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5_0.xml" ContentType="application/vnd.ms-powerpoint.comments+xml"/>
  <Override PartName="/ppt/notesSlides/notesSlide1.xml" ContentType="application/vnd.openxmlformats-officedocument.presentationml.notesSlide+xml"/>
  <Override PartName="/ppt/comments/modernComment_10A_0.xml" ContentType="application/vnd.ms-powerpoint.comments+xml"/>
  <Override PartName="/ppt/comments/modernComment_10D_0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slides/slide16.xml" ContentType="application/vnd.openxmlformats-officedocument.presentationml.slide+xml"/>
  <Override PartName="/ppt/media/img_forums.png" ContentType="image/png"/>
  <Override PartName="/ppt/media/img_faqs.png" ContentType="image/png"/>
  <Override PartName="/ppt/media/img_crm_profile.png" ContentType="image/png"/>
  <Override PartName="/ppt/media/img_org_chart.png" ContentType="image/png"/>
  <Override PartName="/ppt/media/img_people_archive.png" ContentType="image/png"/>
  <Override PartName="/ppt/media/img_member_profile.png" ContentType="image/png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7" r:id="rId6"/>
    <p:sldId id="271" r:id="rId29"/>
    <p:sldId id="258" r:id="rId7"/>
    <p:sldId id="259" r:id="rId8"/>
    <p:sldId id="260" r:id="rId9"/>
    <p:sldId id="261" r:id="rId10"/>
    <p:sldId id="273" r:id="rId31"/>
    <p:sldId id="262" r:id="rId11"/>
    <p:sldId id="263" r:id="rId12"/>
    <p:sldId id="264" r:id="rId13"/>
    <p:sldId id="265" r:id="rId14"/>
    <p:sldId id="274" r:id="rId32"/>
    <p:sldId id="266" r:id="rId15"/>
    <p:sldId id="267" r:id="rId16"/>
    <p:sldId id="272" r:id="rId30"/>
    <p:sldId id="268" r:id="rId17"/>
    <p:sldId id="269" r:id="rId18"/>
    <p:sldId id="270" r:id="rId19"/>
  </p:sldIdLst>
  <p:sldSz cx="10439400" cy="5867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2E98BB3B-C629-7F46-84C4-5B940718C100}">
          <p14:sldIdLst>
            <p14:sldId id="256"/>
            <p14:sldId id="257"/>
            <p14:sldId id="271"/>
            <p14:sldId id="258"/>
            <p14:sldId id="259"/>
            <p14:sldId id="260"/>
            <p14:sldId id="261"/>
            <p14:sldId id="273"/>
            <p14:sldId id="262"/>
            <p14:sldId id="263"/>
            <p14:sldId id="264"/>
            <p14:sldId id="265"/>
            <p14:sldId id="274"/>
            <p14:sldId id="266"/>
            <p14:sldId id="267"/>
            <p14:sldId id="272"/>
            <p14:sldId id="268"/>
            <p14:sldId id="269"/>
            <p14:sldId id="270"/>
          </p14:sldIdLst>
        </p14:section>
        <p14:section name="Guidelines" id="{BBAEC202-5756-E84E-961F-40573ECADCF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848" userDrawn="1">
          <p15:clr>
            <a:srgbClr val="A4A3A4"/>
          </p15:clr>
        </p15:guide>
        <p15:guide id="2" pos="328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B35305-D5CA-3B3E-2E8B-2BB4A0042874}" name="Camilla Heidenreich Bommen" initials="CH" userId="S::camillahb@superoffice.com::29581fa3-e843-4da9-9c05-99bc89b1000c" providerId="AD"/>
  <p188:author id="{0126270D-A6C7-7644-9173-631FCB44948C}" name="Hedda Lovisa Grubb" initials="HG" userId="S::hlg_kvadrant.dk#ext#@superofficenorge.onmicrosoft.com::e6d295de-2db6-4aa6-90c1-20483a724c76" providerId="AD"/>
  <p188:author id="{05252F6F-4F7C-D6C5-8A74-4810E8DB521C}" name="Hans Christian Grønsleth" initials="" userId="S::hanscg@superoffice.com::56c81f31-170a-4f94-abc2-2a7d9b678273" providerId="AD"/>
  <p188:author id="{E691AADE-E972-CE60-C6FC-CEFAB570BD12}" name="Linisha Siriwardana" initials="LS" userId="S::linisha.siriwardana@superoffice.com::fe92ff11-18d7-436b-aece-43237fa593b8" providerId="AD"/>
  <p188:author id="{C0A00DEF-C6DF-C7A9-8B1C-7A6E77212B0A}" name="Jan Petter Hagberg" initials="JH" userId="S::janp@superoffice.com::b21d4b07-3860-462c-ab1b-219452d9e0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88B"/>
    <a:srgbClr val="DA6849"/>
    <a:srgbClr val="491028"/>
    <a:srgbClr val="A4517A"/>
    <a:srgbClr val="5C4BA9"/>
    <a:srgbClr val="8B7BD5"/>
    <a:srgbClr val="286712"/>
    <a:srgbClr val="61974E"/>
    <a:srgbClr val="395D9C"/>
    <a:srgbClr val="6A8C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3B25B6-3F72-D3DE-D292-0E35B8FDF3FA}" v="4" dt="2026-04-27T06:45:35.786"/>
    <p1510:client id="{BA843F63-2034-40BC-87F4-651B11433611}" v="14" dt="2026-04-27T05:49:15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848"/>
        <p:guide pos="3288"/>
      </p:guideLst>
    </p:cSldViewPr>
  </p:slideViewPr>
  <p:gridSpacing cx="76200" cy="76200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isha Siriwardana" userId="fe92ff11-18d7-436b-aece-43237fa593b8" providerId="ADAL" clId="{3B4EF934-CFD0-4D29-B937-B53794F1D8BD}"/>
    <pc:docChg chg="undo custSel modSld">
      <pc:chgData name="Linisha Siriwardana" userId="fe92ff11-18d7-436b-aece-43237fa593b8" providerId="ADAL" clId="{3B4EF934-CFD0-4D29-B937-B53794F1D8BD}" dt="2026-04-27T06:14:00.861" v="650" actId="20577"/>
      <pc:docMkLst>
        <pc:docMk/>
      </pc:docMkLst>
      <pc:sldChg chg="addSp delSp modSp mod">
        <pc:chgData name="Linisha Siriwardana" userId="fe92ff11-18d7-436b-aece-43237fa593b8" providerId="ADAL" clId="{3B4EF934-CFD0-4D29-B937-B53794F1D8BD}" dt="2026-04-27T05:44:21.255" v="58" actId="931"/>
        <pc:sldMkLst>
          <pc:docMk/>
          <pc:sldMk cId="0" sldId="256"/>
        </pc:sldMkLst>
        <pc:spChg chg="add del">
          <ac:chgData name="Linisha Siriwardana" userId="fe92ff11-18d7-436b-aece-43237fa593b8" providerId="ADAL" clId="{3B4EF934-CFD0-4D29-B937-B53794F1D8BD}" dt="2026-04-27T05:44:21.255" v="58" actId="931"/>
          <ac:spMkLst>
            <pc:docMk/>
            <pc:sldMk cId="0" sldId="256"/>
            <ac:spMk id="4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35:21.225" v="3" actId="478"/>
          <ac:spMkLst>
            <pc:docMk/>
            <pc:sldMk cId="0" sldId="256"/>
            <ac:spMk id="7" creationId="{00000000-0000-0000-0000-000000000000}"/>
          </ac:spMkLst>
        </pc:spChg>
        <pc:picChg chg="add del mod">
          <ac:chgData name="Linisha Siriwardana" userId="fe92ff11-18d7-436b-aece-43237fa593b8" providerId="ADAL" clId="{3B4EF934-CFD0-4D29-B937-B53794F1D8BD}" dt="2026-04-27T05:36:00.373" v="5" actId="478"/>
          <ac:picMkLst>
            <pc:docMk/>
            <pc:sldMk cId="0" sldId="256"/>
            <ac:picMk id="8" creationId="{0A99C231-3DDC-F94D-B599-2A364F960D89}"/>
          </ac:picMkLst>
        </pc:picChg>
        <pc:picChg chg="add del mod ord">
          <ac:chgData name="Linisha Siriwardana" userId="fe92ff11-18d7-436b-aece-43237fa593b8" providerId="ADAL" clId="{3B4EF934-CFD0-4D29-B937-B53794F1D8BD}" dt="2026-04-27T05:37:33.354" v="7" actId="931"/>
          <ac:picMkLst>
            <pc:docMk/>
            <pc:sldMk cId="0" sldId="256"/>
            <ac:picMk id="10" creationId="{6C4EB3B9-946C-845E-9551-EA2D1B64F2B5}"/>
          </ac:picMkLst>
        </pc:picChg>
        <pc:picChg chg="add mod ord">
          <ac:chgData name="Linisha Siriwardana" userId="fe92ff11-18d7-436b-aece-43237fa593b8" providerId="ADAL" clId="{3B4EF934-CFD0-4D29-B937-B53794F1D8BD}" dt="2026-04-27T05:44:21.255" v="58" actId="931"/>
          <ac:picMkLst>
            <pc:docMk/>
            <pc:sldMk cId="0" sldId="256"/>
            <ac:picMk id="12" creationId="{4F75F148-94DD-179A-1F07-7903502E96A2}"/>
          </ac:picMkLst>
        </pc:picChg>
      </pc:sldChg>
      <pc:sldChg chg="delSp modSp mod">
        <pc:chgData name="Linisha Siriwardana" userId="fe92ff11-18d7-436b-aece-43237fa593b8" providerId="ADAL" clId="{3B4EF934-CFD0-4D29-B937-B53794F1D8BD}" dt="2026-04-27T06:03:38.005" v="525" actId="20577"/>
        <pc:sldMkLst>
          <pc:docMk/>
          <pc:sldMk cId="0" sldId="257"/>
        </pc:sldMkLst>
        <pc:spChg chg="mod">
          <ac:chgData name="Linisha Siriwardana" userId="fe92ff11-18d7-436b-aece-43237fa593b8" providerId="ADAL" clId="{3B4EF934-CFD0-4D29-B937-B53794F1D8BD}" dt="2026-04-27T05:46:27.841" v="68" actId="20577"/>
          <ac:spMkLst>
            <pc:docMk/>
            <pc:sldMk cId="0" sldId="257"/>
            <ac:spMk id="2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37:51.137" v="10" actId="478"/>
          <ac:spMkLst>
            <pc:docMk/>
            <pc:sldMk cId="0" sldId="257"/>
            <ac:spMk id="12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37:46.632" v="8" actId="478"/>
          <ac:spMkLst>
            <pc:docMk/>
            <pc:sldMk cId="0" sldId="257"/>
            <ac:spMk id="13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5:46:43.460" v="72" actId="20577"/>
          <ac:spMkLst>
            <pc:docMk/>
            <pc:sldMk cId="0" sldId="257"/>
            <ac:spMk id="14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3:38.005" v="525" actId="20577"/>
          <ac:spMkLst>
            <pc:docMk/>
            <pc:sldMk cId="0" sldId="257"/>
            <ac:spMk id="17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37:53.812" v="11" actId="478"/>
          <ac:spMkLst>
            <pc:docMk/>
            <pc:sldMk cId="0" sldId="257"/>
            <ac:spMk id="19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37:48.532" v="9" actId="478"/>
          <ac:spMkLst>
            <pc:docMk/>
            <pc:sldMk cId="0" sldId="257"/>
            <ac:spMk id="20" creationId="{00000000-0000-0000-0000-000000000000}"/>
          </ac:spMkLst>
        </pc:spChg>
      </pc:sldChg>
      <pc:sldChg chg="modSp mod">
        <pc:chgData name="Linisha Siriwardana" userId="fe92ff11-18d7-436b-aece-43237fa593b8" providerId="ADAL" clId="{3B4EF934-CFD0-4D29-B937-B53794F1D8BD}" dt="2026-04-27T05:47:22.195" v="96" actId="20577"/>
        <pc:sldMkLst>
          <pc:docMk/>
          <pc:sldMk cId="0" sldId="258"/>
        </pc:sldMkLst>
        <pc:spChg chg="mod">
          <ac:chgData name="Linisha Siriwardana" userId="fe92ff11-18d7-436b-aece-43237fa593b8" providerId="ADAL" clId="{3B4EF934-CFD0-4D29-B937-B53794F1D8BD}" dt="2026-04-27T05:47:14.003" v="89" actId="20577"/>
          <ac:spMkLst>
            <pc:docMk/>
            <pc:sldMk cId="0" sldId="258"/>
            <ac:spMk id="4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5:47:22.195" v="96" actId="20577"/>
          <ac:spMkLst>
            <pc:docMk/>
            <pc:sldMk cId="0" sldId="258"/>
            <ac:spMk id="5" creationId="{00000000-0000-0000-0000-000000000000}"/>
          </ac:spMkLst>
        </pc:spChg>
      </pc:sldChg>
      <pc:sldChg chg="addSp modSp mod">
        <pc:chgData name="Linisha Siriwardana" userId="fe92ff11-18d7-436b-aece-43237fa593b8" providerId="ADAL" clId="{3B4EF934-CFD0-4D29-B937-B53794F1D8BD}" dt="2026-04-27T06:04:28.045" v="536" actId="20577"/>
        <pc:sldMkLst>
          <pc:docMk/>
          <pc:sldMk cId="0" sldId="259"/>
        </pc:sldMkLst>
        <pc:spChg chg="mod">
          <ac:chgData name="Linisha Siriwardana" userId="fe92ff11-18d7-436b-aece-43237fa593b8" providerId="ADAL" clId="{3B4EF934-CFD0-4D29-B937-B53794F1D8BD}" dt="2026-04-27T05:47:32.160" v="104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5:48:53.238" v="117" actId="20577"/>
          <ac:spMkLst>
            <pc:docMk/>
            <pc:sldMk cId="0" sldId="259"/>
            <ac:spMk id="16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4:28.045" v="536" actId="20577"/>
          <ac:spMkLst>
            <pc:docMk/>
            <pc:sldMk cId="0" sldId="259"/>
            <ac:spMk id="20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5:49:06.585" v="121" actId="20577"/>
          <ac:spMkLst>
            <pc:docMk/>
            <pc:sldMk cId="0" sldId="259"/>
            <ac:spMk id="21" creationId="{00000000-0000-0000-0000-000000000000}"/>
          </ac:spMkLst>
        </pc:spChg>
        <pc:spChg chg="add mod">
          <ac:chgData name="Linisha Siriwardana" userId="fe92ff11-18d7-436b-aece-43237fa593b8" providerId="ADAL" clId="{3B4EF934-CFD0-4D29-B937-B53794F1D8BD}" dt="2026-04-27T05:49:29.427" v="134" actId="6549"/>
          <ac:spMkLst>
            <pc:docMk/>
            <pc:sldMk cId="0" sldId="259"/>
            <ac:spMk id="42" creationId="{DB995589-C097-DE72-F653-745B54500A6A}"/>
          </ac:spMkLst>
        </pc:spChg>
      </pc:sldChg>
      <pc:sldChg chg="modSp mod">
        <pc:chgData name="Linisha Siriwardana" userId="fe92ff11-18d7-436b-aece-43237fa593b8" providerId="ADAL" clId="{3B4EF934-CFD0-4D29-B937-B53794F1D8BD}" dt="2026-04-27T05:38:11.095" v="18" actId="1036"/>
        <pc:sldMkLst>
          <pc:docMk/>
          <pc:sldMk cId="0" sldId="261"/>
        </pc:sldMkLst>
        <pc:spChg chg="mod">
          <ac:chgData name="Linisha Siriwardana" userId="fe92ff11-18d7-436b-aece-43237fa593b8" providerId="ADAL" clId="{3B4EF934-CFD0-4D29-B937-B53794F1D8BD}" dt="2026-04-27T05:38:11.095" v="18" actId="1036"/>
          <ac:spMkLst>
            <pc:docMk/>
            <pc:sldMk cId="0" sldId="261"/>
            <ac:spMk id="24" creationId="{00000000-0000-0000-0000-000000000000}"/>
          </ac:spMkLst>
        </pc:spChg>
      </pc:sldChg>
      <pc:sldChg chg="delSp modSp mod">
        <pc:chgData name="Linisha Siriwardana" userId="fe92ff11-18d7-436b-aece-43237fa593b8" providerId="ADAL" clId="{3B4EF934-CFD0-4D29-B937-B53794F1D8BD}" dt="2026-04-27T06:12:10.383" v="587" actId="20577"/>
        <pc:sldMkLst>
          <pc:docMk/>
          <pc:sldMk cId="0" sldId="263"/>
        </pc:sldMkLst>
        <pc:spChg chg="mod">
          <ac:chgData name="Linisha Siriwardana" userId="fe92ff11-18d7-436b-aece-43237fa593b8" providerId="ADAL" clId="{3B4EF934-CFD0-4D29-B937-B53794F1D8BD}" dt="2026-04-27T06:00:52.748" v="449" actId="1076"/>
          <ac:spMkLst>
            <pc:docMk/>
            <pc:sldMk cId="0" sldId="263"/>
            <ac:spMk id="3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0:56.196" v="451" actId="1076"/>
          <ac:spMkLst>
            <pc:docMk/>
            <pc:sldMk cId="0" sldId="263"/>
            <ac:spMk id="4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39.749" v="515" actId="1036"/>
          <ac:spMkLst>
            <pc:docMk/>
            <pc:sldMk cId="0" sldId="263"/>
            <ac:spMk id="6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10:36.130" v="552" actId="20577"/>
          <ac:spMkLst>
            <pc:docMk/>
            <pc:sldMk cId="0" sldId="263"/>
            <ac:spMk id="7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39.749" v="515" actId="1036"/>
          <ac:spMkLst>
            <pc:docMk/>
            <pc:sldMk cId="0" sldId="263"/>
            <ac:spMk id="8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10:51.496" v="553" actId="20577"/>
          <ac:spMkLst>
            <pc:docMk/>
            <pc:sldMk cId="0" sldId="263"/>
            <ac:spMk id="9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15.622" v="478" actId="1036"/>
          <ac:spMkLst>
            <pc:docMk/>
            <pc:sldMk cId="0" sldId="263"/>
            <ac:spMk id="13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10:17.684" v="542" actId="1036"/>
          <ac:spMkLst>
            <pc:docMk/>
            <pc:sldMk cId="0" sldId="263"/>
            <ac:spMk id="14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39.749" v="515" actId="1036"/>
          <ac:spMkLst>
            <pc:docMk/>
            <pc:sldMk cId="0" sldId="263"/>
            <ac:spMk id="15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11:37.192" v="573" actId="20577"/>
          <ac:spMkLst>
            <pc:docMk/>
            <pc:sldMk cId="0" sldId="263"/>
            <ac:spMk id="16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39.749" v="515" actId="1036"/>
          <ac:spMkLst>
            <pc:docMk/>
            <pc:sldMk cId="0" sldId="263"/>
            <ac:spMk id="17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15.622" v="478" actId="1036"/>
          <ac:spMkLst>
            <pc:docMk/>
            <pc:sldMk cId="0" sldId="263"/>
            <ac:spMk id="19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39.749" v="515" actId="1036"/>
          <ac:spMkLst>
            <pc:docMk/>
            <pc:sldMk cId="0" sldId="263"/>
            <ac:spMk id="20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10:20.863" v="545" actId="1036"/>
          <ac:spMkLst>
            <pc:docMk/>
            <pc:sldMk cId="0" sldId="263"/>
            <ac:spMk id="21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39.749" v="515" actId="1036"/>
          <ac:spMkLst>
            <pc:docMk/>
            <pc:sldMk cId="0" sldId="263"/>
            <ac:spMk id="22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39.749" v="515" actId="1036"/>
          <ac:spMkLst>
            <pc:docMk/>
            <pc:sldMk cId="0" sldId="263"/>
            <ac:spMk id="24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15.622" v="478" actId="1036"/>
          <ac:spMkLst>
            <pc:docMk/>
            <pc:sldMk cId="0" sldId="263"/>
            <ac:spMk id="26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1:39.749" v="515" actId="1036"/>
          <ac:spMkLst>
            <pc:docMk/>
            <pc:sldMk cId="0" sldId="263"/>
            <ac:spMk id="27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10:24.084" v="548" actId="1036"/>
          <ac:spMkLst>
            <pc:docMk/>
            <pc:sldMk cId="0" sldId="263"/>
            <ac:spMk id="28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5:42:28.618" v="57" actId="6549"/>
          <ac:spMkLst>
            <pc:docMk/>
            <pc:sldMk cId="0" sldId="263"/>
            <ac:spMk id="29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12:10.383" v="587" actId="20577"/>
          <ac:spMkLst>
            <pc:docMk/>
            <pc:sldMk cId="0" sldId="263"/>
            <ac:spMk id="30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39:46.601" v="25" actId="478"/>
          <ac:spMkLst>
            <pc:docMk/>
            <pc:sldMk cId="0" sldId="263"/>
            <ac:spMk id="31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39:50.770" v="27" actId="478"/>
          <ac:spMkLst>
            <pc:docMk/>
            <pc:sldMk cId="0" sldId="263"/>
            <ac:spMk id="32" creationId="{00000000-0000-0000-0000-000000000000}"/>
          </ac:spMkLst>
        </pc:spChg>
        <pc:spChg chg="del mod">
          <ac:chgData name="Linisha Siriwardana" userId="fe92ff11-18d7-436b-aece-43237fa593b8" providerId="ADAL" clId="{3B4EF934-CFD0-4D29-B937-B53794F1D8BD}" dt="2026-04-27T05:39:52.831" v="28" actId="478"/>
          <ac:spMkLst>
            <pc:docMk/>
            <pc:sldMk cId="0" sldId="263"/>
            <ac:spMk id="33" creationId="{00000000-0000-0000-0000-000000000000}"/>
          </ac:spMkLst>
        </pc:spChg>
        <pc:spChg chg="del mod">
          <ac:chgData name="Linisha Siriwardana" userId="fe92ff11-18d7-436b-aece-43237fa593b8" providerId="ADAL" clId="{3B4EF934-CFD0-4D29-B937-B53794F1D8BD}" dt="2026-04-27T05:39:55.050" v="29" actId="478"/>
          <ac:spMkLst>
            <pc:docMk/>
            <pc:sldMk cId="0" sldId="263"/>
            <ac:spMk id="34" creationId="{00000000-0000-0000-0000-000000000000}"/>
          </ac:spMkLst>
        </pc:spChg>
      </pc:sldChg>
      <pc:sldChg chg="addSp delSp modSp mod">
        <pc:chgData name="Linisha Siriwardana" userId="fe92ff11-18d7-436b-aece-43237fa593b8" providerId="ADAL" clId="{3B4EF934-CFD0-4D29-B937-B53794F1D8BD}" dt="2026-04-27T06:13:21.006" v="624" actId="20577"/>
        <pc:sldMkLst>
          <pc:docMk/>
          <pc:sldMk cId="0" sldId="264"/>
        </pc:sldMkLst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4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5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6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7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5:40:14.924" v="35" actId="20577"/>
          <ac:spMkLst>
            <pc:docMk/>
            <pc:sldMk cId="0" sldId="264"/>
            <ac:spMk id="8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9" creationId="{00000000-0000-0000-0000-000000000000}"/>
          </ac:spMkLst>
        </pc:spChg>
        <pc:spChg chg="del mod">
          <ac:chgData name="Linisha Siriwardana" userId="fe92ff11-18d7-436b-aece-43237fa593b8" providerId="ADAL" clId="{3B4EF934-CFD0-4D29-B937-B53794F1D8BD}" dt="2026-04-27T05:40:20.781" v="37" actId="478"/>
          <ac:spMkLst>
            <pc:docMk/>
            <pc:sldMk cId="0" sldId="264"/>
            <ac:spMk id="10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25.988" v="38" actId="478"/>
          <ac:spMkLst>
            <pc:docMk/>
            <pc:sldMk cId="0" sldId="264"/>
            <ac:spMk id="11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12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13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14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15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06.518" v="30" actId="478"/>
          <ac:spMkLst>
            <pc:docMk/>
            <pc:sldMk cId="0" sldId="264"/>
            <ac:spMk id="17" creationId="{00000000-0000-0000-0000-000000000000}"/>
          </ac:spMkLst>
        </pc:spChg>
        <pc:spChg chg="del">
          <ac:chgData name="Linisha Siriwardana" userId="fe92ff11-18d7-436b-aece-43237fa593b8" providerId="ADAL" clId="{3B4EF934-CFD0-4D29-B937-B53794F1D8BD}" dt="2026-04-27T05:40:28.300" v="39" actId="478"/>
          <ac:spMkLst>
            <pc:docMk/>
            <pc:sldMk cId="0" sldId="264"/>
            <ac:spMk id="18" creationId="{00000000-0000-0000-0000-000000000000}"/>
          </ac:spMkLst>
        </pc:spChg>
        <pc:spChg chg="del mod">
          <ac:chgData name="Linisha Siriwardana" userId="fe92ff11-18d7-436b-aece-43237fa593b8" providerId="ADAL" clId="{3B4EF934-CFD0-4D29-B937-B53794F1D8BD}" dt="2026-04-27T05:40:30.999" v="41" actId="478"/>
          <ac:spMkLst>
            <pc:docMk/>
            <pc:sldMk cId="0" sldId="264"/>
            <ac:spMk id="19" creationId="{00000000-0000-0000-0000-000000000000}"/>
          </ac:spMkLst>
        </pc:spChg>
        <pc:spChg chg="add mod">
          <ac:chgData name="Linisha Siriwardana" userId="fe92ff11-18d7-436b-aece-43237fa593b8" providerId="ADAL" clId="{3B4EF934-CFD0-4D29-B937-B53794F1D8BD}" dt="2026-04-27T05:40:39.438" v="42"/>
          <ac:spMkLst>
            <pc:docMk/>
            <pc:sldMk cId="0" sldId="264"/>
            <ac:spMk id="20" creationId="{4197AB0B-1CB8-AD98-6386-72AE4B759D0B}"/>
          </ac:spMkLst>
        </pc:spChg>
        <pc:spChg chg="add mod">
          <ac:chgData name="Linisha Siriwardana" userId="fe92ff11-18d7-436b-aece-43237fa593b8" providerId="ADAL" clId="{3B4EF934-CFD0-4D29-B937-B53794F1D8BD}" dt="2026-04-27T05:40:39.438" v="42"/>
          <ac:spMkLst>
            <pc:docMk/>
            <pc:sldMk cId="0" sldId="264"/>
            <ac:spMk id="21" creationId="{D1C044F6-11A3-6783-42A0-4F76A918A632}"/>
          </ac:spMkLst>
        </pc:spChg>
        <pc:spChg chg="add mod">
          <ac:chgData name="Linisha Siriwardana" userId="fe92ff11-18d7-436b-aece-43237fa593b8" providerId="ADAL" clId="{3B4EF934-CFD0-4D29-B937-B53794F1D8BD}" dt="2026-04-27T05:40:39.438" v="42"/>
          <ac:spMkLst>
            <pc:docMk/>
            <pc:sldMk cId="0" sldId="264"/>
            <ac:spMk id="22" creationId="{8FE97D31-E345-0E86-F44E-3D0C2589073C}"/>
          </ac:spMkLst>
        </pc:spChg>
        <pc:spChg chg="add mod">
          <ac:chgData name="Linisha Siriwardana" userId="fe92ff11-18d7-436b-aece-43237fa593b8" providerId="ADAL" clId="{3B4EF934-CFD0-4D29-B937-B53794F1D8BD}" dt="2026-04-27T05:40:39.438" v="42"/>
          <ac:spMkLst>
            <pc:docMk/>
            <pc:sldMk cId="0" sldId="264"/>
            <ac:spMk id="23" creationId="{F17AE2CB-89AC-6FB6-EAB5-FCFBA16AA7B5}"/>
          </ac:spMkLst>
        </pc:spChg>
        <pc:spChg chg="add mod">
          <ac:chgData name="Linisha Siriwardana" userId="fe92ff11-18d7-436b-aece-43237fa593b8" providerId="ADAL" clId="{3B4EF934-CFD0-4D29-B937-B53794F1D8BD}" dt="2026-04-27T05:40:45.144" v="43"/>
          <ac:spMkLst>
            <pc:docMk/>
            <pc:sldMk cId="0" sldId="264"/>
            <ac:spMk id="24" creationId="{F77BDF80-46DD-396D-EA5A-D38765F5670E}"/>
          </ac:spMkLst>
        </pc:spChg>
        <pc:spChg chg="add mod">
          <ac:chgData name="Linisha Siriwardana" userId="fe92ff11-18d7-436b-aece-43237fa593b8" providerId="ADAL" clId="{3B4EF934-CFD0-4D29-B937-B53794F1D8BD}" dt="2026-04-27T05:40:49.990" v="44"/>
          <ac:spMkLst>
            <pc:docMk/>
            <pc:sldMk cId="0" sldId="264"/>
            <ac:spMk id="25" creationId="{E13714F3-B685-8AF0-6C26-1F080C754B71}"/>
          </ac:spMkLst>
        </pc:spChg>
        <pc:spChg chg="add mod">
          <ac:chgData name="Linisha Siriwardana" userId="fe92ff11-18d7-436b-aece-43237fa593b8" providerId="ADAL" clId="{3B4EF934-CFD0-4D29-B937-B53794F1D8BD}" dt="2026-04-27T05:40:53.464" v="45"/>
          <ac:spMkLst>
            <pc:docMk/>
            <pc:sldMk cId="0" sldId="264"/>
            <ac:spMk id="26" creationId="{93A4DE6C-F11F-8370-CD5F-B70F9D982584}"/>
          </ac:spMkLst>
        </pc:spChg>
        <pc:spChg chg="add mod">
          <ac:chgData name="Linisha Siriwardana" userId="fe92ff11-18d7-436b-aece-43237fa593b8" providerId="ADAL" clId="{3B4EF934-CFD0-4D29-B937-B53794F1D8BD}" dt="2026-04-27T05:40:59.290" v="46"/>
          <ac:spMkLst>
            <pc:docMk/>
            <pc:sldMk cId="0" sldId="264"/>
            <ac:spMk id="27" creationId="{AD3CBA29-F5C0-18E1-0D15-75FBA4361184}"/>
          </ac:spMkLst>
        </pc:spChg>
        <pc:spChg chg="add mod">
          <ac:chgData name="Linisha Siriwardana" userId="fe92ff11-18d7-436b-aece-43237fa593b8" providerId="ADAL" clId="{3B4EF934-CFD0-4D29-B937-B53794F1D8BD}" dt="2026-04-27T05:41:13.761" v="47"/>
          <ac:spMkLst>
            <pc:docMk/>
            <pc:sldMk cId="0" sldId="264"/>
            <ac:spMk id="28" creationId="{8E400736-4C41-1D0E-F754-D31AE425FC8C}"/>
          </ac:spMkLst>
        </pc:spChg>
        <pc:spChg chg="add mod">
          <ac:chgData name="Linisha Siriwardana" userId="fe92ff11-18d7-436b-aece-43237fa593b8" providerId="ADAL" clId="{3B4EF934-CFD0-4D29-B937-B53794F1D8BD}" dt="2026-04-27T06:02:02.946" v="522" actId="20577"/>
          <ac:spMkLst>
            <pc:docMk/>
            <pc:sldMk cId="0" sldId="264"/>
            <ac:spMk id="29" creationId="{2F192CEE-C05F-A557-3168-2652709E8C29}"/>
          </ac:spMkLst>
        </pc:spChg>
        <pc:spChg chg="add mod">
          <ac:chgData name="Linisha Siriwardana" userId="fe92ff11-18d7-436b-aece-43237fa593b8" providerId="ADAL" clId="{3B4EF934-CFD0-4D29-B937-B53794F1D8BD}" dt="2026-04-27T05:41:13.761" v="47"/>
          <ac:spMkLst>
            <pc:docMk/>
            <pc:sldMk cId="0" sldId="264"/>
            <ac:spMk id="30" creationId="{D9F47CFD-1853-7AC4-9361-C603BB937BBA}"/>
          </ac:spMkLst>
        </pc:spChg>
        <pc:spChg chg="add mod ord">
          <ac:chgData name="Linisha Siriwardana" userId="fe92ff11-18d7-436b-aece-43237fa593b8" providerId="ADAL" clId="{3B4EF934-CFD0-4D29-B937-B53794F1D8BD}" dt="2026-04-27T05:41:39.444" v="54" actId="1076"/>
          <ac:spMkLst>
            <pc:docMk/>
            <pc:sldMk cId="0" sldId="264"/>
            <ac:spMk id="31" creationId="{86567B22-E268-CE6C-A891-A2499C36ACB2}"/>
          </ac:spMkLst>
        </pc:spChg>
        <pc:spChg chg="add mod">
          <ac:chgData name="Linisha Siriwardana" userId="fe92ff11-18d7-436b-aece-43237fa593b8" providerId="ADAL" clId="{3B4EF934-CFD0-4D29-B937-B53794F1D8BD}" dt="2026-04-27T05:41:25.668" v="48"/>
          <ac:spMkLst>
            <pc:docMk/>
            <pc:sldMk cId="0" sldId="264"/>
            <ac:spMk id="32" creationId="{1395AD31-E8F2-168D-04C9-5F37826C31CD}"/>
          </ac:spMkLst>
        </pc:spChg>
        <pc:spChg chg="add mod">
          <ac:chgData name="Linisha Siriwardana" userId="fe92ff11-18d7-436b-aece-43237fa593b8" providerId="ADAL" clId="{3B4EF934-CFD0-4D29-B937-B53794F1D8BD}" dt="2026-04-27T05:57:35.985" v="332" actId="1036"/>
          <ac:spMkLst>
            <pc:docMk/>
            <pc:sldMk cId="0" sldId="264"/>
            <ac:spMk id="33" creationId="{354614C6-9665-8A03-69B6-ABC751FA62ED}"/>
          </ac:spMkLst>
        </pc:spChg>
        <pc:spChg chg="add mod">
          <ac:chgData name="Linisha Siriwardana" userId="fe92ff11-18d7-436b-aece-43237fa593b8" providerId="ADAL" clId="{3B4EF934-CFD0-4D29-B937-B53794F1D8BD}" dt="2026-04-27T05:41:49.651" v="55"/>
          <ac:spMkLst>
            <pc:docMk/>
            <pc:sldMk cId="0" sldId="264"/>
            <ac:spMk id="34" creationId="{855F247E-F35F-94E4-5740-CB5D349D0962}"/>
          </ac:spMkLst>
        </pc:spChg>
        <pc:spChg chg="add mod">
          <ac:chgData name="Linisha Siriwardana" userId="fe92ff11-18d7-436b-aece-43237fa593b8" providerId="ADAL" clId="{3B4EF934-CFD0-4D29-B937-B53794F1D8BD}" dt="2026-04-27T06:01:21.895" v="481" actId="368"/>
          <ac:spMkLst>
            <pc:docMk/>
            <pc:sldMk cId="0" sldId="264"/>
            <ac:spMk id="35" creationId="{8674ABD4-A192-5550-4C8E-0EFBF507BEA8}"/>
          </ac:spMkLst>
        </pc:spChg>
        <pc:spChg chg="add mod">
          <ac:chgData name="Linisha Siriwardana" userId="fe92ff11-18d7-436b-aece-43237fa593b8" providerId="ADAL" clId="{3B4EF934-CFD0-4D29-B937-B53794F1D8BD}" dt="2026-04-27T05:57:35.985" v="332" actId="1036"/>
          <ac:spMkLst>
            <pc:docMk/>
            <pc:sldMk cId="0" sldId="264"/>
            <ac:spMk id="36" creationId="{55B45EF5-15D6-993B-A98F-30F41403EA32}"/>
          </ac:spMkLst>
        </pc:spChg>
        <pc:spChg chg="add mod">
          <ac:chgData name="Linisha Siriwardana" userId="fe92ff11-18d7-436b-aece-43237fa593b8" providerId="ADAL" clId="{3B4EF934-CFD0-4D29-B937-B53794F1D8BD}" dt="2026-04-27T06:13:21.006" v="624" actId="20577"/>
          <ac:spMkLst>
            <pc:docMk/>
            <pc:sldMk cId="0" sldId="264"/>
            <ac:spMk id="37" creationId="{B6564936-A923-F1AF-0396-96D29803E3C7}"/>
          </ac:spMkLst>
        </pc:spChg>
        <pc:spChg chg="add mod">
          <ac:chgData name="Linisha Siriwardana" userId="fe92ff11-18d7-436b-aece-43237fa593b8" providerId="ADAL" clId="{3B4EF934-CFD0-4D29-B937-B53794F1D8BD}" dt="2026-04-27T05:42:00.987" v="56"/>
          <ac:spMkLst>
            <pc:docMk/>
            <pc:sldMk cId="0" sldId="264"/>
            <ac:spMk id="38" creationId="{14EF7AA8-856F-185B-3331-6A3A2A74BB7C}"/>
          </ac:spMkLst>
        </pc:spChg>
        <pc:spChg chg="add mod">
          <ac:chgData name="Linisha Siriwardana" userId="fe92ff11-18d7-436b-aece-43237fa593b8" providerId="ADAL" clId="{3B4EF934-CFD0-4D29-B937-B53794F1D8BD}" dt="2026-04-27T05:42:00.987" v="56"/>
          <ac:spMkLst>
            <pc:docMk/>
            <pc:sldMk cId="0" sldId="264"/>
            <ac:spMk id="39" creationId="{15ECDB4C-7CA4-63B4-0768-3BB6DE203BD5}"/>
          </ac:spMkLst>
        </pc:spChg>
        <pc:spChg chg="add mod">
          <ac:chgData name="Linisha Siriwardana" userId="fe92ff11-18d7-436b-aece-43237fa593b8" providerId="ADAL" clId="{3B4EF934-CFD0-4D29-B937-B53794F1D8BD}" dt="2026-04-27T06:01:21.895" v="481" actId="368"/>
          <ac:spMkLst>
            <pc:docMk/>
            <pc:sldMk cId="0" sldId="264"/>
            <ac:spMk id="40" creationId="{917EA172-1221-6BA3-4B2C-AD7758AC2EF0}"/>
          </ac:spMkLst>
        </pc:spChg>
        <pc:spChg chg="add mod">
          <ac:chgData name="Linisha Siriwardana" userId="fe92ff11-18d7-436b-aece-43237fa593b8" providerId="ADAL" clId="{3B4EF934-CFD0-4D29-B937-B53794F1D8BD}" dt="2026-04-27T06:01:21.895" v="481" actId="368"/>
          <ac:spMkLst>
            <pc:docMk/>
            <pc:sldMk cId="0" sldId="264"/>
            <ac:spMk id="41" creationId="{90EE4FA0-1F85-EBBB-F813-AD786BAF3AF1}"/>
          </ac:spMkLst>
        </pc:spChg>
      </pc:sldChg>
      <pc:sldChg chg="modSp mod">
        <pc:chgData name="Linisha Siriwardana" userId="fe92ff11-18d7-436b-aece-43237fa593b8" providerId="ADAL" clId="{3B4EF934-CFD0-4D29-B937-B53794F1D8BD}" dt="2026-04-27T05:52:02.455" v="162" actId="20577"/>
        <pc:sldMkLst>
          <pc:docMk/>
          <pc:sldMk cId="0" sldId="265"/>
        </pc:sldMkLst>
        <pc:spChg chg="mod">
          <ac:chgData name="Linisha Siriwardana" userId="fe92ff11-18d7-436b-aece-43237fa593b8" providerId="ADAL" clId="{3B4EF934-CFD0-4D29-B937-B53794F1D8BD}" dt="2026-04-27T05:52:02.455" v="162" actId="20577"/>
          <ac:spMkLst>
            <pc:docMk/>
            <pc:sldMk cId="0" sldId="265"/>
            <ac:spMk id="5" creationId="{00000000-0000-0000-0000-000000000000}"/>
          </ac:spMkLst>
        </pc:spChg>
      </pc:sldChg>
      <pc:sldChg chg="modSp mod modNotesTx">
        <pc:chgData name="Linisha Siriwardana" userId="fe92ff11-18d7-436b-aece-43237fa593b8" providerId="ADAL" clId="{3B4EF934-CFD0-4D29-B937-B53794F1D8BD}" dt="2026-04-27T06:14:00.861" v="650" actId="20577"/>
        <pc:sldMkLst>
          <pc:docMk/>
          <pc:sldMk cId="0" sldId="266"/>
        </pc:sldMkLst>
        <pc:spChg chg="mod">
          <ac:chgData name="Linisha Siriwardana" userId="fe92ff11-18d7-436b-aece-43237fa593b8" providerId="ADAL" clId="{3B4EF934-CFD0-4D29-B937-B53794F1D8BD}" dt="2026-04-27T05:52:43.952" v="167" actId="20577"/>
          <ac:spMkLst>
            <pc:docMk/>
            <pc:sldMk cId="0" sldId="266"/>
            <ac:spMk id="7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14:00.861" v="650" actId="20577"/>
          <ac:spMkLst>
            <pc:docMk/>
            <pc:sldMk cId="0" sldId="266"/>
            <ac:spMk id="15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5:53:12.892" v="229" actId="20577"/>
          <ac:spMkLst>
            <pc:docMk/>
            <pc:sldMk cId="0" sldId="266"/>
            <ac:spMk id="26" creationId="{00000000-0000-0000-0000-000000000000}"/>
          </ac:spMkLst>
        </pc:spChg>
      </pc:sldChg>
      <pc:sldChg chg="modSp mod">
        <pc:chgData name="Linisha Siriwardana" userId="fe92ff11-18d7-436b-aece-43237fa593b8" providerId="ADAL" clId="{3B4EF934-CFD0-4D29-B937-B53794F1D8BD}" dt="2026-04-27T05:54:56.277" v="236" actId="1038"/>
        <pc:sldMkLst>
          <pc:docMk/>
          <pc:sldMk cId="0" sldId="267"/>
        </pc:sldMkLst>
        <pc:spChg chg="mod">
          <ac:chgData name="Linisha Siriwardana" userId="fe92ff11-18d7-436b-aece-43237fa593b8" providerId="ADAL" clId="{3B4EF934-CFD0-4D29-B937-B53794F1D8BD}" dt="2026-04-27T05:54:56.277" v="236" actId="1038"/>
          <ac:spMkLst>
            <pc:docMk/>
            <pc:sldMk cId="0" sldId="267"/>
            <ac:spMk id="5" creationId="{00000000-0000-0000-0000-000000000000}"/>
          </ac:spMkLst>
        </pc:spChg>
      </pc:sldChg>
      <pc:sldChg chg="modSp mod">
        <pc:chgData name="Linisha Siriwardana" userId="fe92ff11-18d7-436b-aece-43237fa593b8" providerId="ADAL" clId="{3B4EF934-CFD0-4D29-B937-B53794F1D8BD}" dt="2026-04-27T06:03:00.525" v="524" actId="14100"/>
        <pc:sldMkLst>
          <pc:docMk/>
          <pc:sldMk cId="0" sldId="269"/>
        </pc:sldMkLst>
        <pc:spChg chg="mod ord">
          <ac:chgData name="Linisha Siriwardana" userId="fe92ff11-18d7-436b-aece-43237fa593b8" providerId="ADAL" clId="{3B4EF934-CFD0-4D29-B937-B53794F1D8BD}" dt="2026-04-27T06:03:00.525" v="524" actId="14100"/>
          <ac:spMkLst>
            <pc:docMk/>
            <pc:sldMk cId="0" sldId="269"/>
            <ac:spMk id="17" creationId="{00000000-0000-0000-0000-000000000000}"/>
          </ac:spMkLst>
        </pc:spChg>
        <pc:spChg chg="mod ord">
          <ac:chgData name="Linisha Siriwardana" userId="fe92ff11-18d7-436b-aece-43237fa593b8" providerId="ADAL" clId="{3B4EF934-CFD0-4D29-B937-B53794F1D8BD}" dt="2026-04-27T05:56:34.092" v="247" actId="166"/>
          <ac:spMkLst>
            <pc:docMk/>
            <pc:sldMk cId="0" sldId="269"/>
            <ac:spMk id="19" creationId="{00000000-0000-0000-0000-000000000000}"/>
          </ac:spMkLst>
        </pc:spChg>
        <pc:spChg chg="mod">
          <ac:chgData name="Linisha Siriwardana" userId="fe92ff11-18d7-436b-aece-43237fa593b8" providerId="ADAL" clId="{3B4EF934-CFD0-4D29-B937-B53794F1D8BD}" dt="2026-04-27T06:02:32.404" v="523" actId="20577"/>
          <ac:spMkLst>
            <pc:docMk/>
            <pc:sldMk cId="0" sldId="269"/>
            <ac:spMk id="21" creationId="{00000000-0000-0000-0000-000000000000}"/>
          </ac:spMkLst>
        </pc:spChg>
      </pc:sldChg>
      <pc:sldChg chg="modSp mod">
        <pc:chgData name="Linisha Siriwardana" userId="fe92ff11-18d7-436b-aece-43237fa593b8" providerId="ADAL" clId="{3B4EF934-CFD0-4D29-B937-B53794F1D8BD}" dt="2026-04-27T05:35:03.605" v="1" actId="27636"/>
        <pc:sldMkLst>
          <pc:docMk/>
          <pc:sldMk cId="0" sldId="270"/>
        </pc:sldMkLst>
        <pc:spChg chg="mod">
          <ac:chgData name="Linisha Siriwardana" userId="fe92ff11-18d7-436b-aece-43237fa593b8" providerId="ADAL" clId="{3B4EF934-CFD0-4D29-B937-B53794F1D8BD}" dt="2026-04-27T05:35:03.605" v="1" actId="27636"/>
          <ac:spMkLst>
            <pc:docMk/>
            <pc:sldMk cId="0" sldId="270"/>
            <ac:spMk id="2" creationId="{00000000-0000-0000-0000-000000000000}"/>
          </ac:spMkLst>
        </pc:spChg>
      </pc:sldChg>
    </pc:docChg>
  </pc:docChgLst>
  <pc:docChgLst>
    <pc:chgData name="Jan Petter Hagberg" userId="S::janp@superoffice.com::b21d4b07-3860-462c-ab1b-219452d9e0d6" providerId="AD" clId="Web-{753B25B6-3F72-D3DE-D292-0E35B8FDF3FA}"/>
    <pc:docChg chg="mod">
      <pc:chgData name="Jan Petter Hagberg" userId="S::janp@superoffice.com::b21d4b07-3860-462c-ab1b-219452d9e0d6" providerId="AD" clId="Web-{753B25B6-3F72-D3DE-D292-0E35B8FDF3FA}" dt="2026-04-27T06:41:21.827" v="0"/>
      <pc:docMkLst>
        <pc:docMk/>
      </pc:docMkLst>
    </pc:docChg>
  </pc:docChgLst>
</pc:chgInfo>
</file>

<file path=ppt/comments/modernComment_10A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7B42F3A-E33D-4A72-ACBB-F69DDA821B17}" authorId="{C0A00DEF-C6DF-C7A9-8B1C-7A6E77212B0A}" created="2026-04-27T06:43:27.37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6"/>
      <ac:spMk id="7" creationId="{00000000-0000-0000-0000-000000000000}"/>
      <ac:txMk cp="0" len="37">
        <ac:context len="38" hash="2552015567"/>
      </ac:txMk>
    </ac:txMkLst>
    <p188:pos x="2355973" y="194075"/>
    <p188:txBody>
      <a:bodyPr/>
      <a:lstStyle/>
      <a:p>
        <a:r>
          <a:rPr lang="en-US"/>
          <a:t>[@Linisha Siriwardana] provide examples of synced datat and potential more data that could be synced (like picture, team, role etc)</a:t>
        </a:r>
      </a:p>
    </p188:txBody>
  </p188:cm>
</p188:cmLst>
</file>

<file path=ppt/comments/modernComment_10D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AF76A56-8316-4453-85BD-01992BA75118}{DE23177F-B66A-403E-830F-BA37A1CA459A}" authorId="{E691AADE-E972-CE60-C6FC-CEFAB570BD12}" created="2026-04-27T06:07:00.437" startDate="2026-04-27T06:07:00.437" dueDate="2026-04-27T06:07:00.437" assignedTo="{05252F6F-4F7C-D6C5-8A74-4810E8DB521C}" title="@Hans Christian Grønsleth , let us know what needs to be changed">
    <pc:sldMkLst xmlns:pc="http://schemas.microsoft.com/office/powerpoint/2013/main/command">
      <pc:docMk/>
      <pc:sldMk cId="0" sldId="269"/>
    </pc:sldMkLst>
    <p188:replyLst>
      <p188:reply id="{0037BC61-E46B-4AAB-A1E0-92C3F5D0A883}" authorId="{C0A00DEF-C6DF-C7A9-8B1C-7A6E77212B0A}" created="2026-04-27T06:45:35.786">
        <p188:txBody>
          <a:bodyPr/>
          <a:lstStyle/>
          <a:p>
            <a:r>
              <a:rPr lang="en-US"/>
              <a:t>[@Linisha Siriwardana] a suggestion - can you list HOW you found this data? Like a text at the bottom of each column stating "Sourc: bla bla bla" - is that possible or make sense?</a:t>
            </a:r>
          </a:p>
        </p188:txBody>
      </p188:reply>
    </p188:replyLst>
    <p188:txBody>
      <a:bodyPr/>
      <a:lstStyle/>
      <a:p>
        <a:r>
          <a:rPr lang="en-US"/>
          <a:t>[@Hans Christian Grønsleth] , let us know what needs to be changed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04-27T06:07:00.437" id="{BFC33CEB-88FF-4B87-8441-1081176DA6AD}">
              <p228:atrbtn authorId="{E691AADE-E972-CE60-C6FC-CEFAB570BD12}"/>
              <p228:anchr>
                <p228:comment id="{55E863E4-DBBF-4790-8877-98549C8BDD3F}"/>
              </p228:anchr>
              <p228:add/>
            </p228:event>
            <p228:event time="2026-04-27T06:07:00.437" id="{F36D9107-42E7-4563-9C20-C9C132442BC6}">
              <p228:atrbtn authorId="{E691AADE-E972-CE60-C6FC-CEFAB570BD12}"/>
              <p228:anchr>
                <p228:comment id="{0E00CE56-CB1C-4538-A133-DEF4EB42B029}"/>
              </p228:anchr>
              <p228:asgn authorId="{05252F6F-4F7C-D6C5-8A74-4810E8DB521C}"/>
            </p228:event>
            <p228:event time="2026-04-27T06:07:00.437" id="{7C6EAAC7-88FE-4407-AAF5-81F55BF7B29F}">
              <p228:atrbtn authorId="{E691AADE-E972-CE60-C6FC-CEFAB570BD12}"/>
              <p228:anchr>
                <p228:comment id="{DBDCA6BE-FAE0-43F7-B15E-A5BFB58909E1}"/>
              </p228:anchr>
              <p228:title val="@Hans Christian Grønsleth , let us know what needs to be changed"/>
            </p228:event>
            <p228:event time="2026-04-27T06:07:00.437" id="{9D017BB1-4914-4E64-BD21-BD11ECC06537}">
              <p228:atrbtn authorId="{E691AADE-E972-CE60-C6FC-CEFAB570BD12}"/>
              <p228:anchr>
                <p228:comment id="{287E193B-0446-48DE-96B3-61A4267563E9}"/>
              </p228:anchr>
              <p228:date stDt="2026-04-27T06:07:00.437" endDt="2026-04-27T06:07:00.437"/>
            </p228:event>
          </p228:history>
        </p228:taskDetails>
      </p:ext>
    </p188:extLst>
  </p188:cm>
</p188:cmLst>
</file>

<file path=ppt/comments/modernComment_10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9C420F2-F129-4499-8FF6-8C49CE254EE8}" authorId="{C0A00DEF-C6DF-C7A9-8B1C-7A6E77212B0A}" created="2026-04-27T06:41:21.82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2" creationId="{00000000-0000-0000-0000-000000000000}"/>
      <ac:txMk cp="26" len="6">
        <ac:context len="33" hash="2168935702"/>
      </ac:txMk>
    </ac:txMkLst>
    <p188:pos x="5700372" y="126374"/>
    <p188:txBody>
      <a:bodyPr/>
      <a:lstStyle/>
      <a:p>
        <a:r>
          <a:rPr lang="en-US"/>
          <a:t>Two things
1. Where does the content come from? I.e mention where the Help files are stored and indexed from.
2. Show a screenshot of the different places you reference to.</a:t>
        </a:r>
      </a:p>
    </p188:txBody>
  </p188:cm>
</p188:cmLst>
</file>

<file path=ppt/handoutMasters/_rels/handoutMaster1.xml.rels><?xml version="1.0" encoding="UTF-8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187A3B-4B67-F790-E516-ACBEAD3403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CBF4FB-F398-D69B-954D-E4B77F4288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A834BB-B5D5-4DC3-8BBE-2C1CA473B9CB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E2DB03-87BF-CE4D-6715-099012C258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A485D1-84CD-FB78-C48F-19ED95451D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D4A9B-2C51-4432-A771-954CFB65F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497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25A98-2AF2-4170-9CD8-E424B804041D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86AAF-9D20-4F8D-99A6-40D2C1552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990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User – profile/ tenant  user type into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586AAF-9D20-4F8D-99A6-40D2C1552FD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7127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?>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?>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?>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?>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0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2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3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4.xml.rels><?xml version="1.0" encoding="UTF-8"?>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55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7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8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9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0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61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2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3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4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5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6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7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8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9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0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71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2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73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4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5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6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7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8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9.xml.rels><?xml version="1.0" encoding="UTF-8"?>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0.xml.rels><?xml version="1.0" encoding="UTF-8"?>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1.xml.rels><?xml version="1.0" encoding="UTF-8"?>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5B4E467-F01B-DB6D-F1A1-8892BC10A39D}"/>
              </a:ext>
            </a:extLst>
          </p:cNvPr>
          <p:cNvSpPr/>
          <p:nvPr userDrawn="1"/>
        </p:nvSpPr>
        <p:spPr>
          <a:xfrm rot="2700000">
            <a:off x="6387264" y="3181453"/>
            <a:ext cx="2465354" cy="16949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CAA70D-5A6C-F1FA-52FE-E9A040CE5287}"/>
              </a:ext>
            </a:extLst>
          </p:cNvPr>
          <p:cNvSpPr/>
          <p:nvPr userDrawn="1"/>
        </p:nvSpPr>
        <p:spPr>
          <a:xfrm rot="2700000">
            <a:off x="6999220" y="573382"/>
            <a:ext cx="1433513" cy="16916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D782A2-C54D-035C-3C35-D7E51D229ABB}"/>
              </a:ext>
            </a:extLst>
          </p:cNvPr>
          <p:cNvSpPr/>
          <p:nvPr userDrawn="1"/>
        </p:nvSpPr>
        <p:spPr>
          <a:xfrm>
            <a:off x="5515585" y="3173821"/>
            <a:ext cx="2946893" cy="2891545"/>
          </a:xfrm>
          <a:custGeom>
            <a:avLst/>
            <a:gdLst>
              <a:gd name="connsiteX0" fmla="*/ 1235609 w 2997980"/>
              <a:gd name="connsiteY0" fmla="*/ 0 h 3008897"/>
              <a:gd name="connsiteX1" fmla="*/ 1247420 w 2997980"/>
              <a:gd name="connsiteY1" fmla="*/ 77389 h 3008897"/>
              <a:gd name="connsiteX2" fmla="*/ 2994738 w 2997980"/>
              <a:gd name="connsiteY2" fmla="*/ 1824708 h 3008897"/>
              <a:gd name="connsiteX3" fmla="*/ 2997980 w 2997980"/>
              <a:gd name="connsiteY3" fmla="*/ 1825203 h 3008897"/>
              <a:gd name="connsiteX4" fmla="*/ 2967887 w 2997980"/>
              <a:gd name="connsiteY4" fmla="*/ 1942241 h 3008897"/>
              <a:gd name="connsiteX5" fmla="*/ 1518068 w 2997980"/>
              <a:gd name="connsiteY5" fmla="*/ 3008897 h 3008897"/>
              <a:gd name="connsiteX6" fmla="*/ 7837 w 2997980"/>
              <a:gd name="connsiteY6" fmla="*/ 1646025 h 3008897"/>
              <a:gd name="connsiteX7" fmla="*/ 0 w 2997980"/>
              <a:gd name="connsiteY7" fmla="*/ 1490831 h 3008897"/>
              <a:gd name="connsiteX8" fmla="*/ 0 w 2997980"/>
              <a:gd name="connsiteY8" fmla="*/ 1490791 h 3008897"/>
              <a:gd name="connsiteX9" fmla="*/ 7837 w 2997980"/>
              <a:gd name="connsiteY9" fmla="*/ 1335597 h 3008897"/>
              <a:gd name="connsiteX10" fmla="*/ 1212123 w 2997980"/>
              <a:gd name="connsiteY10" fmla="*/ 3584 h 300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7980" h="3008897">
                <a:moveTo>
                  <a:pt x="1235609" y="0"/>
                </a:moveTo>
                <a:lnTo>
                  <a:pt x="1247420" y="77389"/>
                </a:lnTo>
                <a:cubicBezTo>
                  <a:pt x="1426891" y="954440"/>
                  <a:pt x="2117687" y="1645237"/>
                  <a:pt x="2994738" y="1824708"/>
                </a:cubicBezTo>
                <a:lnTo>
                  <a:pt x="2997980" y="1825203"/>
                </a:lnTo>
                <a:lnTo>
                  <a:pt x="2967887" y="1942241"/>
                </a:lnTo>
                <a:cubicBezTo>
                  <a:pt x="2775683" y="2560204"/>
                  <a:pt x="2199275" y="3008897"/>
                  <a:pt x="1518068" y="3008897"/>
                </a:cubicBezTo>
                <a:cubicBezTo>
                  <a:pt x="732066" y="3008897"/>
                  <a:pt x="85578" y="2411524"/>
                  <a:pt x="7837" y="1646025"/>
                </a:cubicBezTo>
                <a:lnTo>
                  <a:pt x="0" y="1490831"/>
                </a:lnTo>
                <a:lnTo>
                  <a:pt x="0" y="1490791"/>
                </a:lnTo>
                <a:lnTo>
                  <a:pt x="7837" y="1335597"/>
                </a:lnTo>
                <a:cubicBezTo>
                  <a:pt x="75212" y="672166"/>
                  <a:pt x="569775" y="135027"/>
                  <a:pt x="1212123" y="358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AB1620-A21E-9117-949E-C969D7DE766B}"/>
              </a:ext>
            </a:extLst>
          </p:cNvPr>
          <p:cNvSpPr/>
          <p:nvPr userDrawn="1"/>
        </p:nvSpPr>
        <p:spPr>
          <a:xfrm>
            <a:off x="6696905" y="655398"/>
            <a:ext cx="4414428" cy="4315802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1514A89-48B3-F317-B2B8-EC64AA8F7D17}"/>
              </a:ext>
            </a:extLst>
          </p:cNvPr>
          <p:cNvSpPr/>
          <p:nvPr userDrawn="1"/>
        </p:nvSpPr>
        <p:spPr>
          <a:xfrm>
            <a:off x="6168417" y="-165210"/>
            <a:ext cx="2077699" cy="2000476"/>
          </a:xfrm>
          <a:custGeom>
            <a:avLst/>
            <a:gdLst>
              <a:gd name="connsiteX0" fmla="*/ 1059487 w 2113717"/>
              <a:gd name="connsiteY0" fmla="*/ 0 h 2081664"/>
              <a:gd name="connsiteX1" fmla="*/ 2113499 w 2113717"/>
              <a:gd name="connsiteY1" fmla="*/ 951155 h 2081664"/>
              <a:gd name="connsiteX2" fmla="*/ 2113717 w 2113717"/>
              <a:gd name="connsiteY2" fmla="*/ 955478 h 2081664"/>
              <a:gd name="connsiteX3" fmla="*/ 1909090 w 2113717"/>
              <a:gd name="connsiteY3" fmla="*/ 1030373 h 2081664"/>
              <a:gd name="connsiteX4" fmla="*/ 808668 w 2113717"/>
              <a:gd name="connsiteY4" fmla="*/ 2029061 h 2081664"/>
              <a:gd name="connsiteX5" fmla="*/ 783328 w 2113717"/>
              <a:gd name="connsiteY5" fmla="*/ 2081664 h 2081664"/>
              <a:gd name="connsiteX6" fmla="*/ 756903 w 2113717"/>
              <a:gd name="connsiteY6" fmla="*/ 2075131 h 2081664"/>
              <a:gd name="connsiteX7" fmla="*/ 0 w 2113717"/>
              <a:gd name="connsiteY7" fmla="*/ 1059482 h 2081664"/>
              <a:gd name="connsiteX8" fmla="*/ 1059487 w 2113717"/>
              <a:gd name="connsiteY8" fmla="*/ 0 h 20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717" h="2081664">
                <a:moveTo>
                  <a:pt x="1059487" y="0"/>
                </a:moveTo>
                <a:cubicBezTo>
                  <a:pt x="1608053" y="0"/>
                  <a:pt x="2059243" y="416900"/>
                  <a:pt x="2113499" y="951155"/>
                </a:cubicBezTo>
                <a:lnTo>
                  <a:pt x="2113717" y="955478"/>
                </a:lnTo>
                <a:lnTo>
                  <a:pt x="1909090" y="1030373"/>
                </a:lnTo>
                <a:cubicBezTo>
                  <a:pt x="1438960" y="1229221"/>
                  <a:pt x="1050645" y="1583625"/>
                  <a:pt x="808668" y="2029061"/>
                </a:cubicBezTo>
                <a:lnTo>
                  <a:pt x="783328" y="2081664"/>
                </a:lnTo>
                <a:lnTo>
                  <a:pt x="756903" y="2075131"/>
                </a:lnTo>
                <a:cubicBezTo>
                  <a:pt x="319198" y="1944922"/>
                  <a:pt x="0" y="1539476"/>
                  <a:pt x="0" y="1059482"/>
                </a:cubicBezTo>
                <a:cubicBezTo>
                  <a:pt x="0" y="474347"/>
                  <a:pt x="474352" y="0"/>
                  <a:pt x="10594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735310" y="752885"/>
            <a:ext cx="5240040" cy="2077076"/>
          </a:xfrm>
        </p:spPr>
        <p:txBody>
          <a:bodyPr anchor="b">
            <a:noAutofit/>
          </a:bodyPr>
          <a:lstStyle>
            <a:lvl1pPr algn="l">
              <a:defRPr sz="4613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735310" y="2933700"/>
            <a:ext cx="5240040" cy="1461019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  <p:sp>
        <p:nvSpPr>
          <p:cNvPr id="10" name="Frihåndsform: figur 30">
            <a:extLst>
              <a:ext uri="{FF2B5EF4-FFF2-40B4-BE49-F238E27FC236}">
                <a16:creationId xmlns:a16="http://schemas.microsoft.com/office/drawing/2014/main" id="{ECE6CBC9-7A31-4AF0-6685-531DB7E55E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96905" y="655398"/>
            <a:ext cx="4414428" cy="4315802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1" name="Frihåndsform: figur 29">
            <a:extLst>
              <a:ext uri="{FF2B5EF4-FFF2-40B4-BE49-F238E27FC236}">
                <a16:creationId xmlns:a16="http://schemas.microsoft.com/office/drawing/2014/main" id="{09D1EAE6-E209-7331-C95D-9BC91F6FF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15585" y="3173821"/>
            <a:ext cx="2946893" cy="2891545"/>
          </a:xfrm>
          <a:custGeom>
            <a:avLst/>
            <a:gdLst>
              <a:gd name="connsiteX0" fmla="*/ 1235609 w 2997980"/>
              <a:gd name="connsiteY0" fmla="*/ 0 h 3008897"/>
              <a:gd name="connsiteX1" fmla="*/ 1247420 w 2997980"/>
              <a:gd name="connsiteY1" fmla="*/ 77389 h 3008897"/>
              <a:gd name="connsiteX2" fmla="*/ 2994738 w 2997980"/>
              <a:gd name="connsiteY2" fmla="*/ 1824708 h 3008897"/>
              <a:gd name="connsiteX3" fmla="*/ 2997980 w 2997980"/>
              <a:gd name="connsiteY3" fmla="*/ 1825203 h 3008897"/>
              <a:gd name="connsiteX4" fmla="*/ 2967887 w 2997980"/>
              <a:gd name="connsiteY4" fmla="*/ 1942241 h 3008897"/>
              <a:gd name="connsiteX5" fmla="*/ 1518068 w 2997980"/>
              <a:gd name="connsiteY5" fmla="*/ 3008897 h 3008897"/>
              <a:gd name="connsiteX6" fmla="*/ 7837 w 2997980"/>
              <a:gd name="connsiteY6" fmla="*/ 1646025 h 3008897"/>
              <a:gd name="connsiteX7" fmla="*/ 0 w 2997980"/>
              <a:gd name="connsiteY7" fmla="*/ 1490831 h 3008897"/>
              <a:gd name="connsiteX8" fmla="*/ 0 w 2997980"/>
              <a:gd name="connsiteY8" fmla="*/ 1490791 h 3008897"/>
              <a:gd name="connsiteX9" fmla="*/ 7837 w 2997980"/>
              <a:gd name="connsiteY9" fmla="*/ 1335597 h 3008897"/>
              <a:gd name="connsiteX10" fmla="*/ 1212123 w 2997980"/>
              <a:gd name="connsiteY10" fmla="*/ 3584 h 300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7980" h="3008897">
                <a:moveTo>
                  <a:pt x="1235609" y="0"/>
                </a:moveTo>
                <a:lnTo>
                  <a:pt x="1247420" y="77389"/>
                </a:lnTo>
                <a:cubicBezTo>
                  <a:pt x="1426891" y="954440"/>
                  <a:pt x="2117687" y="1645237"/>
                  <a:pt x="2994738" y="1824708"/>
                </a:cubicBezTo>
                <a:lnTo>
                  <a:pt x="2997980" y="1825203"/>
                </a:lnTo>
                <a:lnTo>
                  <a:pt x="2967887" y="1942241"/>
                </a:lnTo>
                <a:cubicBezTo>
                  <a:pt x="2775683" y="2560204"/>
                  <a:pt x="2199275" y="3008897"/>
                  <a:pt x="1518068" y="3008897"/>
                </a:cubicBezTo>
                <a:cubicBezTo>
                  <a:pt x="732066" y="3008897"/>
                  <a:pt x="85578" y="2411524"/>
                  <a:pt x="7837" y="1646025"/>
                </a:cubicBezTo>
                <a:lnTo>
                  <a:pt x="0" y="1490831"/>
                </a:lnTo>
                <a:lnTo>
                  <a:pt x="0" y="1490791"/>
                </a:lnTo>
                <a:lnTo>
                  <a:pt x="7837" y="1335597"/>
                </a:lnTo>
                <a:cubicBezTo>
                  <a:pt x="75212" y="672166"/>
                  <a:pt x="569775" y="135027"/>
                  <a:pt x="1212123" y="3584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12" name="Frihåndsform: figur 36">
            <a:extLst>
              <a:ext uri="{FF2B5EF4-FFF2-40B4-BE49-F238E27FC236}">
                <a16:creationId xmlns:a16="http://schemas.microsoft.com/office/drawing/2014/main" id="{A985E981-0F8A-193C-B497-6AEEC9BCC6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8417" y="-165210"/>
            <a:ext cx="2077699" cy="2000476"/>
          </a:xfrm>
          <a:custGeom>
            <a:avLst/>
            <a:gdLst>
              <a:gd name="connsiteX0" fmla="*/ 1059487 w 2113717"/>
              <a:gd name="connsiteY0" fmla="*/ 0 h 2081664"/>
              <a:gd name="connsiteX1" fmla="*/ 2113499 w 2113717"/>
              <a:gd name="connsiteY1" fmla="*/ 951155 h 2081664"/>
              <a:gd name="connsiteX2" fmla="*/ 2113717 w 2113717"/>
              <a:gd name="connsiteY2" fmla="*/ 955478 h 2081664"/>
              <a:gd name="connsiteX3" fmla="*/ 1909090 w 2113717"/>
              <a:gd name="connsiteY3" fmla="*/ 1030373 h 2081664"/>
              <a:gd name="connsiteX4" fmla="*/ 808668 w 2113717"/>
              <a:gd name="connsiteY4" fmla="*/ 2029061 h 2081664"/>
              <a:gd name="connsiteX5" fmla="*/ 783328 w 2113717"/>
              <a:gd name="connsiteY5" fmla="*/ 2081664 h 2081664"/>
              <a:gd name="connsiteX6" fmla="*/ 756903 w 2113717"/>
              <a:gd name="connsiteY6" fmla="*/ 2075131 h 2081664"/>
              <a:gd name="connsiteX7" fmla="*/ 0 w 2113717"/>
              <a:gd name="connsiteY7" fmla="*/ 1059482 h 2081664"/>
              <a:gd name="connsiteX8" fmla="*/ 1059487 w 2113717"/>
              <a:gd name="connsiteY8" fmla="*/ 0 h 20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717" h="2081664">
                <a:moveTo>
                  <a:pt x="1059487" y="0"/>
                </a:moveTo>
                <a:cubicBezTo>
                  <a:pt x="1608053" y="0"/>
                  <a:pt x="2059243" y="416900"/>
                  <a:pt x="2113499" y="951155"/>
                </a:cubicBezTo>
                <a:lnTo>
                  <a:pt x="2113717" y="955478"/>
                </a:lnTo>
                <a:lnTo>
                  <a:pt x="1909090" y="1030373"/>
                </a:lnTo>
                <a:cubicBezTo>
                  <a:pt x="1438960" y="1229221"/>
                  <a:pt x="1050645" y="1583625"/>
                  <a:pt x="808668" y="2029061"/>
                </a:cubicBezTo>
                <a:lnTo>
                  <a:pt x="783328" y="2081664"/>
                </a:lnTo>
                <a:lnTo>
                  <a:pt x="756903" y="2075131"/>
                </a:lnTo>
                <a:cubicBezTo>
                  <a:pt x="319198" y="1944922"/>
                  <a:pt x="0" y="1539476"/>
                  <a:pt x="0" y="1059482"/>
                </a:cubicBezTo>
                <a:cubicBezTo>
                  <a:pt x="0" y="474347"/>
                  <a:pt x="474352" y="0"/>
                  <a:pt x="1059487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89C18-F945-C1E6-E55C-E4D07226BF4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E9366D6-CC0D-4C91-82E7-29F732383582}" type="datetime1">
              <a:rPr lang="nb-NO" smtClean="0"/>
              <a:t>26.04.2026</a:t>
            </a:fld>
            <a:endParaRPr lang="nb-NO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DFC01-0157-DD10-CE0C-F653E96871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A263E6E-F2DB-6669-8D6C-BCDF87D23F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1F18D349-4FDF-9218-E472-6BDE2BB9514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975349" y="1835266"/>
            <a:ext cx="2232025" cy="1568218"/>
          </a:xfrm>
        </p:spPr>
        <p:txBody>
          <a:bodyPr anchor="ctr"/>
          <a:lstStyle>
            <a:lvl1pPr>
              <a:defRPr/>
            </a:lvl1pPr>
          </a:lstStyle>
          <a:p>
            <a:pPr lvl="0"/>
            <a:endParaRPr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315CF878-80F3-D4D2-2A1D-86A0043738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0" y="5490156"/>
            <a:ext cx="1126943" cy="20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52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48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Plu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F7DE3E4-11BD-0B39-ABC5-B5B4B54F07D7}"/>
              </a:ext>
            </a:extLst>
          </p:cNvPr>
          <p:cNvSpPr/>
          <p:nvPr userDrawn="1"/>
        </p:nvSpPr>
        <p:spPr>
          <a:xfrm rot="2700000">
            <a:off x="6387264" y="3181453"/>
            <a:ext cx="2465354" cy="16949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1F6470-5846-9882-F92C-74256F6BBFA8}"/>
              </a:ext>
            </a:extLst>
          </p:cNvPr>
          <p:cNvSpPr/>
          <p:nvPr userDrawn="1"/>
        </p:nvSpPr>
        <p:spPr>
          <a:xfrm rot="2700000">
            <a:off x="6999220" y="573382"/>
            <a:ext cx="1433513" cy="16916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D782A2-C54D-035C-3C35-D7E51D229ABB}"/>
              </a:ext>
            </a:extLst>
          </p:cNvPr>
          <p:cNvSpPr/>
          <p:nvPr userDrawn="1"/>
        </p:nvSpPr>
        <p:spPr>
          <a:xfrm>
            <a:off x="5515585" y="3173821"/>
            <a:ext cx="2946893" cy="2891545"/>
          </a:xfrm>
          <a:custGeom>
            <a:avLst/>
            <a:gdLst>
              <a:gd name="connsiteX0" fmla="*/ 1235609 w 2997980"/>
              <a:gd name="connsiteY0" fmla="*/ 0 h 3008897"/>
              <a:gd name="connsiteX1" fmla="*/ 1247420 w 2997980"/>
              <a:gd name="connsiteY1" fmla="*/ 77389 h 3008897"/>
              <a:gd name="connsiteX2" fmla="*/ 2994738 w 2997980"/>
              <a:gd name="connsiteY2" fmla="*/ 1824708 h 3008897"/>
              <a:gd name="connsiteX3" fmla="*/ 2997980 w 2997980"/>
              <a:gd name="connsiteY3" fmla="*/ 1825203 h 3008897"/>
              <a:gd name="connsiteX4" fmla="*/ 2967887 w 2997980"/>
              <a:gd name="connsiteY4" fmla="*/ 1942241 h 3008897"/>
              <a:gd name="connsiteX5" fmla="*/ 1518068 w 2997980"/>
              <a:gd name="connsiteY5" fmla="*/ 3008897 h 3008897"/>
              <a:gd name="connsiteX6" fmla="*/ 7837 w 2997980"/>
              <a:gd name="connsiteY6" fmla="*/ 1646025 h 3008897"/>
              <a:gd name="connsiteX7" fmla="*/ 0 w 2997980"/>
              <a:gd name="connsiteY7" fmla="*/ 1490831 h 3008897"/>
              <a:gd name="connsiteX8" fmla="*/ 0 w 2997980"/>
              <a:gd name="connsiteY8" fmla="*/ 1490791 h 3008897"/>
              <a:gd name="connsiteX9" fmla="*/ 7837 w 2997980"/>
              <a:gd name="connsiteY9" fmla="*/ 1335597 h 3008897"/>
              <a:gd name="connsiteX10" fmla="*/ 1212123 w 2997980"/>
              <a:gd name="connsiteY10" fmla="*/ 3584 h 300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7980" h="3008897">
                <a:moveTo>
                  <a:pt x="1235609" y="0"/>
                </a:moveTo>
                <a:lnTo>
                  <a:pt x="1247420" y="77389"/>
                </a:lnTo>
                <a:cubicBezTo>
                  <a:pt x="1426891" y="954440"/>
                  <a:pt x="2117687" y="1645237"/>
                  <a:pt x="2994738" y="1824708"/>
                </a:cubicBezTo>
                <a:lnTo>
                  <a:pt x="2997980" y="1825203"/>
                </a:lnTo>
                <a:lnTo>
                  <a:pt x="2967887" y="1942241"/>
                </a:lnTo>
                <a:cubicBezTo>
                  <a:pt x="2775683" y="2560204"/>
                  <a:pt x="2199275" y="3008897"/>
                  <a:pt x="1518068" y="3008897"/>
                </a:cubicBezTo>
                <a:cubicBezTo>
                  <a:pt x="732066" y="3008897"/>
                  <a:pt x="85578" y="2411524"/>
                  <a:pt x="7837" y="1646025"/>
                </a:cubicBezTo>
                <a:lnTo>
                  <a:pt x="0" y="1490831"/>
                </a:lnTo>
                <a:lnTo>
                  <a:pt x="0" y="1490791"/>
                </a:lnTo>
                <a:lnTo>
                  <a:pt x="7837" y="1335597"/>
                </a:lnTo>
                <a:cubicBezTo>
                  <a:pt x="75212" y="672166"/>
                  <a:pt x="569775" y="135027"/>
                  <a:pt x="1212123" y="358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AB1620-A21E-9117-949E-C969D7DE766B}"/>
              </a:ext>
            </a:extLst>
          </p:cNvPr>
          <p:cNvSpPr/>
          <p:nvPr userDrawn="1"/>
        </p:nvSpPr>
        <p:spPr>
          <a:xfrm>
            <a:off x="6696905" y="655398"/>
            <a:ext cx="4414428" cy="4315802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1514A89-48B3-F317-B2B8-EC64AA8F7D17}"/>
              </a:ext>
            </a:extLst>
          </p:cNvPr>
          <p:cNvSpPr/>
          <p:nvPr userDrawn="1"/>
        </p:nvSpPr>
        <p:spPr>
          <a:xfrm>
            <a:off x="6168417" y="-165210"/>
            <a:ext cx="2077699" cy="2000476"/>
          </a:xfrm>
          <a:custGeom>
            <a:avLst/>
            <a:gdLst>
              <a:gd name="connsiteX0" fmla="*/ 1059487 w 2113717"/>
              <a:gd name="connsiteY0" fmla="*/ 0 h 2081664"/>
              <a:gd name="connsiteX1" fmla="*/ 2113499 w 2113717"/>
              <a:gd name="connsiteY1" fmla="*/ 951155 h 2081664"/>
              <a:gd name="connsiteX2" fmla="*/ 2113717 w 2113717"/>
              <a:gd name="connsiteY2" fmla="*/ 955478 h 2081664"/>
              <a:gd name="connsiteX3" fmla="*/ 1909090 w 2113717"/>
              <a:gd name="connsiteY3" fmla="*/ 1030373 h 2081664"/>
              <a:gd name="connsiteX4" fmla="*/ 808668 w 2113717"/>
              <a:gd name="connsiteY4" fmla="*/ 2029061 h 2081664"/>
              <a:gd name="connsiteX5" fmla="*/ 783328 w 2113717"/>
              <a:gd name="connsiteY5" fmla="*/ 2081664 h 2081664"/>
              <a:gd name="connsiteX6" fmla="*/ 756903 w 2113717"/>
              <a:gd name="connsiteY6" fmla="*/ 2075131 h 2081664"/>
              <a:gd name="connsiteX7" fmla="*/ 0 w 2113717"/>
              <a:gd name="connsiteY7" fmla="*/ 1059482 h 2081664"/>
              <a:gd name="connsiteX8" fmla="*/ 1059487 w 2113717"/>
              <a:gd name="connsiteY8" fmla="*/ 0 h 20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717" h="2081664">
                <a:moveTo>
                  <a:pt x="1059487" y="0"/>
                </a:moveTo>
                <a:cubicBezTo>
                  <a:pt x="1608053" y="0"/>
                  <a:pt x="2059243" y="416900"/>
                  <a:pt x="2113499" y="951155"/>
                </a:cubicBezTo>
                <a:lnTo>
                  <a:pt x="2113717" y="955478"/>
                </a:lnTo>
                <a:lnTo>
                  <a:pt x="1909090" y="1030373"/>
                </a:lnTo>
                <a:cubicBezTo>
                  <a:pt x="1438960" y="1229221"/>
                  <a:pt x="1050645" y="1583625"/>
                  <a:pt x="808668" y="2029061"/>
                </a:cubicBezTo>
                <a:lnTo>
                  <a:pt x="783328" y="2081664"/>
                </a:lnTo>
                <a:lnTo>
                  <a:pt x="756903" y="2075131"/>
                </a:lnTo>
                <a:cubicBezTo>
                  <a:pt x="319198" y="1944922"/>
                  <a:pt x="0" y="1539476"/>
                  <a:pt x="0" y="1059482"/>
                </a:cubicBezTo>
                <a:cubicBezTo>
                  <a:pt x="0" y="474347"/>
                  <a:pt x="474352" y="0"/>
                  <a:pt x="10594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735310" y="752885"/>
            <a:ext cx="5240040" cy="2077076"/>
          </a:xfrm>
        </p:spPr>
        <p:txBody>
          <a:bodyPr anchor="b">
            <a:normAutofit/>
          </a:bodyPr>
          <a:lstStyle>
            <a:lvl1pPr algn="l">
              <a:defRPr sz="4613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735310" y="2933700"/>
            <a:ext cx="5240040" cy="146101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  <p:sp>
        <p:nvSpPr>
          <p:cNvPr id="10" name="Frihåndsform: figur 30">
            <a:extLst>
              <a:ext uri="{FF2B5EF4-FFF2-40B4-BE49-F238E27FC236}">
                <a16:creationId xmlns:a16="http://schemas.microsoft.com/office/drawing/2014/main" id="{ECE6CBC9-7A31-4AF0-6685-531DB7E55E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96905" y="655398"/>
            <a:ext cx="4414428" cy="4315802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1" name="Frihåndsform: figur 29">
            <a:extLst>
              <a:ext uri="{FF2B5EF4-FFF2-40B4-BE49-F238E27FC236}">
                <a16:creationId xmlns:a16="http://schemas.microsoft.com/office/drawing/2014/main" id="{09D1EAE6-E209-7331-C95D-9BC91F6FF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15585" y="3173821"/>
            <a:ext cx="2946893" cy="2891545"/>
          </a:xfrm>
          <a:custGeom>
            <a:avLst/>
            <a:gdLst>
              <a:gd name="connsiteX0" fmla="*/ 1235609 w 2997980"/>
              <a:gd name="connsiteY0" fmla="*/ 0 h 3008897"/>
              <a:gd name="connsiteX1" fmla="*/ 1247420 w 2997980"/>
              <a:gd name="connsiteY1" fmla="*/ 77389 h 3008897"/>
              <a:gd name="connsiteX2" fmla="*/ 2994738 w 2997980"/>
              <a:gd name="connsiteY2" fmla="*/ 1824708 h 3008897"/>
              <a:gd name="connsiteX3" fmla="*/ 2997980 w 2997980"/>
              <a:gd name="connsiteY3" fmla="*/ 1825203 h 3008897"/>
              <a:gd name="connsiteX4" fmla="*/ 2967887 w 2997980"/>
              <a:gd name="connsiteY4" fmla="*/ 1942241 h 3008897"/>
              <a:gd name="connsiteX5" fmla="*/ 1518068 w 2997980"/>
              <a:gd name="connsiteY5" fmla="*/ 3008897 h 3008897"/>
              <a:gd name="connsiteX6" fmla="*/ 7837 w 2997980"/>
              <a:gd name="connsiteY6" fmla="*/ 1646025 h 3008897"/>
              <a:gd name="connsiteX7" fmla="*/ 0 w 2997980"/>
              <a:gd name="connsiteY7" fmla="*/ 1490831 h 3008897"/>
              <a:gd name="connsiteX8" fmla="*/ 0 w 2997980"/>
              <a:gd name="connsiteY8" fmla="*/ 1490791 h 3008897"/>
              <a:gd name="connsiteX9" fmla="*/ 7837 w 2997980"/>
              <a:gd name="connsiteY9" fmla="*/ 1335597 h 3008897"/>
              <a:gd name="connsiteX10" fmla="*/ 1212123 w 2997980"/>
              <a:gd name="connsiteY10" fmla="*/ 3584 h 300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7980" h="3008897">
                <a:moveTo>
                  <a:pt x="1235609" y="0"/>
                </a:moveTo>
                <a:lnTo>
                  <a:pt x="1247420" y="77389"/>
                </a:lnTo>
                <a:cubicBezTo>
                  <a:pt x="1426891" y="954440"/>
                  <a:pt x="2117687" y="1645237"/>
                  <a:pt x="2994738" y="1824708"/>
                </a:cubicBezTo>
                <a:lnTo>
                  <a:pt x="2997980" y="1825203"/>
                </a:lnTo>
                <a:lnTo>
                  <a:pt x="2967887" y="1942241"/>
                </a:lnTo>
                <a:cubicBezTo>
                  <a:pt x="2775683" y="2560204"/>
                  <a:pt x="2199275" y="3008897"/>
                  <a:pt x="1518068" y="3008897"/>
                </a:cubicBezTo>
                <a:cubicBezTo>
                  <a:pt x="732066" y="3008897"/>
                  <a:pt x="85578" y="2411524"/>
                  <a:pt x="7837" y="1646025"/>
                </a:cubicBezTo>
                <a:lnTo>
                  <a:pt x="0" y="1490831"/>
                </a:lnTo>
                <a:lnTo>
                  <a:pt x="0" y="1490791"/>
                </a:lnTo>
                <a:lnTo>
                  <a:pt x="7837" y="1335597"/>
                </a:lnTo>
                <a:cubicBezTo>
                  <a:pt x="75212" y="672166"/>
                  <a:pt x="569775" y="135027"/>
                  <a:pt x="1212123" y="3584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2" name="Frihåndsform: figur 36">
            <a:extLst>
              <a:ext uri="{FF2B5EF4-FFF2-40B4-BE49-F238E27FC236}">
                <a16:creationId xmlns:a16="http://schemas.microsoft.com/office/drawing/2014/main" id="{A985E981-0F8A-193C-B497-6AEEC9BCC6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8417" y="-165210"/>
            <a:ext cx="2077699" cy="2000476"/>
          </a:xfrm>
          <a:custGeom>
            <a:avLst/>
            <a:gdLst>
              <a:gd name="connsiteX0" fmla="*/ 1059487 w 2113717"/>
              <a:gd name="connsiteY0" fmla="*/ 0 h 2081664"/>
              <a:gd name="connsiteX1" fmla="*/ 2113499 w 2113717"/>
              <a:gd name="connsiteY1" fmla="*/ 951155 h 2081664"/>
              <a:gd name="connsiteX2" fmla="*/ 2113717 w 2113717"/>
              <a:gd name="connsiteY2" fmla="*/ 955478 h 2081664"/>
              <a:gd name="connsiteX3" fmla="*/ 1909090 w 2113717"/>
              <a:gd name="connsiteY3" fmla="*/ 1030373 h 2081664"/>
              <a:gd name="connsiteX4" fmla="*/ 808668 w 2113717"/>
              <a:gd name="connsiteY4" fmla="*/ 2029061 h 2081664"/>
              <a:gd name="connsiteX5" fmla="*/ 783328 w 2113717"/>
              <a:gd name="connsiteY5" fmla="*/ 2081664 h 2081664"/>
              <a:gd name="connsiteX6" fmla="*/ 756903 w 2113717"/>
              <a:gd name="connsiteY6" fmla="*/ 2075131 h 2081664"/>
              <a:gd name="connsiteX7" fmla="*/ 0 w 2113717"/>
              <a:gd name="connsiteY7" fmla="*/ 1059482 h 2081664"/>
              <a:gd name="connsiteX8" fmla="*/ 1059487 w 2113717"/>
              <a:gd name="connsiteY8" fmla="*/ 0 h 20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717" h="2081664">
                <a:moveTo>
                  <a:pt x="1059487" y="0"/>
                </a:moveTo>
                <a:cubicBezTo>
                  <a:pt x="1608053" y="0"/>
                  <a:pt x="2059243" y="416900"/>
                  <a:pt x="2113499" y="951155"/>
                </a:cubicBezTo>
                <a:lnTo>
                  <a:pt x="2113717" y="955478"/>
                </a:lnTo>
                <a:lnTo>
                  <a:pt x="1909090" y="1030373"/>
                </a:lnTo>
                <a:cubicBezTo>
                  <a:pt x="1438960" y="1229221"/>
                  <a:pt x="1050645" y="1583625"/>
                  <a:pt x="808668" y="2029061"/>
                </a:cubicBezTo>
                <a:lnTo>
                  <a:pt x="783328" y="2081664"/>
                </a:lnTo>
                <a:lnTo>
                  <a:pt x="756903" y="2075131"/>
                </a:lnTo>
                <a:cubicBezTo>
                  <a:pt x="319198" y="1944922"/>
                  <a:pt x="0" y="1539476"/>
                  <a:pt x="0" y="1059482"/>
                </a:cubicBezTo>
                <a:cubicBezTo>
                  <a:pt x="0" y="474347"/>
                  <a:pt x="474352" y="0"/>
                  <a:pt x="1059487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89C18-F945-C1E6-E55C-E4D07226BF4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8CC2DE-9C16-40E8-8223-6005EEEA4859}" type="datetime1">
              <a:rPr lang="nb-NO" smtClean="0"/>
              <a:t>26.04.2026</a:t>
            </a:fld>
            <a:endParaRPr lang="nb-NO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DFC01-0157-DD10-CE0C-F653E96871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A263E6E-F2DB-6669-8D6C-BCDF87D23F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solidFill>
            <a:schemeClr val="accent4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1F18D349-4FDF-9218-E472-6BDE2BB9514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975349" y="1835266"/>
            <a:ext cx="2232025" cy="156821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9952E25E-DF82-FC47-2820-4C61C02E3C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0" y="5490156"/>
            <a:ext cx="1126943" cy="20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56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48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D782A2-C54D-035C-3C35-D7E51D229ABB}"/>
              </a:ext>
            </a:extLst>
          </p:cNvPr>
          <p:cNvSpPr/>
          <p:nvPr userDrawn="1"/>
        </p:nvSpPr>
        <p:spPr>
          <a:xfrm>
            <a:off x="5515585" y="3173821"/>
            <a:ext cx="2946893" cy="2891545"/>
          </a:xfrm>
          <a:custGeom>
            <a:avLst/>
            <a:gdLst>
              <a:gd name="connsiteX0" fmla="*/ 1235609 w 2997980"/>
              <a:gd name="connsiteY0" fmla="*/ 0 h 3008897"/>
              <a:gd name="connsiteX1" fmla="*/ 1247420 w 2997980"/>
              <a:gd name="connsiteY1" fmla="*/ 77389 h 3008897"/>
              <a:gd name="connsiteX2" fmla="*/ 2994738 w 2997980"/>
              <a:gd name="connsiteY2" fmla="*/ 1824708 h 3008897"/>
              <a:gd name="connsiteX3" fmla="*/ 2997980 w 2997980"/>
              <a:gd name="connsiteY3" fmla="*/ 1825203 h 3008897"/>
              <a:gd name="connsiteX4" fmla="*/ 2967887 w 2997980"/>
              <a:gd name="connsiteY4" fmla="*/ 1942241 h 3008897"/>
              <a:gd name="connsiteX5" fmla="*/ 1518068 w 2997980"/>
              <a:gd name="connsiteY5" fmla="*/ 3008897 h 3008897"/>
              <a:gd name="connsiteX6" fmla="*/ 7837 w 2997980"/>
              <a:gd name="connsiteY6" fmla="*/ 1646025 h 3008897"/>
              <a:gd name="connsiteX7" fmla="*/ 0 w 2997980"/>
              <a:gd name="connsiteY7" fmla="*/ 1490831 h 3008897"/>
              <a:gd name="connsiteX8" fmla="*/ 0 w 2997980"/>
              <a:gd name="connsiteY8" fmla="*/ 1490791 h 3008897"/>
              <a:gd name="connsiteX9" fmla="*/ 7837 w 2997980"/>
              <a:gd name="connsiteY9" fmla="*/ 1335597 h 3008897"/>
              <a:gd name="connsiteX10" fmla="*/ 1212123 w 2997980"/>
              <a:gd name="connsiteY10" fmla="*/ 3584 h 300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7980" h="3008897">
                <a:moveTo>
                  <a:pt x="1235609" y="0"/>
                </a:moveTo>
                <a:lnTo>
                  <a:pt x="1247420" y="77389"/>
                </a:lnTo>
                <a:cubicBezTo>
                  <a:pt x="1426891" y="954440"/>
                  <a:pt x="2117687" y="1645237"/>
                  <a:pt x="2994738" y="1824708"/>
                </a:cubicBezTo>
                <a:lnTo>
                  <a:pt x="2997980" y="1825203"/>
                </a:lnTo>
                <a:lnTo>
                  <a:pt x="2967887" y="1942241"/>
                </a:lnTo>
                <a:cubicBezTo>
                  <a:pt x="2775683" y="2560204"/>
                  <a:pt x="2199275" y="3008897"/>
                  <a:pt x="1518068" y="3008897"/>
                </a:cubicBezTo>
                <a:cubicBezTo>
                  <a:pt x="732066" y="3008897"/>
                  <a:pt x="85578" y="2411524"/>
                  <a:pt x="7837" y="1646025"/>
                </a:cubicBezTo>
                <a:lnTo>
                  <a:pt x="0" y="1490831"/>
                </a:lnTo>
                <a:lnTo>
                  <a:pt x="0" y="1490791"/>
                </a:lnTo>
                <a:lnTo>
                  <a:pt x="7837" y="1335597"/>
                </a:lnTo>
                <a:cubicBezTo>
                  <a:pt x="75212" y="672166"/>
                  <a:pt x="569775" y="135027"/>
                  <a:pt x="1212123" y="358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AB1620-A21E-9117-949E-C969D7DE766B}"/>
              </a:ext>
            </a:extLst>
          </p:cNvPr>
          <p:cNvSpPr/>
          <p:nvPr userDrawn="1"/>
        </p:nvSpPr>
        <p:spPr>
          <a:xfrm>
            <a:off x="6696905" y="655398"/>
            <a:ext cx="4414428" cy="4315802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1514A89-48B3-F317-B2B8-EC64AA8F7D17}"/>
              </a:ext>
            </a:extLst>
          </p:cNvPr>
          <p:cNvSpPr/>
          <p:nvPr userDrawn="1"/>
        </p:nvSpPr>
        <p:spPr>
          <a:xfrm>
            <a:off x="6168417" y="-165210"/>
            <a:ext cx="2077699" cy="2000476"/>
          </a:xfrm>
          <a:custGeom>
            <a:avLst/>
            <a:gdLst>
              <a:gd name="connsiteX0" fmla="*/ 1059487 w 2113717"/>
              <a:gd name="connsiteY0" fmla="*/ 0 h 2081664"/>
              <a:gd name="connsiteX1" fmla="*/ 2113499 w 2113717"/>
              <a:gd name="connsiteY1" fmla="*/ 951155 h 2081664"/>
              <a:gd name="connsiteX2" fmla="*/ 2113717 w 2113717"/>
              <a:gd name="connsiteY2" fmla="*/ 955478 h 2081664"/>
              <a:gd name="connsiteX3" fmla="*/ 1909090 w 2113717"/>
              <a:gd name="connsiteY3" fmla="*/ 1030373 h 2081664"/>
              <a:gd name="connsiteX4" fmla="*/ 808668 w 2113717"/>
              <a:gd name="connsiteY4" fmla="*/ 2029061 h 2081664"/>
              <a:gd name="connsiteX5" fmla="*/ 783328 w 2113717"/>
              <a:gd name="connsiteY5" fmla="*/ 2081664 h 2081664"/>
              <a:gd name="connsiteX6" fmla="*/ 756903 w 2113717"/>
              <a:gd name="connsiteY6" fmla="*/ 2075131 h 2081664"/>
              <a:gd name="connsiteX7" fmla="*/ 0 w 2113717"/>
              <a:gd name="connsiteY7" fmla="*/ 1059482 h 2081664"/>
              <a:gd name="connsiteX8" fmla="*/ 1059487 w 2113717"/>
              <a:gd name="connsiteY8" fmla="*/ 0 h 20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717" h="2081664">
                <a:moveTo>
                  <a:pt x="1059487" y="0"/>
                </a:moveTo>
                <a:cubicBezTo>
                  <a:pt x="1608053" y="0"/>
                  <a:pt x="2059243" y="416900"/>
                  <a:pt x="2113499" y="951155"/>
                </a:cubicBezTo>
                <a:lnTo>
                  <a:pt x="2113717" y="955478"/>
                </a:lnTo>
                <a:lnTo>
                  <a:pt x="1909090" y="1030373"/>
                </a:lnTo>
                <a:cubicBezTo>
                  <a:pt x="1438960" y="1229221"/>
                  <a:pt x="1050645" y="1583625"/>
                  <a:pt x="808668" y="2029061"/>
                </a:cubicBezTo>
                <a:lnTo>
                  <a:pt x="783328" y="2081664"/>
                </a:lnTo>
                <a:lnTo>
                  <a:pt x="756903" y="2075131"/>
                </a:lnTo>
                <a:cubicBezTo>
                  <a:pt x="319198" y="1944922"/>
                  <a:pt x="0" y="1539476"/>
                  <a:pt x="0" y="1059482"/>
                </a:cubicBezTo>
                <a:cubicBezTo>
                  <a:pt x="0" y="474347"/>
                  <a:pt x="474352" y="0"/>
                  <a:pt x="10594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719139" y="752885"/>
            <a:ext cx="5256212" cy="207707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719139" y="2933700"/>
            <a:ext cx="5256212" cy="135728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  <p:sp>
        <p:nvSpPr>
          <p:cNvPr id="10" name="Frihåndsform: figur 30">
            <a:extLst>
              <a:ext uri="{FF2B5EF4-FFF2-40B4-BE49-F238E27FC236}">
                <a16:creationId xmlns:a16="http://schemas.microsoft.com/office/drawing/2014/main" id="{ECE6CBC9-7A31-4AF0-6685-531DB7E55E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96905" y="655398"/>
            <a:ext cx="4414428" cy="4315802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11" name="Frihåndsform: figur 29">
            <a:extLst>
              <a:ext uri="{FF2B5EF4-FFF2-40B4-BE49-F238E27FC236}">
                <a16:creationId xmlns:a16="http://schemas.microsoft.com/office/drawing/2014/main" id="{09D1EAE6-E209-7331-C95D-9BC91F6FF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15585" y="3173821"/>
            <a:ext cx="2946893" cy="2891545"/>
          </a:xfrm>
          <a:custGeom>
            <a:avLst/>
            <a:gdLst>
              <a:gd name="connsiteX0" fmla="*/ 1235609 w 2997980"/>
              <a:gd name="connsiteY0" fmla="*/ 0 h 3008897"/>
              <a:gd name="connsiteX1" fmla="*/ 1247420 w 2997980"/>
              <a:gd name="connsiteY1" fmla="*/ 77389 h 3008897"/>
              <a:gd name="connsiteX2" fmla="*/ 2994738 w 2997980"/>
              <a:gd name="connsiteY2" fmla="*/ 1824708 h 3008897"/>
              <a:gd name="connsiteX3" fmla="*/ 2997980 w 2997980"/>
              <a:gd name="connsiteY3" fmla="*/ 1825203 h 3008897"/>
              <a:gd name="connsiteX4" fmla="*/ 2967887 w 2997980"/>
              <a:gd name="connsiteY4" fmla="*/ 1942241 h 3008897"/>
              <a:gd name="connsiteX5" fmla="*/ 1518068 w 2997980"/>
              <a:gd name="connsiteY5" fmla="*/ 3008897 h 3008897"/>
              <a:gd name="connsiteX6" fmla="*/ 7837 w 2997980"/>
              <a:gd name="connsiteY6" fmla="*/ 1646025 h 3008897"/>
              <a:gd name="connsiteX7" fmla="*/ 0 w 2997980"/>
              <a:gd name="connsiteY7" fmla="*/ 1490831 h 3008897"/>
              <a:gd name="connsiteX8" fmla="*/ 0 w 2997980"/>
              <a:gd name="connsiteY8" fmla="*/ 1490791 h 3008897"/>
              <a:gd name="connsiteX9" fmla="*/ 7837 w 2997980"/>
              <a:gd name="connsiteY9" fmla="*/ 1335597 h 3008897"/>
              <a:gd name="connsiteX10" fmla="*/ 1212123 w 2997980"/>
              <a:gd name="connsiteY10" fmla="*/ 3584 h 300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7980" h="3008897">
                <a:moveTo>
                  <a:pt x="1235609" y="0"/>
                </a:moveTo>
                <a:lnTo>
                  <a:pt x="1247420" y="77389"/>
                </a:lnTo>
                <a:cubicBezTo>
                  <a:pt x="1426891" y="954440"/>
                  <a:pt x="2117687" y="1645237"/>
                  <a:pt x="2994738" y="1824708"/>
                </a:cubicBezTo>
                <a:lnTo>
                  <a:pt x="2997980" y="1825203"/>
                </a:lnTo>
                <a:lnTo>
                  <a:pt x="2967887" y="1942241"/>
                </a:lnTo>
                <a:cubicBezTo>
                  <a:pt x="2775683" y="2560204"/>
                  <a:pt x="2199275" y="3008897"/>
                  <a:pt x="1518068" y="3008897"/>
                </a:cubicBezTo>
                <a:cubicBezTo>
                  <a:pt x="732066" y="3008897"/>
                  <a:pt x="85578" y="2411524"/>
                  <a:pt x="7837" y="1646025"/>
                </a:cubicBezTo>
                <a:lnTo>
                  <a:pt x="0" y="1490831"/>
                </a:lnTo>
                <a:lnTo>
                  <a:pt x="0" y="1490791"/>
                </a:lnTo>
                <a:lnTo>
                  <a:pt x="7837" y="1335597"/>
                </a:lnTo>
                <a:cubicBezTo>
                  <a:pt x="75212" y="672166"/>
                  <a:pt x="569775" y="135027"/>
                  <a:pt x="1212123" y="3584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2" name="Frihåndsform: figur 36">
            <a:extLst>
              <a:ext uri="{FF2B5EF4-FFF2-40B4-BE49-F238E27FC236}">
                <a16:creationId xmlns:a16="http://schemas.microsoft.com/office/drawing/2014/main" id="{A985E981-0F8A-193C-B497-6AEEC9BCC6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8417" y="-165210"/>
            <a:ext cx="2077699" cy="2000476"/>
          </a:xfrm>
          <a:custGeom>
            <a:avLst/>
            <a:gdLst>
              <a:gd name="connsiteX0" fmla="*/ 1059487 w 2113717"/>
              <a:gd name="connsiteY0" fmla="*/ 0 h 2081664"/>
              <a:gd name="connsiteX1" fmla="*/ 2113499 w 2113717"/>
              <a:gd name="connsiteY1" fmla="*/ 951155 h 2081664"/>
              <a:gd name="connsiteX2" fmla="*/ 2113717 w 2113717"/>
              <a:gd name="connsiteY2" fmla="*/ 955478 h 2081664"/>
              <a:gd name="connsiteX3" fmla="*/ 1909090 w 2113717"/>
              <a:gd name="connsiteY3" fmla="*/ 1030373 h 2081664"/>
              <a:gd name="connsiteX4" fmla="*/ 808668 w 2113717"/>
              <a:gd name="connsiteY4" fmla="*/ 2029061 h 2081664"/>
              <a:gd name="connsiteX5" fmla="*/ 783328 w 2113717"/>
              <a:gd name="connsiteY5" fmla="*/ 2081664 h 2081664"/>
              <a:gd name="connsiteX6" fmla="*/ 756903 w 2113717"/>
              <a:gd name="connsiteY6" fmla="*/ 2075131 h 2081664"/>
              <a:gd name="connsiteX7" fmla="*/ 0 w 2113717"/>
              <a:gd name="connsiteY7" fmla="*/ 1059482 h 2081664"/>
              <a:gd name="connsiteX8" fmla="*/ 1059487 w 2113717"/>
              <a:gd name="connsiteY8" fmla="*/ 0 h 20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717" h="2081664">
                <a:moveTo>
                  <a:pt x="1059487" y="0"/>
                </a:moveTo>
                <a:cubicBezTo>
                  <a:pt x="1608053" y="0"/>
                  <a:pt x="2059243" y="416900"/>
                  <a:pt x="2113499" y="951155"/>
                </a:cubicBezTo>
                <a:lnTo>
                  <a:pt x="2113717" y="955478"/>
                </a:lnTo>
                <a:lnTo>
                  <a:pt x="1909090" y="1030373"/>
                </a:lnTo>
                <a:cubicBezTo>
                  <a:pt x="1438960" y="1229221"/>
                  <a:pt x="1050645" y="1583625"/>
                  <a:pt x="808668" y="2029061"/>
                </a:cubicBezTo>
                <a:lnTo>
                  <a:pt x="783328" y="2081664"/>
                </a:lnTo>
                <a:lnTo>
                  <a:pt x="756903" y="2075131"/>
                </a:lnTo>
                <a:cubicBezTo>
                  <a:pt x="319198" y="1944922"/>
                  <a:pt x="0" y="1539476"/>
                  <a:pt x="0" y="1059482"/>
                </a:cubicBezTo>
                <a:cubicBezTo>
                  <a:pt x="0" y="474347"/>
                  <a:pt x="474352" y="0"/>
                  <a:pt x="1059487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nb-NO"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24521A40-66F5-8F48-0FF8-4E1474EFCC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3864D91-0938-89CD-AB2D-9238AA12896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75349" y="1835266"/>
            <a:ext cx="2232025" cy="156821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E7D180A-8F8B-397E-2EF7-6583EE5BAF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64051" y="5464337"/>
            <a:ext cx="1511300" cy="266972"/>
          </a:xfrm>
          <a:prstGeom prst="rect">
            <a:avLst/>
          </a:prstGeom>
        </p:spPr>
        <p:txBody>
          <a:bodyPr vert="horz" lIns="18000" tIns="45720" rIns="1800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924721C-02B3-423F-B6D2-0AC88B408DC7}" type="datetime1">
              <a:rPr lang="nb-NO" smtClean="0"/>
              <a:t>26.04.2026</a:t>
            </a:fld>
            <a:endParaRPr lang="nb-NO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36EA3F2-0AA9-AF5F-DFC1-99360ABC6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9138" y="5464337"/>
            <a:ext cx="3384550" cy="266972"/>
          </a:xfrm>
          <a:prstGeom prst="rect">
            <a:avLst/>
          </a:prstGeom>
        </p:spPr>
        <p:txBody>
          <a:bodyPr vert="horz" lIns="18000" tIns="45720" rIns="1800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04EC66F-E8E5-4BAC-568D-CA6FEF74A0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35714" y="5464337"/>
            <a:ext cx="1511300" cy="266972"/>
          </a:xfrm>
          <a:prstGeom prst="rect">
            <a:avLst/>
          </a:prstGeom>
        </p:spPr>
        <p:txBody>
          <a:bodyPr vert="horz" lIns="18000" tIns="45720" rIns="1800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3703739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orient="horz" pos="1848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Coast blu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31FE78-348B-EEEE-7E8D-3C8C508EB4F5}"/>
              </a:ext>
            </a:extLst>
          </p:cNvPr>
          <p:cNvSpPr/>
          <p:nvPr userDrawn="1"/>
        </p:nvSpPr>
        <p:spPr>
          <a:xfrm>
            <a:off x="5956901" y="3042396"/>
            <a:ext cx="2225851" cy="2184046"/>
          </a:xfrm>
          <a:custGeom>
            <a:avLst/>
            <a:gdLst>
              <a:gd name="connsiteX0" fmla="*/ 933282 w 2264438"/>
              <a:gd name="connsiteY0" fmla="*/ 0 h 2272684"/>
              <a:gd name="connsiteX1" fmla="*/ 942203 w 2264438"/>
              <a:gd name="connsiteY1" fmla="*/ 58454 h 2272684"/>
              <a:gd name="connsiteX2" fmla="*/ 2261989 w 2264438"/>
              <a:gd name="connsiteY2" fmla="*/ 1378241 h 2272684"/>
              <a:gd name="connsiteX3" fmla="*/ 2264438 w 2264438"/>
              <a:gd name="connsiteY3" fmla="*/ 1378615 h 2272684"/>
              <a:gd name="connsiteX4" fmla="*/ 2241708 w 2264438"/>
              <a:gd name="connsiteY4" fmla="*/ 1467016 h 2272684"/>
              <a:gd name="connsiteX5" fmla="*/ 1146629 w 2264438"/>
              <a:gd name="connsiteY5" fmla="*/ 2272684 h 2272684"/>
              <a:gd name="connsiteX6" fmla="*/ 5920 w 2264438"/>
              <a:gd name="connsiteY6" fmla="*/ 1243278 h 2272684"/>
              <a:gd name="connsiteX7" fmla="*/ 0 w 2264438"/>
              <a:gd name="connsiteY7" fmla="*/ 1126057 h 2272684"/>
              <a:gd name="connsiteX8" fmla="*/ 0 w 2264438"/>
              <a:gd name="connsiteY8" fmla="*/ 1126026 h 2272684"/>
              <a:gd name="connsiteX9" fmla="*/ 5920 w 2264438"/>
              <a:gd name="connsiteY9" fmla="*/ 1008805 h 2272684"/>
              <a:gd name="connsiteX10" fmla="*/ 915542 w 2264438"/>
              <a:gd name="connsiteY10" fmla="*/ 2707 h 227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64438" h="2272684">
                <a:moveTo>
                  <a:pt x="933282" y="0"/>
                </a:moveTo>
                <a:lnTo>
                  <a:pt x="942203" y="58454"/>
                </a:lnTo>
                <a:cubicBezTo>
                  <a:pt x="1077761" y="720909"/>
                  <a:pt x="1599534" y="1242683"/>
                  <a:pt x="2261989" y="1378241"/>
                </a:cubicBezTo>
                <a:lnTo>
                  <a:pt x="2264438" y="1378615"/>
                </a:lnTo>
                <a:lnTo>
                  <a:pt x="2241708" y="1467016"/>
                </a:lnTo>
                <a:cubicBezTo>
                  <a:pt x="2096533" y="1933777"/>
                  <a:pt x="1661159" y="2272684"/>
                  <a:pt x="1146629" y="2272684"/>
                </a:cubicBezTo>
                <a:cubicBezTo>
                  <a:pt x="552945" y="2272684"/>
                  <a:pt x="64639" y="1821476"/>
                  <a:pt x="5920" y="1243278"/>
                </a:cubicBezTo>
                <a:lnTo>
                  <a:pt x="0" y="1126057"/>
                </a:lnTo>
                <a:lnTo>
                  <a:pt x="0" y="1126026"/>
                </a:lnTo>
                <a:lnTo>
                  <a:pt x="5920" y="1008805"/>
                </a:lnTo>
                <a:cubicBezTo>
                  <a:pt x="56809" y="507701"/>
                  <a:pt x="430363" y="101989"/>
                  <a:pt x="915542" y="27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D076FEE-B8F4-5683-B4B9-4538A7215999}"/>
              </a:ext>
            </a:extLst>
          </p:cNvPr>
          <p:cNvSpPr/>
          <p:nvPr userDrawn="1"/>
        </p:nvSpPr>
        <p:spPr>
          <a:xfrm>
            <a:off x="6856981" y="1135072"/>
            <a:ext cx="3334312" cy="3259817"/>
          </a:xfrm>
          <a:custGeom>
            <a:avLst/>
            <a:gdLst>
              <a:gd name="connsiteX0" fmla="*/ 1696060 w 3392115"/>
              <a:gd name="connsiteY0" fmla="*/ 0 h 3392115"/>
              <a:gd name="connsiteX1" fmla="*/ 3392115 w 3392115"/>
              <a:gd name="connsiteY1" fmla="*/ 1696055 h 3392115"/>
              <a:gd name="connsiteX2" fmla="*/ 1696060 w 3392115"/>
              <a:gd name="connsiteY2" fmla="*/ 3392115 h 3392115"/>
              <a:gd name="connsiteX3" fmla="*/ 1522648 w 3392115"/>
              <a:gd name="connsiteY3" fmla="*/ 3383359 h 3392115"/>
              <a:gd name="connsiteX4" fmla="*/ 1356694 w 3392115"/>
              <a:gd name="connsiteY4" fmla="*/ 3358031 h 3392115"/>
              <a:gd name="connsiteX5" fmla="*/ 1362218 w 3392115"/>
              <a:gd name="connsiteY5" fmla="*/ 3336545 h 3392115"/>
              <a:gd name="connsiteX6" fmla="*/ 1385514 w 3392115"/>
              <a:gd name="connsiteY6" fmla="*/ 3105458 h 3392115"/>
              <a:gd name="connsiteX7" fmla="*/ 469971 w 3392115"/>
              <a:gd name="connsiteY7" fmla="*/ 1982124 h 3392115"/>
              <a:gd name="connsiteX8" fmla="*/ 364675 w 3392115"/>
              <a:gd name="connsiteY8" fmla="*/ 1966053 h 3392115"/>
              <a:gd name="connsiteX9" fmla="*/ 113094 w 3392115"/>
              <a:gd name="connsiteY9" fmla="*/ 1966053 h 3392115"/>
              <a:gd name="connsiteX10" fmla="*/ 25538 w 3392115"/>
              <a:gd name="connsiteY10" fmla="*/ 1979416 h 3392115"/>
              <a:gd name="connsiteX11" fmla="*/ 8757 w 3392115"/>
              <a:gd name="connsiteY11" fmla="*/ 1869467 h 3392115"/>
              <a:gd name="connsiteX12" fmla="*/ 0 w 3392115"/>
              <a:gd name="connsiteY12" fmla="*/ 1696055 h 3392115"/>
              <a:gd name="connsiteX13" fmla="*/ 133286 w 3392115"/>
              <a:gd name="connsiteY13" fmla="*/ 1035874 h 3392115"/>
              <a:gd name="connsiteX14" fmla="*/ 185566 w 3392115"/>
              <a:gd name="connsiteY14" fmla="*/ 927347 h 3392115"/>
              <a:gd name="connsiteX15" fmla="*/ 237766 w 3392115"/>
              <a:gd name="connsiteY15" fmla="*/ 940251 h 3392115"/>
              <a:gd name="connsiteX16" fmla="*/ 312334 w 3392115"/>
              <a:gd name="connsiteY16" fmla="*/ 951393 h 3392115"/>
              <a:gd name="connsiteX17" fmla="*/ 382503 w 3392115"/>
              <a:gd name="connsiteY17" fmla="*/ 954936 h 3392115"/>
              <a:gd name="connsiteX18" fmla="*/ 405807 w 3392115"/>
              <a:gd name="connsiteY18" fmla="*/ 954936 h 3392115"/>
              <a:gd name="connsiteX19" fmla="*/ 475976 w 3392115"/>
              <a:gd name="connsiteY19" fmla="*/ 951393 h 3392115"/>
              <a:gd name="connsiteX20" fmla="*/ 1194404 w 3392115"/>
              <a:gd name="connsiteY20" fmla="*/ 155271 h 3392115"/>
              <a:gd name="connsiteX21" fmla="*/ 1190437 w 3392115"/>
              <a:gd name="connsiteY21" fmla="*/ 76715 h 3392115"/>
              <a:gd name="connsiteX22" fmla="*/ 1191705 w 3392115"/>
              <a:gd name="connsiteY22" fmla="*/ 76251 h 3392115"/>
              <a:gd name="connsiteX23" fmla="*/ 1696060 w 3392115"/>
              <a:gd name="connsiteY23" fmla="*/ 0 h 339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392115" h="3392115">
                <a:moveTo>
                  <a:pt x="1696060" y="0"/>
                </a:moveTo>
                <a:cubicBezTo>
                  <a:pt x="2632766" y="0"/>
                  <a:pt x="3392115" y="759345"/>
                  <a:pt x="3392115" y="1696055"/>
                </a:cubicBezTo>
                <a:cubicBezTo>
                  <a:pt x="3392115" y="2632766"/>
                  <a:pt x="2632766" y="3392115"/>
                  <a:pt x="1696060" y="3392115"/>
                </a:cubicBezTo>
                <a:cubicBezTo>
                  <a:pt x="1637516" y="3392115"/>
                  <a:pt x="1579664" y="3389149"/>
                  <a:pt x="1522648" y="3383359"/>
                </a:cubicBezTo>
                <a:lnTo>
                  <a:pt x="1356694" y="3358031"/>
                </a:lnTo>
                <a:lnTo>
                  <a:pt x="1362218" y="3336545"/>
                </a:lnTo>
                <a:cubicBezTo>
                  <a:pt x="1377493" y="3261901"/>
                  <a:pt x="1385514" y="3184616"/>
                  <a:pt x="1385514" y="3105458"/>
                </a:cubicBezTo>
                <a:cubicBezTo>
                  <a:pt x="1385514" y="2551348"/>
                  <a:pt x="992472" y="2089042"/>
                  <a:pt x="469971" y="1982124"/>
                </a:cubicBezTo>
                <a:lnTo>
                  <a:pt x="364675" y="1966053"/>
                </a:lnTo>
                <a:lnTo>
                  <a:pt x="113094" y="1966053"/>
                </a:lnTo>
                <a:lnTo>
                  <a:pt x="25538" y="1979416"/>
                </a:lnTo>
                <a:lnTo>
                  <a:pt x="8757" y="1869467"/>
                </a:lnTo>
                <a:cubicBezTo>
                  <a:pt x="2966" y="1812451"/>
                  <a:pt x="0" y="1754600"/>
                  <a:pt x="0" y="1696055"/>
                </a:cubicBezTo>
                <a:cubicBezTo>
                  <a:pt x="0" y="1461879"/>
                  <a:pt x="47460" y="1238788"/>
                  <a:pt x="133286" y="1035874"/>
                </a:cubicBezTo>
                <a:lnTo>
                  <a:pt x="185566" y="927347"/>
                </a:lnTo>
                <a:lnTo>
                  <a:pt x="237766" y="940251"/>
                </a:lnTo>
                <a:cubicBezTo>
                  <a:pt x="262239" y="945099"/>
                  <a:pt x="287114" y="948832"/>
                  <a:pt x="312334" y="951393"/>
                </a:cubicBezTo>
                <a:lnTo>
                  <a:pt x="382503" y="954936"/>
                </a:lnTo>
                <a:lnTo>
                  <a:pt x="405807" y="954936"/>
                </a:lnTo>
                <a:lnTo>
                  <a:pt x="475976" y="951393"/>
                </a:lnTo>
                <a:cubicBezTo>
                  <a:pt x="879507" y="910412"/>
                  <a:pt x="1194404" y="569617"/>
                  <a:pt x="1194404" y="155271"/>
                </a:cubicBezTo>
                <a:lnTo>
                  <a:pt x="1190437" y="76715"/>
                </a:lnTo>
                <a:lnTo>
                  <a:pt x="1191705" y="76251"/>
                </a:lnTo>
                <a:cubicBezTo>
                  <a:pt x="1351031" y="26696"/>
                  <a:pt x="1520427" y="0"/>
                  <a:pt x="16960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F5FA9A4-2C4D-3B12-E86F-D676A6E81166}"/>
              </a:ext>
            </a:extLst>
          </p:cNvPr>
          <p:cNvSpPr/>
          <p:nvPr userDrawn="1"/>
        </p:nvSpPr>
        <p:spPr>
          <a:xfrm>
            <a:off x="6446759" y="509923"/>
            <a:ext cx="1569330" cy="1511002"/>
          </a:xfrm>
          <a:custGeom>
            <a:avLst/>
            <a:gdLst>
              <a:gd name="connsiteX0" fmla="*/ 800254 w 1596536"/>
              <a:gd name="connsiteY0" fmla="*/ 0 h 1572325"/>
              <a:gd name="connsiteX1" fmla="*/ 1596372 w 1596536"/>
              <a:gd name="connsiteY1" fmla="*/ 718428 h 1572325"/>
              <a:gd name="connsiteX2" fmla="*/ 1596536 w 1596536"/>
              <a:gd name="connsiteY2" fmla="*/ 721693 h 1572325"/>
              <a:gd name="connsiteX3" fmla="*/ 1441977 w 1596536"/>
              <a:gd name="connsiteY3" fmla="*/ 778263 h 1572325"/>
              <a:gd name="connsiteX4" fmla="*/ 610805 w 1596536"/>
              <a:gd name="connsiteY4" fmla="*/ 1532593 h 1572325"/>
              <a:gd name="connsiteX5" fmla="*/ 591665 w 1596536"/>
              <a:gd name="connsiteY5" fmla="*/ 1572325 h 1572325"/>
              <a:gd name="connsiteX6" fmla="*/ 571705 w 1596536"/>
              <a:gd name="connsiteY6" fmla="*/ 1567391 h 1572325"/>
              <a:gd name="connsiteX7" fmla="*/ 0 w 1596536"/>
              <a:gd name="connsiteY7" fmla="*/ 800249 h 1572325"/>
              <a:gd name="connsiteX8" fmla="*/ 800254 w 1596536"/>
              <a:gd name="connsiteY8" fmla="*/ 0 h 157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6536" h="1572325">
                <a:moveTo>
                  <a:pt x="800254" y="0"/>
                </a:moveTo>
                <a:cubicBezTo>
                  <a:pt x="1214597" y="0"/>
                  <a:pt x="1555391" y="314893"/>
                  <a:pt x="1596372" y="718428"/>
                </a:cubicBezTo>
                <a:lnTo>
                  <a:pt x="1596536" y="721693"/>
                </a:lnTo>
                <a:lnTo>
                  <a:pt x="1441977" y="778263"/>
                </a:lnTo>
                <a:cubicBezTo>
                  <a:pt x="1086878" y="928457"/>
                  <a:pt x="793575" y="1196146"/>
                  <a:pt x="610805" y="1532593"/>
                </a:cubicBezTo>
                <a:lnTo>
                  <a:pt x="591665" y="1572325"/>
                </a:lnTo>
                <a:lnTo>
                  <a:pt x="571705" y="1567391"/>
                </a:lnTo>
                <a:cubicBezTo>
                  <a:pt x="241097" y="1469041"/>
                  <a:pt x="0" y="1162799"/>
                  <a:pt x="0" y="800249"/>
                </a:cubicBezTo>
                <a:cubicBezTo>
                  <a:pt x="0" y="358284"/>
                  <a:pt x="358289" y="0"/>
                  <a:pt x="8002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719138" y="749717"/>
            <a:ext cx="5256213" cy="2080247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endParaRPr lang="en-US"/>
          </a:p>
        </p:txBody>
      </p:sp>
      <p:sp>
        <p:nvSpPr>
          <p:cNvPr id="10" name="Frihåndsform: figur 30">
            <a:extLst>
              <a:ext uri="{FF2B5EF4-FFF2-40B4-BE49-F238E27FC236}">
                <a16:creationId xmlns:a16="http://schemas.microsoft.com/office/drawing/2014/main" id="{A3C5C591-BDCF-06F6-6F3C-9AFCF3035A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57110" y="1135072"/>
            <a:ext cx="3334312" cy="3259817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2" name="Frihåndsform: figur 29">
            <a:extLst>
              <a:ext uri="{FF2B5EF4-FFF2-40B4-BE49-F238E27FC236}">
                <a16:creationId xmlns:a16="http://schemas.microsoft.com/office/drawing/2014/main" id="{2F0BB88C-45F4-5000-DDB0-A05EE70027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57030" y="3042396"/>
            <a:ext cx="2225851" cy="2184046"/>
          </a:xfrm>
          <a:custGeom>
            <a:avLst/>
            <a:gdLst>
              <a:gd name="connsiteX0" fmla="*/ 1235609 w 2997980"/>
              <a:gd name="connsiteY0" fmla="*/ 0 h 3008897"/>
              <a:gd name="connsiteX1" fmla="*/ 1247420 w 2997980"/>
              <a:gd name="connsiteY1" fmla="*/ 77389 h 3008897"/>
              <a:gd name="connsiteX2" fmla="*/ 2994738 w 2997980"/>
              <a:gd name="connsiteY2" fmla="*/ 1824708 h 3008897"/>
              <a:gd name="connsiteX3" fmla="*/ 2997980 w 2997980"/>
              <a:gd name="connsiteY3" fmla="*/ 1825203 h 3008897"/>
              <a:gd name="connsiteX4" fmla="*/ 2967887 w 2997980"/>
              <a:gd name="connsiteY4" fmla="*/ 1942241 h 3008897"/>
              <a:gd name="connsiteX5" fmla="*/ 1518068 w 2997980"/>
              <a:gd name="connsiteY5" fmla="*/ 3008897 h 3008897"/>
              <a:gd name="connsiteX6" fmla="*/ 7837 w 2997980"/>
              <a:gd name="connsiteY6" fmla="*/ 1646025 h 3008897"/>
              <a:gd name="connsiteX7" fmla="*/ 0 w 2997980"/>
              <a:gd name="connsiteY7" fmla="*/ 1490831 h 3008897"/>
              <a:gd name="connsiteX8" fmla="*/ 0 w 2997980"/>
              <a:gd name="connsiteY8" fmla="*/ 1490791 h 3008897"/>
              <a:gd name="connsiteX9" fmla="*/ 7837 w 2997980"/>
              <a:gd name="connsiteY9" fmla="*/ 1335597 h 3008897"/>
              <a:gd name="connsiteX10" fmla="*/ 1212123 w 2997980"/>
              <a:gd name="connsiteY10" fmla="*/ 3584 h 300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7980" h="3008897">
                <a:moveTo>
                  <a:pt x="1235609" y="0"/>
                </a:moveTo>
                <a:lnTo>
                  <a:pt x="1247420" y="77389"/>
                </a:lnTo>
                <a:cubicBezTo>
                  <a:pt x="1426891" y="954440"/>
                  <a:pt x="2117687" y="1645237"/>
                  <a:pt x="2994738" y="1824708"/>
                </a:cubicBezTo>
                <a:lnTo>
                  <a:pt x="2997980" y="1825203"/>
                </a:lnTo>
                <a:lnTo>
                  <a:pt x="2967887" y="1942241"/>
                </a:lnTo>
                <a:cubicBezTo>
                  <a:pt x="2775683" y="2560204"/>
                  <a:pt x="2199275" y="3008897"/>
                  <a:pt x="1518068" y="3008897"/>
                </a:cubicBezTo>
                <a:cubicBezTo>
                  <a:pt x="732066" y="3008897"/>
                  <a:pt x="85578" y="2411524"/>
                  <a:pt x="7837" y="1646025"/>
                </a:cubicBezTo>
                <a:lnTo>
                  <a:pt x="0" y="1490831"/>
                </a:lnTo>
                <a:lnTo>
                  <a:pt x="0" y="1490791"/>
                </a:lnTo>
                <a:lnTo>
                  <a:pt x="7837" y="1335597"/>
                </a:lnTo>
                <a:cubicBezTo>
                  <a:pt x="75212" y="672166"/>
                  <a:pt x="569775" y="135027"/>
                  <a:pt x="1212123" y="3584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Frihåndsform: figur 36">
            <a:extLst>
              <a:ext uri="{FF2B5EF4-FFF2-40B4-BE49-F238E27FC236}">
                <a16:creationId xmlns:a16="http://schemas.microsoft.com/office/drawing/2014/main" id="{C66085C3-78D4-04F3-8029-D12F9CCF87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6891" y="509923"/>
            <a:ext cx="1569330" cy="1511002"/>
          </a:xfrm>
          <a:custGeom>
            <a:avLst/>
            <a:gdLst>
              <a:gd name="connsiteX0" fmla="*/ 1059487 w 2113717"/>
              <a:gd name="connsiteY0" fmla="*/ 0 h 2081664"/>
              <a:gd name="connsiteX1" fmla="*/ 2113499 w 2113717"/>
              <a:gd name="connsiteY1" fmla="*/ 951155 h 2081664"/>
              <a:gd name="connsiteX2" fmla="*/ 2113717 w 2113717"/>
              <a:gd name="connsiteY2" fmla="*/ 955478 h 2081664"/>
              <a:gd name="connsiteX3" fmla="*/ 1909090 w 2113717"/>
              <a:gd name="connsiteY3" fmla="*/ 1030373 h 2081664"/>
              <a:gd name="connsiteX4" fmla="*/ 808668 w 2113717"/>
              <a:gd name="connsiteY4" fmla="*/ 2029061 h 2081664"/>
              <a:gd name="connsiteX5" fmla="*/ 783328 w 2113717"/>
              <a:gd name="connsiteY5" fmla="*/ 2081664 h 2081664"/>
              <a:gd name="connsiteX6" fmla="*/ 756903 w 2113717"/>
              <a:gd name="connsiteY6" fmla="*/ 2075131 h 2081664"/>
              <a:gd name="connsiteX7" fmla="*/ 0 w 2113717"/>
              <a:gd name="connsiteY7" fmla="*/ 1059482 h 2081664"/>
              <a:gd name="connsiteX8" fmla="*/ 1059487 w 2113717"/>
              <a:gd name="connsiteY8" fmla="*/ 0 h 20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717" h="2081664">
                <a:moveTo>
                  <a:pt x="1059487" y="0"/>
                </a:moveTo>
                <a:cubicBezTo>
                  <a:pt x="1608053" y="0"/>
                  <a:pt x="2059243" y="416900"/>
                  <a:pt x="2113499" y="951155"/>
                </a:cubicBezTo>
                <a:lnTo>
                  <a:pt x="2113717" y="955478"/>
                </a:lnTo>
                <a:lnTo>
                  <a:pt x="1909090" y="1030373"/>
                </a:lnTo>
                <a:cubicBezTo>
                  <a:pt x="1438960" y="1229221"/>
                  <a:pt x="1050645" y="1583625"/>
                  <a:pt x="808668" y="2029061"/>
                </a:cubicBezTo>
                <a:lnTo>
                  <a:pt x="783328" y="2081664"/>
                </a:lnTo>
                <a:lnTo>
                  <a:pt x="756903" y="2075131"/>
                </a:lnTo>
                <a:cubicBezTo>
                  <a:pt x="319198" y="1944922"/>
                  <a:pt x="0" y="1539476"/>
                  <a:pt x="0" y="1059482"/>
                </a:cubicBezTo>
                <a:cubicBezTo>
                  <a:pt x="0" y="474347"/>
                  <a:pt x="474352" y="0"/>
                  <a:pt x="1059487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8DD3391-F2AF-0322-F4EB-9159F6FF966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13C9DF1-3C72-4A60-A30D-FAE417E3692F}" type="datetime1">
              <a:rPr lang="nb-NO" smtClean="0"/>
              <a:t>26.04.2026</a:t>
            </a:fld>
            <a:endParaRPr lang="nb-NO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8D91A06-1BFB-0A06-58BD-176AEB0669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8C5F703-438E-190B-8106-11756EED7E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91F3D488-4214-B430-FFBA-E92E3C8EAFA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975349" y="1835266"/>
            <a:ext cx="2232025" cy="156821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pic>
        <p:nvPicPr>
          <p:cNvPr id="15" name="Grafikk 7">
            <a:extLst>
              <a:ext uri="{FF2B5EF4-FFF2-40B4-BE49-F238E27FC236}">
                <a16:creationId xmlns:a16="http://schemas.microsoft.com/office/drawing/2014/main" id="{3D78E61C-8E9E-63A6-60E4-09ECA2C13A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3A24C9B1-A879-1A99-3F97-A2541D003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139" y="2933700"/>
            <a:ext cx="5256212" cy="135728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926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B7DA260-3F26-470D-BC2A-18D9C26E0FA8}"/>
              </a:ext>
            </a:extLst>
          </p:cNvPr>
          <p:cNvSpPr/>
          <p:nvPr userDrawn="1"/>
        </p:nvSpPr>
        <p:spPr>
          <a:xfrm rot="18930900">
            <a:off x="1424631" y="2217914"/>
            <a:ext cx="1026400" cy="1493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828AF5-C4F7-61DB-D489-D4FE6ACB73EC}"/>
              </a:ext>
            </a:extLst>
          </p:cNvPr>
          <p:cNvSpPr/>
          <p:nvPr userDrawn="1"/>
        </p:nvSpPr>
        <p:spPr>
          <a:xfrm rot="18930900">
            <a:off x="1386937" y="990430"/>
            <a:ext cx="1026400" cy="9143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919F773-52D2-70CB-BB93-942B2622E553}"/>
              </a:ext>
            </a:extLst>
          </p:cNvPr>
          <p:cNvSpPr/>
          <p:nvPr userDrawn="1"/>
        </p:nvSpPr>
        <p:spPr>
          <a:xfrm>
            <a:off x="2298628" y="4217922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BE2BF-A51B-D479-7646-CD4299B0B5C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CA7075-C11E-47CF-B2A8-90C1FE65D2E2}" type="datetime1">
              <a:rPr lang="nb-NO" smtClean="0"/>
              <a:t>26.04.2026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E90D2-9328-61FB-2D0A-C3A18A39C61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240E-18BD-8B7D-7E11-9F7B1E85BFF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6318D20-2531-D0EC-71E2-4271A0F9D02E}"/>
              </a:ext>
            </a:extLst>
          </p:cNvPr>
          <p:cNvSpPr/>
          <p:nvPr userDrawn="1"/>
        </p:nvSpPr>
        <p:spPr>
          <a:xfrm>
            <a:off x="583123" y="2524660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9AB485C-E051-534E-89B2-562252678D1B}"/>
              </a:ext>
            </a:extLst>
          </p:cNvPr>
          <p:cNvSpPr/>
          <p:nvPr userDrawn="1"/>
        </p:nvSpPr>
        <p:spPr>
          <a:xfrm>
            <a:off x="1298288" y="999496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585BD5D-F0C9-C88D-EFAC-E8E2902D1E56}"/>
              </a:ext>
            </a:extLst>
          </p:cNvPr>
          <p:cNvSpPr/>
          <p:nvPr userDrawn="1"/>
        </p:nvSpPr>
        <p:spPr>
          <a:xfrm>
            <a:off x="974671" y="497916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6" name="Frihåndsform: figur 30">
            <a:extLst>
              <a:ext uri="{FF2B5EF4-FFF2-40B4-BE49-F238E27FC236}">
                <a16:creationId xmlns:a16="http://schemas.microsoft.com/office/drawing/2014/main" id="{854CD965-7ABA-8FBF-51D9-F20F2D496D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8287" y="999495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FBA44F29-4119-9568-07BD-B2AF4CE168B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534999" y="2492742"/>
            <a:ext cx="2447925" cy="156821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pic>
        <p:nvPicPr>
          <p:cNvPr id="7" name="Grafikk 7">
            <a:extLst>
              <a:ext uri="{FF2B5EF4-FFF2-40B4-BE49-F238E27FC236}">
                <a16:creationId xmlns:a16="http://schemas.microsoft.com/office/drawing/2014/main" id="{B77D2822-2CF4-1C2F-6E94-8788D45ABA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0" y="5490156"/>
            <a:ext cx="1126943" cy="20650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F19CD78-B00E-6132-C210-1F49361A4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6142" y="749717"/>
            <a:ext cx="5256213" cy="2080247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BD03E3A-0853-C8C4-D1F4-69BF867BD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6143" y="2933700"/>
            <a:ext cx="5256212" cy="135728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50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Plu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BE2BF-A51B-D479-7646-CD4299B0B5C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0E219F-B82C-4748-983F-2F5BD26655D9}" type="datetime1">
              <a:rPr lang="nb-NO" smtClean="0"/>
              <a:t>26.04.2026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E90D2-9328-61FB-2D0A-C3A18A39C61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240E-18BD-8B7D-7E11-9F7B1E85BFF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7">
            <a:extLst>
              <a:ext uri="{FF2B5EF4-FFF2-40B4-BE49-F238E27FC236}">
                <a16:creationId xmlns:a16="http://schemas.microsoft.com/office/drawing/2014/main" id="{56F0C670-BED9-0484-E174-CA2B49B2D1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0" y="5490156"/>
            <a:ext cx="1126943" cy="20650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B668769-8145-0669-144A-CD6D846A3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6142" y="749717"/>
            <a:ext cx="5256213" cy="2080247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C859532-948D-4180-8739-CE6FFFF55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6143" y="2933700"/>
            <a:ext cx="5256212" cy="135728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A80D81-B9A3-D88C-D454-ECD2B0276847}"/>
              </a:ext>
            </a:extLst>
          </p:cNvPr>
          <p:cNvSpPr/>
          <p:nvPr userDrawn="1"/>
        </p:nvSpPr>
        <p:spPr>
          <a:xfrm rot="18930900">
            <a:off x="1424631" y="2217914"/>
            <a:ext cx="1026400" cy="1493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FD39A5-2FD2-374A-58F9-A7EDA735ABC5}"/>
              </a:ext>
            </a:extLst>
          </p:cNvPr>
          <p:cNvSpPr/>
          <p:nvPr userDrawn="1"/>
        </p:nvSpPr>
        <p:spPr>
          <a:xfrm rot="18930900">
            <a:off x="1386937" y="990430"/>
            <a:ext cx="1026400" cy="9143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4">
            <a:extLst>
              <a:ext uri="{FF2B5EF4-FFF2-40B4-BE49-F238E27FC236}">
                <a16:creationId xmlns:a16="http://schemas.microsoft.com/office/drawing/2014/main" id="{1B697704-33FF-B79B-7328-5FADCCA8CE7D}"/>
              </a:ext>
            </a:extLst>
          </p:cNvPr>
          <p:cNvSpPr/>
          <p:nvPr userDrawn="1"/>
        </p:nvSpPr>
        <p:spPr>
          <a:xfrm>
            <a:off x="2298628" y="4217922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7" name="Freeform: Shape 22">
            <a:extLst>
              <a:ext uri="{FF2B5EF4-FFF2-40B4-BE49-F238E27FC236}">
                <a16:creationId xmlns:a16="http://schemas.microsoft.com/office/drawing/2014/main" id="{D9C7B10B-053D-922C-0B52-B9CA7312EAF9}"/>
              </a:ext>
            </a:extLst>
          </p:cNvPr>
          <p:cNvSpPr/>
          <p:nvPr userDrawn="1"/>
        </p:nvSpPr>
        <p:spPr>
          <a:xfrm>
            <a:off x="583123" y="2524660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59A6A206-DAB0-6469-CB43-322CA60AFAE2}"/>
              </a:ext>
            </a:extLst>
          </p:cNvPr>
          <p:cNvSpPr/>
          <p:nvPr userDrawn="1"/>
        </p:nvSpPr>
        <p:spPr>
          <a:xfrm>
            <a:off x="1298288" y="999496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9" name="Freeform: Shape 24">
            <a:extLst>
              <a:ext uri="{FF2B5EF4-FFF2-40B4-BE49-F238E27FC236}">
                <a16:creationId xmlns:a16="http://schemas.microsoft.com/office/drawing/2014/main" id="{6E1C1AB0-6DE6-DD5A-A66F-5C3C75C18753}"/>
              </a:ext>
            </a:extLst>
          </p:cNvPr>
          <p:cNvSpPr/>
          <p:nvPr userDrawn="1"/>
        </p:nvSpPr>
        <p:spPr>
          <a:xfrm>
            <a:off x="974671" y="497916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0" name="Frihåndsform: figur 30">
            <a:extLst>
              <a:ext uri="{FF2B5EF4-FFF2-40B4-BE49-F238E27FC236}">
                <a16:creationId xmlns:a16="http://schemas.microsoft.com/office/drawing/2014/main" id="{BF6405D3-E518-6A69-7299-E1630C34B8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8287" y="999495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797AF592-7B68-63A1-7B60-0D6ED0B27A8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534999" y="2492742"/>
            <a:ext cx="2447925" cy="156821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369658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BE2BF-A51B-D479-7646-CD4299B0B5C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99A160D-6EAD-4DC4-879D-47A65E0D9202}" type="datetime1">
              <a:rPr lang="nb-NO" smtClean="0"/>
              <a:t>26.04.2026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E90D2-9328-61FB-2D0A-C3A18A39C61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240E-18BD-8B7D-7E11-9F7B1E85BFF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F2727F79-9B59-B4C7-6584-B48B401FAD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413E7B-F5ED-87B7-AFD7-392E0CDAB61F}"/>
              </a:ext>
            </a:extLst>
          </p:cNvPr>
          <p:cNvSpPr/>
          <p:nvPr userDrawn="1"/>
        </p:nvSpPr>
        <p:spPr>
          <a:xfrm rot="18930900">
            <a:off x="1424631" y="2217914"/>
            <a:ext cx="1026400" cy="1493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4C18A1-E5A2-356A-1B21-74D7D1EE945A}"/>
              </a:ext>
            </a:extLst>
          </p:cNvPr>
          <p:cNvSpPr/>
          <p:nvPr userDrawn="1"/>
        </p:nvSpPr>
        <p:spPr>
          <a:xfrm rot="18930900">
            <a:off x="1386937" y="990430"/>
            <a:ext cx="1026400" cy="9143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4">
            <a:extLst>
              <a:ext uri="{FF2B5EF4-FFF2-40B4-BE49-F238E27FC236}">
                <a16:creationId xmlns:a16="http://schemas.microsoft.com/office/drawing/2014/main" id="{A247408A-EBCA-DD68-353F-E6BF693EC9D1}"/>
              </a:ext>
            </a:extLst>
          </p:cNvPr>
          <p:cNvSpPr/>
          <p:nvPr userDrawn="1"/>
        </p:nvSpPr>
        <p:spPr>
          <a:xfrm>
            <a:off x="2298628" y="4217922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6" name="Freeform: Shape 22">
            <a:extLst>
              <a:ext uri="{FF2B5EF4-FFF2-40B4-BE49-F238E27FC236}">
                <a16:creationId xmlns:a16="http://schemas.microsoft.com/office/drawing/2014/main" id="{0B6ACA02-F80F-577C-1758-759AA4BB77A7}"/>
              </a:ext>
            </a:extLst>
          </p:cNvPr>
          <p:cNvSpPr/>
          <p:nvPr userDrawn="1"/>
        </p:nvSpPr>
        <p:spPr>
          <a:xfrm>
            <a:off x="583123" y="2524660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5F913F28-D304-F1B4-0F4D-8EC2B3C4D1DB}"/>
              </a:ext>
            </a:extLst>
          </p:cNvPr>
          <p:cNvSpPr/>
          <p:nvPr userDrawn="1"/>
        </p:nvSpPr>
        <p:spPr>
          <a:xfrm>
            <a:off x="1298288" y="999496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9" name="Freeform: Shape 24">
            <a:extLst>
              <a:ext uri="{FF2B5EF4-FFF2-40B4-BE49-F238E27FC236}">
                <a16:creationId xmlns:a16="http://schemas.microsoft.com/office/drawing/2014/main" id="{9CD982F9-35F5-4BF7-FB85-B2948FAAF58B}"/>
              </a:ext>
            </a:extLst>
          </p:cNvPr>
          <p:cNvSpPr/>
          <p:nvPr userDrawn="1"/>
        </p:nvSpPr>
        <p:spPr>
          <a:xfrm>
            <a:off x="974671" y="497916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0" name="Frihåndsform: figur 30">
            <a:extLst>
              <a:ext uri="{FF2B5EF4-FFF2-40B4-BE49-F238E27FC236}">
                <a16:creationId xmlns:a16="http://schemas.microsoft.com/office/drawing/2014/main" id="{4BDB1D29-69D6-524C-76DD-DBDA9E5BAD7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8287" y="999495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0E1379A2-5DA4-A10D-9E09-4338A729D87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534999" y="2492742"/>
            <a:ext cx="2447925" cy="156821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95AEBEE-B732-0181-86A8-D7E9CA826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6142" y="749717"/>
            <a:ext cx="5256213" cy="20802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01DF43FB-80FD-FA7F-CB10-D8C2FA887C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6143" y="2933700"/>
            <a:ext cx="5256212" cy="135728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9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Meadow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046E3181-9756-DE16-7617-78BAE3C1997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39685BF-49A0-40D5-B39E-B80765EC4700}" type="datetime1">
              <a:rPr lang="nb-NO" smtClean="0"/>
              <a:t>26.04.2026</a:t>
            </a:fld>
            <a:endParaRPr lang="nb-NO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E4061A-31EE-B3CE-31C1-4D3A583FF3C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30B3B12-7043-3C73-B2BC-1B19B6A400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7">
            <a:extLst>
              <a:ext uri="{FF2B5EF4-FFF2-40B4-BE49-F238E27FC236}">
                <a16:creationId xmlns:a16="http://schemas.microsoft.com/office/drawing/2014/main" id="{89FB0BCC-508B-8E36-0DB0-FCDE4E71CB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AD378-2F2E-DDCF-F48E-6ADD0D5255F1}"/>
              </a:ext>
            </a:extLst>
          </p:cNvPr>
          <p:cNvSpPr/>
          <p:nvPr userDrawn="1"/>
        </p:nvSpPr>
        <p:spPr>
          <a:xfrm rot="18930900">
            <a:off x="1424631" y="2217914"/>
            <a:ext cx="1026400" cy="1493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C936BD-06FA-0DC1-A006-F617DAC1369A}"/>
              </a:ext>
            </a:extLst>
          </p:cNvPr>
          <p:cNvSpPr/>
          <p:nvPr userDrawn="1"/>
        </p:nvSpPr>
        <p:spPr>
          <a:xfrm rot="18930900">
            <a:off x="1386937" y="990430"/>
            <a:ext cx="1026400" cy="9143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14">
            <a:extLst>
              <a:ext uri="{FF2B5EF4-FFF2-40B4-BE49-F238E27FC236}">
                <a16:creationId xmlns:a16="http://schemas.microsoft.com/office/drawing/2014/main" id="{CE42C653-5947-6871-FB60-8A55FA3033B1}"/>
              </a:ext>
            </a:extLst>
          </p:cNvPr>
          <p:cNvSpPr/>
          <p:nvPr userDrawn="1"/>
        </p:nvSpPr>
        <p:spPr>
          <a:xfrm>
            <a:off x="2298628" y="4217922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9" name="Freeform: Shape 22">
            <a:extLst>
              <a:ext uri="{FF2B5EF4-FFF2-40B4-BE49-F238E27FC236}">
                <a16:creationId xmlns:a16="http://schemas.microsoft.com/office/drawing/2014/main" id="{7DEB2B95-4ED1-AC0E-4952-50675CD58048}"/>
              </a:ext>
            </a:extLst>
          </p:cNvPr>
          <p:cNvSpPr/>
          <p:nvPr userDrawn="1"/>
        </p:nvSpPr>
        <p:spPr>
          <a:xfrm>
            <a:off x="583123" y="2524660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0" name="Freeform: Shape 23">
            <a:extLst>
              <a:ext uri="{FF2B5EF4-FFF2-40B4-BE49-F238E27FC236}">
                <a16:creationId xmlns:a16="http://schemas.microsoft.com/office/drawing/2014/main" id="{4FE53176-E35A-5638-34C1-BC906806AA28}"/>
              </a:ext>
            </a:extLst>
          </p:cNvPr>
          <p:cNvSpPr/>
          <p:nvPr userDrawn="1"/>
        </p:nvSpPr>
        <p:spPr>
          <a:xfrm>
            <a:off x="1298288" y="999496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1" name="Freeform: Shape 24">
            <a:extLst>
              <a:ext uri="{FF2B5EF4-FFF2-40B4-BE49-F238E27FC236}">
                <a16:creationId xmlns:a16="http://schemas.microsoft.com/office/drawing/2014/main" id="{E0D96B98-167E-CF04-CDE6-D2467B1F92C7}"/>
              </a:ext>
            </a:extLst>
          </p:cNvPr>
          <p:cNvSpPr/>
          <p:nvPr userDrawn="1"/>
        </p:nvSpPr>
        <p:spPr>
          <a:xfrm>
            <a:off x="974671" y="497916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6" name="Frihåndsform: figur 30">
            <a:extLst>
              <a:ext uri="{FF2B5EF4-FFF2-40B4-BE49-F238E27FC236}">
                <a16:creationId xmlns:a16="http://schemas.microsoft.com/office/drawing/2014/main" id="{BC0EFB62-CCBC-4B53-9076-9FEBBD414C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8287" y="999495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8" name="Content Placeholder 13">
            <a:extLst>
              <a:ext uri="{FF2B5EF4-FFF2-40B4-BE49-F238E27FC236}">
                <a16:creationId xmlns:a16="http://schemas.microsoft.com/office/drawing/2014/main" id="{6093298F-F50C-302E-605D-0D111E9E3BE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534999" y="2492742"/>
            <a:ext cx="2447925" cy="156821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CD76E334-B35E-B5CD-D911-C3127A5D0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6142" y="749717"/>
            <a:ext cx="5256213" cy="20802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7735CD4-6FD8-E7D0-C579-179D886B1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6143" y="2933700"/>
            <a:ext cx="5256212" cy="135728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19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Heather lil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046E3181-9756-DE16-7617-78BAE3C1997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1CBE55F-A66D-4130-9B77-C291B436C5AE}" type="datetime1">
              <a:rPr lang="nb-NO" smtClean="0"/>
              <a:t>26.04.2026</a:t>
            </a:fld>
            <a:endParaRPr lang="nb-NO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E4061A-31EE-B3CE-31C1-4D3A583FF3C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30B3B12-7043-3C73-B2BC-1B19B6A400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7">
            <a:extLst>
              <a:ext uri="{FF2B5EF4-FFF2-40B4-BE49-F238E27FC236}">
                <a16:creationId xmlns:a16="http://schemas.microsoft.com/office/drawing/2014/main" id="{2B5D04D5-D748-378D-6AE8-836ACC9E70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6DAF63-6F71-850B-A382-C64476FEECEB}"/>
              </a:ext>
            </a:extLst>
          </p:cNvPr>
          <p:cNvSpPr/>
          <p:nvPr userDrawn="1"/>
        </p:nvSpPr>
        <p:spPr>
          <a:xfrm rot="18930900">
            <a:off x="1424631" y="2217914"/>
            <a:ext cx="1026400" cy="1493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7E7AEE-E561-68AA-7B43-703ED5898C25}"/>
              </a:ext>
            </a:extLst>
          </p:cNvPr>
          <p:cNvSpPr/>
          <p:nvPr userDrawn="1"/>
        </p:nvSpPr>
        <p:spPr>
          <a:xfrm rot="18930900">
            <a:off x="1386937" y="990430"/>
            <a:ext cx="1026400" cy="9143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14">
            <a:extLst>
              <a:ext uri="{FF2B5EF4-FFF2-40B4-BE49-F238E27FC236}">
                <a16:creationId xmlns:a16="http://schemas.microsoft.com/office/drawing/2014/main" id="{E2CBE232-3A6B-5A8F-FFA4-0AD11C61FEFE}"/>
              </a:ext>
            </a:extLst>
          </p:cNvPr>
          <p:cNvSpPr/>
          <p:nvPr userDrawn="1"/>
        </p:nvSpPr>
        <p:spPr>
          <a:xfrm>
            <a:off x="2298628" y="4217922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9" name="Freeform: Shape 22">
            <a:extLst>
              <a:ext uri="{FF2B5EF4-FFF2-40B4-BE49-F238E27FC236}">
                <a16:creationId xmlns:a16="http://schemas.microsoft.com/office/drawing/2014/main" id="{77F717C5-0753-F50D-69AC-19DE08C47314}"/>
              </a:ext>
            </a:extLst>
          </p:cNvPr>
          <p:cNvSpPr/>
          <p:nvPr userDrawn="1"/>
        </p:nvSpPr>
        <p:spPr>
          <a:xfrm>
            <a:off x="583123" y="2524660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0" name="Freeform: Shape 23">
            <a:extLst>
              <a:ext uri="{FF2B5EF4-FFF2-40B4-BE49-F238E27FC236}">
                <a16:creationId xmlns:a16="http://schemas.microsoft.com/office/drawing/2014/main" id="{C34AB14A-DD97-74D5-2626-78BF84046AFC}"/>
              </a:ext>
            </a:extLst>
          </p:cNvPr>
          <p:cNvSpPr/>
          <p:nvPr userDrawn="1"/>
        </p:nvSpPr>
        <p:spPr>
          <a:xfrm>
            <a:off x="1298288" y="999496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1" name="Freeform: Shape 24">
            <a:extLst>
              <a:ext uri="{FF2B5EF4-FFF2-40B4-BE49-F238E27FC236}">
                <a16:creationId xmlns:a16="http://schemas.microsoft.com/office/drawing/2014/main" id="{B45966AC-5624-D397-3CA7-777AFF1816DC}"/>
              </a:ext>
            </a:extLst>
          </p:cNvPr>
          <p:cNvSpPr/>
          <p:nvPr userDrawn="1"/>
        </p:nvSpPr>
        <p:spPr>
          <a:xfrm>
            <a:off x="974671" y="497916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6" name="Frihåndsform: figur 30">
            <a:extLst>
              <a:ext uri="{FF2B5EF4-FFF2-40B4-BE49-F238E27FC236}">
                <a16:creationId xmlns:a16="http://schemas.microsoft.com/office/drawing/2014/main" id="{16454C1D-9CA6-E808-040B-E565C8C7DA9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8287" y="999495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8" name="Content Placeholder 13">
            <a:extLst>
              <a:ext uri="{FF2B5EF4-FFF2-40B4-BE49-F238E27FC236}">
                <a16:creationId xmlns:a16="http://schemas.microsoft.com/office/drawing/2014/main" id="{77FBDD44-968B-132D-4FA6-3E3E864B0A4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534999" y="2492742"/>
            <a:ext cx="2447925" cy="156821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90E894B-188F-E38B-C19F-55E6B1D20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6142" y="749717"/>
            <a:ext cx="5256213" cy="20802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9AB30503-A8CE-4C19-2F6B-A091606B4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6143" y="2933700"/>
            <a:ext cx="5256212" cy="135728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14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Cora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046E3181-9756-DE16-7617-78BAE3C1997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4736C21-C785-43CC-A4C1-2A9F009FC12E}" type="datetime1">
              <a:rPr lang="nb-NO" smtClean="0"/>
              <a:t>26.04.2026</a:t>
            </a:fld>
            <a:endParaRPr lang="nb-NO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E4061A-31EE-B3CE-31C1-4D3A583FF3C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30B3B12-7043-3C73-B2BC-1B19B6A400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7">
            <a:extLst>
              <a:ext uri="{FF2B5EF4-FFF2-40B4-BE49-F238E27FC236}">
                <a16:creationId xmlns:a16="http://schemas.microsoft.com/office/drawing/2014/main" id="{1D3CFAA8-04C4-2DA8-F95D-7176E5D2FC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A53246-2D00-705A-9EE3-67574E45B5A8}"/>
              </a:ext>
            </a:extLst>
          </p:cNvPr>
          <p:cNvSpPr/>
          <p:nvPr userDrawn="1"/>
        </p:nvSpPr>
        <p:spPr>
          <a:xfrm rot="18930900">
            <a:off x="1424631" y="2217914"/>
            <a:ext cx="1026400" cy="1493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BDF7AA-7FB1-8A2E-2478-BC44689E88A7}"/>
              </a:ext>
            </a:extLst>
          </p:cNvPr>
          <p:cNvSpPr/>
          <p:nvPr userDrawn="1"/>
        </p:nvSpPr>
        <p:spPr>
          <a:xfrm rot="18930900">
            <a:off x="1386937" y="990430"/>
            <a:ext cx="1026400" cy="9143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14">
            <a:extLst>
              <a:ext uri="{FF2B5EF4-FFF2-40B4-BE49-F238E27FC236}">
                <a16:creationId xmlns:a16="http://schemas.microsoft.com/office/drawing/2014/main" id="{9E2A2364-A151-DBD4-9EBB-62B796B7AC27}"/>
              </a:ext>
            </a:extLst>
          </p:cNvPr>
          <p:cNvSpPr/>
          <p:nvPr userDrawn="1"/>
        </p:nvSpPr>
        <p:spPr>
          <a:xfrm>
            <a:off x="2298628" y="4217922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rgbClr val="F58A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9" name="Freeform: Shape 22">
            <a:extLst>
              <a:ext uri="{FF2B5EF4-FFF2-40B4-BE49-F238E27FC236}">
                <a16:creationId xmlns:a16="http://schemas.microsoft.com/office/drawing/2014/main" id="{94BD5D89-8D45-D2C5-7ADD-1EC696DF900D}"/>
              </a:ext>
            </a:extLst>
          </p:cNvPr>
          <p:cNvSpPr/>
          <p:nvPr userDrawn="1"/>
        </p:nvSpPr>
        <p:spPr>
          <a:xfrm>
            <a:off x="583123" y="2524660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rgbClr val="F58A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0" name="Freeform: Shape 23">
            <a:extLst>
              <a:ext uri="{FF2B5EF4-FFF2-40B4-BE49-F238E27FC236}">
                <a16:creationId xmlns:a16="http://schemas.microsoft.com/office/drawing/2014/main" id="{180B95E7-72A3-D92B-A098-5A79A572F4D7}"/>
              </a:ext>
            </a:extLst>
          </p:cNvPr>
          <p:cNvSpPr/>
          <p:nvPr userDrawn="1"/>
        </p:nvSpPr>
        <p:spPr>
          <a:xfrm>
            <a:off x="1298288" y="999496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rgbClr val="F58A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1" name="Freeform: Shape 24">
            <a:extLst>
              <a:ext uri="{FF2B5EF4-FFF2-40B4-BE49-F238E27FC236}">
                <a16:creationId xmlns:a16="http://schemas.microsoft.com/office/drawing/2014/main" id="{40BC5AA3-11A2-D188-2FBF-B930AF52BEE6}"/>
              </a:ext>
            </a:extLst>
          </p:cNvPr>
          <p:cNvSpPr/>
          <p:nvPr userDrawn="1"/>
        </p:nvSpPr>
        <p:spPr>
          <a:xfrm>
            <a:off x="974671" y="497916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rgbClr val="F58A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6" name="Frihåndsform: figur 30">
            <a:extLst>
              <a:ext uri="{FF2B5EF4-FFF2-40B4-BE49-F238E27FC236}">
                <a16:creationId xmlns:a16="http://schemas.microsoft.com/office/drawing/2014/main" id="{F8259258-B115-0749-3F0D-6E825FC059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8287" y="999495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8" name="Content Placeholder 13">
            <a:extLst>
              <a:ext uri="{FF2B5EF4-FFF2-40B4-BE49-F238E27FC236}">
                <a16:creationId xmlns:a16="http://schemas.microsoft.com/office/drawing/2014/main" id="{67B5B5CF-2A20-7572-A7E3-3ED012EDBD4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534999" y="2492742"/>
            <a:ext cx="2447925" cy="156821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C5C4315-E2F3-9A38-4E5A-8D0F74738E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6142" y="749717"/>
            <a:ext cx="5256213" cy="208024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3D45A2F4-61A1-6417-FC5E-EED8D941FA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6143" y="2933700"/>
            <a:ext cx="5256212" cy="135728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83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84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333CDD-A7CA-48B1-87F4-C1E7E642B2CB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7">
            <a:extLst>
              <a:ext uri="{FF2B5EF4-FFF2-40B4-BE49-F238E27FC236}">
                <a16:creationId xmlns:a16="http://schemas.microsoft.com/office/drawing/2014/main" id="{EFE17105-4E42-230E-A79B-A10D9FA5A9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3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689100"/>
            <a:ext cx="4321175" cy="359563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14C7F-8CFF-469B-989A-89BA7A15C2C1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7">
            <a:extLst>
              <a:ext uri="{FF2B5EF4-FFF2-40B4-BE49-F238E27FC236}">
                <a16:creationId xmlns:a16="http://schemas.microsoft.com/office/drawing/2014/main" id="{EFE17105-4E42-230E-A79B-A10D9FA5A9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0FFA75-EB78-C14C-5599-F5819CF1620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399087" y="1689100"/>
            <a:ext cx="4321175" cy="359563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03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2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9" y="1078879"/>
            <a:ext cx="9001124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B6E69-BCE2-6CA9-A897-8039B69EF7C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F86DDD-80B2-47AB-AC90-0059BD6B7E55}" type="datetime1">
              <a:rPr lang="nb-NO" smtClean="0"/>
              <a:t>26.04.2026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04439-6AF8-FA39-60E1-F973B7C6E5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CC7E0-5FEE-7607-5528-B4C2137BA4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4D475F60-8232-71E3-2FA9-AC5817AE42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9138" y="1689100"/>
            <a:ext cx="4321175" cy="3667230"/>
          </a:xfrm>
          <a:noFill/>
        </p:spPr>
        <p:txBody>
          <a:bodyPr>
            <a:normAutofit/>
          </a:bodyPr>
          <a:lstStyle>
            <a:lvl1pPr marL="0" indent="0">
              <a:buNone/>
              <a:defRPr sz="1345"/>
            </a:lvl1pPr>
          </a:lstStyle>
          <a:p>
            <a:endParaRPr lang="nb-NO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4788DEDD-2917-A75C-A04B-BAEC8205BE2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99087" y="1689100"/>
            <a:ext cx="4321175" cy="3667230"/>
          </a:xfrm>
          <a:noFill/>
        </p:spPr>
        <p:txBody>
          <a:bodyPr>
            <a:normAutofit/>
          </a:bodyPr>
          <a:lstStyle>
            <a:lvl1pPr marL="0" indent="0">
              <a:buNone/>
              <a:defRPr sz="1345"/>
            </a:lvl1pPr>
          </a:lstStyle>
          <a:p>
            <a:endParaRPr lang="nb-NO"/>
          </a:p>
        </p:txBody>
      </p:sp>
      <p:pic>
        <p:nvPicPr>
          <p:cNvPr id="10" name="Grafikk 7">
            <a:extLst>
              <a:ext uri="{FF2B5EF4-FFF2-40B4-BE49-F238E27FC236}">
                <a16:creationId xmlns:a16="http://schemas.microsoft.com/office/drawing/2014/main" id="{49832944-B777-A77E-336D-79B8F9E275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933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conten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20700"/>
            <a:ext cx="4321175" cy="961987"/>
          </a:xfrm>
        </p:spPr>
        <p:txBody>
          <a:bodyPr anchor="t">
            <a:noAutofit/>
          </a:bodyPr>
          <a:lstStyle>
            <a:lvl1pPr>
              <a:defRPr sz="3800"/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689099"/>
            <a:ext cx="4321175" cy="365760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9" y="1077420"/>
            <a:ext cx="4321174" cy="405267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B6E69-BCE2-6CA9-A897-8039B69EF7C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>
            <a:noAutofit/>
          </a:bodyPr>
          <a:lstStyle/>
          <a:p>
            <a:fld id="{A69CAD77-E6C9-4CBC-92AB-95D6AB189ACD}" type="datetime1">
              <a:rPr lang="nb-NO" smtClean="0"/>
              <a:t>26.04.2026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04439-6AF8-FA39-60E1-F973B7C6E5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>
            <a:noAutofit/>
          </a:bodyPr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CC7E0-5FEE-7607-5528-B4C2137BA4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>
            <a:noAutofit/>
          </a:bodyPr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BCE3E0B3-BBBE-C835-EA8E-2251F22EE8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99088" y="520700"/>
            <a:ext cx="4322604" cy="4826000"/>
          </a:xfrm>
          <a:noFill/>
        </p:spPr>
        <p:txBody>
          <a:bodyPr>
            <a:noAutofit/>
          </a:bodyPr>
          <a:lstStyle>
            <a:lvl1pPr marL="0" indent="0">
              <a:buNone/>
              <a:defRPr sz="1345"/>
            </a:lvl1pPr>
          </a:lstStyle>
          <a:p>
            <a:endParaRPr lang="nb-NO"/>
          </a:p>
        </p:txBody>
      </p:sp>
      <p:pic>
        <p:nvPicPr>
          <p:cNvPr id="10" name="Grafikk 7">
            <a:extLst>
              <a:ext uri="{FF2B5EF4-FFF2-40B4-BE49-F238E27FC236}">
                <a16:creationId xmlns:a16="http://schemas.microsoft.com/office/drawing/2014/main" id="{DAA4BC6D-1928-10C5-B963-08F9FF3C8F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62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title, 2x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9134" y="518399"/>
            <a:ext cx="5256212" cy="968747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73837" y="1670426"/>
            <a:ext cx="2433222" cy="544557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73837" y="2237284"/>
            <a:ext cx="2433222" cy="304989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0216" y="1670425"/>
            <a:ext cx="2433222" cy="544557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90216" y="2237284"/>
            <a:ext cx="2433222" cy="304989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D4697032-4EFD-7A59-028E-2609E5BF25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4"/>
            <a:ext cx="4103688" cy="5867399"/>
          </a:xfrm>
          <a:noFill/>
        </p:spPr>
        <p:txBody>
          <a:bodyPr>
            <a:normAutofit/>
          </a:bodyPr>
          <a:lstStyle>
            <a:lvl1pPr marL="0" indent="0">
              <a:buNone/>
              <a:defRPr sz="1345"/>
            </a:lvl1pPr>
          </a:lstStyle>
          <a:p>
            <a:endParaRPr lang="nb-NO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256CE8C-7536-8C94-5CC8-FABD87101F33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459133" y="1072188"/>
            <a:ext cx="5254959" cy="414959"/>
          </a:xfr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8BA02259-BF5A-A2AD-0412-AC8B551836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40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ing, content,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547" y="525091"/>
            <a:ext cx="3384142" cy="1524607"/>
          </a:xfrm>
        </p:spPr>
        <p:txBody>
          <a:bodyPr anchor="t"/>
          <a:lstStyle>
            <a:lvl1pPr>
              <a:defRPr sz="3800"/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2308302"/>
            <a:ext cx="3384550" cy="297643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204" y="1661532"/>
            <a:ext cx="3384142" cy="388166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B6E69-BCE2-6CA9-A897-8039B69EF7C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6CDC43D-CFD8-4674-8424-2F2946BB6D05}" type="datetime1">
              <a:rPr lang="nb-NO" smtClean="0"/>
              <a:t>26.04.2026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04439-6AF8-FA39-60E1-F973B7C6E5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CC7E0-5FEE-7607-5528-B4C2137BA4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BCE3E0B3-BBBE-C835-EA8E-2251F22EE8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64051" y="4"/>
            <a:ext cx="5975350" cy="5356329"/>
          </a:xfrm>
          <a:noFill/>
        </p:spPr>
        <p:txBody>
          <a:bodyPr>
            <a:normAutofit/>
          </a:bodyPr>
          <a:lstStyle>
            <a:lvl1pPr marL="0" indent="0">
              <a:buNone/>
              <a:defRPr sz="1345"/>
            </a:lvl1pPr>
          </a:lstStyle>
          <a:p>
            <a:endParaRPr lang="nb-NO"/>
          </a:p>
        </p:txBody>
      </p:sp>
      <p:pic>
        <p:nvPicPr>
          <p:cNvPr id="10" name="Grafikk 7">
            <a:extLst>
              <a:ext uri="{FF2B5EF4-FFF2-40B4-BE49-F238E27FC236}">
                <a16:creationId xmlns:a16="http://schemas.microsoft.com/office/drawing/2014/main" id="{065BFCCB-C2FD-6E85-FD4F-B137DA4811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647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1B38F4-EAC5-1305-F650-9262762C8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4AEE-8F85-4AA4-927B-663DBA8F3181}" type="datetime1">
              <a:rPr lang="nb-NO" smtClean="0"/>
              <a:t>26.04.2026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28C532-EAB8-5AC6-560A-9C5A6B710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45209-C97B-157D-4CBA-CC3669C14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E75054-EC10-0039-1BAB-EB7AF3B3A1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9138" y="520700"/>
            <a:ext cx="9001125" cy="483562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pic>
        <p:nvPicPr>
          <p:cNvPr id="5" name="Grafikk 7">
            <a:extLst>
              <a:ext uri="{FF2B5EF4-FFF2-40B4-BE49-F238E27FC236}">
                <a16:creationId xmlns:a16="http://schemas.microsoft.com/office/drawing/2014/main" id="{9219EEAC-5FC4-9687-C08A-DA750AEFB9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53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E75054-EC10-0039-1BAB-EB7AF3B3A1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0439400" cy="58674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2353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25033C00-0439-AB05-7F0F-DACB4B52ED36}"/>
              </a:ext>
            </a:extLst>
          </p:cNvPr>
          <p:cNvSpPr/>
          <p:nvPr userDrawn="1"/>
        </p:nvSpPr>
        <p:spPr>
          <a:xfrm>
            <a:off x="310687" y="-414064"/>
            <a:ext cx="5528572" cy="55285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7B210AA-805A-B852-3AB8-F8C2B62D35EA}"/>
              </a:ext>
            </a:extLst>
          </p:cNvPr>
          <p:cNvSpPr/>
          <p:nvPr userDrawn="1"/>
        </p:nvSpPr>
        <p:spPr>
          <a:xfrm>
            <a:off x="3764673" y="3146729"/>
            <a:ext cx="3903922" cy="390391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6EAC0CA-EF07-09D3-C6F2-6B32103AD6D7}"/>
              </a:ext>
            </a:extLst>
          </p:cNvPr>
          <p:cNvSpPr/>
          <p:nvPr userDrawn="1"/>
        </p:nvSpPr>
        <p:spPr>
          <a:xfrm>
            <a:off x="3768481" y="3146729"/>
            <a:ext cx="1952995" cy="1876544"/>
          </a:xfrm>
          <a:custGeom>
            <a:avLst/>
            <a:gdLst>
              <a:gd name="connsiteX0" fmla="*/ 1897960 w 1902678"/>
              <a:gd name="connsiteY0" fmla="*/ 0 h 1828196"/>
              <a:gd name="connsiteX1" fmla="*/ 1902678 w 1902678"/>
              <a:gd name="connsiteY1" fmla="*/ 239 h 1828196"/>
              <a:gd name="connsiteX2" fmla="*/ 1896350 w 1902678"/>
              <a:gd name="connsiteY2" fmla="*/ 24850 h 1828196"/>
              <a:gd name="connsiteX3" fmla="*/ 125194 w 1902678"/>
              <a:gd name="connsiteY3" fmla="*/ 1796005 h 1828196"/>
              <a:gd name="connsiteX4" fmla="*/ 0 w 1902678"/>
              <a:gd name="connsiteY4" fmla="*/ 1828196 h 1828196"/>
              <a:gd name="connsiteX5" fmla="*/ 6108 w 1902678"/>
              <a:gd name="connsiteY5" fmla="*/ 1707235 h 1828196"/>
              <a:gd name="connsiteX6" fmla="*/ 1897960 w 1902678"/>
              <a:gd name="connsiteY6" fmla="*/ 0 h 182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2678" h="1828196">
                <a:moveTo>
                  <a:pt x="1897960" y="0"/>
                </a:moveTo>
                <a:lnTo>
                  <a:pt x="1902678" y="239"/>
                </a:lnTo>
                <a:lnTo>
                  <a:pt x="1896350" y="24850"/>
                </a:lnTo>
                <a:cubicBezTo>
                  <a:pt x="1634063" y="868128"/>
                  <a:pt x="968473" y="1533718"/>
                  <a:pt x="125194" y="1796005"/>
                </a:cubicBezTo>
                <a:lnTo>
                  <a:pt x="0" y="1828196"/>
                </a:lnTo>
                <a:lnTo>
                  <a:pt x="6108" y="1707235"/>
                </a:lnTo>
                <a:cubicBezTo>
                  <a:pt x="103493" y="748306"/>
                  <a:pt x="913339" y="0"/>
                  <a:pt x="189796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1295400" y="1484008"/>
            <a:ext cx="7850030" cy="1745166"/>
          </a:xfrm>
        </p:spPr>
        <p:txBody>
          <a:bodyPr anchor="b"/>
          <a:lstStyle>
            <a:lvl1pPr algn="ctr">
              <a:defRPr sz="3200" b="0" i="1"/>
            </a:lvl1pPr>
          </a:lstStyle>
          <a:p>
            <a:endParaRPr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 userDrawn="1">
            <p:ph type="body" idx="13"/>
          </p:nvPr>
        </p:nvSpPr>
        <p:spPr>
          <a:xfrm>
            <a:off x="2590800" y="3489212"/>
            <a:ext cx="5257802" cy="577076"/>
          </a:xfrm>
        </p:spPr>
        <p:txBody>
          <a:bodyPr anchor="t">
            <a:normAutofit/>
          </a:bodyPr>
          <a:lstStyle>
            <a:lvl1pPr marL="0" marR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 userDrawn="1"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4391"/>
      </p:ext>
    </p:extLst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eadow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25033C00-0439-AB05-7F0F-DACB4B52ED36}"/>
              </a:ext>
            </a:extLst>
          </p:cNvPr>
          <p:cNvSpPr/>
          <p:nvPr userDrawn="1"/>
        </p:nvSpPr>
        <p:spPr>
          <a:xfrm>
            <a:off x="310687" y="-414064"/>
            <a:ext cx="5528572" cy="552857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7B210AA-805A-B852-3AB8-F8C2B62D35EA}"/>
              </a:ext>
            </a:extLst>
          </p:cNvPr>
          <p:cNvSpPr/>
          <p:nvPr userDrawn="1"/>
        </p:nvSpPr>
        <p:spPr>
          <a:xfrm>
            <a:off x="3764673" y="3146729"/>
            <a:ext cx="3903922" cy="390391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6EAC0CA-EF07-09D3-C6F2-6B32103AD6D7}"/>
              </a:ext>
            </a:extLst>
          </p:cNvPr>
          <p:cNvSpPr/>
          <p:nvPr userDrawn="1"/>
        </p:nvSpPr>
        <p:spPr>
          <a:xfrm>
            <a:off x="3768481" y="3146729"/>
            <a:ext cx="1952995" cy="1876544"/>
          </a:xfrm>
          <a:custGeom>
            <a:avLst/>
            <a:gdLst>
              <a:gd name="connsiteX0" fmla="*/ 1897960 w 1902678"/>
              <a:gd name="connsiteY0" fmla="*/ 0 h 1828196"/>
              <a:gd name="connsiteX1" fmla="*/ 1902678 w 1902678"/>
              <a:gd name="connsiteY1" fmla="*/ 239 h 1828196"/>
              <a:gd name="connsiteX2" fmla="*/ 1896350 w 1902678"/>
              <a:gd name="connsiteY2" fmla="*/ 24850 h 1828196"/>
              <a:gd name="connsiteX3" fmla="*/ 125194 w 1902678"/>
              <a:gd name="connsiteY3" fmla="*/ 1796005 h 1828196"/>
              <a:gd name="connsiteX4" fmla="*/ 0 w 1902678"/>
              <a:gd name="connsiteY4" fmla="*/ 1828196 h 1828196"/>
              <a:gd name="connsiteX5" fmla="*/ 6108 w 1902678"/>
              <a:gd name="connsiteY5" fmla="*/ 1707235 h 1828196"/>
              <a:gd name="connsiteX6" fmla="*/ 1897960 w 1902678"/>
              <a:gd name="connsiteY6" fmla="*/ 0 h 182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2678" h="1828196">
                <a:moveTo>
                  <a:pt x="1897960" y="0"/>
                </a:moveTo>
                <a:lnTo>
                  <a:pt x="1902678" y="239"/>
                </a:lnTo>
                <a:lnTo>
                  <a:pt x="1896350" y="24850"/>
                </a:lnTo>
                <a:cubicBezTo>
                  <a:pt x="1634063" y="868128"/>
                  <a:pt x="968473" y="1533718"/>
                  <a:pt x="125194" y="1796005"/>
                </a:cubicBezTo>
                <a:lnTo>
                  <a:pt x="0" y="1828196"/>
                </a:lnTo>
                <a:lnTo>
                  <a:pt x="6108" y="1707235"/>
                </a:lnTo>
                <a:cubicBezTo>
                  <a:pt x="103493" y="748306"/>
                  <a:pt x="913339" y="0"/>
                  <a:pt x="189796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 userDrawn="1"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1B76D11-43C1-EDC8-2706-CB8A192E2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484008"/>
            <a:ext cx="7850030" cy="1745166"/>
          </a:xfrm>
        </p:spPr>
        <p:txBody>
          <a:bodyPr anchor="b"/>
          <a:lstStyle>
            <a:lvl1pPr algn="ctr">
              <a:defRPr sz="3200" b="0" i="1"/>
            </a:lvl1pPr>
          </a:lstStyle>
          <a:p>
            <a:endParaRPr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7AA8170-76FB-0B03-8011-294FCCB2FDD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90800" y="3489212"/>
            <a:ext cx="5257802" cy="577076"/>
          </a:xfrm>
        </p:spPr>
        <p:txBody>
          <a:bodyPr anchor="t">
            <a:normAutofit/>
          </a:bodyPr>
          <a:lstStyle>
            <a:lvl1pPr marL="0" marR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2126588"/>
      </p:ext>
    </p:extLst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Heather lil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25033C00-0439-AB05-7F0F-DACB4B52ED36}"/>
              </a:ext>
            </a:extLst>
          </p:cNvPr>
          <p:cNvSpPr/>
          <p:nvPr userDrawn="1"/>
        </p:nvSpPr>
        <p:spPr>
          <a:xfrm>
            <a:off x="310687" y="-414064"/>
            <a:ext cx="5528572" cy="55285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7B210AA-805A-B852-3AB8-F8C2B62D35EA}"/>
              </a:ext>
            </a:extLst>
          </p:cNvPr>
          <p:cNvSpPr/>
          <p:nvPr userDrawn="1"/>
        </p:nvSpPr>
        <p:spPr>
          <a:xfrm>
            <a:off x="3764673" y="3146729"/>
            <a:ext cx="3903922" cy="39039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6EAC0CA-EF07-09D3-C6F2-6B32103AD6D7}"/>
              </a:ext>
            </a:extLst>
          </p:cNvPr>
          <p:cNvSpPr/>
          <p:nvPr userDrawn="1"/>
        </p:nvSpPr>
        <p:spPr>
          <a:xfrm>
            <a:off x="3768481" y="3146729"/>
            <a:ext cx="1952995" cy="1876544"/>
          </a:xfrm>
          <a:custGeom>
            <a:avLst/>
            <a:gdLst>
              <a:gd name="connsiteX0" fmla="*/ 1897960 w 1902678"/>
              <a:gd name="connsiteY0" fmla="*/ 0 h 1828196"/>
              <a:gd name="connsiteX1" fmla="*/ 1902678 w 1902678"/>
              <a:gd name="connsiteY1" fmla="*/ 239 h 1828196"/>
              <a:gd name="connsiteX2" fmla="*/ 1896350 w 1902678"/>
              <a:gd name="connsiteY2" fmla="*/ 24850 h 1828196"/>
              <a:gd name="connsiteX3" fmla="*/ 125194 w 1902678"/>
              <a:gd name="connsiteY3" fmla="*/ 1796005 h 1828196"/>
              <a:gd name="connsiteX4" fmla="*/ 0 w 1902678"/>
              <a:gd name="connsiteY4" fmla="*/ 1828196 h 1828196"/>
              <a:gd name="connsiteX5" fmla="*/ 6108 w 1902678"/>
              <a:gd name="connsiteY5" fmla="*/ 1707235 h 1828196"/>
              <a:gd name="connsiteX6" fmla="*/ 1897960 w 1902678"/>
              <a:gd name="connsiteY6" fmla="*/ 0 h 182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2678" h="1828196">
                <a:moveTo>
                  <a:pt x="1897960" y="0"/>
                </a:moveTo>
                <a:lnTo>
                  <a:pt x="1902678" y="239"/>
                </a:lnTo>
                <a:lnTo>
                  <a:pt x="1896350" y="24850"/>
                </a:lnTo>
                <a:cubicBezTo>
                  <a:pt x="1634063" y="868128"/>
                  <a:pt x="968473" y="1533718"/>
                  <a:pt x="125194" y="1796005"/>
                </a:cubicBezTo>
                <a:lnTo>
                  <a:pt x="0" y="1828196"/>
                </a:lnTo>
                <a:lnTo>
                  <a:pt x="6108" y="1707235"/>
                </a:lnTo>
                <a:cubicBezTo>
                  <a:pt x="103493" y="748306"/>
                  <a:pt x="913339" y="0"/>
                  <a:pt x="189796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 userDrawn="1"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BDB89F0-EB02-B1FE-05C4-2FC660DB0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484008"/>
            <a:ext cx="7850030" cy="1745166"/>
          </a:xfrm>
        </p:spPr>
        <p:txBody>
          <a:bodyPr anchor="b"/>
          <a:lstStyle>
            <a:lvl1pPr algn="ctr">
              <a:defRPr sz="3200" b="0" i="1"/>
            </a:lvl1pPr>
          </a:lstStyle>
          <a:p>
            <a:endParaRPr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6FF631E-0279-1EC6-B7BC-7F5E71C0630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90800" y="3489212"/>
            <a:ext cx="5257802" cy="577076"/>
          </a:xfrm>
        </p:spPr>
        <p:txBody>
          <a:bodyPr anchor="t">
            <a:normAutofit/>
          </a:bodyPr>
          <a:lstStyle>
            <a:lvl1pPr marL="0" marR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4478262"/>
      </p:ext>
    </p:extLst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Cora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25033C00-0439-AB05-7F0F-DACB4B52ED36}"/>
              </a:ext>
            </a:extLst>
          </p:cNvPr>
          <p:cNvSpPr/>
          <p:nvPr userDrawn="1"/>
        </p:nvSpPr>
        <p:spPr>
          <a:xfrm>
            <a:off x="310687" y="-414064"/>
            <a:ext cx="5528572" cy="5528571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7B210AA-805A-B852-3AB8-F8C2B62D35EA}"/>
              </a:ext>
            </a:extLst>
          </p:cNvPr>
          <p:cNvSpPr/>
          <p:nvPr userDrawn="1"/>
        </p:nvSpPr>
        <p:spPr>
          <a:xfrm>
            <a:off x="3764673" y="3146729"/>
            <a:ext cx="3903922" cy="3903919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6EAC0CA-EF07-09D3-C6F2-6B32103AD6D7}"/>
              </a:ext>
            </a:extLst>
          </p:cNvPr>
          <p:cNvSpPr/>
          <p:nvPr userDrawn="1"/>
        </p:nvSpPr>
        <p:spPr>
          <a:xfrm>
            <a:off x="3768481" y="3146729"/>
            <a:ext cx="1952995" cy="1876544"/>
          </a:xfrm>
          <a:custGeom>
            <a:avLst/>
            <a:gdLst>
              <a:gd name="connsiteX0" fmla="*/ 1897960 w 1902678"/>
              <a:gd name="connsiteY0" fmla="*/ 0 h 1828196"/>
              <a:gd name="connsiteX1" fmla="*/ 1902678 w 1902678"/>
              <a:gd name="connsiteY1" fmla="*/ 239 h 1828196"/>
              <a:gd name="connsiteX2" fmla="*/ 1896350 w 1902678"/>
              <a:gd name="connsiteY2" fmla="*/ 24850 h 1828196"/>
              <a:gd name="connsiteX3" fmla="*/ 125194 w 1902678"/>
              <a:gd name="connsiteY3" fmla="*/ 1796005 h 1828196"/>
              <a:gd name="connsiteX4" fmla="*/ 0 w 1902678"/>
              <a:gd name="connsiteY4" fmla="*/ 1828196 h 1828196"/>
              <a:gd name="connsiteX5" fmla="*/ 6108 w 1902678"/>
              <a:gd name="connsiteY5" fmla="*/ 1707235 h 1828196"/>
              <a:gd name="connsiteX6" fmla="*/ 1897960 w 1902678"/>
              <a:gd name="connsiteY6" fmla="*/ 0 h 182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2678" h="1828196">
                <a:moveTo>
                  <a:pt x="1897960" y="0"/>
                </a:moveTo>
                <a:lnTo>
                  <a:pt x="1902678" y="239"/>
                </a:lnTo>
                <a:lnTo>
                  <a:pt x="1896350" y="24850"/>
                </a:lnTo>
                <a:cubicBezTo>
                  <a:pt x="1634063" y="868128"/>
                  <a:pt x="968473" y="1533718"/>
                  <a:pt x="125194" y="1796005"/>
                </a:cubicBezTo>
                <a:lnTo>
                  <a:pt x="0" y="1828196"/>
                </a:lnTo>
                <a:lnTo>
                  <a:pt x="6108" y="1707235"/>
                </a:lnTo>
                <a:cubicBezTo>
                  <a:pt x="103493" y="748306"/>
                  <a:pt x="913339" y="0"/>
                  <a:pt x="189796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 userDrawn="1"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2D62B28-CD09-946E-2EAB-E8FB7CB91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484008"/>
            <a:ext cx="7850030" cy="1745166"/>
          </a:xfrm>
        </p:spPr>
        <p:txBody>
          <a:bodyPr anchor="b"/>
          <a:lstStyle>
            <a:lvl1pPr algn="ctr">
              <a:defRPr sz="3200" b="0" i="1"/>
            </a:lvl1pPr>
          </a:lstStyle>
          <a:p>
            <a:endParaRPr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0264C5B-0533-0A5F-A56C-B52064C7889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90800" y="3489212"/>
            <a:ext cx="5257802" cy="577076"/>
          </a:xfrm>
        </p:spPr>
        <p:txBody>
          <a:bodyPr anchor="t">
            <a:normAutofit/>
          </a:bodyPr>
          <a:lstStyle>
            <a:lvl1pPr marL="0" marR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5397879"/>
      </p:ext>
    </p:extLst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Green split 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C44F9198-5784-F67F-D45F-3B2A11DD8A0A}"/>
              </a:ext>
            </a:extLst>
          </p:cNvPr>
          <p:cNvSpPr/>
          <p:nvPr userDrawn="1"/>
        </p:nvSpPr>
        <p:spPr>
          <a:xfrm>
            <a:off x="90" y="0"/>
            <a:ext cx="4103598" cy="5867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20700"/>
            <a:ext cx="2808356" cy="109036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2" y="1611065"/>
            <a:ext cx="2810668" cy="377223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0" y="2278965"/>
            <a:ext cx="2807880" cy="301663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Clr>
                <a:schemeClr val="accent6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accent6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61263" y="527656"/>
            <a:ext cx="5259001" cy="424843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64051" y="952500"/>
            <a:ext cx="5259001" cy="434310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F5A83FC4-A8F5-4553-8AB1-A2349187B4B9}" type="datetime1">
              <a:rPr lang="nb-NO" smtClean="0"/>
              <a:t>26.04.2026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7">
            <a:extLst>
              <a:ext uri="{FF2B5EF4-FFF2-40B4-BE49-F238E27FC236}">
                <a16:creationId xmlns:a16="http://schemas.microsoft.com/office/drawing/2014/main" id="{81413EA9-F8FC-1E6F-11AF-05B7116CFB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478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um split 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C44F9198-5784-F67F-D45F-3B2A11DD8A0A}"/>
              </a:ext>
            </a:extLst>
          </p:cNvPr>
          <p:cNvSpPr/>
          <p:nvPr userDrawn="1"/>
        </p:nvSpPr>
        <p:spPr>
          <a:xfrm>
            <a:off x="90" y="0"/>
            <a:ext cx="4103598" cy="586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F5A83FC4-A8F5-4553-8AB1-A2349187B4B9}" type="datetime1">
              <a:rPr lang="nb-NO" smtClean="0"/>
              <a:t>26.04.2026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7">
            <a:extLst>
              <a:ext uri="{FF2B5EF4-FFF2-40B4-BE49-F238E27FC236}">
                <a16:creationId xmlns:a16="http://schemas.microsoft.com/office/drawing/2014/main" id="{81413EA9-F8FC-1E6F-11AF-05B7116CFB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55629F3-D148-F2AE-F8F1-DEA7E39A9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69" y="520700"/>
            <a:ext cx="2808356" cy="109036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0B24E75-00BD-3D18-EBCC-36B0C9370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282" y="1611065"/>
            <a:ext cx="2810668" cy="377223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491DEE9-3E9F-8F6E-16C1-00A93FE5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0" y="2278965"/>
            <a:ext cx="2807880" cy="3016635"/>
          </a:xfrm>
        </p:spPr>
        <p:txBody>
          <a:bodyPr>
            <a:noAutofit/>
          </a:bodyPr>
          <a:lstStyle>
            <a:lvl1pPr>
              <a:buClr>
                <a:schemeClr val="accent6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6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98A00CB0-7A14-820F-39D6-E018276EC4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61263" y="520405"/>
            <a:ext cx="5259001" cy="424843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986C2863-A2E3-8E21-466C-D9DCDFE88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64051" y="952500"/>
            <a:ext cx="5259001" cy="434310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070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plit, conten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CA8D44-D359-F62B-452E-9F732D37F4E7}"/>
              </a:ext>
            </a:extLst>
          </p:cNvPr>
          <p:cNvSpPr/>
          <p:nvPr userDrawn="1"/>
        </p:nvSpPr>
        <p:spPr>
          <a:xfrm>
            <a:off x="5399090" y="0"/>
            <a:ext cx="5040310" cy="5867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20700"/>
            <a:ext cx="4321175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1689100"/>
            <a:ext cx="4320490" cy="3595635"/>
          </a:xfrm>
        </p:spPr>
        <p:txBody>
          <a:bodyPr/>
          <a:lstStyle/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9" y="1078879"/>
            <a:ext cx="4320490" cy="414959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28A8E7-FB98-44B6-9C93-A9A56689E5B4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99595C-07EB-873F-AEF9-E0C7778F352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94559" y="520700"/>
            <a:ext cx="3725702" cy="476403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  <a:lvl2pPr marL="216000" indent="0">
              <a:buNone/>
              <a:defRPr>
                <a:solidFill>
                  <a:schemeClr val="bg2"/>
                </a:solidFill>
              </a:defRPr>
            </a:lvl2pPr>
            <a:lvl3pPr marL="432000" indent="0">
              <a:buNone/>
              <a:defRPr>
                <a:solidFill>
                  <a:schemeClr val="bg2"/>
                </a:solidFill>
              </a:defRPr>
            </a:lvl3pPr>
            <a:lvl4pPr marL="648000" indent="0">
              <a:buNone/>
              <a:defRPr>
                <a:solidFill>
                  <a:schemeClr val="bg2"/>
                </a:solidFill>
              </a:defRPr>
            </a:lvl4pPr>
            <a:lvl5pPr marL="8640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5" name="Grafikk 7">
            <a:extLst>
              <a:ext uri="{FF2B5EF4-FFF2-40B4-BE49-F238E27FC236}">
                <a16:creationId xmlns:a16="http://schemas.microsoft.com/office/drawing/2014/main" id="{682BD87B-D266-3E25-4DF3-2CD3146E93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0" y="5490156"/>
            <a:ext cx="1126943" cy="20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011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um split, conten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CA8D44-D359-F62B-452E-9F732D37F4E7}"/>
              </a:ext>
            </a:extLst>
          </p:cNvPr>
          <p:cNvSpPr/>
          <p:nvPr userDrawn="1"/>
        </p:nvSpPr>
        <p:spPr>
          <a:xfrm>
            <a:off x="5399090" y="0"/>
            <a:ext cx="5040310" cy="586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20700"/>
            <a:ext cx="4321175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1689100"/>
            <a:ext cx="4320490" cy="3595635"/>
          </a:xfrm>
        </p:spPr>
        <p:txBody>
          <a:bodyPr/>
          <a:lstStyle/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9" y="1078879"/>
            <a:ext cx="4320490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17C948B-C715-40DD-B65C-8BC383CB94BA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99595C-07EB-873F-AEF9-E0C7778F352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94559" y="520701"/>
            <a:ext cx="3725702" cy="4772898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  <a:lvl2pPr marL="216000" indent="0">
              <a:buNone/>
              <a:defRPr>
                <a:solidFill>
                  <a:schemeClr val="bg2"/>
                </a:solidFill>
              </a:defRPr>
            </a:lvl2pPr>
            <a:lvl3pPr marL="432000" indent="0">
              <a:buNone/>
              <a:defRPr>
                <a:solidFill>
                  <a:schemeClr val="bg2"/>
                </a:solidFill>
              </a:defRPr>
            </a:lvl3pPr>
            <a:lvl4pPr marL="648000" indent="0">
              <a:buNone/>
              <a:defRPr>
                <a:solidFill>
                  <a:schemeClr val="bg2"/>
                </a:solidFill>
              </a:defRPr>
            </a:lvl4pPr>
            <a:lvl5pPr marL="8640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5" name="Grafikk 7">
            <a:extLst>
              <a:ext uri="{FF2B5EF4-FFF2-40B4-BE49-F238E27FC236}">
                <a16:creationId xmlns:a16="http://schemas.microsoft.com/office/drawing/2014/main" id="{45A0D0DA-72DF-C798-5853-A47155D8D1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0" y="5490156"/>
            <a:ext cx="1126943" cy="20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96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ast blue split, conten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CA8D44-D359-F62B-452E-9F732D37F4E7}"/>
              </a:ext>
            </a:extLst>
          </p:cNvPr>
          <p:cNvSpPr/>
          <p:nvPr userDrawn="1"/>
        </p:nvSpPr>
        <p:spPr>
          <a:xfrm>
            <a:off x="5399090" y="0"/>
            <a:ext cx="5040310" cy="58673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1689100"/>
            <a:ext cx="4320490" cy="3595635"/>
          </a:xfrm>
        </p:spPr>
        <p:txBody>
          <a:bodyPr/>
          <a:lstStyle/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CD96041-C29F-41F2-BC4B-F43F2C927616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99595C-07EB-873F-AEF9-E0C7778F352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94559" y="520700"/>
            <a:ext cx="3725702" cy="4764035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 marL="216000" indent="0">
              <a:buNone/>
              <a:defRPr>
                <a:solidFill>
                  <a:schemeClr val="bg2"/>
                </a:solidFill>
              </a:defRPr>
            </a:lvl2pPr>
            <a:lvl3pPr marL="432000" indent="0">
              <a:buNone/>
              <a:defRPr>
                <a:solidFill>
                  <a:schemeClr val="bg2"/>
                </a:solidFill>
              </a:defRPr>
            </a:lvl3pPr>
            <a:lvl4pPr marL="648000" indent="0">
              <a:buNone/>
              <a:defRPr>
                <a:solidFill>
                  <a:schemeClr val="bg2"/>
                </a:solidFill>
              </a:defRPr>
            </a:lvl4pPr>
            <a:lvl5pPr marL="8640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7" name="Grafikk 7">
            <a:extLst>
              <a:ext uri="{FF2B5EF4-FFF2-40B4-BE49-F238E27FC236}">
                <a16:creationId xmlns:a16="http://schemas.microsoft.com/office/drawing/2014/main" id="{DF70A3DE-E75C-5699-50F1-7735C9B49C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8B52293-5049-F960-CFE8-3CD3E0B3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4321175" cy="973138"/>
          </a:xfrm>
        </p:spPr>
        <p:txBody>
          <a:bodyPr anchor="t"/>
          <a:lstStyle>
            <a:lvl1pPr>
              <a:defRPr sz="4000"/>
            </a:lvl1pPr>
          </a:lstStyle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57A57CE-E031-9FD2-C730-EC5370A26C3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9" y="1078879"/>
            <a:ext cx="4320490" cy="414959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5041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adow green split, conten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CA8D44-D359-F62B-452E-9F732D37F4E7}"/>
              </a:ext>
            </a:extLst>
          </p:cNvPr>
          <p:cNvSpPr/>
          <p:nvPr userDrawn="1"/>
        </p:nvSpPr>
        <p:spPr>
          <a:xfrm>
            <a:off x="5399090" y="0"/>
            <a:ext cx="5040310" cy="58673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1689100"/>
            <a:ext cx="4320490" cy="3595635"/>
          </a:xfrm>
        </p:spPr>
        <p:txBody>
          <a:bodyPr/>
          <a:lstStyle/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46D6A20-BE53-45CB-BA87-7B5F570AE330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99595C-07EB-873F-AEF9-E0C7778F352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94559" y="520700"/>
            <a:ext cx="3725702" cy="4764035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 marL="216000" indent="0">
              <a:buNone/>
              <a:defRPr>
                <a:solidFill>
                  <a:schemeClr val="bg2"/>
                </a:solidFill>
              </a:defRPr>
            </a:lvl2pPr>
            <a:lvl3pPr marL="432000" indent="0">
              <a:buNone/>
              <a:defRPr>
                <a:solidFill>
                  <a:schemeClr val="bg2"/>
                </a:solidFill>
              </a:defRPr>
            </a:lvl3pPr>
            <a:lvl4pPr marL="648000" indent="0">
              <a:buNone/>
              <a:defRPr>
                <a:solidFill>
                  <a:schemeClr val="bg2"/>
                </a:solidFill>
              </a:defRPr>
            </a:lvl4pPr>
            <a:lvl5pPr marL="8640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7" name="Grafikk 7">
            <a:extLst>
              <a:ext uri="{FF2B5EF4-FFF2-40B4-BE49-F238E27FC236}">
                <a16:creationId xmlns:a16="http://schemas.microsoft.com/office/drawing/2014/main" id="{24AB0D09-070F-298F-C772-251C33C982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0E95A3-0DF3-5164-C017-93FF1FD74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4321175" cy="973138"/>
          </a:xfrm>
        </p:spPr>
        <p:txBody>
          <a:bodyPr anchor="t"/>
          <a:lstStyle>
            <a:lvl1pPr>
              <a:defRPr sz="4000"/>
            </a:lvl1pPr>
          </a:lstStyle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19C3F96-E6D8-4F8D-16D4-4B3CC86247A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9" y="1078879"/>
            <a:ext cx="4320490" cy="414959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54029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plit wi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9532F6-F7F8-1850-7C47-D0834E07ED12}"/>
              </a:ext>
            </a:extLst>
          </p:cNvPr>
          <p:cNvSpPr/>
          <p:nvPr userDrawn="1"/>
        </p:nvSpPr>
        <p:spPr>
          <a:xfrm>
            <a:off x="4492532" y="0"/>
            <a:ext cx="5946868" cy="586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1416" y="788729"/>
            <a:ext cx="4000990" cy="2803930"/>
          </a:xfrm>
        </p:spPr>
        <p:txBody>
          <a:bodyPr/>
          <a:lstStyle>
            <a:lvl1pPr marL="0" indent="0">
              <a:buNone/>
              <a:defRPr sz="2679">
                <a:solidFill>
                  <a:schemeClr val="bg2"/>
                </a:solidFill>
              </a:defRPr>
            </a:lvl1pPr>
            <a:lvl2pPr>
              <a:defRPr sz="2344">
                <a:solidFill>
                  <a:schemeClr val="bg1"/>
                </a:solidFill>
              </a:defRPr>
            </a:lvl2pPr>
            <a:lvl3pPr>
              <a:defRPr sz="2009">
                <a:solidFill>
                  <a:schemeClr val="bg1"/>
                </a:solidFill>
              </a:defRPr>
            </a:lvl3pPr>
            <a:lvl4pPr>
              <a:defRPr sz="1674">
                <a:solidFill>
                  <a:schemeClr val="bg1"/>
                </a:solidFill>
              </a:defRPr>
            </a:lvl4pPr>
            <a:lvl5pPr>
              <a:defRPr sz="1674">
                <a:solidFill>
                  <a:schemeClr val="bg1"/>
                </a:solidFill>
              </a:defRPr>
            </a:lvl5pPr>
            <a:lvl6pPr>
              <a:defRPr sz="1674"/>
            </a:lvl6pPr>
            <a:lvl7pPr>
              <a:defRPr sz="1674"/>
            </a:lvl7pPr>
            <a:lvl8pPr>
              <a:defRPr sz="1674"/>
            </a:lvl8pPr>
            <a:lvl9pPr>
              <a:defRPr sz="1674"/>
            </a:lvl9pPr>
          </a:lstStyle>
          <a:p>
            <a:pPr marL="276773" marR="0" lvl="0" indent="-276773" algn="l" defTabSz="765482" rtl="0" eaLnBrk="1" fontAlgn="auto" latinLnBrk="0" hangingPunct="1">
              <a:lnSpc>
                <a:spcPct val="90000"/>
              </a:lnSpc>
              <a:spcBef>
                <a:spcPts val="1153"/>
              </a:spcBef>
              <a:spcAft>
                <a:spcPts val="0"/>
              </a:spcAft>
              <a:buClr>
                <a:srgbClr val="06423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30" b="0" i="0" u="none" strike="noStrike" kern="1200" cap="none" spc="0" normalizeH="0" baseline="0" noProof="0">
              <a:ln>
                <a:noFill/>
              </a:ln>
              <a:solidFill>
                <a:srgbClr val="1C1C1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1086" y="2315763"/>
            <a:ext cx="3382602" cy="288273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5B432-A016-8E22-4D06-5A0424F7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B15CB-3125-4DF5-919A-751011D868D3}" type="datetime1">
              <a:rPr lang="nb-NO" smtClean="0"/>
              <a:t>26.04.2026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4FE7E-6C6E-8DC2-27B8-00B5871CC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E1FD7-EF01-E12F-A80A-CD4F5A92D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2029935-07BD-DD23-D4F2-01AF34C16841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346097" y="4121074"/>
            <a:ext cx="3996309" cy="288413"/>
          </a:xfrm>
          <a:prstGeom prst="rect">
            <a:avLst/>
          </a:prstGeom>
          <a:ln>
            <a:noFill/>
          </a:ln>
        </p:spPr>
        <p:txBody>
          <a:bodyPr tIns="46800" bIns="46800">
            <a:sp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2"/>
                </a:solidFill>
              </a:defRPr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9D3B516-69D2-EB6F-F748-4BDEA69C0B22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5342981" y="3757128"/>
            <a:ext cx="1237619" cy="283906"/>
          </a:xfrm>
          <a:solidFill>
            <a:schemeClr val="accent4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1EE8EFBF-8C6F-5EB4-3133-8806D5542A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0" y="5490156"/>
            <a:ext cx="1126943" cy="20650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A0A34EA-5903-AD9C-7F8C-589EC5C5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3384322" cy="1529219"/>
          </a:xfrm>
        </p:spPr>
        <p:txBody>
          <a:bodyPr anchor="t"/>
          <a:lstStyle>
            <a:lvl1pPr>
              <a:defRPr sz="3600"/>
            </a:lvl1pPr>
          </a:lstStyle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F100889-6B0B-EAAA-078C-A321D5142254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19138" y="1641528"/>
            <a:ext cx="3384485" cy="408391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4322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um split wi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9532F6-F7F8-1850-7C47-D0834E07ED12}"/>
              </a:ext>
            </a:extLst>
          </p:cNvPr>
          <p:cNvSpPr/>
          <p:nvPr userDrawn="1"/>
        </p:nvSpPr>
        <p:spPr>
          <a:xfrm>
            <a:off x="4492532" y="0"/>
            <a:ext cx="5946868" cy="586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1416" y="788729"/>
            <a:ext cx="4000990" cy="2803930"/>
          </a:xfrm>
        </p:spPr>
        <p:txBody>
          <a:bodyPr/>
          <a:lstStyle>
            <a:lvl1pPr>
              <a:defRPr sz="2679">
                <a:solidFill>
                  <a:schemeClr val="bg1"/>
                </a:solidFill>
              </a:defRPr>
            </a:lvl1pPr>
            <a:lvl2pPr>
              <a:defRPr sz="2344">
                <a:solidFill>
                  <a:schemeClr val="bg1"/>
                </a:solidFill>
              </a:defRPr>
            </a:lvl2pPr>
            <a:lvl3pPr>
              <a:defRPr sz="2009">
                <a:solidFill>
                  <a:schemeClr val="bg1"/>
                </a:solidFill>
              </a:defRPr>
            </a:lvl3pPr>
            <a:lvl4pPr>
              <a:defRPr sz="1674">
                <a:solidFill>
                  <a:schemeClr val="bg1"/>
                </a:solidFill>
              </a:defRPr>
            </a:lvl4pPr>
            <a:lvl5pPr>
              <a:defRPr sz="1674">
                <a:solidFill>
                  <a:schemeClr val="bg1"/>
                </a:solidFill>
              </a:defRPr>
            </a:lvl5pPr>
            <a:lvl6pPr>
              <a:defRPr sz="1674"/>
            </a:lvl6pPr>
            <a:lvl7pPr>
              <a:defRPr sz="1674"/>
            </a:lvl7pPr>
            <a:lvl8pPr>
              <a:defRPr sz="1674"/>
            </a:lvl8pPr>
            <a:lvl9pPr>
              <a:defRPr sz="1674"/>
            </a:lvl9pPr>
          </a:lstStyle>
          <a:p>
            <a:pPr marL="276773" marR="0" lvl="0" indent="-276773" algn="l" defTabSz="765482" rtl="0" eaLnBrk="1" fontAlgn="auto" latinLnBrk="0" hangingPunct="1">
              <a:lnSpc>
                <a:spcPct val="90000"/>
              </a:lnSpc>
              <a:spcBef>
                <a:spcPts val="1153"/>
              </a:spcBef>
              <a:spcAft>
                <a:spcPts val="0"/>
              </a:spcAft>
              <a:buClr>
                <a:srgbClr val="06423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30" b="0" i="0" u="none" strike="noStrike" kern="1200" cap="none" spc="0" normalizeH="0" baseline="0" noProof="0">
              <a:ln>
                <a:noFill/>
              </a:ln>
              <a:solidFill>
                <a:srgbClr val="1C1C1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5B432-A016-8E22-4D06-5A0424F7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B15CB-3125-4DF5-919A-751011D868D3}" type="datetime1">
              <a:rPr lang="nb-NO" smtClean="0"/>
              <a:t>26.04.2026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4FE7E-6C6E-8DC2-27B8-00B5871CC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E1FD7-EF01-E12F-A80A-CD4F5A92D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1EE8EFBF-8C6F-5EB4-3133-8806D5542A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0" y="5490156"/>
            <a:ext cx="1126943" cy="206505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05D1C85-A06C-C696-802A-7A2D8DD6C41D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346097" y="4121074"/>
            <a:ext cx="3996309" cy="288413"/>
          </a:xfrm>
          <a:prstGeom prst="rect">
            <a:avLst/>
          </a:prstGeom>
          <a:ln>
            <a:noFill/>
          </a:ln>
        </p:spPr>
        <p:txBody>
          <a:bodyPr tIns="46800" bIns="46800">
            <a:sp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2"/>
                </a:solidFill>
              </a:defRPr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9CEAC13-0370-DB5D-D335-1369CD684CCC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5342981" y="3757128"/>
            <a:ext cx="1237619" cy="283906"/>
          </a:xfrm>
          <a:solidFill>
            <a:srgbClr val="F58A6E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465F00D-89EB-AD1F-C96B-5E3183AFB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3384322" cy="1529219"/>
          </a:xfrm>
        </p:spPr>
        <p:txBody>
          <a:bodyPr anchor="t"/>
          <a:lstStyle>
            <a:lvl1pPr>
              <a:defRPr sz="3600"/>
            </a:lvl1pPr>
          </a:lstStyle>
          <a:p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5FE5CEE-8034-C1BC-E722-F7F47F70B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1086" y="2315763"/>
            <a:ext cx="3382602" cy="288273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8CD0809-2961-8E3A-7332-7183EC258F64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19138" y="1641528"/>
            <a:ext cx="3384485" cy="408391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14411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ast blue split wi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9532F6-F7F8-1850-7C47-D0834E07ED12}"/>
              </a:ext>
            </a:extLst>
          </p:cNvPr>
          <p:cNvSpPr/>
          <p:nvPr userDrawn="1"/>
        </p:nvSpPr>
        <p:spPr>
          <a:xfrm>
            <a:off x="4492532" y="0"/>
            <a:ext cx="5946868" cy="5867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1416" y="788729"/>
            <a:ext cx="4000990" cy="2803930"/>
          </a:xfrm>
        </p:spPr>
        <p:txBody>
          <a:bodyPr/>
          <a:lstStyle>
            <a:lvl1pPr marL="0" indent="0">
              <a:buNone/>
              <a:defRPr sz="2679">
                <a:solidFill>
                  <a:schemeClr val="bg1"/>
                </a:solidFill>
              </a:defRPr>
            </a:lvl1pPr>
            <a:lvl2pPr>
              <a:defRPr sz="2344">
                <a:solidFill>
                  <a:schemeClr val="bg1"/>
                </a:solidFill>
              </a:defRPr>
            </a:lvl2pPr>
            <a:lvl3pPr>
              <a:defRPr sz="2009">
                <a:solidFill>
                  <a:schemeClr val="bg1"/>
                </a:solidFill>
              </a:defRPr>
            </a:lvl3pPr>
            <a:lvl4pPr>
              <a:defRPr sz="1674">
                <a:solidFill>
                  <a:schemeClr val="bg1"/>
                </a:solidFill>
              </a:defRPr>
            </a:lvl4pPr>
            <a:lvl5pPr>
              <a:defRPr sz="1674">
                <a:solidFill>
                  <a:schemeClr val="bg1"/>
                </a:solidFill>
              </a:defRPr>
            </a:lvl5pPr>
            <a:lvl6pPr>
              <a:defRPr sz="1674"/>
            </a:lvl6pPr>
            <a:lvl7pPr>
              <a:defRPr sz="1674"/>
            </a:lvl7pPr>
            <a:lvl8pPr>
              <a:defRPr sz="1674"/>
            </a:lvl8pPr>
            <a:lvl9pPr>
              <a:defRPr sz="1674"/>
            </a:lvl9pPr>
          </a:lstStyle>
          <a:p>
            <a:pPr marL="276773" marR="0" lvl="0" indent="-276773" algn="l" defTabSz="765482" rtl="0" eaLnBrk="1" fontAlgn="auto" latinLnBrk="0" hangingPunct="1">
              <a:lnSpc>
                <a:spcPct val="90000"/>
              </a:lnSpc>
              <a:spcBef>
                <a:spcPts val="1153"/>
              </a:spcBef>
              <a:spcAft>
                <a:spcPts val="0"/>
              </a:spcAft>
              <a:buClr>
                <a:srgbClr val="06423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30" b="0" i="0" u="none" strike="noStrike" kern="1200" cap="none" spc="0" normalizeH="0" baseline="0" noProof="0">
              <a:ln>
                <a:noFill/>
              </a:ln>
              <a:solidFill>
                <a:srgbClr val="1C1C1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5B432-A016-8E22-4D06-5A0424F7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B15CB-3125-4DF5-919A-751011D868D3}" type="datetime1">
              <a:rPr lang="nb-NO" smtClean="0"/>
              <a:t>26.04.2026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4FE7E-6C6E-8DC2-27B8-00B5871CC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E1FD7-EF01-E12F-A80A-CD4F5A92D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05D1C85-A06C-C696-802A-7A2D8DD6C41D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346097" y="4121074"/>
            <a:ext cx="3996309" cy="288413"/>
          </a:xfrm>
          <a:prstGeom prst="rect">
            <a:avLst/>
          </a:prstGeom>
          <a:ln>
            <a:noFill/>
          </a:ln>
        </p:spPr>
        <p:txBody>
          <a:bodyPr tIns="46800" bIns="46800">
            <a:sp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tx1"/>
                </a:solidFill>
              </a:defRPr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9CEAC13-0370-DB5D-D335-1369CD684CCC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5342981" y="3757128"/>
            <a:ext cx="1237619" cy="283906"/>
          </a:xfrm>
          <a:solidFill>
            <a:schemeClr val="bg1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5FE5CEE-8034-C1BC-E722-F7F47F70B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1086" y="2315763"/>
            <a:ext cx="3382602" cy="288273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pic>
        <p:nvPicPr>
          <p:cNvPr id="2" name="Grafikk 7">
            <a:extLst>
              <a:ext uri="{FF2B5EF4-FFF2-40B4-BE49-F238E27FC236}">
                <a16:creationId xmlns:a16="http://schemas.microsoft.com/office/drawing/2014/main" id="{801FD927-1FEF-659E-AAA6-81F49C6B4E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FA452A3-0A48-39F7-C3BE-A101F8D54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3384322" cy="1529219"/>
          </a:xfrm>
        </p:spPr>
        <p:txBody>
          <a:bodyPr anchor="t"/>
          <a:lstStyle>
            <a:lvl1pPr>
              <a:defRPr sz="3600"/>
            </a:lvl1pPr>
          </a:lstStyle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6A7E782-561E-D77F-2D93-2268C7776ED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19138" y="1641528"/>
            <a:ext cx="3384485" cy="408391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53926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adow green split wi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9532F6-F7F8-1850-7C47-D0834E07ED12}"/>
              </a:ext>
            </a:extLst>
          </p:cNvPr>
          <p:cNvSpPr/>
          <p:nvPr userDrawn="1"/>
        </p:nvSpPr>
        <p:spPr>
          <a:xfrm>
            <a:off x="4492532" y="0"/>
            <a:ext cx="5946868" cy="5867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1416" y="788729"/>
            <a:ext cx="4000990" cy="2803930"/>
          </a:xfrm>
        </p:spPr>
        <p:txBody>
          <a:bodyPr/>
          <a:lstStyle>
            <a:lvl1pPr marL="0" indent="0">
              <a:buNone/>
              <a:defRPr sz="2679">
                <a:solidFill>
                  <a:schemeClr val="bg1"/>
                </a:solidFill>
              </a:defRPr>
            </a:lvl1pPr>
            <a:lvl2pPr>
              <a:defRPr sz="2344">
                <a:solidFill>
                  <a:schemeClr val="bg1"/>
                </a:solidFill>
              </a:defRPr>
            </a:lvl2pPr>
            <a:lvl3pPr>
              <a:defRPr sz="2009">
                <a:solidFill>
                  <a:schemeClr val="bg1"/>
                </a:solidFill>
              </a:defRPr>
            </a:lvl3pPr>
            <a:lvl4pPr>
              <a:defRPr sz="1674">
                <a:solidFill>
                  <a:schemeClr val="bg1"/>
                </a:solidFill>
              </a:defRPr>
            </a:lvl4pPr>
            <a:lvl5pPr>
              <a:defRPr sz="1674">
                <a:solidFill>
                  <a:schemeClr val="bg1"/>
                </a:solidFill>
              </a:defRPr>
            </a:lvl5pPr>
            <a:lvl6pPr>
              <a:defRPr sz="1674"/>
            </a:lvl6pPr>
            <a:lvl7pPr>
              <a:defRPr sz="1674"/>
            </a:lvl7pPr>
            <a:lvl8pPr>
              <a:defRPr sz="1674"/>
            </a:lvl8pPr>
            <a:lvl9pPr>
              <a:defRPr sz="1674"/>
            </a:lvl9pPr>
          </a:lstStyle>
          <a:p>
            <a:pPr marL="276773" marR="0" lvl="0" indent="-276773" algn="l" defTabSz="765482" rtl="0" eaLnBrk="1" fontAlgn="auto" latinLnBrk="0" hangingPunct="1">
              <a:lnSpc>
                <a:spcPct val="90000"/>
              </a:lnSpc>
              <a:spcBef>
                <a:spcPts val="1153"/>
              </a:spcBef>
              <a:spcAft>
                <a:spcPts val="0"/>
              </a:spcAft>
              <a:buClr>
                <a:srgbClr val="06423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30" b="0" i="0" u="none" strike="noStrike" kern="1200" cap="none" spc="0" normalizeH="0" baseline="0" noProof="0">
              <a:ln>
                <a:noFill/>
              </a:ln>
              <a:solidFill>
                <a:srgbClr val="1C1C1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5B432-A016-8E22-4D06-5A0424F7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2B15CB-3125-4DF5-919A-751011D868D3}" type="datetime1">
              <a:rPr lang="nb-NO" smtClean="0"/>
              <a:t>26.04.2026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4FE7E-6C6E-8DC2-27B8-00B5871CC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E1FD7-EF01-E12F-A80A-CD4F5A92D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05D1C85-A06C-C696-802A-7A2D8DD6C41D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346097" y="4121074"/>
            <a:ext cx="3996309" cy="288413"/>
          </a:xfrm>
          <a:prstGeom prst="rect">
            <a:avLst/>
          </a:prstGeom>
          <a:ln>
            <a:noFill/>
          </a:ln>
        </p:spPr>
        <p:txBody>
          <a:bodyPr tIns="46800" bIns="46800">
            <a:sp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tx1"/>
                </a:solidFill>
              </a:defRPr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9CEAC13-0370-DB5D-D335-1369CD684CCC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5342981" y="3757128"/>
            <a:ext cx="1237619" cy="283906"/>
          </a:xfrm>
          <a:solidFill>
            <a:schemeClr val="bg1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5FE5CEE-8034-C1BC-E722-F7F47F70B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1086" y="2315763"/>
            <a:ext cx="3382602" cy="288273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  <p:pic>
        <p:nvPicPr>
          <p:cNvPr id="2" name="Grafikk 7">
            <a:extLst>
              <a:ext uri="{FF2B5EF4-FFF2-40B4-BE49-F238E27FC236}">
                <a16:creationId xmlns:a16="http://schemas.microsoft.com/office/drawing/2014/main" id="{801FD927-1FEF-659E-AAA6-81F49C6B4E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27A761F-A18C-14BC-3219-8399500BF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3384322" cy="1529219"/>
          </a:xfrm>
        </p:spPr>
        <p:txBody>
          <a:bodyPr anchor="t"/>
          <a:lstStyle>
            <a:lvl1pPr>
              <a:defRPr sz="3600"/>
            </a:lvl1pPr>
          </a:lstStyle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FEC156C-A050-83A9-6DC8-FBADA8131E84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19138" y="1641528"/>
            <a:ext cx="3384485" cy="408391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479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plit, sidebar list x4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D1D970D-8A62-2A5A-D0C9-4B40AF7DF0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399088" y="0"/>
            <a:ext cx="5040315" cy="586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3BF790-B172-01B7-0EA8-060C6A09EAA3}"/>
              </a:ext>
            </a:extLst>
          </p:cNvPr>
          <p:cNvCxnSpPr>
            <a:cxnSpLocks/>
          </p:cNvCxnSpPr>
          <p:nvPr userDrawn="1"/>
        </p:nvCxnSpPr>
        <p:spPr>
          <a:xfrm>
            <a:off x="5975351" y="1960572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65A707-A57D-0B54-AAFD-EC3A43433938}"/>
              </a:ext>
            </a:extLst>
          </p:cNvPr>
          <p:cNvCxnSpPr>
            <a:cxnSpLocks/>
          </p:cNvCxnSpPr>
          <p:nvPr userDrawn="1"/>
        </p:nvCxnSpPr>
        <p:spPr>
          <a:xfrm>
            <a:off x="5975351" y="2743128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65080C-6BC5-E931-E4FE-2CF9CC55BF84}"/>
              </a:ext>
            </a:extLst>
          </p:cNvPr>
          <p:cNvCxnSpPr>
            <a:cxnSpLocks/>
          </p:cNvCxnSpPr>
          <p:nvPr userDrawn="1"/>
        </p:nvCxnSpPr>
        <p:spPr>
          <a:xfrm>
            <a:off x="5975351" y="3525684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BFEFB85-5245-AEDA-C4A7-CAF91A6D648C}"/>
              </a:ext>
            </a:extLst>
          </p:cNvPr>
          <p:cNvCxnSpPr>
            <a:cxnSpLocks/>
          </p:cNvCxnSpPr>
          <p:nvPr userDrawn="1"/>
        </p:nvCxnSpPr>
        <p:spPr>
          <a:xfrm>
            <a:off x="5975351" y="4308239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9" y="2945246"/>
            <a:ext cx="4321174" cy="914978"/>
          </a:xfrm>
        </p:spPr>
        <p:txBody>
          <a:bodyPr anchor="b"/>
          <a:lstStyle>
            <a:lvl1pPr>
              <a:defRPr sz="3200"/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8" y="3912177"/>
            <a:ext cx="4321175" cy="1444047"/>
          </a:xfrm>
        </p:spPr>
        <p:txBody>
          <a:bodyPr anchor="t">
            <a:norm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AD55CFD-1A67-D481-E805-BC5296C5F7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75350" y="1245718"/>
            <a:ext cx="3744913" cy="64607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C2DC9DF-C6CF-602C-25FE-FA4836F89A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75350" y="2038205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21C5166-8248-654B-F60D-91373A8E7B2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75350" y="2820761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DB2469C-72DE-680F-B044-E600FDB308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5350" y="3603317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8748D30C-17E5-B519-994A-8EB2665318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75350" y="4385872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77C520A-0E0A-8961-F366-E5E076EA42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5399088" cy="28305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E3D133F-95C3-CFCB-0973-015835F06BA0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5975350" y="746156"/>
            <a:ext cx="1237619" cy="283906"/>
          </a:xfrm>
          <a:solidFill>
            <a:schemeClr val="accent4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87737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plit, sidebar list x3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D1D970D-8A62-2A5A-D0C9-4B40AF7DF0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399088" y="0"/>
            <a:ext cx="5040315" cy="586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3BF790-B172-01B7-0EA8-060C6A09EAA3}"/>
              </a:ext>
            </a:extLst>
          </p:cNvPr>
          <p:cNvCxnSpPr>
            <a:cxnSpLocks/>
          </p:cNvCxnSpPr>
          <p:nvPr userDrawn="1"/>
        </p:nvCxnSpPr>
        <p:spPr>
          <a:xfrm>
            <a:off x="5975351" y="1960572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65A707-A57D-0B54-AAFD-EC3A43433938}"/>
              </a:ext>
            </a:extLst>
          </p:cNvPr>
          <p:cNvCxnSpPr>
            <a:cxnSpLocks/>
          </p:cNvCxnSpPr>
          <p:nvPr userDrawn="1"/>
        </p:nvCxnSpPr>
        <p:spPr>
          <a:xfrm>
            <a:off x="5975351" y="2743128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65080C-6BC5-E931-E4FE-2CF9CC55BF84}"/>
              </a:ext>
            </a:extLst>
          </p:cNvPr>
          <p:cNvCxnSpPr>
            <a:cxnSpLocks/>
          </p:cNvCxnSpPr>
          <p:nvPr userDrawn="1"/>
        </p:nvCxnSpPr>
        <p:spPr>
          <a:xfrm>
            <a:off x="5975351" y="3525684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9" y="2945246"/>
            <a:ext cx="4321174" cy="914978"/>
          </a:xfrm>
        </p:spPr>
        <p:txBody>
          <a:bodyPr anchor="b"/>
          <a:lstStyle>
            <a:lvl1pPr>
              <a:defRPr sz="3200"/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8" y="3912177"/>
            <a:ext cx="4321175" cy="1444047"/>
          </a:xfrm>
        </p:spPr>
        <p:txBody>
          <a:bodyPr anchor="t">
            <a:norm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AD55CFD-1A67-D481-E805-BC5296C5F7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75350" y="1245718"/>
            <a:ext cx="3744913" cy="64607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C2DC9DF-C6CF-602C-25FE-FA4836F89A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75350" y="2038205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21C5166-8248-654B-F60D-91373A8E7B2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75350" y="2820761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DB2469C-72DE-680F-B044-E600FDB308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5350" y="3603317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CACFB6C4-9576-BCA9-EACD-01EE36E7C4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5399088" cy="28305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37ECD07-B15B-7BF5-1A47-20C84182D2FB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5975350" y="746156"/>
            <a:ext cx="1237619" cy="283906"/>
          </a:xfrm>
          <a:solidFill>
            <a:schemeClr val="accent4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09145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ast blue split, sidebar list x4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D1D970D-8A62-2A5A-D0C9-4B40AF7DF0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399088" y="0"/>
            <a:ext cx="5040315" cy="5867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3BF790-B172-01B7-0EA8-060C6A09EAA3}"/>
              </a:ext>
            </a:extLst>
          </p:cNvPr>
          <p:cNvCxnSpPr>
            <a:cxnSpLocks/>
          </p:cNvCxnSpPr>
          <p:nvPr userDrawn="1"/>
        </p:nvCxnSpPr>
        <p:spPr>
          <a:xfrm>
            <a:off x="5975351" y="1960572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65A707-A57D-0B54-AAFD-EC3A43433938}"/>
              </a:ext>
            </a:extLst>
          </p:cNvPr>
          <p:cNvCxnSpPr>
            <a:cxnSpLocks/>
          </p:cNvCxnSpPr>
          <p:nvPr userDrawn="1"/>
        </p:nvCxnSpPr>
        <p:spPr>
          <a:xfrm>
            <a:off x="5975351" y="2743128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65080C-6BC5-E931-E4FE-2CF9CC55BF84}"/>
              </a:ext>
            </a:extLst>
          </p:cNvPr>
          <p:cNvCxnSpPr>
            <a:cxnSpLocks/>
          </p:cNvCxnSpPr>
          <p:nvPr userDrawn="1"/>
        </p:nvCxnSpPr>
        <p:spPr>
          <a:xfrm>
            <a:off x="5975351" y="3525684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BFEFB85-5245-AEDA-C4A7-CAF91A6D648C}"/>
              </a:ext>
            </a:extLst>
          </p:cNvPr>
          <p:cNvCxnSpPr>
            <a:cxnSpLocks/>
          </p:cNvCxnSpPr>
          <p:nvPr userDrawn="1"/>
        </p:nvCxnSpPr>
        <p:spPr>
          <a:xfrm>
            <a:off x="5975351" y="4308239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9" y="2945246"/>
            <a:ext cx="4321174" cy="914978"/>
          </a:xfrm>
        </p:spPr>
        <p:txBody>
          <a:bodyPr anchor="b"/>
          <a:lstStyle>
            <a:lvl1pPr>
              <a:defRPr sz="3200"/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8" y="3912177"/>
            <a:ext cx="4321175" cy="1444047"/>
          </a:xfrm>
        </p:spPr>
        <p:txBody>
          <a:bodyPr anchor="t">
            <a:norm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AD55CFD-1A67-D481-E805-BC5296C5F7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75350" y="1245718"/>
            <a:ext cx="3744913" cy="64607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C2DC9DF-C6CF-602C-25FE-FA4836F89A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75350" y="2038205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21C5166-8248-654B-F60D-91373A8E7B2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75350" y="2820761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DB2469C-72DE-680F-B044-E600FDB308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5350" y="3603317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8748D30C-17E5-B519-994A-8EB2665318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75350" y="4385872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8E6A0163-0339-82F8-83D9-F5188AE7460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5399088" cy="28305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09352BE-D600-B11E-95CF-39F6278C17E4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5975350" y="746156"/>
            <a:ext cx="1237619" cy="283906"/>
          </a:xfrm>
          <a:solidFill>
            <a:schemeClr val="bg2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5788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ast blue split, sidebar list x3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D1D970D-8A62-2A5A-D0C9-4B40AF7DF0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399088" y="0"/>
            <a:ext cx="5040315" cy="5867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3BF790-B172-01B7-0EA8-060C6A09EAA3}"/>
              </a:ext>
            </a:extLst>
          </p:cNvPr>
          <p:cNvCxnSpPr>
            <a:cxnSpLocks/>
          </p:cNvCxnSpPr>
          <p:nvPr userDrawn="1"/>
        </p:nvCxnSpPr>
        <p:spPr>
          <a:xfrm>
            <a:off x="5975351" y="1960572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65A707-A57D-0B54-AAFD-EC3A43433938}"/>
              </a:ext>
            </a:extLst>
          </p:cNvPr>
          <p:cNvCxnSpPr>
            <a:cxnSpLocks/>
          </p:cNvCxnSpPr>
          <p:nvPr userDrawn="1"/>
        </p:nvCxnSpPr>
        <p:spPr>
          <a:xfrm>
            <a:off x="5975351" y="2743128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65080C-6BC5-E931-E4FE-2CF9CC55BF84}"/>
              </a:ext>
            </a:extLst>
          </p:cNvPr>
          <p:cNvCxnSpPr>
            <a:cxnSpLocks/>
          </p:cNvCxnSpPr>
          <p:nvPr userDrawn="1"/>
        </p:nvCxnSpPr>
        <p:spPr>
          <a:xfrm>
            <a:off x="5975351" y="3525684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9" y="2945246"/>
            <a:ext cx="4321174" cy="914978"/>
          </a:xfrm>
        </p:spPr>
        <p:txBody>
          <a:bodyPr anchor="b"/>
          <a:lstStyle>
            <a:lvl1pPr>
              <a:defRPr sz="3200"/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8" y="3912177"/>
            <a:ext cx="4321175" cy="1444047"/>
          </a:xfrm>
        </p:spPr>
        <p:txBody>
          <a:bodyPr anchor="t">
            <a:norm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AD55CFD-1A67-D481-E805-BC5296C5F7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75350" y="1245718"/>
            <a:ext cx="3744913" cy="64607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C2DC9DF-C6CF-602C-25FE-FA4836F89A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75350" y="2038205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21C5166-8248-654B-F60D-91373A8E7B2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75350" y="2820761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DB2469C-72DE-680F-B044-E600FDB308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5350" y="3603317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1D686A65-69D7-7A61-13CC-24BF6A1709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5399088" cy="28305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DD6D938-9FD2-8F24-85FC-605B826BF4C1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5975350" y="746156"/>
            <a:ext cx="1237619" cy="283906"/>
          </a:xfrm>
          <a:solidFill>
            <a:schemeClr val="bg2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68265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adow green split, sidebar list x4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D1D970D-8A62-2A5A-D0C9-4B40AF7DF0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399088" y="0"/>
            <a:ext cx="5040315" cy="5867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3BF790-B172-01B7-0EA8-060C6A09EAA3}"/>
              </a:ext>
            </a:extLst>
          </p:cNvPr>
          <p:cNvCxnSpPr>
            <a:cxnSpLocks/>
          </p:cNvCxnSpPr>
          <p:nvPr userDrawn="1"/>
        </p:nvCxnSpPr>
        <p:spPr>
          <a:xfrm>
            <a:off x="5975351" y="1960572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65A707-A57D-0B54-AAFD-EC3A43433938}"/>
              </a:ext>
            </a:extLst>
          </p:cNvPr>
          <p:cNvCxnSpPr>
            <a:cxnSpLocks/>
          </p:cNvCxnSpPr>
          <p:nvPr userDrawn="1"/>
        </p:nvCxnSpPr>
        <p:spPr>
          <a:xfrm>
            <a:off x="5975351" y="2743128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65080C-6BC5-E931-E4FE-2CF9CC55BF84}"/>
              </a:ext>
            </a:extLst>
          </p:cNvPr>
          <p:cNvCxnSpPr>
            <a:cxnSpLocks/>
          </p:cNvCxnSpPr>
          <p:nvPr userDrawn="1"/>
        </p:nvCxnSpPr>
        <p:spPr>
          <a:xfrm>
            <a:off x="5975351" y="3525684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BFEFB85-5245-AEDA-C4A7-CAF91A6D648C}"/>
              </a:ext>
            </a:extLst>
          </p:cNvPr>
          <p:cNvCxnSpPr>
            <a:cxnSpLocks/>
          </p:cNvCxnSpPr>
          <p:nvPr userDrawn="1"/>
        </p:nvCxnSpPr>
        <p:spPr>
          <a:xfrm>
            <a:off x="5975351" y="4308239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9" y="2945246"/>
            <a:ext cx="4321174" cy="914978"/>
          </a:xfrm>
        </p:spPr>
        <p:txBody>
          <a:bodyPr anchor="b"/>
          <a:lstStyle>
            <a:lvl1pPr>
              <a:defRPr sz="3200"/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8" y="3912177"/>
            <a:ext cx="4321175" cy="1444047"/>
          </a:xfrm>
        </p:spPr>
        <p:txBody>
          <a:bodyPr anchor="t">
            <a:norm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AD55CFD-1A67-D481-E805-BC5296C5F7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75350" y="1245718"/>
            <a:ext cx="3744913" cy="64607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C2DC9DF-C6CF-602C-25FE-FA4836F89A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75350" y="2038205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21C5166-8248-654B-F60D-91373A8E7B2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75350" y="2820761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DB2469C-72DE-680F-B044-E600FDB308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5350" y="3603317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8748D30C-17E5-B519-994A-8EB2665318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75350" y="4385872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FD9729C-80BC-4936-3B3D-AFBC0D5FF84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5399088" cy="28305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5190297-A812-6EE0-6FC9-16B93EEE1E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5975350" y="746156"/>
            <a:ext cx="1237619" cy="283906"/>
          </a:xfrm>
          <a:solidFill>
            <a:schemeClr val="bg2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95844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adow green split, sidebar list x3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D1D970D-8A62-2A5A-D0C9-4B40AF7DF0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399088" y="0"/>
            <a:ext cx="5040315" cy="5867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87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3BF790-B172-01B7-0EA8-060C6A09EAA3}"/>
              </a:ext>
            </a:extLst>
          </p:cNvPr>
          <p:cNvCxnSpPr>
            <a:cxnSpLocks/>
          </p:cNvCxnSpPr>
          <p:nvPr userDrawn="1"/>
        </p:nvCxnSpPr>
        <p:spPr>
          <a:xfrm>
            <a:off x="5975351" y="1960572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65A707-A57D-0B54-AAFD-EC3A43433938}"/>
              </a:ext>
            </a:extLst>
          </p:cNvPr>
          <p:cNvCxnSpPr>
            <a:cxnSpLocks/>
          </p:cNvCxnSpPr>
          <p:nvPr userDrawn="1"/>
        </p:nvCxnSpPr>
        <p:spPr>
          <a:xfrm>
            <a:off x="5975351" y="2743128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65080C-6BC5-E931-E4FE-2CF9CC55BF84}"/>
              </a:ext>
            </a:extLst>
          </p:cNvPr>
          <p:cNvCxnSpPr>
            <a:cxnSpLocks/>
          </p:cNvCxnSpPr>
          <p:nvPr userDrawn="1"/>
        </p:nvCxnSpPr>
        <p:spPr>
          <a:xfrm>
            <a:off x="5975351" y="3525684"/>
            <a:ext cx="374491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9" y="2945246"/>
            <a:ext cx="4321174" cy="914978"/>
          </a:xfrm>
        </p:spPr>
        <p:txBody>
          <a:bodyPr anchor="b"/>
          <a:lstStyle>
            <a:lvl1pPr>
              <a:defRPr sz="3200"/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4F8AC3-250B-3542-A96B-1147699F46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9138" y="3912177"/>
            <a:ext cx="4321175" cy="1444047"/>
          </a:xfrm>
        </p:spPr>
        <p:txBody>
          <a:bodyPr anchor="t">
            <a:norm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6505998-4250-48F8-8ECD-255600EB7E27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AD55CFD-1A67-D481-E805-BC5296C5F7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75350" y="1245718"/>
            <a:ext cx="3744913" cy="64607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C2DC9DF-C6CF-602C-25FE-FA4836F89A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75350" y="2038205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21C5166-8248-654B-F60D-91373A8E7B2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75350" y="2820761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DB2469C-72DE-680F-B044-E600FDB308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5350" y="3603317"/>
            <a:ext cx="3744913" cy="627290"/>
          </a:xfrm>
        </p:spPr>
        <p:txBody>
          <a:bodyPr wrap="square" anchor="ctr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A590A52D-4933-A4BD-D7F5-512FA3C3E65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5399088" cy="28305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1A4337F-00FE-981C-EEFC-6DC3C87D346E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5975350" y="746156"/>
            <a:ext cx="1237619" cy="283906"/>
          </a:xfrm>
          <a:solidFill>
            <a:schemeClr val="bg2"/>
          </a:solidFill>
        </p:spPr>
        <p:txBody>
          <a:bodyPr wrap="none" lIns="108000" tIns="72000" rIns="108000" bIns="72000">
            <a:spAutoFit/>
          </a:bodyPr>
          <a:lstStyle>
            <a:lvl1pPr marL="0" indent="0">
              <a:buNone/>
              <a:defRPr sz="1000"/>
            </a:lvl1pPr>
            <a:lvl2pPr marL="382741" indent="0">
              <a:buNone/>
              <a:defRPr sz="1172"/>
            </a:lvl2pPr>
            <a:lvl3pPr marL="765482" indent="0">
              <a:buNone/>
              <a:defRPr sz="1004"/>
            </a:lvl3pPr>
            <a:lvl4pPr marL="1148223" indent="0">
              <a:buNone/>
              <a:defRPr sz="837"/>
            </a:lvl4pPr>
            <a:lvl5pPr marL="1530963" indent="0">
              <a:buNone/>
              <a:defRPr sz="837"/>
            </a:lvl5pPr>
            <a:lvl6pPr marL="1913705" indent="0">
              <a:buNone/>
              <a:defRPr sz="837"/>
            </a:lvl6pPr>
            <a:lvl7pPr marL="2296446" indent="0">
              <a:buNone/>
              <a:defRPr sz="837"/>
            </a:lvl7pPr>
            <a:lvl8pPr marL="2679185" indent="0">
              <a:buNone/>
              <a:defRPr sz="837"/>
            </a:lvl8pPr>
            <a:lvl9pPr marL="3061927" indent="0">
              <a:buNone/>
              <a:defRPr sz="837"/>
            </a:lvl9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00720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dynam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0" y="1718879"/>
            <a:ext cx="4321244" cy="1832361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lIns="360000" tIns="504000">
            <a:spAutoFit/>
          </a:bodyPr>
          <a:lstStyle/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899D932D-97D0-43EE-AAB1-F7699D55588E}" type="datetime1">
              <a:rPr lang="nb-NO" smtClean="0"/>
              <a:t>26.04.2026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2" y="1718879"/>
            <a:ext cx="4321244" cy="382813"/>
          </a:xfrm>
        </p:spPr>
        <p:txBody>
          <a:bodyPr lIns="360000" anchor="ctr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E30414E-7DE4-B363-7A4C-D849E9D5E58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401876" y="1718879"/>
            <a:ext cx="4321244" cy="1832361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lIns="360000" tIns="504000">
            <a:spAutoFit/>
          </a:bodyPr>
          <a:lstStyle/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9A63B28-5E22-1444-837E-366B687110D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99088" y="1718879"/>
            <a:ext cx="4321244" cy="382813"/>
          </a:xfrm>
        </p:spPr>
        <p:txBody>
          <a:bodyPr lIns="360000" anchor="ctr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pic>
        <p:nvPicPr>
          <p:cNvPr id="5" name="Grafikk 7">
            <a:extLst>
              <a:ext uri="{FF2B5EF4-FFF2-40B4-BE49-F238E27FC236}">
                <a16:creationId xmlns:a16="http://schemas.microsoft.com/office/drawing/2014/main" id="{95E59253-7CC7-1841-D04B-F99E3AA6F4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F92F1A9-7B0C-A91B-7838-C3FF0C70D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>
            <a:noAutofit/>
          </a:bodyPr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9531620-A2E5-2FC4-43DA-1AEB234868B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41095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dynam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72D8F015-3B1F-427C-8DC3-3C6EEBB07CEC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549E4DE4-4F90-F1CE-DC9D-8F5E1A0943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93D1F22-84E2-19BF-06F7-A3798419A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F544051-02C7-8CEB-2AA7-33A732CA3B75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1D777DE-A00B-53AD-6A5B-06E83D30A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251" y="1752160"/>
            <a:ext cx="2588816" cy="53909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5EE370B-C336-1E05-2F52-4D2B6E8D4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8251" y="2291255"/>
            <a:ext cx="2588816" cy="270115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6BF3B32-FBAC-D161-CD03-064E7A06E1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25292" y="1752160"/>
            <a:ext cx="2588816" cy="53909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E6684E4-CBE5-8BFE-47C7-131DC595E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25292" y="2291255"/>
            <a:ext cx="2588816" cy="270115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312422D-F699-2118-B780-4B05DA4791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31447" y="1752160"/>
            <a:ext cx="2588816" cy="53909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58969ED1-7233-7A8E-D880-FA75B1A943A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32007" y="2291255"/>
            <a:ext cx="2588816" cy="270115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536C71-FA6F-8088-2B80-4B37CC3B24A6}"/>
              </a:ext>
            </a:extLst>
          </p:cNvPr>
          <p:cNvCxnSpPr>
            <a:cxnSpLocks/>
          </p:cNvCxnSpPr>
          <p:nvPr userDrawn="1"/>
        </p:nvCxnSpPr>
        <p:spPr>
          <a:xfrm>
            <a:off x="3610225" y="1752160"/>
            <a:ext cx="0" cy="3240248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9FB2E4-F5DB-19CB-5030-6E5D40AE5F4B}"/>
              </a:ext>
            </a:extLst>
          </p:cNvPr>
          <p:cNvCxnSpPr>
            <a:cxnSpLocks/>
          </p:cNvCxnSpPr>
          <p:nvPr userDrawn="1"/>
        </p:nvCxnSpPr>
        <p:spPr>
          <a:xfrm>
            <a:off x="6835059" y="1752159"/>
            <a:ext cx="0" cy="3240249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047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dynamic,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1039A6E-550B-450B-98AE-B8CB7C90D885}" type="datetime1">
              <a:rPr lang="nb-NO" smtClean="0"/>
              <a:t>26.04.2026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FDB5931-1584-734E-F4FF-6C8E4126AF3E}"/>
              </a:ext>
            </a:extLst>
          </p:cNvPr>
          <p:cNvSpPr/>
          <p:nvPr userDrawn="1"/>
        </p:nvSpPr>
        <p:spPr>
          <a:xfrm>
            <a:off x="-1043992" y="2210324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03ACE60-C1A6-9406-FC82-DC4B7A8D8569}"/>
              </a:ext>
            </a:extLst>
          </p:cNvPr>
          <p:cNvSpPr/>
          <p:nvPr userDrawn="1"/>
        </p:nvSpPr>
        <p:spPr>
          <a:xfrm>
            <a:off x="-328827" y="685160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0B8FBAC-BFD3-B876-80C0-435B30BF67BE}"/>
              </a:ext>
            </a:extLst>
          </p:cNvPr>
          <p:cNvSpPr/>
          <p:nvPr userDrawn="1"/>
        </p:nvSpPr>
        <p:spPr>
          <a:xfrm>
            <a:off x="-652444" y="183580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5" name="Frihåndsform: figur 30">
            <a:extLst>
              <a:ext uri="{FF2B5EF4-FFF2-40B4-BE49-F238E27FC236}">
                <a16:creationId xmlns:a16="http://schemas.microsoft.com/office/drawing/2014/main" id="{AC335659-849D-C143-AC2A-B86ADA8AACB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28828" y="685159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F0C9731-8C6E-AAFF-4BDA-E49FF487E720}"/>
              </a:ext>
            </a:extLst>
          </p:cNvPr>
          <p:cNvSpPr/>
          <p:nvPr userDrawn="1"/>
        </p:nvSpPr>
        <p:spPr>
          <a:xfrm>
            <a:off x="329812" y="4114808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pic>
        <p:nvPicPr>
          <p:cNvPr id="5" name="Grafikk 7">
            <a:extLst>
              <a:ext uri="{FF2B5EF4-FFF2-40B4-BE49-F238E27FC236}">
                <a16:creationId xmlns:a16="http://schemas.microsoft.com/office/drawing/2014/main" id="{F6EF2FC8-1616-9D1F-10F6-D7C83440C3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FE25A3E-6404-AC47-0E22-49139D49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520700"/>
            <a:ext cx="7132251" cy="48829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ADAE55E-629C-0717-51ED-AB237F09C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0800" y="1306286"/>
            <a:ext cx="3381761" cy="2158192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360000" tIns="72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19CE61B-478F-6AA1-87B9-FEB32A4C9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0802" y="1306286"/>
            <a:ext cx="3381761" cy="382813"/>
          </a:xfrm>
        </p:spPr>
        <p:txBody>
          <a:bodyPr lIns="360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590C2E6-A0BD-E077-D7CB-39DA4072935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35714" y="1306286"/>
            <a:ext cx="3387406" cy="2158192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360000" tIns="72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9C93F92-0216-0865-B19A-5E7EE405265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332926" y="1306286"/>
            <a:ext cx="3387406" cy="382813"/>
          </a:xfrm>
        </p:spPr>
        <p:txBody>
          <a:bodyPr lIns="360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3533255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dynamic, Meadow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0C80DF6-E71A-48CD-96DF-2EA9DC67464E}" type="datetime1">
              <a:rPr lang="nb-NO" smtClean="0"/>
              <a:t>26.04.2026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FDB5931-1584-734E-F4FF-6C8E4126AF3E}"/>
              </a:ext>
            </a:extLst>
          </p:cNvPr>
          <p:cNvSpPr/>
          <p:nvPr userDrawn="1"/>
        </p:nvSpPr>
        <p:spPr>
          <a:xfrm>
            <a:off x="-1043992" y="2210324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03ACE60-C1A6-9406-FC82-DC4B7A8D8569}"/>
              </a:ext>
            </a:extLst>
          </p:cNvPr>
          <p:cNvSpPr/>
          <p:nvPr userDrawn="1"/>
        </p:nvSpPr>
        <p:spPr>
          <a:xfrm>
            <a:off x="-328827" y="685160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0B8FBAC-BFD3-B876-80C0-435B30BF67BE}"/>
              </a:ext>
            </a:extLst>
          </p:cNvPr>
          <p:cNvSpPr/>
          <p:nvPr userDrawn="1"/>
        </p:nvSpPr>
        <p:spPr>
          <a:xfrm>
            <a:off x="-652444" y="183580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5" name="Frihåndsform: figur 30">
            <a:extLst>
              <a:ext uri="{FF2B5EF4-FFF2-40B4-BE49-F238E27FC236}">
                <a16:creationId xmlns:a16="http://schemas.microsoft.com/office/drawing/2014/main" id="{AC335659-849D-C143-AC2A-B86ADA8AACB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28828" y="685159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F0C9731-8C6E-AAFF-4BDA-E49FF487E720}"/>
              </a:ext>
            </a:extLst>
          </p:cNvPr>
          <p:cNvSpPr/>
          <p:nvPr userDrawn="1"/>
        </p:nvSpPr>
        <p:spPr>
          <a:xfrm>
            <a:off x="329812" y="4114808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pic>
        <p:nvPicPr>
          <p:cNvPr id="5" name="Grafikk 7">
            <a:extLst>
              <a:ext uri="{FF2B5EF4-FFF2-40B4-BE49-F238E27FC236}">
                <a16:creationId xmlns:a16="http://schemas.microsoft.com/office/drawing/2014/main" id="{7033F263-39DB-6687-899C-5A365ECAAD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488C4026-735B-9879-C724-B99223DFB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520700"/>
            <a:ext cx="7132251" cy="48829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B38B9B6F-41B1-CBAA-F41A-B9F937BE4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0800" y="1306286"/>
            <a:ext cx="3381761" cy="1940083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360000" tIns="504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0BF1AE7-7880-5496-F1DA-217AE77F2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0802" y="1306286"/>
            <a:ext cx="3381761" cy="382813"/>
          </a:xfrm>
        </p:spPr>
        <p:txBody>
          <a:bodyPr lIns="360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536E4C94-BF8C-7F1E-B1BD-8408E5E5B93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35714" y="1306286"/>
            <a:ext cx="3387406" cy="1940083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360000" tIns="504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3FA8924-B2EA-7D46-9974-23501C413EB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332926" y="1306286"/>
            <a:ext cx="3387406" cy="382813"/>
          </a:xfrm>
        </p:spPr>
        <p:txBody>
          <a:bodyPr lIns="360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815250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dynamic, Heather lil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D881DE7-2F2C-41E2-AC1D-5E8D42DD6F63}" type="datetime1">
              <a:rPr lang="nb-NO" smtClean="0"/>
              <a:t>26.04.2026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FDB5931-1584-734E-F4FF-6C8E4126AF3E}"/>
              </a:ext>
            </a:extLst>
          </p:cNvPr>
          <p:cNvSpPr/>
          <p:nvPr userDrawn="1"/>
        </p:nvSpPr>
        <p:spPr>
          <a:xfrm>
            <a:off x="-1043992" y="2210324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03ACE60-C1A6-9406-FC82-DC4B7A8D8569}"/>
              </a:ext>
            </a:extLst>
          </p:cNvPr>
          <p:cNvSpPr/>
          <p:nvPr userDrawn="1"/>
        </p:nvSpPr>
        <p:spPr>
          <a:xfrm>
            <a:off x="-328827" y="685160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0B8FBAC-BFD3-B876-80C0-435B30BF67BE}"/>
              </a:ext>
            </a:extLst>
          </p:cNvPr>
          <p:cNvSpPr/>
          <p:nvPr userDrawn="1"/>
        </p:nvSpPr>
        <p:spPr>
          <a:xfrm>
            <a:off x="-652444" y="183580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5" name="Frihåndsform: figur 30">
            <a:extLst>
              <a:ext uri="{FF2B5EF4-FFF2-40B4-BE49-F238E27FC236}">
                <a16:creationId xmlns:a16="http://schemas.microsoft.com/office/drawing/2014/main" id="{AC335659-849D-C143-AC2A-B86ADA8AACB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28828" y="685159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F0C9731-8C6E-AAFF-4BDA-E49FF487E720}"/>
              </a:ext>
            </a:extLst>
          </p:cNvPr>
          <p:cNvSpPr/>
          <p:nvPr userDrawn="1"/>
        </p:nvSpPr>
        <p:spPr>
          <a:xfrm>
            <a:off x="329812" y="4114808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pic>
        <p:nvPicPr>
          <p:cNvPr id="5" name="Grafikk 7">
            <a:extLst>
              <a:ext uri="{FF2B5EF4-FFF2-40B4-BE49-F238E27FC236}">
                <a16:creationId xmlns:a16="http://schemas.microsoft.com/office/drawing/2014/main" id="{EA9228BF-C0B3-6BCB-0C97-1E48CDB69D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919D6DA-DED7-B685-8016-326EBDE7E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520700"/>
            <a:ext cx="7132251" cy="48829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21959873-4043-5E98-77D2-90BFEA9D8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0800" y="1306286"/>
            <a:ext cx="3381761" cy="1940083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360000" tIns="504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95DF4F02-E9A5-65C4-1930-CC16A55F5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0802" y="1306286"/>
            <a:ext cx="3381761" cy="382813"/>
          </a:xfrm>
        </p:spPr>
        <p:txBody>
          <a:bodyPr lIns="360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65A2597C-9452-3FA1-DF1E-487BEB8DB6F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35714" y="1306286"/>
            <a:ext cx="3387406" cy="1940083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360000" tIns="504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352306BF-70D7-4450-2B05-DC9EE6CE1AE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332926" y="1306286"/>
            <a:ext cx="3387406" cy="382813"/>
          </a:xfrm>
        </p:spPr>
        <p:txBody>
          <a:bodyPr lIns="360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540420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dynamic, Cora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D881DE7-2F2C-41E2-AC1D-5E8D42DD6F63}" type="datetime1">
              <a:rPr lang="nb-NO" smtClean="0"/>
              <a:t>26.04.2026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FDB5931-1584-734E-F4FF-6C8E4126AF3E}"/>
              </a:ext>
            </a:extLst>
          </p:cNvPr>
          <p:cNvSpPr/>
          <p:nvPr userDrawn="1"/>
        </p:nvSpPr>
        <p:spPr>
          <a:xfrm>
            <a:off x="-1043992" y="2210324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03ACE60-C1A6-9406-FC82-DC4B7A8D8569}"/>
              </a:ext>
            </a:extLst>
          </p:cNvPr>
          <p:cNvSpPr/>
          <p:nvPr userDrawn="1"/>
        </p:nvSpPr>
        <p:spPr>
          <a:xfrm>
            <a:off x="-328827" y="685160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0B8FBAC-BFD3-B876-80C0-435B30BF67BE}"/>
              </a:ext>
            </a:extLst>
          </p:cNvPr>
          <p:cNvSpPr/>
          <p:nvPr userDrawn="1"/>
        </p:nvSpPr>
        <p:spPr>
          <a:xfrm>
            <a:off x="-652444" y="183580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5" name="Frihåndsform: figur 30">
            <a:extLst>
              <a:ext uri="{FF2B5EF4-FFF2-40B4-BE49-F238E27FC236}">
                <a16:creationId xmlns:a16="http://schemas.microsoft.com/office/drawing/2014/main" id="{AC335659-849D-C143-AC2A-B86ADA8AACB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28828" y="685159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F0C9731-8C6E-AAFF-4BDA-E49FF487E720}"/>
              </a:ext>
            </a:extLst>
          </p:cNvPr>
          <p:cNvSpPr/>
          <p:nvPr userDrawn="1"/>
        </p:nvSpPr>
        <p:spPr>
          <a:xfrm>
            <a:off x="329812" y="4114808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pic>
        <p:nvPicPr>
          <p:cNvPr id="5" name="Grafikk 7">
            <a:extLst>
              <a:ext uri="{FF2B5EF4-FFF2-40B4-BE49-F238E27FC236}">
                <a16:creationId xmlns:a16="http://schemas.microsoft.com/office/drawing/2014/main" id="{EA9228BF-C0B3-6BCB-0C97-1E48CDB69D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4D183B6-0729-0994-5689-8AC4501B2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520700"/>
            <a:ext cx="7132251" cy="48829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4BAC5D8-7588-9BE6-FD50-D818B6040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0800" y="1306286"/>
            <a:ext cx="3381761" cy="1940083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360000" tIns="504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D9978E0-4E38-4078-A1BF-E81C4B81B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0802" y="1306286"/>
            <a:ext cx="3381761" cy="382813"/>
          </a:xfrm>
        </p:spPr>
        <p:txBody>
          <a:bodyPr lIns="360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C8E2A2E0-5ACF-1163-4A01-E7436C66611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35714" y="1306286"/>
            <a:ext cx="3387406" cy="1940083"/>
          </a:xfrm>
          <a:prstGeom prst="callout1">
            <a:avLst>
              <a:gd name="adj1" fmla="val -187"/>
              <a:gd name="adj2" fmla="val -66"/>
              <a:gd name="adj3" fmla="val 100228"/>
              <a:gd name="adj4" fmla="val -83"/>
            </a:avLst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360000" tIns="504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endParaRPr/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A879809-189C-E9EA-7329-ABF8D47B635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332926" y="1306286"/>
            <a:ext cx="3387406" cy="382813"/>
          </a:xfrm>
        </p:spPr>
        <p:txBody>
          <a:bodyPr lIns="360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</a:defRPr>
            </a:lvl1pPr>
            <a:lvl2pPr marL="391180" indent="0">
              <a:buNone/>
              <a:defRPr sz="1711" b="1"/>
            </a:lvl2pPr>
            <a:lvl3pPr marL="782361" indent="0">
              <a:buNone/>
              <a:defRPr sz="1540" b="1"/>
            </a:lvl3pPr>
            <a:lvl4pPr marL="1173541" indent="0">
              <a:buNone/>
              <a:defRPr sz="1369" b="1"/>
            </a:lvl4pPr>
            <a:lvl5pPr marL="1564721" indent="0">
              <a:buNone/>
              <a:defRPr sz="1369" b="1"/>
            </a:lvl5pPr>
            <a:lvl6pPr marL="1955902" indent="0">
              <a:buNone/>
              <a:defRPr sz="1369" b="1"/>
            </a:lvl6pPr>
            <a:lvl7pPr marL="2347082" indent="0">
              <a:buNone/>
              <a:defRPr sz="1369" b="1"/>
            </a:lvl7pPr>
            <a:lvl8pPr marL="2738262" indent="0">
              <a:buNone/>
              <a:defRPr sz="1369" b="1"/>
            </a:lvl8pPr>
            <a:lvl9pPr marL="3129443" indent="0">
              <a:buNone/>
              <a:defRPr sz="1369" b="1"/>
            </a:lvl9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5155351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,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799" y="522000"/>
            <a:ext cx="7129469" cy="105455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1752160"/>
            <a:ext cx="1512000" cy="3662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100" b="1"/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0800" y="2223499"/>
            <a:ext cx="1512000" cy="276890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62520" y="1752160"/>
            <a:ext cx="1512000" cy="3662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100" b="1"/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62800" y="2223499"/>
            <a:ext cx="1512000" cy="276890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34240" y="1752160"/>
            <a:ext cx="1512000" cy="3662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100" b="1"/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34800" y="2223499"/>
            <a:ext cx="1512000" cy="276890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4791A84-0C7F-698B-600E-BE72129A91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05961" y="1752160"/>
            <a:ext cx="1512887" cy="3662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100" b="1"/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F368C869-F345-5A8C-E5A2-EFB6EAD6509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06513" y="2223499"/>
            <a:ext cx="1505685" cy="276890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>
            <a:noAutofit/>
          </a:bodyPr>
          <a:lstStyle/>
          <a:p>
            <a:fld id="{A1CF69DC-5E8F-4D91-9D1B-7DF4CC8017E4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>
            <a:noAutofit/>
          </a:bodyPr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4FDEA7-AB6B-2D88-0AB6-DE0E58E159C6}"/>
              </a:ext>
            </a:extLst>
          </p:cNvPr>
          <p:cNvCxnSpPr>
            <a:cxnSpLocks/>
          </p:cNvCxnSpPr>
          <p:nvPr userDrawn="1"/>
        </p:nvCxnSpPr>
        <p:spPr>
          <a:xfrm>
            <a:off x="4282660" y="1857260"/>
            <a:ext cx="0" cy="3145391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441D2DE-A884-BFD1-D98D-C7AB3F0D4AC6}"/>
              </a:ext>
            </a:extLst>
          </p:cNvPr>
          <p:cNvSpPr/>
          <p:nvPr userDrawn="1"/>
        </p:nvSpPr>
        <p:spPr>
          <a:xfrm>
            <a:off x="-1043992" y="2210324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2231723-B303-15A6-1BC0-119737E745F7}"/>
              </a:ext>
            </a:extLst>
          </p:cNvPr>
          <p:cNvSpPr/>
          <p:nvPr userDrawn="1"/>
        </p:nvSpPr>
        <p:spPr>
          <a:xfrm>
            <a:off x="-328827" y="685160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3D3A56-AC86-26E2-8E9C-D8C3CA95ECCF}"/>
              </a:ext>
            </a:extLst>
          </p:cNvPr>
          <p:cNvSpPr/>
          <p:nvPr userDrawn="1"/>
        </p:nvSpPr>
        <p:spPr>
          <a:xfrm>
            <a:off x="-652444" y="183580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9" name="Frihåndsform: figur 30">
            <a:extLst>
              <a:ext uri="{FF2B5EF4-FFF2-40B4-BE49-F238E27FC236}">
                <a16:creationId xmlns:a16="http://schemas.microsoft.com/office/drawing/2014/main" id="{71E7B7D6-23BE-5A0A-F5C1-E2820DC8766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-328828" y="685159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0C5B99E-A2F0-4F1F-D381-67FE33F2C2EF}"/>
              </a:ext>
            </a:extLst>
          </p:cNvPr>
          <p:cNvSpPr/>
          <p:nvPr userDrawn="1"/>
        </p:nvSpPr>
        <p:spPr>
          <a:xfrm>
            <a:off x="329812" y="4114808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31EC93-D374-C2C2-360B-6E10498B2240}"/>
              </a:ext>
            </a:extLst>
          </p:cNvPr>
          <p:cNvCxnSpPr>
            <a:cxnSpLocks/>
          </p:cNvCxnSpPr>
          <p:nvPr userDrawn="1"/>
        </p:nvCxnSpPr>
        <p:spPr>
          <a:xfrm>
            <a:off x="6154380" y="1857260"/>
            <a:ext cx="0" cy="3145391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7F3FBD3-169D-3468-EE2E-2CE141878813}"/>
              </a:ext>
            </a:extLst>
          </p:cNvPr>
          <p:cNvCxnSpPr>
            <a:cxnSpLocks/>
          </p:cNvCxnSpPr>
          <p:nvPr userDrawn="1"/>
        </p:nvCxnSpPr>
        <p:spPr>
          <a:xfrm>
            <a:off x="8026100" y="1752160"/>
            <a:ext cx="0" cy="3250491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k 7">
            <a:extLst>
              <a:ext uri="{FF2B5EF4-FFF2-40B4-BE49-F238E27FC236}">
                <a16:creationId xmlns:a16="http://schemas.microsoft.com/office/drawing/2014/main" id="{A023A3A6-C035-CDC4-32C7-D620DD9000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384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linear circles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6DCCB9E-47E0-0EB3-238F-86C63E33047B}"/>
              </a:ext>
            </a:extLst>
          </p:cNvPr>
          <p:cNvSpPr/>
          <p:nvPr userDrawn="1"/>
        </p:nvSpPr>
        <p:spPr>
          <a:xfrm>
            <a:off x="417022" y="1759820"/>
            <a:ext cx="3052232" cy="30522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597AFA8-BD91-330A-E903-CA8DE9A6A22F}"/>
              </a:ext>
            </a:extLst>
          </p:cNvPr>
          <p:cNvSpPr/>
          <p:nvPr userDrawn="1"/>
        </p:nvSpPr>
        <p:spPr>
          <a:xfrm>
            <a:off x="3223364" y="1759820"/>
            <a:ext cx="3052232" cy="30522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C89B495-1AEE-FB9C-D6CB-A779BCE257E3}"/>
              </a:ext>
            </a:extLst>
          </p:cNvPr>
          <p:cNvSpPr/>
          <p:nvPr userDrawn="1"/>
        </p:nvSpPr>
        <p:spPr>
          <a:xfrm>
            <a:off x="6037981" y="1759820"/>
            <a:ext cx="3052232" cy="30522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138" y="2569224"/>
            <a:ext cx="2448000" cy="429707"/>
          </a:xfrm>
        </p:spPr>
        <p:txBody>
          <a:bodyPr lIns="108000" tIns="0" rIns="108000" bIns="0" anchor="b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4742" y="2563600"/>
            <a:ext cx="2449477" cy="429707"/>
          </a:xfrm>
        </p:spPr>
        <p:txBody>
          <a:bodyPr lIns="108000" tIns="0" rIns="108000" bIns="0" anchor="b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39439" y="2563600"/>
            <a:ext cx="2449477" cy="429707"/>
          </a:xfrm>
        </p:spPr>
        <p:txBody>
          <a:bodyPr lIns="108000" tIns="0" rIns="108000" bIns="0" anchor="b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568C8BF1-69C8-4C7E-A12E-5A667D356AB2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4D4B6FA-279E-4970-49D0-6AD966948CD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22938" y="3071989"/>
            <a:ext cx="2447925" cy="896461"/>
          </a:xfrm>
        </p:spPr>
        <p:txBody>
          <a:bodyPr lIns="108000" rIns="108000"/>
          <a:lstStyle>
            <a:lvl1pPr marL="0" indent="0" algn="ctr">
              <a:spcBef>
                <a:spcPts val="0"/>
              </a:spcBef>
              <a:buNone/>
              <a:defRPr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E6D664-73ED-D5AD-A9CB-232888FA73F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528575" y="3057011"/>
            <a:ext cx="2446776" cy="913896"/>
          </a:xfrm>
        </p:spPr>
        <p:txBody>
          <a:bodyPr lIns="108000" rIns="108000"/>
          <a:lstStyle>
            <a:lvl1pPr marL="0" indent="0" algn="ctr">
              <a:spcBef>
                <a:spcPts val="0"/>
              </a:spcBef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9C4F5E1-04DB-3588-0E53-41A8DE419D2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340097" y="3054554"/>
            <a:ext cx="2448000" cy="913896"/>
          </a:xfrm>
        </p:spPr>
        <p:txBody>
          <a:bodyPr lIns="108000" rIns="108000"/>
          <a:lstStyle>
            <a:lvl1pPr marL="0" indent="0" algn="ctr">
              <a:spcBef>
                <a:spcPts val="0"/>
              </a:spcBef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A533F2B-703F-E106-AA2D-08E70B82E93E}"/>
              </a:ext>
            </a:extLst>
          </p:cNvPr>
          <p:cNvSpPr/>
          <p:nvPr userDrawn="1"/>
        </p:nvSpPr>
        <p:spPr>
          <a:xfrm>
            <a:off x="9017713" y="520700"/>
            <a:ext cx="2413000" cy="2413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931C6D6-EDC8-C793-C7B3-BADD8AF65175}"/>
              </a:ext>
            </a:extLst>
          </p:cNvPr>
          <p:cNvSpPr/>
          <p:nvPr userDrawn="1"/>
        </p:nvSpPr>
        <p:spPr>
          <a:xfrm>
            <a:off x="3223364" y="2685645"/>
            <a:ext cx="245890" cy="1200585"/>
          </a:xfrm>
          <a:custGeom>
            <a:avLst/>
            <a:gdLst>
              <a:gd name="connsiteX0" fmla="*/ 122945 w 245890"/>
              <a:gd name="connsiteY0" fmla="*/ 0 h 1200585"/>
              <a:gd name="connsiteX1" fmla="*/ 125960 w 245890"/>
              <a:gd name="connsiteY1" fmla="*/ 6259 h 1200585"/>
              <a:gd name="connsiteX2" fmla="*/ 245890 w 245890"/>
              <a:gd name="connsiteY2" fmla="*/ 600292 h 1200585"/>
              <a:gd name="connsiteX3" fmla="*/ 125960 w 245890"/>
              <a:gd name="connsiteY3" fmla="*/ 1194326 h 1200585"/>
              <a:gd name="connsiteX4" fmla="*/ 122945 w 245890"/>
              <a:gd name="connsiteY4" fmla="*/ 1200585 h 1200585"/>
              <a:gd name="connsiteX5" fmla="*/ 119930 w 245890"/>
              <a:gd name="connsiteY5" fmla="*/ 1194326 h 1200585"/>
              <a:gd name="connsiteX6" fmla="*/ 0 w 245890"/>
              <a:gd name="connsiteY6" fmla="*/ 600292 h 1200585"/>
              <a:gd name="connsiteX7" fmla="*/ 119930 w 245890"/>
              <a:gd name="connsiteY7" fmla="*/ 6259 h 1200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5890" h="1200585">
                <a:moveTo>
                  <a:pt x="122945" y="0"/>
                </a:moveTo>
                <a:lnTo>
                  <a:pt x="125960" y="6259"/>
                </a:lnTo>
                <a:cubicBezTo>
                  <a:pt x="203186" y="188841"/>
                  <a:pt x="245890" y="389579"/>
                  <a:pt x="245890" y="600292"/>
                </a:cubicBezTo>
                <a:cubicBezTo>
                  <a:pt x="245890" y="811005"/>
                  <a:pt x="203186" y="1011743"/>
                  <a:pt x="125960" y="1194326"/>
                </a:cubicBezTo>
                <a:lnTo>
                  <a:pt x="122945" y="1200585"/>
                </a:lnTo>
                <a:lnTo>
                  <a:pt x="119930" y="1194326"/>
                </a:lnTo>
                <a:cubicBezTo>
                  <a:pt x="42704" y="1011743"/>
                  <a:pt x="0" y="811005"/>
                  <a:pt x="0" y="600292"/>
                </a:cubicBezTo>
                <a:cubicBezTo>
                  <a:pt x="0" y="389579"/>
                  <a:pt x="42704" y="188841"/>
                  <a:pt x="119930" y="625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5F6B444-34A9-8C44-D079-844F805CB117}"/>
              </a:ext>
            </a:extLst>
          </p:cNvPr>
          <p:cNvSpPr/>
          <p:nvPr userDrawn="1"/>
        </p:nvSpPr>
        <p:spPr>
          <a:xfrm>
            <a:off x="6037982" y="2694969"/>
            <a:ext cx="237615" cy="1181934"/>
          </a:xfrm>
          <a:custGeom>
            <a:avLst/>
            <a:gdLst>
              <a:gd name="connsiteX0" fmla="*/ 118808 w 237615"/>
              <a:gd name="connsiteY0" fmla="*/ 0 h 1181934"/>
              <a:gd name="connsiteX1" fmla="*/ 169004 w 237615"/>
              <a:gd name="connsiteY1" fmla="*/ 137147 h 1181934"/>
              <a:gd name="connsiteX2" fmla="*/ 237615 w 237615"/>
              <a:gd name="connsiteY2" fmla="*/ 590967 h 1181934"/>
              <a:gd name="connsiteX3" fmla="*/ 169004 w 237615"/>
              <a:gd name="connsiteY3" fmla="*/ 1044787 h 1181934"/>
              <a:gd name="connsiteX4" fmla="*/ 118808 w 237615"/>
              <a:gd name="connsiteY4" fmla="*/ 1181934 h 1181934"/>
              <a:gd name="connsiteX5" fmla="*/ 68611 w 237615"/>
              <a:gd name="connsiteY5" fmla="*/ 1044787 h 1181934"/>
              <a:gd name="connsiteX6" fmla="*/ 0 w 237615"/>
              <a:gd name="connsiteY6" fmla="*/ 590967 h 1181934"/>
              <a:gd name="connsiteX7" fmla="*/ 68611 w 237615"/>
              <a:gd name="connsiteY7" fmla="*/ 137147 h 118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615" h="1181934">
                <a:moveTo>
                  <a:pt x="118808" y="0"/>
                </a:moveTo>
                <a:lnTo>
                  <a:pt x="169004" y="137147"/>
                </a:lnTo>
                <a:cubicBezTo>
                  <a:pt x="213594" y="280508"/>
                  <a:pt x="237615" y="432933"/>
                  <a:pt x="237615" y="590967"/>
                </a:cubicBezTo>
                <a:cubicBezTo>
                  <a:pt x="237615" y="749002"/>
                  <a:pt x="213594" y="901426"/>
                  <a:pt x="169004" y="1044787"/>
                </a:cubicBezTo>
                <a:lnTo>
                  <a:pt x="118808" y="1181934"/>
                </a:lnTo>
                <a:lnTo>
                  <a:pt x="68611" y="1044787"/>
                </a:lnTo>
                <a:cubicBezTo>
                  <a:pt x="24021" y="901426"/>
                  <a:pt x="0" y="749002"/>
                  <a:pt x="0" y="590967"/>
                </a:cubicBezTo>
                <a:cubicBezTo>
                  <a:pt x="0" y="432933"/>
                  <a:pt x="24021" y="280508"/>
                  <a:pt x="68611" y="13714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Content Placeholder 13">
            <a:extLst>
              <a:ext uri="{FF2B5EF4-FFF2-40B4-BE49-F238E27FC236}">
                <a16:creationId xmlns:a16="http://schemas.microsoft.com/office/drawing/2014/main" id="{2495266D-C3A0-5A60-CA09-F92CFD0F0A1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207374" y="520700"/>
            <a:ext cx="2232025" cy="1995393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pic>
        <p:nvPicPr>
          <p:cNvPr id="6" name="Grafikk 7">
            <a:extLst>
              <a:ext uri="{FF2B5EF4-FFF2-40B4-BE49-F238E27FC236}">
                <a16:creationId xmlns:a16="http://schemas.microsoft.com/office/drawing/2014/main" id="{E2E17A9E-C371-52F6-0316-4743C3E1FA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2BED252-F095-783F-B518-A7DA1612C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E8389A-AA24-842C-E1AA-B614D9B23D0A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76759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playful circles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BC13B40-85D3-C869-25DA-2707A29DC356}"/>
              </a:ext>
            </a:extLst>
          </p:cNvPr>
          <p:cNvGrpSpPr/>
          <p:nvPr userDrawn="1"/>
        </p:nvGrpSpPr>
        <p:grpSpPr>
          <a:xfrm rot="20909582">
            <a:off x="844727" y="1266179"/>
            <a:ext cx="7955946" cy="4783658"/>
            <a:chOff x="898425" y="1490420"/>
            <a:chExt cx="8333026" cy="501038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6DCCB9E-47E0-0EB3-238F-86C63E33047B}"/>
                </a:ext>
              </a:extLst>
            </p:cNvPr>
            <p:cNvSpPr/>
            <p:nvPr userDrawn="1"/>
          </p:nvSpPr>
          <p:spPr>
            <a:xfrm>
              <a:off x="898425" y="1778745"/>
              <a:ext cx="2926564" cy="29265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597AFA8-BD91-330A-E903-CA8DE9A6A22F}"/>
                </a:ext>
              </a:extLst>
            </p:cNvPr>
            <p:cNvSpPr/>
            <p:nvPr userDrawn="1"/>
          </p:nvSpPr>
          <p:spPr>
            <a:xfrm>
              <a:off x="3037477" y="2747495"/>
              <a:ext cx="3753310" cy="37533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C89B495-1AEE-FB9C-D6CB-A779BCE257E3}"/>
                </a:ext>
              </a:extLst>
            </p:cNvPr>
            <p:cNvSpPr/>
            <p:nvPr userDrawn="1"/>
          </p:nvSpPr>
          <p:spPr>
            <a:xfrm>
              <a:off x="6156131" y="1490420"/>
              <a:ext cx="3075320" cy="30753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1FF6297-8F80-9F42-50B4-A6D86AED0B23}"/>
                </a:ext>
              </a:extLst>
            </p:cNvPr>
            <p:cNvSpPr/>
            <p:nvPr userDrawn="1"/>
          </p:nvSpPr>
          <p:spPr>
            <a:xfrm>
              <a:off x="3039731" y="3103072"/>
              <a:ext cx="783113" cy="1433970"/>
            </a:xfrm>
            <a:custGeom>
              <a:avLst/>
              <a:gdLst>
                <a:gd name="connsiteX0" fmla="*/ 776097 w 783113"/>
                <a:gd name="connsiteY0" fmla="*/ 0 h 1433970"/>
                <a:gd name="connsiteX1" fmla="*/ 783113 w 783113"/>
                <a:gd name="connsiteY1" fmla="*/ 138955 h 1433970"/>
                <a:gd name="connsiteX2" fmla="*/ 17318 w 783113"/>
                <a:gd name="connsiteY2" fmla="*/ 1425627 h 1433970"/>
                <a:gd name="connsiteX3" fmla="*/ 0 w 783113"/>
                <a:gd name="connsiteY3" fmla="*/ 1433970 h 1433970"/>
                <a:gd name="connsiteX4" fmla="*/ 5290 w 783113"/>
                <a:gd name="connsiteY4" fmla="*/ 1329201 h 1433970"/>
                <a:gd name="connsiteX5" fmla="*/ 678529 w 783113"/>
                <a:gd name="connsiteY5" fmla="*/ 72960 h 1433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3113" h="1433970">
                  <a:moveTo>
                    <a:pt x="776097" y="0"/>
                  </a:moveTo>
                  <a:lnTo>
                    <a:pt x="783113" y="138955"/>
                  </a:lnTo>
                  <a:cubicBezTo>
                    <a:pt x="783113" y="694557"/>
                    <a:pt x="473460" y="1177836"/>
                    <a:pt x="17318" y="1425627"/>
                  </a:cubicBezTo>
                  <a:lnTo>
                    <a:pt x="0" y="1433970"/>
                  </a:lnTo>
                  <a:lnTo>
                    <a:pt x="5290" y="1329201"/>
                  </a:lnTo>
                  <a:cubicBezTo>
                    <a:pt x="56545" y="824500"/>
                    <a:pt x="307790" y="378921"/>
                    <a:pt x="678529" y="7296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BF00BD-4F94-1125-BFFC-970A75FE338C}"/>
                </a:ext>
              </a:extLst>
            </p:cNvPr>
            <p:cNvSpPr/>
            <p:nvPr userDrawn="1"/>
          </p:nvSpPr>
          <p:spPr>
            <a:xfrm>
              <a:off x="6171481" y="3233855"/>
              <a:ext cx="580006" cy="1007522"/>
            </a:xfrm>
            <a:custGeom>
              <a:avLst/>
              <a:gdLst>
                <a:gd name="connsiteX0" fmla="*/ 0 w 580006"/>
                <a:gd name="connsiteY0" fmla="*/ 0 h 1007522"/>
                <a:gd name="connsiteX1" fmla="*/ 69647 w 580006"/>
                <a:gd name="connsiteY1" fmla="*/ 63300 h 1007522"/>
                <a:gd name="connsiteX2" fmla="*/ 534935 w 580006"/>
                <a:gd name="connsiteY2" fmla="*/ 832235 h 1007522"/>
                <a:gd name="connsiteX3" fmla="*/ 580006 w 580006"/>
                <a:gd name="connsiteY3" fmla="*/ 1007522 h 1007522"/>
                <a:gd name="connsiteX4" fmla="*/ 544216 w 580006"/>
                <a:gd name="connsiteY4" fmla="*/ 980758 h 1007522"/>
                <a:gd name="connsiteX5" fmla="*/ 15890 w 580006"/>
                <a:gd name="connsiteY5" fmla="*/ 104117 h 100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006" h="1007522">
                  <a:moveTo>
                    <a:pt x="0" y="0"/>
                  </a:moveTo>
                  <a:lnTo>
                    <a:pt x="69647" y="63300"/>
                  </a:lnTo>
                  <a:cubicBezTo>
                    <a:pt x="281902" y="275555"/>
                    <a:pt x="443549" y="538417"/>
                    <a:pt x="534935" y="832235"/>
                  </a:cubicBezTo>
                  <a:lnTo>
                    <a:pt x="580006" y="1007522"/>
                  </a:lnTo>
                  <a:lnTo>
                    <a:pt x="544216" y="980758"/>
                  </a:lnTo>
                  <a:cubicBezTo>
                    <a:pt x="278417" y="761402"/>
                    <a:pt x="87581" y="454460"/>
                    <a:pt x="15890" y="10411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4744" y="2537467"/>
            <a:ext cx="1964550" cy="429707"/>
          </a:xfrm>
        </p:spPr>
        <p:txBody>
          <a:bodyPr lIns="108000" tIns="0" rIns="108000" bIns="0" anchor="b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04233" y="3442038"/>
            <a:ext cx="2449477" cy="429707"/>
          </a:xfrm>
        </p:spPr>
        <p:txBody>
          <a:bodyPr lIns="108000" tIns="0" rIns="108000" bIns="0" anchor="b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51947" y="1298223"/>
            <a:ext cx="2132248" cy="429707"/>
          </a:xfrm>
        </p:spPr>
        <p:txBody>
          <a:bodyPr lIns="108000" tIns="0" rIns="108000" bIns="0" anchor="b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4D4B6FA-279E-4970-49D0-6AD966948CD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138537" y="3029722"/>
            <a:ext cx="1964490" cy="896461"/>
          </a:xfrm>
        </p:spPr>
        <p:txBody>
          <a:bodyPr lIns="108000" rIns="108000"/>
          <a:lstStyle>
            <a:lvl1pPr marL="0" indent="0" algn="ctr">
              <a:spcBef>
                <a:spcPts val="0"/>
              </a:spcBef>
              <a:buNone/>
              <a:defRPr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E6D664-73ED-D5AD-A9CB-232888FA73F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608066" y="3924939"/>
            <a:ext cx="2446776" cy="913896"/>
          </a:xfrm>
        </p:spPr>
        <p:txBody>
          <a:bodyPr lIns="108000" rIns="108000"/>
          <a:lstStyle>
            <a:lvl1pPr marL="0" indent="0" algn="ctr">
              <a:spcBef>
                <a:spcPts val="0"/>
              </a:spcBef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9C4F5E1-04DB-3588-0E53-41A8DE419D2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052509" y="1778667"/>
            <a:ext cx="2130962" cy="913896"/>
          </a:xfrm>
        </p:spPr>
        <p:txBody>
          <a:bodyPr lIns="108000" rIns="108000"/>
          <a:lstStyle>
            <a:lvl1pPr marL="0" indent="0" algn="ctr">
              <a:spcBef>
                <a:spcPts val="0"/>
              </a:spcBef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31" name="Content Placeholder 13">
            <a:extLst>
              <a:ext uri="{FF2B5EF4-FFF2-40B4-BE49-F238E27FC236}">
                <a16:creationId xmlns:a16="http://schemas.microsoft.com/office/drawing/2014/main" id="{EBE4B557-7186-7B98-F181-52397DD4334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272338" y="2139576"/>
            <a:ext cx="3167061" cy="3216649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pic>
        <p:nvPicPr>
          <p:cNvPr id="11" name="Grafikk 7">
            <a:extLst>
              <a:ext uri="{FF2B5EF4-FFF2-40B4-BE49-F238E27FC236}">
                <a16:creationId xmlns:a16="http://schemas.microsoft.com/office/drawing/2014/main" id="{00DCC4AC-9DDA-3D17-6870-518F1DBF8D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B9547A5-5AA7-CBE2-428C-CDBA14017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4893385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AB3BEFE-343C-43AB-4BFD-608232CCB10E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8" y="1078879"/>
            <a:ext cx="4892608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1892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s with do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80613"/>
            <a:ext cx="1512000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707789"/>
            <a:ext cx="1512000" cy="24612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000" y="2180613"/>
            <a:ext cx="1512000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000" y="2707789"/>
            <a:ext cx="1512000" cy="24612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4000" y="2180613"/>
            <a:ext cx="1512000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4000" y="2707789"/>
            <a:ext cx="1512000" cy="24612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4791A84-0C7F-698B-600E-BE72129A91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35161" y="2180613"/>
            <a:ext cx="1512887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F368C869-F345-5A8C-E5A2-EFB6EAD6509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35713" y="2707789"/>
            <a:ext cx="1505685" cy="24612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CE7A0D7B-407F-42BF-BFB6-94050EAD8593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81A997C-4BD7-D518-D708-18BE8E43439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07761" y="2186973"/>
            <a:ext cx="1512887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6C3963C8-3EF0-C160-4EF8-5D8972D8F8B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8208313" y="2714149"/>
            <a:ext cx="1505685" cy="24612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CFF85C8-0C60-AD13-E50F-216F3CB32E50}"/>
              </a:ext>
            </a:extLst>
          </p:cNvPr>
          <p:cNvSpPr/>
          <p:nvPr userDrawn="1"/>
        </p:nvSpPr>
        <p:spPr>
          <a:xfrm>
            <a:off x="719138" y="1955763"/>
            <a:ext cx="148880" cy="148880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5F0627C-C0C8-CEE5-A098-DF340CA89E8B}"/>
              </a:ext>
            </a:extLst>
          </p:cNvPr>
          <p:cNvSpPr/>
          <p:nvPr userDrawn="1"/>
        </p:nvSpPr>
        <p:spPr>
          <a:xfrm>
            <a:off x="2592000" y="1955763"/>
            <a:ext cx="148880" cy="148880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D56C206-1D2E-DDBF-6FE6-0AAE84B9E20C}"/>
              </a:ext>
            </a:extLst>
          </p:cNvPr>
          <p:cNvSpPr/>
          <p:nvPr userDrawn="1"/>
        </p:nvSpPr>
        <p:spPr>
          <a:xfrm>
            <a:off x="4469658" y="1955763"/>
            <a:ext cx="148880" cy="148880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77C5395-80C5-C8B6-D356-6C8FAD74B0D8}"/>
              </a:ext>
            </a:extLst>
          </p:cNvPr>
          <p:cNvSpPr/>
          <p:nvPr userDrawn="1"/>
        </p:nvSpPr>
        <p:spPr>
          <a:xfrm>
            <a:off x="6342520" y="1955763"/>
            <a:ext cx="148880" cy="148880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CDD8B62-785E-1651-3FBB-8FE5E3D745DB}"/>
              </a:ext>
            </a:extLst>
          </p:cNvPr>
          <p:cNvSpPr/>
          <p:nvPr userDrawn="1"/>
        </p:nvSpPr>
        <p:spPr>
          <a:xfrm>
            <a:off x="8215382" y="1955763"/>
            <a:ext cx="148880" cy="148880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8717F6-BA06-33E4-EBC7-395F84007002}"/>
              </a:ext>
            </a:extLst>
          </p:cNvPr>
          <p:cNvCxnSpPr/>
          <p:nvPr userDrawn="1"/>
        </p:nvCxnSpPr>
        <p:spPr>
          <a:xfrm>
            <a:off x="719138" y="1794200"/>
            <a:ext cx="9001124" cy="0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rafikk 7">
            <a:extLst>
              <a:ext uri="{FF2B5EF4-FFF2-40B4-BE49-F238E27FC236}">
                <a16:creationId xmlns:a16="http://schemas.microsoft.com/office/drawing/2014/main" id="{040E46A9-15C6-E4BB-2579-6070A09907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0AAF5B0-9D2C-AFB0-3D1B-AF65E9B7E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E15C867-58E1-D47E-F31C-E260037775E4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61133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s with dots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9D53E225-6C85-44E2-8C52-C01AE1F105DD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A96B199-4D25-26A9-CB7D-3A8A1B79D780}"/>
              </a:ext>
            </a:extLst>
          </p:cNvPr>
          <p:cNvCxnSpPr>
            <a:cxnSpLocks/>
          </p:cNvCxnSpPr>
          <p:nvPr userDrawn="1"/>
        </p:nvCxnSpPr>
        <p:spPr>
          <a:xfrm>
            <a:off x="2412000" y="1959875"/>
            <a:ext cx="0" cy="3222032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65AB01-B37A-FB75-C378-08F8DCAA2340}"/>
              </a:ext>
            </a:extLst>
          </p:cNvPr>
          <p:cNvCxnSpPr>
            <a:cxnSpLocks/>
          </p:cNvCxnSpPr>
          <p:nvPr userDrawn="1"/>
        </p:nvCxnSpPr>
        <p:spPr>
          <a:xfrm>
            <a:off x="4284000" y="1959875"/>
            <a:ext cx="0" cy="3222032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786DA1-5253-1F58-BD27-F2C8881AA627}"/>
              </a:ext>
            </a:extLst>
          </p:cNvPr>
          <p:cNvCxnSpPr>
            <a:cxnSpLocks/>
          </p:cNvCxnSpPr>
          <p:nvPr userDrawn="1"/>
        </p:nvCxnSpPr>
        <p:spPr>
          <a:xfrm>
            <a:off x="6155856" y="1959875"/>
            <a:ext cx="0" cy="3222032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25">
            <a:extLst>
              <a:ext uri="{FF2B5EF4-FFF2-40B4-BE49-F238E27FC236}">
                <a16:creationId xmlns:a16="http://schemas.microsoft.com/office/drawing/2014/main" id="{A442C0B7-33E3-0C8E-187E-4B54F26D92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pic>
        <p:nvPicPr>
          <p:cNvPr id="7" name="Grafikk 7">
            <a:extLst>
              <a:ext uri="{FF2B5EF4-FFF2-40B4-BE49-F238E27FC236}">
                <a16:creationId xmlns:a16="http://schemas.microsoft.com/office/drawing/2014/main" id="{28F7E06C-7580-384E-D4F3-271897FE6E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56B7010-3A4F-A45B-81F9-1696588EF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CCB13BC-C71B-73E5-2A00-91BEB412BBDD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BD50DB6-C774-5906-8668-F12D2DCB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2180613"/>
            <a:ext cx="1512000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47CC7F3C-72FA-2936-E2C4-787358A79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0000" y="2707789"/>
            <a:ext cx="1512000" cy="24612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A6DE145-1FF1-7DAE-C526-FC732DA983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92000" y="2180613"/>
            <a:ext cx="1512000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F1480355-0D07-D5EC-5F77-82C14080B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92000" y="2707789"/>
            <a:ext cx="1512000" cy="24612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1439CDAF-C064-BB99-4069-615E894A28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4000" y="2180613"/>
            <a:ext cx="1512000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A68E24C7-239E-A4AA-00FF-FF79659EE10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4000" y="2707789"/>
            <a:ext cx="1512000" cy="24612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875B217-12B6-EB70-9E4C-59CAB55AD1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35161" y="2180613"/>
            <a:ext cx="1512887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24C44687-41A7-C7F5-B837-FF1E83AC54E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35713" y="2707789"/>
            <a:ext cx="1505685" cy="246123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0240E20-EE12-43F8-8F14-AAB557971D17}"/>
              </a:ext>
            </a:extLst>
          </p:cNvPr>
          <p:cNvSpPr/>
          <p:nvPr userDrawn="1"/>
        </p:nvSpPr>
        <p:spPr>
          <a:xfrm>
            <a:off x="719138" y="1955763"/>
            <a:ext cx="148880" cy="148880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DC589A5-5514-1886-4052-BD65C226BD95}"/>
              </a:ext>
            </a:extLst>
          </p:cNvPr>
          <p:cNvSpPr/>
          <p:nvPr userDrawn="1"/>
        </p:nvSpPr>
        <p:spPr>
          <a:xfrm>
            <a:off x="2592000" y="1955763"/>
            <a:ext cx="148880" cy="148880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7114BEC-3774-7DE7-2039-CCD608C9B75C}"/>
              </a:ext>
            </a:extLst>
          </p:cNvPr>
          <p:cNvSpPr/>
          <p:nvPr userDrawn="1"/>
        </p:nvSpPr>
        <p:spPr>
          <a:xfrm>
            <a:off x="4469658" y="1955763"/>
            <a:ext cx="148880" cy="148880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2F80B28-57EB-B6CB-73B3-CC569DAFC737}"/>
              </a:ext>
            </a:extLst>
          </p:cNvPr>
          <p:cNvSpPr/>
          <p:nvPr userDrawn="1"/>
        </p:nvSpPr>
        <p:spPr>
          <a:xfrm>
            <a:off x="6342520" y="1955763"/>
            <a:ext cx="148880" cy="148880"/>
          </a:xfrm>
          <a:prstGeom prst="ellipse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2460595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s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3282955"/>
            <a:ext cx="1512000" cy="36720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3723725"/>
            <a:ext cx="1512000" cy="153516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000" y="3282955"/>
            <a:ext cx="1512000" cy="36720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000" y="3723725"/>
            <a:ext cx="1512000" cy="153516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4000" y="3282955"/>
            <a:ext cx="1512000" cy="36720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4000" y="3723725"/>
            <a:ext cx="1512000" cy="153516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4791A84-0C7F-698B-600E-BE72129A91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35161" y="3282955"/>
            <a:ext cx="1512887" cy="36720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F368C869-F345-5A8C-E5A2-EFB6EAD6509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35713" y="3723725"/>
            <a:ext cx="1505685" cy="153516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978C32D0-CFBD-49DE-9AF2-8D684569D1E9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81A997C-4BD7-D518-D708-18BE8E43439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07761" y="3289315"/>
            <a:ext cx="1512887" cy="36720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6C3963C8-3EF0-C160-4EF8-5D8972D8F8B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8208313" y="3730085"/>
            <a:ext cx="1505685" cy="153516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9C774DC-8883-9E76-E304-968180A7071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9138" y="1692963"/>
            <a:ext cx="1512000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C344CDA7-1BD3-7AFC-4687-BA5A7DE7C85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591210" y="1689100"/>
            <a:ext cx="1512000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37D4AE17-3E3F-E3E7-4279-66383BE04BD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463282" y="1689100"/>
            <a:ext cx="1512000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32005ED6-B12B-E083-88FA-BF9EC9F400E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35354" y="1689100"/>
            <a:ext cx="1512887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150DEE07-FC4F-0734-9913-1F5487A987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208313" y="1695460"/>
            <a:ext cx="1512887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cxnSp>
        <p:nvCxnSpPr>
          <p:cNvPr id="29" name="Straight Connector 24">
            <a:extLst>
              <a:ext uri="{FF2B5EF4-FFF2-40B4-BE49-F238E27FC236}">
                <a16:creationId xmlns:a16="http://schemas.microsoft.com/office/drawing/2014/main" id="{1878ADF9-5683-7635-554C-CC55108E2E33}"/>
              </a:ext>
            </a:extLst>
          </p:cNvPr>
          <p:cNvCxnSpPr>
            <a:cxnSpLocks/>
          </p:cNvCxnSpPr>
          <p:nvPr userDrawn="1"/>
        </p:nvCxnSpPr>
        <p:spPr>
          <a:xfrm>
            <a:off x="8028277" y="1689100"/>
            <a:ext cx="0" cy="3530909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4">
            <a:extLst>
              <a:ext uri="{FF2B5EF4-FFF2-40B4-BE49-F238E27FC236}">
                <a16:creationId xmlns:a16="http://schemas.microsoft.com/office/drawing/2014/main" id="{A79BC2E9-BC68-6EAC-1A3D-568ABDBE1306}"/>
              </a:ext>
            </a:extLst>
          </p:cNvPr>
          <p:cNvCxnSpPr>
            <a:cxnSpLocks/>
          </p:cNvCxnSpPr>
          <p:nvPr userDrawn="1"/>
        </p:nvCxnSpPr>
        <p:spPr>
          <a:xfrm>
            <a:off x="6155318" y="1689100"/>
            <a:ext cx="0" cy="3530909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4">
            <a:extLst>
              <a:ext uri="{FF2B5EF4-FFF2-40B4-BE49-F238E27FC236}">
                <a16:creationId xmlns:a16="http://schemas.microsoft.com/office/drawing/2014/main" id="{83DDBB93-6A6C-ED58-C7A1-D72249E07630}"/>
              </a:ext>
            </a:extLst>
          </p:cNvPr>
          <p:cNvCxnSpPr>
            <a:cxnSpLocks/>
          </p:cNvCxnSpPr>
          <p:nvPr userDrawn="1"/>
        </p:nvCxnSpPr>
        <p:spPr>
          <a:xfrm>
            <a:off x="4283246" y="1689100"/>
            <a:ext cx="0" cy="3530909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24">
            <a:extLst>
              <a:ext uri="{FF2B5EF4-FFF2-40B4-BE49-F238E27FC236}">
                <a16:creationId xmlns:a16="http://schemas.microsoft.com/office/drawing/2014/main" id="{21BAD28F-BAE7-1F0B-A557-50595599EDCC}"/>
              </a:ext>
            </a:extLst>
          </p:cNvPr>
          <p:cNvCxnSpPr>
            <a:cxnSpLocks/>
          </p:cNvCxnSpPr>
          <p:nvPr userDrawn="1"/>
        </p:nvCxnSpPr>
        <p:spPr>
          <a:xfrm>
            <a:off x="2411174" y="1689100"/>
            <a:ext cx="0" cy="3530909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fikk 7">
            <a:extLst>
              <a:ext uri="{FF2B5EF4-FFF2-40B4-BE49-F238E27FC236}">
                <a16:creationId xmlns:a16="http://schemas.microsoft.com/office/drawing/2014/main" id="{AD7CC37B-3F91-198D-8F87-F7A4781EB7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47D90C8-99D6-8B38-4E6A-FC26A44D6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8274502-D68E-B986-9D01-659311B3787A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19628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s with photos, no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828607"/>
            <a:ext cx="1512000" cy="36623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3302677"/>
            <a:ext cx="1512000" cy="1910971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000" y="2828607"/>
            <a:ext cx="1512000" cy="36623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000" y="3302677"/>
            <a:ext cx="1512000" cy="1910971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4000" y="2828607"/>
            <a:ext cx="1512000" cy="36623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4000" y="3302677"/>
            <a:ext cx="1512000" cy="1910971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4791A84-0C7F-698B-600E-BE72129A91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35161" y="2828607"/>
            <a:ext cx="1512887" cy="36623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F368C869-F345-5A8C-E5A2-EFB6EAD6509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35713" y="3302677"/>
            <a:ext cx="1505685" cy="1910971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9138" y="1208776"/>
            <a:ext cx="1512000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592000" y="1204913"/>
            <a:ext cx="1512000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93B5C578-258B-D5A8-B7FE-69269AF371F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464000" y="1204913"/>
            <a:ext cx="1512000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800DC9C3-1187-9D33-4B33-804DB507650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35713" y="1204913"/>
            <a:ext cx="1512887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CD07879D-AD88-4DBC-8994-22B70A298A6D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81A997C-4BD7-D518-D708-18BE8E43439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07761" y="2834967"/>
            <a:ext cx="1512887" cy="36623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6C3963C8-3EF0-C160-4EF8-5D8972D8F8B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8208313" y="3309037"/>
            <a:ext cx="1505685" cy="1910971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B29CC51-4362-EDDF-E488-092917FC810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208313" y="1211273"/>
            <a:ext cx="1512887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4FDEA7-AB6B-2D88-0AB6-DE0E58E159C6}"/>
              </a:ext>
            </a:extLst>
          </p:cNvPr>
          <p:cNvCxnSpPr>
            <a:cxnSpLocks/>
          </p:cNvCxnSpPr>
          <p:nvPr userDrawn="1"/>
        </p:nvCxnSpPr>
        <p:spPr>
          <a:xfrm>
            <a:off x="2412000" y="1204913"/>
            <a:ext cx="0" cy="4015096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0ECC-AFBE-813B-04EF-4223B3AB71BE}"/>
              </a:ext>
            </a:extLst>
          </p:cNvPr>
          <p:cNvCxnSpPr>
            <a:cxnSpLocks/>
          </p:cNvCxnSpPr>
          <p:nvPr userDrawn="1"/>
        </p:nvCxnSpPr>
        <p:spPr>
          <a:xfrm>
            <a:off x="4284000" y="1204913"/>
            <a:ext cx="0" cy="4015096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9235C81-3506-E871-47F9-47C410CDBA73}"/>
              </a:ext>
            </a:extLst>
          </p:cNvPr>
          <p:cNvCxnSpPr>
            <a:cxnSpLocks/>
          </p:cNvCxnSpPr>
          <p:nvPr userDrawn="1"/>
        </p:nvCxnSpPr>
        <p:spPr>
          <a:xfrm>
            <a:off x="6155856" y="1204913"/>
            <a:ext cx="0" cy="4015096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FC4EE90-7E47-453A-6A10-7C022E14F139}"/>
              </a:ext>
            </a:extLst>
          </p:cNvPr>
          <p:cNvCxnSpPr>
            <a:cxnSpLocks/>
          </p:cNvCxnSpPr>
          <p:nvPr userDrawn="1"/>
        </p:nvCxnSpPr>
        <p:spPr>
          <a:xfrm>
            <a:off x="8024856" y="1204913"/>
            <a:ext cx="0" cy="4015096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Grafikk 7">
            <a:extLst>
              <a:ext uri="{FF2B5EF4-FFF2-40B4-BE49-F238E27FC236}">
                <a16:creationId xmlns:a16="http://schemas.microsoft.com/office/drawing/2014/main" id="{98569B98-BA9F-CCCD-AE1C-335CB49896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5FEA5BDF-3507-0397-16E3-F13EE676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599899"/>
          </a:xfrm>
        </p:spPr>
        <p:txBody>
          <a:bodyPr anchor="t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926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s with photos, no subheading,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225D2C91-D740-8444-3A54-839B8B544E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9" y="522000"/>
            <a:ext cx="9001121" cy="55378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807587"/>
            <a:ext cx="1512000" cy="36623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3260637"/>
            <a:ext cx="1512000" cy="195301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000" y="2807587"/>
            <a:ext cx="1512000" cy="36623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000" y="3260637"/>
            <a:ext cx="1512000" cy="195301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4000" y="2807587"/>
            <a:ext cx="1512000" cy="36623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4000" y="3260637"/>
            <a:ext cx="1512000" cy="195301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4791A84-0C7F-698B-600E-BE72129A91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35161" y="2807587"/>
            <a:ext cx="1512887" cy="36623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1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F368C869-F345-5A8C-E5A2-EFB6EAD6509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35713" y="3260637"/>
            <a:ext cx="1505685" cy="195301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1100"/>
            </a:lvl1pPr>
            <a:lvl2pPr>
              <a:lnSpc>
                <a:spcPct val="100000"/>
              </a:lnSpc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9138" y="1208776"/>
            <a:ext cx="1512000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592000" y="1204913"/>
            <a:ext cx="1512000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93B5C578-258B-D5A8-B7FE-69269AF371F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464000" y="1204913"/>
            <a:ext cx="1512000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800DC9C3-1187-9D33-4B33-804DB507650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35713" y="1204913"/>
            <a:ext cx="1512887" cy="1512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E62E60DF-1DFE-4608-81A7-ECE5844EF467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4FDEA7-AB6B-2D88-0AB6-DE0E58E159C6}"/>
              </a:ext>
            </a:extLst>
          </p:cNvPr>
          <p:cNvCxnSpPr>
            <a:cxnSpLocks/>
          </p:cNvCxnSpPr>
          <p:nvPr userDrawn="1"/>
        </p:nvCxnSpPr>
        <p:spPr>
          <a:xfrm>
            <a:off x="2412000" y="1204913"/>
            <a:ext cx="0" cy="4015096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0ECC-AFBE-813B-04EF-4223B3AB71BE}"/>
              </a:ext>
            </a:extLst>
          </p:cNvPr>
          <p:cNvCxnSpPr>
            <a:cxnSpLocks/>
          </p:cNvCxnSpPr>
          <p:nvPr userDrawn="1"/>
        </p:nvCxnSpPr>
        <p:spPr>
          <a:xfrm>
            <a:off x="4284000" y="1204913"/>
            <a:ext cx="0" cy="4015096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9235C81-3506-E871-47F9-47C410CDBA73}"/>
              </a:ext>
            </a:extLst>
          </p:cNvPr>
          <p:cNvCxnSpPr>
            <a:cxnSpLocks/>
          </p:cNvCxnSpPr>
          <p:nvPr userDrawn="1"/>
        </p:nvCxnSpPr>
        <p:spPr>
          <a:xfrm>
            <a:off x="6155856" y="1204913"/>
            <a:ext cx="0" cy="4015096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k 7">
            <a:extLst>
              <a:ext uri="{FF2B5EF4-FFF2-40B4-BE49-F238E27FC236}">
                <a16:creationId xmlns:a16="http://schemas.microsoft.com/office/drawing/2014/main" id="{3B22F111-774F-8313-A17D-ECB3DBAEDE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8056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photos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94130672-D93C-6FEC-249C-82C7BC6A3700}"/>
              </a:ext>
            </a:extLst>
          </p:cNvPr>
          <p:cNvSpPr/>
          <p:nvPr userDrawn="1"/>
        </p:nvSpPr>
        <p:spPr>
          <a:xfrm rot="18600040">
            <a:off x="8881968" y="-218217"/>
            <a:ext cx="1823517" cy="13610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B3ACD85A-1D7A-4A48-F16B-EE261D84A1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3349125"/>
            <a:ext cx="7162800" cy="53721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5247" y="3706839"/>
            <a:ext cx="2181816" cy="48513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bg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5247" y="4280876"/>
            <a:ext cx="2181816" cy="72503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92501" y="3706839"/>
            <a:ext cx="2181793" cy="48513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bg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93557" y="4280876"/>
            <a:ext cx="2181793" cy="72503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9734" y="3706839"/>
            <a:ext cx="2181793" cy="48513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bg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99734" y="4280876"/>
            <a:ext cx="2181793" cy="72503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5247" y="1692964"/>
            <a:ext cx="2181815" cy="19288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94419" y="1689101"/>
            <a:ext cx="2181600" cy="190800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93B5C578-258B-D5A8-B7FE-69269AF371F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00596" y="1689101"/>
            <a:ext cx="2181815" cy="19288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43E68B-1FC7-422B-97A8-F468761558EB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3" name="Grafikk 7">
            <a:extLst>
              <a:ext uri="{FF2B5EF4-FFF2-40B4-BE49-F238E27FC236}">
                <a16:creationId xmlns:a16="http://schemas.microsoft.com/office/drawing/2014/main" id="{E2449C1A-3D29-87CC-17C3-26BD5A9DE7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67565" y="5490183"/>
            <a:ext cx="1152697" cy="206458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8AAAAE1-3FBC-2FB3-BCE4-9C9CC8E4BDDE}"/>
              </a:ext>
            </a:extLst>
          </p:cNvPr>
          <p:cNvCxnSpPr>
            <a:cxnSpLocks/>
          </p:cNvCxnSpPr>
          <p:nvPr userDrawn="1"/>
        </p:nvCxnSpPr>
        <p:spPr>
          <a:xfrm>
            <a:off x="6304184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D5BD7E-0F07-6B89-9445-F0414CFB2DE0}"/>
              </a:ext>
            </a:extLst>
          </p:cNvPr>
          <p:cNvCxnSpPr>
            <a:cxnSpLocks/>
          </p:cNvCxnSpPr>
          <p:nvPr userDrawn="1"/>
        </p:nvCxnSpPr>
        <p:spPr>
          <a:xfrm>
            <a:off x="3495895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0">
            <a:extLst>
              <a:ext uri="{FF2B5EF4-FFF2-40B4-BE49-F238E27FC236}">
                <a16:creationId xmlns:a16="http://schemas.microsoft.com/office/drawing/2014/main" id="{44EF72AD-68AC-E8B0-1923-CE3E6B77CA1D}"/>
              </a:ext>
            </a:extLst>
          </p:cNvPr>
          <p:cNvCxnSpPr>
            <a:cxnSpLocks/>
          </p:cNvCxnSpPr>
          <p:nvPr userDrawn="1"/>
        </p:nvCxnSpPr>
        <p:spPr>
          <a:xfrm>
            <a:off x="719138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Grafikk 7">
            <a:extLst>
              <a:ext uri="{FF2B5EF4-FFF2-40B4-BE49-F238E27FC236}">
                <a16:creationId xmlns:a16="http://schemas.microsoft.com/office/drawing/2014/main" id="{0F566AFE-DAF6-4CBA-0983-86A42ACF01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593320" y="5490156"/>
            <a:ext cx="1126943" cy="20650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2B57A16-E3F2-4691-9A74-C8A4E4584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C670837-56FB-B946-18C1-0C484D77195E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bg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97421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photo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B3ACD85A-1D7A-4A48-F16B-EE261D84A1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3349125"/>
            <a:ext cx="7162800" cy="53721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5247" y="1692964"/>
            <a:ext cx="2181815" cy="19288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94419" y="1689101"/>
            <a:ext cx="2181815" cy="19288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93B5C578-258B-D5A8-B7FE-69269AF371F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00596" y="1689101"/>
            <a:ext cx="2181815" cy="19288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B3D2C569-A302-4377-952B-289668F32126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8AAAAE1-3FBC-2FB3-BCE4-9C9CC8E4BDDE}"/>
              </a:ext>
            </a:extLst>
          </p:cNvPr>
          <p:cNvCxnSpPr>
            <a:cxnSpLocks/>
          </p:cNvCxnSpPr>
          <p:nvPr userDrawn="1"/>
        </p:nvCxnSpPr>
        <p:spPr>
          <a:xfrm>
            <a:off x="6293674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D5BD7E-0F07-6B89-9445-F0414CFB2DE0}"/>
              </a:ext>
            </a:extLst>
          </p:cNvPr>
          <p:cNvCxnSpPr>
            <a:cxnSpLocks/>
          </p:cNvCxnSpPr>
          <p:nvPr userDrawn="1"/>
        </p:nvCxnSpPr>
        <p:spPr>
          <a:xfrm>
            <a:off x="3485385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0">
            <a:extLst>
              <a:ext uri="{FF2B5EF4-FFF2-40B4-BE49-F238E27FC236}">
                <a16:creationId xmlns:a16="http://schemas.microsoft.com/office/drawing/2014/main" id="{44EF72AD-68AC-E8B0-1923-CE3E6B77CA1D}"/>
              </a:ext>
            </a:extLst>
          </p:cNvPr>
          <p:cNvCxnSpPr>
            <a:cxnSpLocks/>
          </p:cNvCxnSpPr>
          <p:nvPr userDrawn="1"/>
        </p:nvCxnSpPr>
        <p:spPr>
          <a:xfrm>
            <a:off x="719138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rafikk 7">
            <a:extLst>
              <a:ext uri="{FF2B5EF4-FFF2-40B4-BE49-F238E27FC236}">
                <a16:creationId xmlns:a16="http://schemas.microsoft.com/office/drawing/2014/main" id="{8FCBD114-67C0-4437-2C94-6104370C10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268C500-B7A7-8BD2-2166-A3796546E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8D6DB42-B4C5-A04E-3ECE-71E6F8FB8F4D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8F62DC2-ADE6-43CA-6F53-6798EFEBB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5247" y="3706839"/>
            <a:ext cx="2181816" cy="48513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568CFD1A-D14A-729F-17F6-FA5F09150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5247" y="4280876"/>
            <a:ext cx="2181816" cy="72503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211F5F04-2578-C7C4-1CBF-410B017DC5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792501" y="3706839"/>
            <a:ext cx="2181793" cy="48513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B1F46B12-4FEB-E9FD-A24D-0CBB3AA557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93557" y="4280876"/>
            <a:ext cx="2181793" cy="72503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CA027C1B-5FD9-E1AF-D776-CA4EDB299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9734" y="3706839"/>
            <a:ext cx="2181793" cy="48513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36C2EB0A-0736-12F3-B1B2-5BB6AB80246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99734" y="4280876"/>
            <a:ext cx="2181793" cy="72503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459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06" y="2949075"/>
            <a:ext cx="2159357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06" y="3519250"/>
            <a:ext cx="2159357" cy="1617699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016" y="2949075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016" y="3519250"/>
            <a:ext cx="2159334" cy="1617699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06844" y="1208776"/>
            <a:ext cx="2159357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16016" y="1204913"/>
            <a:ext cx="2159334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525712E6-E426-4EBB-92C5-4FA44B79A7F0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9BB3FA-5066-F8B5-FB49-8C05922247E3}"/>
              </a:ext>
            </a:extLst>
          </p:cNvPr>
          <p:cNvCxnSpPr>
            <a:cxnSpLocks/>
          </p:cNvCxnSpPr>
          <p:nvPr userDrawn="1"/>
        </p:nvCxnSpPr>
        <p:spPr>
          <a:xfrm>
            <a:off x="719138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4664B6-516D-0BD6-7161-BC1ABF777025}"/>
              </a:ext>
            </a:extLst>
          </p:cNvPr>
          <p:cNvCxnSpPr>
            <a:cxnSpLocks/>
          </p:cNvCxnSpPr>
          <p:nvPr userDrawn="1"/>
        </p:nvCxnSpPr>
        <p:spPr>
          <a:xfrm>
            <a:off x="3494860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fikk 7">
            <a:extLst>
              <a:ext uri="{FF2B5EF4-FFF2-40B4-BE49-F238E27FC236}">
                <a16:creationId xmlns:a16="http://schemas.microsoft.com/office/drawing/2014/main" id="{06D7AC43-F720-9A2B-F112-94CFFCC6E5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97485ADC-90CD-8E75-E2B9-8E0FF5D47891}"/>
              </a:ext>
            </a:extLst>
          </p:cNvPr>
          <p:cNvSpPr/>
          <p:nvPr userDrawn="1"/>
        </p:nvSpPr>
        <p:spPr>
          <a:xfrm>
            <a:off x="6372131" y="2986203"/>
            <a:ext cx="2225851" cy="2184046"/>
          </a:xfrm>
          <a:custGeom>
            <a:avLst/>
            <a:gdLst>
              <a:gd name="connsiteX0" fmla="*/ 933282 w 2264438"/>
              <a:gd name="connsiteY0" fmla="*/ 0 h 2272684"/>
              <a:gd name="connsiteX1" fmla="*/ 942203 w 2264438"/>
              <a:gd name="connsiteY1" fmla="*/ 58454 h 2272684"/>
              <a:gd name="connsiteX2" fmla="*/ 2261989 w 2264438"/>
              <a:gd name="connsiteY2" fmla="*/ 1378241 h 2272684"/>
              <a:gd name="connsiteX3" fmla="*/ 2264438 w 2264438"/>
              <a:gd name="connsiteY3" fmla="*/ 1378615 h 2272684"/>
              <a:gd name="connsiteX4" fmla="*/ 2241708 w 2264438"/>
              <a:gd name="connsiteY4" fmla="*/ 1467016 h 2272684"/>
              <a:gd name="connsiteX5" fmla="*/ 1146629 w 2264438"/>
              <a:gd name="connsiteY5" fmla="*/ 2272684 h 2272684"/>
              <a:gd name="connsiteX6" fmla="*/ 5920 w 2264438"/>
              <a:gd name="connsiteY6" fmla="*/ 1243278 h 2272684"/>
              <a:gd name="connsiteX7" fmla="*/ 0 w 2264438"/>
              <a:gd name="connsiteY7" fmla="*/ 1126057 h 2272684"/>
              <a:gd name="connsiteX8" fmla="*/ 0 w 2264438"/>
              <a:gd name="connsiteY8" fmla="*/ 1126026 h 2272684"/>
              <a:gd name="connsiteX9" fmla="*/ 5920 w 2264438"/>
              <a:gd name="connsiteY9" fmla="*/ 1008805 h 2272684"/>
              <a:gd name="connsiteX10" fmla="*/ 915542 w 2264438"/>
              <a:gd name="connsiteY10" fmla="*/ 2707 h 227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64438" h="2272684">
                <a:moveTo>
                  <a:pt x="933282" y="0"/>
                </a:moveTo>
                <a:lnTo>
                  <a:pt x="942203" y="58454"/>
                </a:lnTo>
                <a:cubicBezTo>
                  <a:pt x="1077761" y="720909"/>
                  <a:pt x="1599534" y="1242683"/>
                  <a:pt x="2261989" y="1378241"/>
                </a:cubicBezTo>
                <a:lnTo>
                  <a:pt x="2264438" y="1378615"/>
                </a:lnTo>
                <a:lnTo>
                  <a:pt x="2241708" y="1467016"/>
                </a:lnTo>
                <a:cubicBezTo>
                  <a:pt x="2096533" y="1933777"/>
                  <a:pt x="1661159" y="2272684"/>
                  <a:pt x="1146629" y="2272684"/>
                </a:cubicBezTo>
                <a:cubicBezTo>
                  <a:pt x="552945" y="2272684"/>
                  <a:pt x="64639" y="1821476"/>
                  <a:pt x="5920" y="1243278"/>
                </a:cubicBezTo>
                <a:lnTo>
                  <a:pt x="0" y="1126057"/>
                </a:lnTo>
                <a:lnTo>
                  <a:pt x="0" y="1126026"/>
                </a:lnTo>
                <a:lnTo>
                  <a:pt x="5920" y="1008805"/>
                </a:lnTo>
                <a:cubicBezTo>
                  <a:pt x="56809" y="507701"/>
                  <a:pt x="430363" y="101989"/>
                  <a:pt x="915542" y="27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0" name="Freeform: Shape 14">
            <a:extLst>
              <a:ext uri="{FF2B5EF4-FFF2-40B4-BE49-F238E27FC236}">
                <a16:creationId xmlns:a16="http://schemas.microsoft.com/office/drawing/2014/main" id="{000D634E-3068-06EB-EB5C-E083441C4FB1}"/>
              </a:ext>
            </a:extLst>
          </p:cNvPr>
          <p:cNvSpPr/>
          <p:nvPr userDrawn="1"/>
        </p:nvSpPr>
        <p:spPr>
          <a:xfrm>
            <a:off x="7272211" y="1078879"/>
            <a:ext cx="3334312" cy="3259817"/>
          </a:xfrm>
          <a:custGeom>
            <a:avLst/>
            <a:gdLst>
              <a:gd name="connsiteX0" fmla="*/ 1696060 w 3392115"/>
              <a:gd name="connsiteY0" fmla="*/ 0 h 3392115"/>
              <a:gd name="connsiteX1" fmla="*/ 3392115 w 3392115"/>
              <a:gd name="connsiteY1" fmla="*/ 1696055 h 3392115"/>
              <a:gd name="connsiteX2" fmla="*/ 1696060 w 3392115"/>
              <a:gd name="connsiteY2" fmla="*/ 3392115 h 3392115"/>
              <a:gd name="connsiteX3" fmla="*/ 1522648 w 3392115"/>
              <a:gd name="connsiteY3" fmla="*/ 3383359 h 3392115"/>
              <a:gd name="connsiteX4" fmla="*/ 1356694 w 3392115"/>
              <a:gd name="connsiteY4" fmla="*/ 3358031 h 3392115"/>
              <a:gd name="connsiteX5" fmla="*/ 1362218 w 3392115"/>
              <a:gd name="connsiteY5" fmla="*/ 3336545 h 3392115"/>
              <a:gd name="connsiteX6" fmla="*/ 1385514 w 3392115"/>
              <a:gd name="connsiteY6" fmla="*/ 3105458 h 3392115"/>
              <a:gd name="connsiteX7" fmla="*/ 469971 w 3392115"/>
              <a:gd name="connsiteY7" fmla="*/ 1982124 h 3392115"/>
              <a:gd name="connsiteX8" fmla="*/ 364675 w 3392115"/>
              <a:gd name="connsiteY8" fmla="*/ 1966053 h 3392115"/>
              <a:gd name="connsiteX9" fmla="*/ 113094 w 3392115"/>
              <a:gd name="connsiteY9" fmla="*/ 1966053 h 3392115"/>
              <a:gd name="connsiteX10" fmla="*/ 25538 w 3392115"/>
              <a:gd name="connsiteY10" fmla="*/ 1979416 h 3392115"/>
              <a:gd name="connsiteX11" fmla="*/ 8757 w 3392115"/>
              <a:gd name="connsiteY11" fmla="*/ 1869467 h 3392115"/>
              <a:gd name="connsiteX12" fmla="*/ 0 w 3392115"/>
              <a:gd name="connsiteY12" fmla="*/ 1696055 h 3392115"/>
              <a:gd name="connsiteX13" fmla="*/ 133286 w 3392115"/>
              <a:gd name="connsiteY13" fmla="*/ 1035874 h 3392115"/>
              <a:gd name="connsiteX14" fmla="*/ 185566 w 3392115"/>
              <a:gd name="connsiteY14" fmla="*/ 927347 h 3392115"/>
              <a:gd name="connsiteX15" fmla="*/ 237766 w 3392115"/>
              <a:gd name="connsiteY15" fmla="*/ 940251 h 3392115"/>
              <a:gd name="connsiteX16" fmla="*/ 312334 w 3392115"/>
              <a:gd name="connsiteY16" fmla="*/ 951393 h 3392115"/>
              <a:gd name="connsiteX17" fmla="*/ 382503 w 3392115"/>
              <a:gd name="connsiteY17" fmla="*/ 954936 h 3392115"/>
              <a:gd name="connsiteX18" fmla="*/ 405807 w 3392115"/>
              <a:gd name="connsiteY18" fmla="*/ 954936 h 3392115"/>
              <a:gd name="connsiteX19" fmla="*/ 475976 w 3392115"/>
              <a:gd name="connsiteY19" fmla="*/ 951393 h 3392115"/>
              <a:gd name="connsiteX20" fmla="*/ 1194404 w 3392115"/>
              <a:gd name="connsiteY20" fmla="*/ 155271 h 3392115"/>
              <a:gd name="connsiteX21" fmla="*/ 1190437 w 3392115"/>
              <a:gd name="connsiteY21" fmla="*/ 76715 h 3392115"/>
              <a:gd name="connsiteX22" fmla="*/ 1191705 w 3392115"/>
              <a:gd name="connsiteY22" fmla="*/ 76251 h 3392115"/>
              <a:gd name="connsiteX23" fmla="*/ 1696060 w 3392115"/>
              <a:gd name="connsiteY23" fmla="*/ 0 h 339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392115" h="3392115">
                <a:moveTo>
                  <a:pt x="1696060" y="0"/>
                </a:moveTo>
                <a:cubicBezTo>
                  <a:pt x="2632766" y="0"/>
                  <a:pt x="3392115" y="759345"/>
                  <a:pt x="3392115" y="1696055"/>
                </a:cubicBezTo>
                <a:cubicBezTo>
                  <a:pt x="3392115" y="2632766"/>
                  <a:pt x="2632766" y="3392115"/>
                  <a:pt x="1696060" y="3392115"/>
                </a:cubicBezTo>
                <a:cubicBezTo>
                  <a:pt x="1637516" y="3392115"/>
                  <a:pt x="1579664" y="3389149"/>
                  <a:pt x="1522648" y="3383359"/>
                </a:cubicBezTo>
                <a:lnTo>
                  <a:pt x="1356694" y="3358031"/>
                </a:lnTo>
                <a:lnTo>
                  <a:pt x="1362218" y="3336545"/>
                </a:lnTo>
                <a:cubicBezTo>
                  <a:pt x="1377493" y="3261901"/>
                  <a:pt x="1385514" y="3184616"/>
                  <a:pt x="1385514" y="3105458"/>
                </a:cubicBezTo>
                <a:cubicBezTo>
                  <a:pt x="1385514" y="2551348"/>
                  <a:pt x="992472" y="2089042"/>
                  <a:pt x="469971" y="1982124"/>
                </a:cubicBezTo>
                <a:lnTo>
                  <a:pt x="364675" y="1966053"/>
                </a:lnTo>
                <a:lnTo>
                  <a:pt x="113094" y="1966053"/>
                </a:lnTo>
                <a:lnTo>
                  <a:pt x="25538" y="1979416"/>
                </a:lnTo>
                <a:lnTo>
                  <a:pt x="8757" y="1869467"/>
                </a:lnTo>
                <a:cubicBezTo>
                  <a:pt x="2966" y="1812451"/>
                  <a:pt x="0" y="1754600"/>
                  <a:pt x="0" y="1696055"/>
                </a:cubicBezTo>
                <a:cubicBezTo>
                  <a:pt x="0" y="1461879"/>
                  <a:pt x="47460" y="1238788"/>
                  <a:pt x="133286" y="1035874"/>
                </a:cubicBezTo>
                <a:lnTo>
                  <a:pt x="185566" y="927347"/>
                </a:lnTo>
                <a:lnTo>
                  <a:pt x="237766" y="940251"/>
                </a:lnTo>
                <a:cubicBezTo>
                  <a:pt x="262239" y="945099"/>
                  <a:pt x="287114" y="948832"/>
                  <a:pt x="312334" y="951393"/>
                </a:cubicBezTo>
                <a:lnTo>
                  <a:pt x="382503" y="954936"/>
                </a:lnTo>
                <a:lnTo>
                  <a:pt x="405807" y="954936"/>
                </a:lnTo>
                <a:lnTo>
                  <a:pt x="475976" y="951393"/>
                </a:lnTo>
                <a:cubicBezTo>
                  <a:pt x="879507" y="910412"/>
                  <a:pt x="1194404" y="569617"/>
                  <a:pt x="1194404" y="155271"/>
                </a:cubicBezTo>
                <a:lnTo>
                  <a:pt x="1190437" y="76715"/>
                </a:lnTo>
                <a:lnTo>
                  <a:pt x="1191705" y="76251"/>
                </a:lnTo>
                <a:cubicBezTo>
                  <a:pt x="1351031" y="26696"/>
                  <a:pt x="1520427" y="0"/>
                  <a:pt x="16960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2" name="Freeform: Shape 16">
            <a:extLst>
              <a:ext uri="{FF2B5EF4-FFF2-40B4-BE49-F238E27FC236}">
                <a16:creationId xmlns:a16="http://schemas.microsoft.com/office/drawing/2014/main" id="{2B37CFD1-5285-7A9F-9F26-41129DC22BAF}"/>
              </a:ext>
            </a:extLst>
          </p:cNvPr>
          <p:cNvSpPr/>
          <p:nvPr userDrawn="1"/>
        </p:nvSpPr>
        <p:spPr>
          <a:xfrm>
            <a:off x="6861989" y="453730"/>
            <a:ext cx="1569330" cy="1511002"/>
          </a:xfrm>
          <a:custGeom>
            <a:avLst/>
            <a:gdLst>
              <a:gd name="connsiteX0" fmla="*/ 800254 w 1596536"/>
              <a:gd name="connsiteY0" fmla="*/ 0 h 1572325"/>
              <a:gd name="connsiteX1" fmla="*/ 1596372 w 1596536"/>
              <a:gd name="connsiteY1" fmla="*/ 718428 h 1572325"/>
              <a:gd name="connsiteX2" fmla="*/ 1596536 w 1596536"/>
              <a:gd name="connsiteY2" fmla="*/ 721693 h 1572325"/>
              <a:gd name="connsiteX3" fmla="*/ 1441977 w 1596536"/>
              <a:gd name="connsiteY3" fmla="*/ 778263 h 1572325"/>
              <a:gd name="connsiteX4" fmla="*/ 610805 w 1596536"/>
              <a:gd name="connsiteY4" fmla="*/ 1532593 h 1572325"/>
              <a:gd name="connsiteX5" fmla="*/ 591665 w 1596536"/>
              <a:gd name="connsiteY5" fmla="*/ 1572325 h 1572325"/>
              <a:gd name="connsiteX6" fmla="*/ 571705 w 1596536"/>
              <a:gd name="connsiteY6" fmla="*/ 1567391 h 1572325"/>
              <a:gd name="connsiteX7" fmla="*/ 0 w 1596536"/>
              <a:gd name="connsiteY7" fmla="*/ 800249 h 1572325"/>
              <a:gd name="connsiteX8" fmla="*/ 800254 w 1596536"/>
              <a:gd name="connsiteY8" fmla="*/ 0 h 157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6536" h="1572325">
                <a:moveTo>
                  <a:pt x="800254" y="0"/>
                </a:moveTo>
                <a:cubicBezTo>
                  <a:pt x="1214597" y="0"/>
                  <a:pt x="1555391" y="314893"/>
                  <a:pt x="1596372" y="718428"/>
                </a:cubicBezTo>
                <a:lnTo>
                  <a:pt x="1596536" y="721693"/>
                </a:lnTo>
                <a:lnTo>
                  <a:pt x="1441977" y="778263"/>
                </a:lnTo>
                <a:cubicBezTo>
                  <a:pt x="1086878" y="928457"/>
                  <a:pt x="793575" y="1196146"/>
                  <a:pt x="610805" y="1532593"/>
                </a:cubicBezTo>
                <a:lnTo>
                  <a:pt x="591665" y="1572325"/>
                </a:lnTo>
                <a:lnTo>
                  <a:pt x="571705" y="1567391"/>
                </a:lnTo>
                <a:cubicBezTo>
                  <a:pt x="241097" y="1469041"/>
                  <a:pt x="0" y="1162799"/>
                  <a:pt x="0" y="800249"/>
                </a:cubicBezTo>
                <a:cubicBezTo>
                  <a:pt x="0" y="358284"/>
                  <a:pt x="358289" y="0"/>
                  <a:pt x="8002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4" name="Frihåndsform: figur 30">
            <a:extLst>
              <a:ext uri="{FF2B5EF4-FFF2-40B4-BE49-F238E27FC236}">
                <a16:creationId xmlns:a16="http://schemas.microsoft.com/office/drawing/2014/main" id="{D9A34A00-E198-C26A-5411-428CEC33E6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72340" y="1078879"/>
            <a:ext cx="3334312" cy="3259817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B557CFF-ED11-02AB-730A-661D983E6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76" y="522000"/>
            <a:ext cx="7128732" cy="5537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708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photos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B3ACD85A-1D7A-4A48-F16B-EE261D84A1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276" y="522000"/>
            <a:ext cx="8064506" cy="5537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06" y="2949075"/>
            <a:ext cx="2159357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06" y="3523114"/>
            <a:ext cx="2159357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016" y="2949075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016" y="3523114"/>
            <a:ext cx="2159334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93" y="2949075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22193" y="3523114"/>
            <a:ext cx="2159334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06844" y="1208776"/>
            <a:ext cx="2159357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16016" y="1204913"/>
            <a:ext cx="2159334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93B5C578-258B-D5A8-B7FE-69269AF371F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22193" y="1204913"/>
            <a:ext cx="2159334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9F73431D-FB1D-4BE4-9D30-80AA821A52D8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9BB3FA-5066-F8B5-FB49-8C05922247E3}"/>
              </a:ext>
            </a:extLst>
          </p:cNvPr>
          <p:cNvCxnSpPr>
            <a:cxnSpLocks/>
          </p:cNvCxnSpPr>
          <p:nvPr userDrawn="1"/>
        </p:nvCxnSpPr>
        <p:spPr>
          <a:xfrm>
            <a:off x="719138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4664B6-516D-0BD6-7161-BC1ABF777025}"/>
              </a:ext>
            </a:extLst>
          </p:cNvPr>
          <p:cNvCxnSpPr>
            <a:cxnSpLocks/>
          </p:cNvCxnSpPr>
          <p:nvPr userDrawn="1"/>
        </p:nvCxnSpPr>
        <p:spPr>
          <a:xfrm>
            <a:off x="3528313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E7C78D-13F1-F0E0-6406-BCE5FB4D94E9}"/>
              </a:ext>
            </a:extLst>
          </p:cNvPr>
          <p:cNvCxnSpPr>
            <a:cxnSpLocks/>
          </p:cNvCxnSpPr>
          <p:nvPr userDrawn="1"/>
        </p:nvCxnSpPr>
        <p:spPr>
          <a:xfrm>
            <a:off x="6335713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k 7">
            <a:extLst>
              <a:ext uri="{FF2B5EF4-FFF2-40B4-BE49-F238E27FC236}">
                <a16:creationId xmlns:a16="http://schemas.microsoft.com/office/drawing/2014/main" id="{7C0654EA-08C3-8C89-CD9B-91EB2851DC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723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photos Meadow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B3ACD85A-1D7A-4A48-F16B-EE261D84A1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276" y="522000"/>
            <a:ext cx="8064506" cy="5537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06" y="2949075"/>
            <a:ext cx="2159357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06" y="3523114"/>
            <a:ext cx="2159357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016" y="2949075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016" y="3523114"/>
            <a:ext cx="2159334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93" y="2949075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22193" y="3523114"/>
            <a:ext cx="2159334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06844" y="1208776"/>
            <a:ext cx="2159357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16016" y="1204913"/>
            <a:ext cx="2159334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93B5C578-258B-D5A8-B7FE-69269AF371F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22193" y="1204913"/>
            <a:ext cx="2159334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9F73431D-FB1D-4BE4-9D30-80AA821A52D8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9BB3FA-5066-F8B5-FB49-8C05922247E3}"/>
              </a:ext>
            </a:extLst>
          </p:cNvPr>
          <p:cNvCxnSpPr>
            <a:cxnSpLocks/>
          </p:cNvCxnSpPr>
          <p:nvPr userDrawn="1"/>
        </p:nvCxnSpPr>
        <p:spPr>
          <a:xfrm>
            <a:off x="719138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4664B6-516D-0BD6-7161-BC1ABF777025}"/>
              </a:ext>
            </a:extLst>
          </p:cNvPr>
          <p:cNvCxnSpPr>
            <a:cxnSpLocks/>
          </p:cNvCxnSpPr>
          <p:nvPr userDrawn="1"/>
        </p:nvCxnSpPr>
        <p:spPr>
          <a:xfrm>
            <a:off x="3528313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E7C78D-13F1-F0E0-6406-BCE5FB4D94E9}"/>
              </a:ext>
            </a:extLst>
          </p:cNvPr>
          <p:cNvCxnSpPr>
            <a:cxnSpLocks/>
          </p:cNvCxnSpPr>
          <p:nvPr userDrawn="1"/>
        </p:nvCxnSpPr>
        <p:spPr>
          <a:xfrm>
            <a:off x="6335713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k 7">
            <a:extLst>
              <a:ext uri="{FF2B5EF4-FFF2-40B4-BE49-F238E27FC236}">
                <a16:creationId xmlns:a16="http://schemas.microsoft.com/office/drawing/2014/main" id="{7C0654EA-08C3-8C89-CD9B-91EB2851DC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956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photos Heather lil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B3ACD85A-1D7A-4A48-F16B-EE261D84A1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276" y="522000"/>
            <a:ext cx="8064506" cy="5537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06" y="2949075"/>
            <a:ext cx="2159357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06" y="3523114"/>
            <a:ext cx="2159357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016" y="2949075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016" y="3523114"/>
            <a:ext cx="2159334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93" y="2949075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22193" y="3523114"/>
            <a:ext cx="2159334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06844" y="1208776"/>
            <a:ext cx="2159357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16016" y="1204913"/>
            <a:ext cx="2159334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93B5C578-258B-D5A8-B7FE-69269AF371F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22193" y="1204913"/>
            <a:ext cx="2159334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9F73431D-FB1D-4BE4-9D30-80AA821A52D8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9BB3FA-5066-F8B5-FB49-8C05922247E3}"/>
              </a:ext>
            </a:extLst>
          </p:cNvPr>
          <p:cNvCxnSpPr>
            <a:cxnSpLocks/>
          </p:cNvCxnSpPr>
          <p:nvPr userDrawn="1"/>
        </p:nvCxnSpPr>
        <p:spPr>
          <a:xfrm>
            <a:off x="719138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4664B6-516D-0BD6-7161-BC1ABF777025}"/>
              </a:ext>
            </a:extLst>
          </p:cNvPr>
          <p:cNvCxnSpPr>
            <a:cxnSpLocks/>
          </p:cNvCxnSpPr>
          <p:nvPr userDrawn="1"/>
        </p:nvCxnSpPr>
        <p:spPr>
          <a:xfrm>
            <a:off x="3528313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E7C78D-13F1-F0E0-6406-BCE5FB4D94E9}"/>
              </a:ext>
            </a:extLst>
          </p:cNvPr>
          <p:cNvCxnSpPr>
            <a:cxnSpLocks/>
          </p:cNvCxnSpPr>
          <p:nvPr userDrawn="1"/>
        </p:nvCxnSpPr>
        <p:spPr>
          <a:xfrm>
            <a:off x="6335713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k 7">
            <a:extLst>
              <a:ext uri="{FF2B5EF4-FFF2-40B4-BE49-F238E27FC236}">
                <a16:creationId xmlns:a16="http://schemas.microsoft.com/office/drawing/2014/main" id="{7C0654EA-08C3-8C89-CD9B-91EB2851DC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181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photos Cora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B3ACD85A-1D7A-4A48-F16B-EE261D84A1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276" y="522000"/>
            <a:ext cx="8064506" cy="5537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06" y="2949075"/>
            <a:ext cx="2159357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06" y="3523114"/>
            <a:ext cx="2159357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016" y="2949075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016" y="3523114"/>
            <a:ext cx="2159334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93" y="2949075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22193" y="3523114"/>
            <a:ext cx="2159334" cy="161383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3"/>
            <a:endParaRPr lang="nb-NO"/>
          </a:p>
          <a:p>
            <a:pPr lvl="4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06844" y="1208776"/>
            <a:ext cx="2159357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16016" y="1204913"/>
            <a:ext cx="2159334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93B5C578-258B-D5A8-B7FE-69269AF371F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22193" y="1204913"/>
            <a:ext cx="2159334" cy="1655259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9F73431D-FB1D-4BE4-9D30-80AA821A52D8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9BB3FA-5066-F8B5-FB49-8C05922247E3}"/>
              </a:ext>
            </a:extLst>
          </p:cNvPr>
          <p:cNvCxnSpPr>
            <a:cxnSpLocks/>
          </p:cNvCxnSpPr>
          <p:nvPr userDrawn="1"/>
        </p:nvCxnSpPr>
        <p:spPr>
          <a:xfrm>
            <a:off x="719138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4664B6-516D-0BD6-7161-BC1ABF777025}"/>
              </a:ext>
            </a:extLst>
          </p:cNvPr>
          <p:cNvCxnSpPr>
            <a:cxnSpLocks/>
          </p:cNvCxnSpPr>
          <p:nvPr userDrawn="1"/>
        </p:nvCxnSpPr>
        <p:spPr>
          <a:xfrm>
            <a:off x="3528313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E7C78D-13F1-F0E0-6406-BCE5FB4D94E9}"/>
              </a:ext>
            </a:extLst>
          </p:cNvPr>
          <p:cNvCxnSpPr>
            <a:cxnSpLocks/>
          </p:cNvCxnSpPr>
          <p:nvPr userDrawn="1"/>
        </p:nvCxnSpPr>
        <p:spPr>
          <a:xfrm>
            <a:off x="6335713" y="1204913"/>
            <a:ext cx="0" cy="393578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k 7">
            <a:extLst>
              <a:ext uri="{FF2B5EF4-FFF2-40B4-BE49-F238E27FC236}">
                <a16:creationId xmlns:a16="http://schemas.microsoft.com/office/drawing/2014/main" id="{7C0654EA-08C3-8C89-CD9B-91EB2851DC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22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577" y="3706839"/>
            <a:ext cx="2159486" cy="48513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577" y="4191976"/>
            <a:ext cx="2159486" cy="813938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/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4831" y="3706839"/>
            <a:ext cx="2159463" cy="48513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1">
                <a:solidFill>
                  <a:schemeClr val="tx2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5887" y="4191976"/>
            <a:ext cx="2159463" cy="813938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/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07577" y="1692964"/>
            <a:ext cx="2159485" cy="19288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16749" y="1689101"/>
            <a:ext cx="2159485" cy="19288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000E609C-32CF-4382-BA6A-46E40B14E66D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D5BD7E-0F07-6B89-9445-F0414CFB2DE0}"/>
              </a:ext>
            </a:extLst>
          </p:cNvPr>
          <p:cNvCxnSpPr>
            <a:cxnSpLocks/>
          </p:cNvCxnSpPr>
          <p:nvPr userDrawn="1"/>
        </p:nvCxnSpPr>
        <p:spPr>
          <a:xfrm>
            <a:off x="3528788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B3EFEE6-81B5-19B8-9AD4-73BFD6537044}"/>
              </a:ext>
            </a:extLst>
          </p:cNvPr>
          <p:cNvSpPr/>
          <p:nvPr userDrawn="1"/>
        </p:nvSpPr>
        <p:spPr>
          <a:xfrm>
            <a:off x="6372131" y="2986203"/>
            <a:ext cx="2225851" cy="2184046"/>
          </a:xfrm>
          <a:custGeom>
            <a:avLst/>
            <a:gdLst>
              <a:gd name="connsiteX0" fmla="*/ 933282 w 2264438"/>
              <a:gd name="connsiteY0" fmla="*/ 0 h 2272684"/>
              <a:gd name="connsiteX1" fmla="*/ 942203 w 2264438"/>
              <a:gd name="connsiteY1" fmla="*/ 58454 h 2272684"/>
              <a:gd name="connsiteX2" fmla="*/ 2261989 w 2264438"/>
              <a:gd name="connsiteY2" fmla="*/ 1378241 h 2272684"/>
              <a:gd name="connsiteX3" fmla="*/ 2264438 w 2264438"/>
              <a:gd name="connsiteY3" fmla="*/ 1378615 h 2272684"/>
              <a:gd name="connsiteX4" fmla="*/ 2241708 w 2264438"/>
              <a:gd name="connsiteY4" fmla="*/ 1467016 h 2272684"/>
              <a:gd name="connsiteX5" fmla="*/ 1146629 w 2264438"/>
              <a:gd name="connsiteY5" fmla="*/ 2272684 h 2272684"/>
              <a:gd name="connsiteX6" fmla="*/ 5920 w 2264438"/>
              <a:gd name="connsiteY6" fmla="*/ 1243278 h 2272684"/>
              <a:gd name="connsiteX7" fmla="*/ 0 w 2264438"/>
              <a:gd name="connsiteY7" fmla="*/ 1126057 h 2272684"/>
              <a:gd name="connsiteX8" fmla="*/ 0 w 2264438"/>
              <a:gd name="connsiteY8" fmla="*/ 1126026 h 2272684"/>
              <a:gd name="connsiteX9" fmla="*/ 5920 w 2264438"/>
              <a:gd name="connsiteY9" fmla="*/ 1008805 h 2272684"/>
              <a:gd name="connsiteX10" fmla="*/ 915542 w 2264438"/>
              <a:gd name="connsiteY10" fmla="*/ 2707 h 227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64438" h="2272684">
                <a:moveTo>
                  <a:pt x="933282" y="0"/>
                </a:moveTo>
                <a:lnTo>
                  <a:pt x="942203" y="58454"/>
                </a:lnTo>
                <a:cubicBezTo>
                  <a:pt x="1077761" y="720909"/>
                  <a:pt x="1599534" y="1242683"/>
                  <a:pt x="2261989" y="1378241"/>
                </a:cubicBezTo>
                <a:lnTo>
                  <a:pt x="2264438" y="1378615"/>
                </a:lnTo>
                <a:lnTo>
                  <a:pt x="2241708" y="1467016"/>
                </a:lnTo>
                <a:cubicBezTo>
                  <a:pt x="2096533" y="1933777"/>
                  <a:pt x="1661159" y="2272684"/>
                  <a:pt x="1146629" y="2272684"/>
                </a:cubicBezTo>
                <a:cubicBezTo>
                  <a:pt x="552945" y="2272684"/>
                  <a:pt x="64639" y="1821476"/>
                  <a:pt x="5920" y="1243278"/>
                </a:cubicBezTo>
                <a:lnTo>
                  <a:pt x="0" y="1126057"/>
                </a:lnTo>
                <a:lnTo>
                  <a:pt x="0" y="1126026"/>
                </a:lnTo>
                <a:lnTo>
                  <a:pt x="5920" y="1008805"/>
                </a:lnTo>
                <a:cubicBezTo>
                  <a:pt x="56809" y="507701"/>
                  <a:pt x="430363" y="101989"/>
                  <a:pt x="915542" y="27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4B947EB-7D93-66DD-3AAB-73EE8F1FEF93}"/>
              </a:ext>
            </a:extLst>
          </p:cNvPr>
          <p:cNvSpPr/>
          <p:nvPr userDrawn="1"/>
        </p:nvSpPr>
        <p:spPr>
          <a:xfrm>
            <a:off x="7272211" y="1078879"/>
            <a:ext cx="3334312" cy="3259817"/>
          </a:xfrm>
          <a:custGeom>
            <a:avLst/>
            <a:gdLst>
              <a:gd name="connsiteX0" fmla="*/ 1696060 w 3392115"/>
              <a:gd name="connsiteY0" fmla="*/ 0 h 3392115"/>
              <a:gd name="connsiteX1" fmla="*/ 3392115 w 3392115"/>
              <a:gd name="connsiteY1" fmla="*/ 1696055 h 3392115"/>
              <a:gd name="connsiteX2" fmla="*/ 1696060 w 3392115"/>
              <a:gd name="connsiteY2" fmla="*/ 3392115 h 3392115"/>
              <a:gd name="connsiteX3" fmla="*/ 1522648 w 3392115"/>
              <a:gd name="connsiteY3" fmla="*/ 3383359 h 3392115"/>
              <a:gd name="connsiteX4" fmla="*/ 1356694 w 3392115"/>
              <a:gd name="connsiteY4" fmla="*/ 3358031 h 3392115"/>
              <a:gd name="connsiteX5" fmla="*/ 1362218 w 3392115"/>
              <a:gd name="connsiteY5" fmla="*/ 3336545 h 3392115"/>
              <a:gd name="connsiteX6" fmla="*/ 1385514 w 3392115"/>
              <a:gd name="connsiteY6" fmla="*/ 3105458 h 3392115"/>
              <a:gd name="connsiteX7" fmla="*/ 469971 w 3392115"/>
              <a:gd name="connsiteY7" fmla="*/ 1982124 h 3392115"/>
              <a:gd name="connsiteX8" fmla="*/ 364675 w 3392115"/>
              <a:gd name="connsiteY8" fmla="*/ 1966053 h 3392115"/>
              <a:gd name="connsiteX9" fmla="*/ 113094 w 3392115"/>
              <a:gd name="connsiteY9" fmla="*/ 1966053 h 3392115"/>
              <a:gd name="connsiteX10" fmla="*/ 25538 w 3392115"/>
              <a:gd name="connsiteY10" fmla="*/ 1979416 h 3392115"/>
              <a:gd name="connsiteX11" fmla="*/ 8757 w 3392115"/>
              <a:gd name="connsiteY11" fmla="*/ 1869467 h 3392115"/>
              <a:gd name="connsiteX12" fmla="*/ 0 w 3392115"/>
              <a:gd name="connsiteY12" fmla="*/ 1696055 h 3392115"/>
              <a:gd name="connsiteX13" fmla="*/ 133286 w 3392115"/>
              <a:gd name="connsiteY13" fmla="*/ 1035874 h 3392115"/>
              <a:gd name="connsiteX14" fmla="*/ 185566 w 3392115"/>
              <a:gd name="connsiteY14" fmla="*/ 927347 h 3392115"/>
              <a:gd name="connsiteX15" fmla="*/ 237766 w 3392115"/>
              <a:gd name="connsiteY15" fmla="*/ 940251 h 3392115"/>
              <a:gd name="connsiteX16" fmla="*/ 312334 w 3392115"/>
              <a:gd name="connsiteY16" fmla="*/ 951393 h 3392115"/>
              <a:gd name="connsiteX17" fmla="*/ 382503 w 3392115"/>
              <a:gd name="connsiteY17" fmla="*/ 954936 h 3392115"/>
              <a:gd name="connsiteX18" fmla="*/ 405807 w 3392115"/>
              <a:gd name="connsiteY18" fmla="*/ 954936 h 3392115"/>
              <a:gd name="connsiteX19" fmla="*/ 475976 w 3392115"/>
              <a:gd name="connsiteY19" fmla="*/ 951393 h 3392115"/>
              <a:gd name="connsiteX20" fmla="*/ 1194404 w 3392115"/>
              <a:gd name="connsiteY20" fmla="*/ 155271 h 3392115"/>
              <a:gd name="connsiteX21" fmla="*/ 1190437 w 3392115"/>
              <a:gd name="connsiteY21" fmla="*/ 76715 h 3392115"/>
              <a:gd name="connsiteX22" fmla="*/ 1191705 w 3392115"/>
              <a:gd name="connsiteY22" fmla="*/ 76251 h 3392115"/>
              <a:gd name="connsiteX23" fmla="*/ 1696060 w 3392115"/>
              <a:gd name="connsiteY23" fmla="*/ 0 h 339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392115" h="3392115">
                <a:moveTo>
                  <a:pt x="1696060" y="0"/>
                </a:moveTo>
                <a:cubicBezTo>
                  <a:pt x="2632766" y="0"/>
                  <a:pt x="3392115" y="759345"/>
                  <a:pt x="3392115" y="1696055"/>
                </a:cubicBezTo>
                <a:cubicBezTo>
                  <a:pt x="3392115" y="2632766"/>
                  <a:pt x="2632766" y="3392115"/>
                  <a:pt x="1696060" y="3392115"/>
                </a:cubicBezTo>
                <a:cubicBezTo>
                  <a:pt x="1637516" y="3392115"/>
                  <a:pt x="1579664" y="3389149"/>
                  <a:pt x="1522648" y="3383359"/>
                </a:cubicBezTo>
                <a:lnTo>
                  <a:pt x="1356694" y="3358031"/>
                </a:lnTo>
                <a:lnTo>
                  <a:pt x="1362218" y="3336545"/>
                </a:lnTo>
                <a:cubicBezTo>
                  <a:pt x="1377493" y="3261901"/>
                  <a:pt x="1385514" y="3184616"/>
                  <a:pt x="1385514" y="3105458"/>
                </a:cubicBezTo>
                <a:cubicBezTo>
                  <a:pt x="1385514" y="2551348"/>
                  <a:pt x="992472" y="2089042"/>
                  <a:pt x="469971" y="1982124"/>
                </a:cubicBezTo>
                <a:lnTo>
                  <a:pt x="364675" y="1966053"/>
                </a:lnTo>
                <a:lnTo>
                  <a:pt x="113094" y="1966053"/>
                </a:lnTo>
                <a:lnTo>
                  <a:pt x="25538" y="1979416"/>
                </a:lnTo>
                <a:lnTo>
                  <a:pt x="8757" y="1869467"/>
                </a:lnTo>
                <a:cubicBezTo>
                  <a:pt x="2966" y="1812451"/>
                  <a:pt x="0" y="1754600"/>
                  <a:pt x="0" y="1696055"/>
                </a:cubicBezTo>
                <a:cubicBezTo>
                  <a:pt x="0" y="1461879"/>
                  <a:pt x="47460" y="1238788"/>
                  <a:pt x="133286" y="1035874"/>
                </a:cubicBezTo>
                <a:lnTo>
                  <a:pt x="185566" y="927347"/>
                </a:lnTo>
                <a:lnTo>
                  <a:pt x="237766" y="940251"/>
                </a:lnTo>
                <a:cubicBezTo>
                  <a:pt x="262239" y="945099"/>
                  <a:pt x="287114" y="948832"/>
                  <a:pt x="312334" y="951393"/>
                </a:cubicBezTo>
                <a:lnTo>
                  <a:pt x="382503" y="954936"/>
                </a:lnTo>
                <a:lnTo>
                  <a:pt x="405807" y="954936"/>
                </a:lnTo>
                <a:lnTo>
                  <a:pt x="475976" y="951393"/>
                </a:lnTo>
                <a:cubicBezTo>
                  <a:pt x="879507" y="910412"/>
                  <a:pt x="1194404" y="569617"/>
                  <a:pt x="1194404" y="155271"/>
                </a:cubicBezTo>
                <a:lnTo>
                  <a:pt x="1190437" y="76715"/>
                </a:lnTo>
                <a:lnTo>
                  <a:pt x="1191705" y="76251"/>
                </a:lnTo>
                <a:cubicBezTo>
                  <a:pt x="1351031" y="26696"/>
                  <a:pt x="1520427" y="0"/>
                  <a:pt x="16960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094D331-BA4C-6A4D-7523-9B9E7DE05E0B}"/>
              </a:ext>
            </a:extLst>
          </p:cNvPr>
          <p:cNvSpPr/>
          <p:nvPr userDrawn="1"/>
        </p:nvSpPr>
        <p:spPr>
          <a:xfrm>
            <a:off x="6861989" y="453730"/>
            <a:ext cx="1569330" cy="1511002"/>
          </a:xfrm>
          <a:custGeom>
            <a:avLst/>
            <a:gdLst>
              <a:gd name="connsiteX0" fmla="*/ 800254 w 1596536"/>
              <a:gd name="connsiteY0" fmla="*/ 0 h 1572325"/>
              <a:gd name="connsiteX1" fmla="*/ 1596372 w 1596536"/>
              <a:gd name="connsiteY1" fmla="*/ 718428 h 1572325"/>
              <a:gd name="connsiteX2" fmla="*/ 1596536 w 1596536"/>
              <a:gd name="connsiteY2" fmla="*/ 721693 h 1572325"/>
              <a:gd name="connsiteX3" fmla="*/ 1441977 w 1596536"/>
              <a:gd name="connsiteY3" fmla="*/ 778263 h 1572325"/>
              <a:gd name="connsiteX4" fmla="*/ 610805 w 1596536"/>
              <a:gd name="connsiteY4" fmla="*/ 1532593 h 1572325"/>
              <a:gd name="connsiteX5" fmla="*/ 591665 w 1596536"/>
              <a:gd name="connsiteY5" fmla="*/ 1572325 h 1572325"/>
              <a:gd name="connsiteX6" fmla="*/ 571705 w 1596536"/>
              <a:gd name="connsiteY6" fmla="*/ 1567391 h 1572325"/>
              <a:gd name="connsiteX7" fmla="*/ 0 w 1596536"/>
              <a:gd name="connsiteY7" fmla="*/ 800249 h 1572325"/>
              <a:gd name="connsiteX8" fmla="*/ 800254 w 1596536"/>
              <a:gd name="connsiteY8" fmla="*/ 0 h 157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6536" h="1572325">
                <a:moveTo>
                  <a:pt x="800254" y="0"/>
                </a:moveTo>
                <a:cubicBezTo>
                  <a:pt x="1214597" y="0"/>
                  <a:pt x="1555391" y="314893"/>
                  <a:pt x="1596372" y="718428"/>
                </a:cubicBezTo>
                <a:lnTo>
                  <a:pt x="1596536" y="721693"/>
                </a:lnTo>
                <a:lnTo>
                  <a:pt x="1441977" y="778263"/>
                </a:lnTo>
                <a:cubicBezTo>
                  <a:pt x="1086878" y="928457"/>
                  <a:pt x="793575" y="1196146"/>
                  <a:pt x="610805" y="1532593"/>
                </a:cubicBezTo>
                <a:lnTo>
                  <a:pt x="591665" y="1572325"/>
                </a:lnTo>
                <a:lnTo>
                  <a:pt x="571705" y="1567391"/>
                </a:lnTo>
                <a:cubicBezTo>
                  <a:pt x="241097" y="1469041"/>
                  <a:pt x="0" y="1162799"/>
                  <a:pt x="0" y="800249"/>
                </a:cubicBezTo>
                <a:cubicBezTo>
                  <a:pt x="0" y="358284"/>
                  <a:pt x="358289" y="0"/>
                  <a:pt x="8002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8" name="Frihåndsform: figur 30">
            <a:extLst>
              <a:ext uri="{FF2B5EF4-FFF2-40B4-BE49-F238E27FC236}">
                <a16:creationId xmlns:a16="http://schemas.microsoft.com/office/drawing/2014/main" id="{23D1175D-01BB-D217-CA4C-AA45D1157B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72340" y="1078879"/>
            <a:ext cx="3334312" cy="3259817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cxnSp>
        <p:nvCxnSpPr>
          <p:cNvPr id="14" name="Straight Connector 11">
            <a:extLst>
              <a:ext uri="{FF2B5EF4-FFF2-40B4-BE49-F238E27FC236}">
                <a16:creationId xmlns:a16="http://schemas.microsoft.com/office/drawing/2014/main" id="{50D01318-A3FC-C720-283F-983CDAF63F87}"/>
              </a:ext>
            </a:extLst>
          </p:cNvPr>
          <p:cNvCxnSpPr>
            <a:cxnSpLocks/>
          </p:cNvCxnSpPr>
          <p:nvPr userDrawn="1"/>
        </p:nvCxnSpPr>
        <p:spPr>
          <a:xfrm>
            <a:off x="719138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fikk 7">
            <a:extLst>
              <a:ext uri="{FF2B5EF4-FFF2-40B4-BE49-F238E27FC236}">
                <a16:creationId xmlns:a16="http://schemas.microsoft.com/office/drawing/2014/main" id="{26A3CC6B-B7DE-0192-ECF8-45B7862869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DB448D8-B3A6-834D-05B6-483F49E51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9" y="520700"/>
            <a:ext cx="5255156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372560F-8F60-0C81-8668-B3E95BE5EC9B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9" y="1078879"/>
            <a:ext cx="5254322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47674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eaker 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4464050" y="520700"/>
            <a:ext cx="5256213" cy="1738245"/>
          </a:xfrm>
        </p:spPr>
        <p:txBody>
          <a:bodyPr anchor="b">
            <a:noAutofit/>
          </a:bodyPr>
          <a:lstStyle>
            <a:lvl1pPr algn="l">
              <a:defRPr sz="3800"/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4464050" y="2584450"/>
            <a:ext cx="5256213" cy="34925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latin typeface="+mj-lt"/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BE2BF-A51B-D479-7646-CD4299B0B5C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582E3F8-521A-49EE-B24C-DB18F1F0BBA6}" type="datetime1">
              <a:rPr lang="nb-NO" smtClean="0"/>
              <a:t>26.04.2026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E90D2-9328-61FB-2D0A-C3A18A39C61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240E-18BD-8B7D-7E11-9F7B1E85BFF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D3D9608-6239-32BE-4A39-4D07BB0A92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4059" y="2933700"/>
            <a:ext cx="5272080" cy="13541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4EF89A42-AF36-102F-705A-615767C1F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598C167-1259-6AFE-1F1D-1D32D7E74E17}"/>
              </a:ext>
            </a:extLst>
          </p:cNvPr>
          <p:cNvSpPr/>
          <p:nvPr userDrawn="1"/>
        </p:nvSpPr>
        <p:spPr>
          <a:xfrm rot="18930900">
            <a:off x="1424631" y="2217914"/>
            <a:ext cx="1026400" cy="1493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68F25A-176A-5455-6A01-67BA85CBE0D6}"/>
              </a:ext>
            </a:extLst>
          </p:cNvPr>
          <p:cNvSpPr/>
          <p:nvPr userDrawn="1"/>
        </p:nvSpPr>
        <p:spPr>
          <a:xfrm rot="18930900">
            <a:off x="1386937" y="990430"/>
            <a:ext cx="1026400" cy="9143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4">
            <a:extLst>
              <a:ext uri="{FF2B5EF4-FFF2-40B4-BE49-F238E27FC236}">
                <a16:creationId xmlns:a16="http://schemas.microsoft.com/office/drawing/2014/main" id="{610E73DE-457B-4271-96AF-F06ACED11621}"/>
              </a:ext>
            </a:extLst>
          </p:cNvPr>
          <p:cNvSpPr/>
          <p:nvPr userDrawn="1"/>
        </p:nvSpPr>
        <p:spPr>
          <a:xfrm>
            <a:off x="2298628" y="4217922"/>
            <a:ext cx="920666" cy="900096"/>
          </a:xfrm>
          <a:custGeom>
            <a:avLst/>
            <a:gdLst>
              <a:gd name="connsiteX0" fmla="*/ 468313 w 936626"/>
              <a:gd name="connsiteY0" fmla="*/ 0 h 936626"/>
              <a:gd name="connsiteX1" fmla="*/ 936626 w 936626"/>
              <a:gd name="connsiteY1" fmla="*/ 468313 h 936626"/>
              <a:gd name="connsiteX2" fmla="*/ 468313 w 936626"/>
              <a:gd name="connsiteY2" fmla="*/ 936626 h 936626"/>
              <a:gd name="connsiteX3" fmla="*/ 0 w 936626"/>
              <a:gd name="connsiteY3" fmla="*/ 468313 h 936626"/>
              <a:gd name="connsiteX4" fmla="*/ 468313 w 936626"/>
              <a:gd name="connsiteY4" fmla="*/ 0 h 9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6626" h="936626">
                <a:moveTo>
                  <a:pt x="468313" y="0"/>
                </a:moveTo>
                <a:cubicBezTo>
                  <a:pt x="726955" y="0"/>
                  <a:pt x="936626" y="209671"/>
                  <a:pt x="936626" y="468313"/>
                </a:cubicBezTo>
                <a:cubicBezTo>
                  <a:pt x="936626" y="726955"/>
                  <a:pt x="726955" y="936626"/>
                  <a:pt x="468313" y="936626"/>
                </a:cubicBezTo>
                <a:cubicBezTo>
                  <a:pt x="209671" y="936626"/>
                  <a:pt x="0" y="726955"/>
                  <a:pt x="0" y="468313"/>
                </a:cubicBezTo>
                <a:cubicBezTo>
                  <a:pt x="0" y="209671"/>
                  <a:pt x="209671" y="0"/>
                  <a:pt x="4683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6" name="Freeform: Shape 22">
            <a:extLst>
              <a:ext uri="{FF2B5EF4-FFF2-40B4-BE49-F238E27FC236}">
                <a16:creationId xmlns:a16="http://schemas.microsoft.com/office/drawing/2014/main" id="{D48ADE25-13FF-F71C-F485-91D2CC83D46D}"/>
              </a:ext>
            </a:extLst>
          </p:cNvPr>
          <p:cNvSpPr/>
          <p:nvPr userDrawn="1"/>
        </p:nvSpPr>
        <p:spPr>
          <a:xfrm>
            <a:off x="583123" y="2524660"/>
            <a:ext cx="1785585" cy="1752048"/>
          </a:xfrm>
          <a:custGeom>
            <a:avLst/>
            <a:gdLst>
              <a:gd name="connsiteX0" fmla="*/ 748682 w 1816539"/>
              <a:gd name="connsiteY0" fmla="*/ 0 h 1823154"/>
              <a:gd name="connsiteX1" fmla="*/ 755838 w 1816539"/>
              <a:gd name="connsiteY1" fmla="*/ 46892 h 1823154"/>
              <a:gd name="connsiteX2" fmla="*/ 1814575 w 1816539"/>
              <a:gd name="connsiteY2" fmla="*/ 1105629 h 1823154"/>
              <a:gd name="connsiteX3" fmla="*/ 1816539 w 1816539"/>
              <a:gd name="connsiteY3" fmla="*/ 1105929 h 1823154"/>
              <a:gd name="connsiteX4" fmla="*/ 1798305 w 1816539"/>
              <a:gd name="connsiteY4" fmla="*/ 1176845 h 1823154"/>
              <a:gd name="connsiteX5" fmla="*/ 919829 w 1816539"/>
              <a:gd name="connsiteY5" fmla="*/ 1823154 h 1823154"/>
              <a:gd name="connsiteX6" fmla="*/ 4749 w 1816539"/>
              <a:gd name="connsiteY6" fmla="*/ 997361 h 1823154"/>
              <a:gd name="connsiteX7" fmla="*/ 0 w 1816539"/>
              <a:gd name="connsiteY7" fmla="*/ 903326 h 1823154"/>
              <a:gd name="connsiteX8" fmla="*/ 0 w 1816539"/>
              <a:gd name="connsiteY8" fmla="*/ 903302 h 1823154"/>
              <a:gd name="connsiteX9" fmla="*/ 4749 w 1816539"/>
              <a:gd name="connsiteY9" fmla="*/ 809266 h 1823154"/>
              <a:gd name="connsiteX10" fmla="*/ 734451 w 1816539"/>
              <a:gd name="connsiteY10" fmla="*/ 2172 h 182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16539" h="1823154">
                <a:moveTo>
                  <a:pt x="748682" y="0"/>
                </a:moveTo>
                <a:lnTo>
                  <a:pt x="755838" y="46892"/>
                </a:lnTo>
                <a:cubicBezTo>
                  <a:pt x="864583" y="578315"/>
                  <a:pt x="1283151" y="996884"/>
                  <a:pt x="1814575" y="1105629"/>
                </a:cubicBezTo>
                <a:lnTo>
                  <a:pt x="1816539" y="1105929"/>
                </a:lnTo>
                <a:lnTo>
                  <a:pt x="1798305" y="1176845"/>
                </a:lnTo>
                <a:cubicBezTo>
                  <a:pt x="1681845" y="1551282"/>
                  <a:pt x="1332587" y="1823154"/>
                  <a:pt x="919829" y="1823154"/>
                </a:cubicBezTo>
                <a:cubicBezTo>
                  <a:pt x="443574" y="1823154"/>
                  <a:pt x="51854" y="1461193"/>
                  <a:pt x="4749" y="997361"/>
                </a:cubicBezTo>
                <a:lnTo>
                  <a:pt x="0" y="903326"/>
                </a:lnTo>
                <a:lnTo>
                  <a:pt x="0" y="903302"/>
                </a:lnTo>
                <a:lnTo>
                  <a:pt x="4749" y="809266"/>
                </a:lnTo>
                <a:cubicBezTo>
                  <a:pt x="45573" y="407280"/>
                  <a:pt x="345239" y="81816"/>
                  <a:pt x="734451" y="217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E9EC47DB-FE56-2530-9E12-8A84B5645B5B}"/>
              </a:ext>
            </a:extLst>
          </p:cNvPr>
          <p:cNvSpPr/>
          <p:nvPr userDrawn="1"/>
        </p:nvSpPr>
        <p:spPr>
          <a:xfrm>
            <a:off x="1298288" y="999496"/>
            <a:ext cx="2674795" cy="2615035"/>
          </a:xfrm>
          <a:custGeom>
            <a:avLst/>
            <a:gdLst>
              <a:gd name="connsiteX0" fmla="*/ 1360585 w 2721165"/>
              <a:gd name="connsiteY0" fmla="*/ 0 h 2721165"/>
              <a:gd name="connsiteX1" fmla="*/ 2721165 w 2721165"/>
              <a:gd name="connsiteY1" fmla="*/ 1360581 h 2721165"/>
              <a:gd name="connsiteX2" fmla="*/ 1360585 w 2721165"/>
              <a:gd name="connsiteY2" fmla="*/ 2721165 h 2721165"/>
              <a:gd name="connsiteX3" fmla="*/ 1221473 w 2721165"/>
              <a:gd name="connsiteY3" fmla="*/ 2714141 h 2721165"/>
              <a:gd name="connsiteX4" fmla="*/ 1088344 w 2721165"/>
              <a:gd name="connsiteY4" fmla="*/ 2693823 h 2721165"/>
              <a:gd name="connsiteX5" fmla="*/ 1092776 w 2721165"/>
              <a:gd name="connsiteY5" fmla="*/ 2676586 h 2721165"/>
              <a:gd name="connsiteX6" fmla="*/ 1111464 w 2721165"/>
              <a:gd name="connsiteY6" fmla="*/ 2491208 h 2721165"/>
              <a:gd name="connsiteX7" fmla="*/ 377012 w 2721165"/>
              <a:gd name="connsiteY7" fmla="*/ 1590066 h 2721165"/>
              <a:gd name="connsiteX8" fmla="*/ 292544 w 2721165"/>
              <a:gd name="connsiteY8" fmla="*/ 1577174 h 2721165"/>
              <a:gd name="connsiteX9" fmla="*/ 90724 w 2721165"/>
              <a:gd name="connsiteY9" fmla="*/ 1577174 h 2721165"/>
              <a:gd name="connsiteX10" fmla="*/ 20486 w 2721165"/>
              <a:gd name="connsiteY10" fmla="*/ 1587894 h 2721165"/>
              <a:gd name="connsiteX11" fmla="*/ 7025 w 2721165"/>
              <a:gd name="connsiteY11" fmla="*/ 1499692 h 2721165"/>
              <a:gd name="connsiteX12" fmla="*/ 0 w 2721165"/>
              <a:gd name="connsiteY12" fmla="*/ 1360581 h 2721165"/>
              <a:gd name="connsiteX13" fmla="*/ 106922 w 2721165"/>
              <a:gd name="connsiteY13" fmla="*/ 830981 h 2721165"/>
              <a:gd name="connsiteX14" fmla="*/ 148862 w 2721165"/>
              <a:gd name="connsiteY14" fmla="*/ 743921 h 2721165"/>
              <a:gd name="connsiteX15" fmla="*/ 190737 w 2721165"/>
              <a:gd name="connsiteY15" fmla="*/ 754272 h 2721165"/>
              <a:gd name="connsiteX16" fmla="*/ 250555 w 2721165"/>
              <a:gd name="connsiteY16" fmla="*/ 763210 h 2721165"/>
              <a:gd name="connsiteX17" fmla="*/ 306845 w 2721165"/>
              <a:gd name="connsiteY17" fmla="*/ 766053 h 2721165"/>
              <a:gd name="connsiteX18" fmla="*/ 325540 w 2721165"/>
              <a:gd name="connsiteY18" fmla="*/ 766053 h 2721165"/>
              <a:gd name="connsiteX19" fmla="*/ 381829 w 2721165"/>
              <a:gd name="connsiteY19" fmla="*/ 763210 h 2721165"/>
              <a:gd name="connsiteX20" fmla="*/ 958155 w 2721165"/>
              <a:gd name="connsiteY20" fmla="*/ 124559 h 2721165"/>
              <a:gd name="connsiteX21" fmla="*/ 954972 w 2721165"/>
              <a:gd name="connsiteY21" fmla="*/ 61541 h 2721165"/>
              <a:gd name="connsiteX22" fmla="*/ 955989 w 2721165"/>
              <a:gd name="connsiteY22" fmla="*/ 61169 h 2721165"/>
              <a:gd name="connsiteX23" fmla="*/ 1360585 w 2721165"/>
              <a:gd name="connsiteY23" fmla="*/ 0 h 2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21165" h="2721165">
                <a:moveTo>
                  <a:pt x="1360585" y="0"/>
                </a:moveTo>
                <a:cubicBezTo>
                  <a:pt x="2112013" y="0"/>
                  <a:pt x="2721165" y="609149"/>
                  <a:pt x="2721165" y="1360581"/>
                </a:cubicBezTo>
                <a:cubicBezTo>
                  <a:pt x="2721165" y="2112013"/>
                  <a:pt x="2112013" y="2721165"/>
                  <a:pt x="1360585" y="2721165"/>
                </a:cubicBezTo>
                <a:cubicBezTo>
                  <a:pt x="1313620" y="2721165"/>
                  <a:pt x="1267211" y="2718786"/>
                  <a:pt x="1221473" y="2714141"/>
                </a:cubicBezTo>
                <a:lnTo>
                  <a:pt x="1088344" y="2693823"/>
                </a:lnTo>
                <a:lnTo>
                  <a:pt x="1092776" y="2676586"/>
                </a:lnTo>
                <a:cubicBezTo>
                  <a:pt x="1105029" y="2616707"/>
                  <a:pt x="1111464" y="2554709"/>
                  <a:pt x="1111464" y="2491208"/>
                </a:cubicBezTo>
                <a:cubicBezTo>
                  <a:pt x="1111464" y="2046699"/>
                  <a:pt x="796164" y="1675836"/>
                  <a:pt x="377012" y="1590066"/>
                </a:cubicBezTo>
                <a:lnTo>
                  <a:pt x="292544" y="1577174"/>
                </a:lnTo>
                <a:lnTo>
                  <a:pt x="90724" y="1577174"/>
                </a:lnTo>
                <a:lnTo>
                  <a:pt x="20486" y="1587894"/>
                </a:lnTo>
                <a:lnTo>
                  <a:pt x="7025" y="1499692"/>
                </a:lnTo>
                <a:cubicBezTo>
                  <a:pt x="2380" y="1453954"/>
                  <a:pt x="0" y="1407545"/>
                  <a:pt x="0" y="1360581"/>
                </a:cubicBezTo>
                <a:cubicBezTo>
                  <a:pt x="0" y="1172724"/>
                  <a:pt x="38073" y="993759"/>
                  <a:pt x="106922" y="830981"/>
                </a:cubicBezTo>
                <a:lnTo>
                  <a:pt x="148862" y="743921"/>
                </a:lnTo>
                <a:lnTo>
                  <a:pt x="190737" y="754272"/>
                </a:lnTo>
                <a:cubicBezTo>
                  <a:pt x="210369" y="758161"/>
                  <a:pt x="230323" y="761156"/>
                  <a:pt x="250555" y="763210"/>
                </a:cubicBezTo>
                <a:lnTo>
                  <a:pt x="306845" y="766053"/>
                </a:lnTo>
                <a:lnTo>
                  <a:pt x="325540" y="766053"/>
                </a:lnTo>
                <a:lnTo>
                  <a:pt x="381829" y="763210"/>
                </a:lnTo>
                <a:cubicBezTo>
                  <a:pt x="705543" y="730336"/>
                  <a:pt x="958155" y="456949"/>
                  <a:pt x="958155" y="124559"/>
                </a:cubicBezTo>
                <a:lnTo>
                  <a:pt x="954972" y="61541"/>
                </a:lnTo>
                <a:lnTo>
                  <a:pt x="955989" y="61169"/>
                </a:lnTo>
                <a:cubicBezTo>
                  <a:pt x="1083801" y="21416"/>
                  <a:pt x="1219691" y="0"/>
                  <a:pt x="136058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9" name="Freeform: Shape 24">
            <a:extLst>
              <a:ext uri="{FF2B5EF4-FFF2-40B4-BE49-F238E27FC236}">
                <a16:creationId xmlns:a16="http://schemas.microsoft.com/office/drawing/2014/main" id="{8F62CEBA-C0DE-66ED-F025-83AEE6DBC671}"/>
              </a:ext>
            </a:extLst>
          </p:cNvPr>
          <p:cNvSpPr/>
          <p:nvPr userDrawn="1"/>
        </p:nvSpPr>
        <p:spPr>
          <a:xfrm>
            <a:off x="974671" y="497916"/>
            <a:ext cx="1258922" cy="1212130"/>
          </a:xfrm>
          <a:custGeom>
            <a:avLst/>
            <a:gdLst>
              <a:gd name="connsiteX0" fmla="*/ 641966 w 1280746"/>
              <a:gd name="connsiteY0" fmla="*/ 0 h 1261324"/>
              <a:gd name="connsiteX1" fmla="*/ 1280614 w 1280746"/>
              <a:gd name="connsiteY1" fmla="*/ 576325 h 1261324"/>
              <a:gd name="connsiteX2" fmla="*/ 1280746 w 1280746"/>
              <a:gd name="connsiteY2" fmla="*/ 578944 h 1261324"/>
              <a:gd name="connsiteX3" fmla="*/ 1156758 w 1280746"/>
              <a:gd name="connsiteY3" fmla="*/ 624325 h 1261324"/>
              <a:gd name="connsiteX4" fmla="*/ 489989 w 1280746"/>
              <a:gd name="connsiteY4" fmla="*/ 1229451 h 1261324"/>
              <a:gd name="connsiteX5" fmla="*/ 474635 w 1280746"/>
              <a:gd name="connsiteY5" fmla="*/ 1261324 h 1261324"/>
              <a:gd name="connsiteX6" fmla="*/ 458624 w 1280746"/>
              <a:gd name="connsiteY6" fmla="*/ 1257366 h 1261324"/>
              <a:gd name="connsiteX7" fmla="*/ 0 w 1280746"/>
              <a:gd name="connsiteY7" fmla="*/ 641962 h 1261324"/>
              <a:gd name="connsiteX8" fmla="*/ 641966 w 1280746"/>
              <a:gd name="connsiteY8" fmla="*/ 0 h 12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746" h="1261324">
                <a:moveTo>
                  <a:pt x="641966" y="0"/>
                </a:moveTo>
                <a:cubicBezTo>
                  <a:pt x="974354" y="0"/>
                  <a:pt x="1247739" y="252609"/>
                  <a:pt x="1280614" y="576325"/>
                </a:cubicBezTo>
                <a:lnTo>
                  <a:pt x="1280746" y="578944"/>
                </a:lnTo>
                <a:lnTo>
                  <a:pt x="1156758" y="624325"/>
                </a:lnTo>
                <a:cubicBezTo>
                  <a:pt x="871897" y="744811"/>
                  <a:pt x="636608" y="959552"/>
                  <a:pt x="489989" y="1229451"/>
                </a:cubicBezTo>
                <a:lnTo>
                  <a:pt x="474635" y="1261324"/>
                </a:lnTo>
                <a:lnTo>
                  <a:pt x="458624" y="1257366"/>
                </a:lnTo>
                <a:cubicBezTo>
                  <a:pt x="193409" y="1178469"/>
                  <a:pt x="0" y="932801"/>
                  <a:pt x="0" y="641962"/>
                </a:cubicBezTo>
                <a:cubicBezTo>
                  <a:pt x="0" y="287417"/>
                  <a:pt x="287420" y="0"/>
                  <a:pt x="6419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0" name="Frihåndsform: figur 30">
            <a:extLst>
              <a:ext uri="{FF2B5EF4-FFF2-40B4-BE49-F238E27FC236}">
                <a16:creationId xmlns:a16="http://schemas.microsoft.com/office/drawing/2014/main" id="{B10BB469-147C-A94D-F367-1C746D2456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8287" y="999495"/>
            <a:ext cx="2674795" cy="2615035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6234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eakers circ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B3ACD85A-1D7A-4A48-F16B-EE261D84A1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3349125"/>
            <a:ext cx="7162800" cy="53721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06" y="3706839"/>
            <a:ext cx="2159357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/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06" y="4191976"/>
            <a:ext cx="2159357" cy="81393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016" y="3706839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/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016" y="4191976"/>
            <a:ext cx="2159334" cy="81393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93" y="3706839"/>
            <a:ext cx="2159334" cy="48513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1"/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E5C6B42-C8FD-06CF-3F6E-6A6E873675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22193" y="4191976"/>
            <a:ext cx="2159334" cy="81393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06843" y="1692964"/>
            <a:ext cx="1929699" cy="192883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16015" y="1689101"/>
            <a:ext cx="1929699" cy="192883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93B5C578-258B-D5A8-B7FE-69269AF371F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22192" y="1689101"/>
            <a:ext cx="1929699" cy="192883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BDCF3A18-EEAE-42A0-8FD7-1A9F135D9DBF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9BB3FA-5066-F8B5-FB49-8C05922247E3}"/>
              </a:ext>
            </a:extLst>
          </p:cNvPr>
          <p:cNvCxnSpPr>
            <a:cxnSpLocks/>
          </p:cNvCxnSpPr>
          <p:nvPr userDrawn="1"/>
        </p:nvCxnSpPr>
        <p:spPr>
          <a:xfrm>
            <a:off x="719138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97C17D-0EAB-EF38-B119-D91416D90FB3}"/>
              </a:ext>
            </a:extLst>
          </p:cNvPr>
          <p:cNvCxnSpPr>
            <a:cxnSpLocks/>
          </p:cNvCxnSpPr>
          <p:nvPr userDrawn="1"/>
        </p:nvCxnSpPr>
        <p:spPr>
          <a:xfrm>
            <a:off x="3535363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8AAAAE1-3FBC-2FB3-BCE4-9C9CC8E4BDDE}"/>
              </a:ext>
            </a:extLst>
          </p:cNvPr>
          <p:cNvCxnSpPr>
            <a:cxnSpLocks/>
          </p:cNvCxnSpPr>
          <p:nvPr userDrawn="1"/>
        </p:nvCxnSpPr>
        <p:spPr>
          <a:xfrm>
            <a:off x="6335714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fikk 7">
            <a:extLst>
              <a:ext uri="{FF2B5EF4-FFF2-40B4-BE49-F238E27FC236}">
                <a16:creationId xmlns:a16="http://schemas.microsoft.com/office/drawing/2014/main" id="{82F981E6-AEFF-8B9F-18E4-2C85A0AD08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E3721BF-B591-19B8-05A7-6E02D5A99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DB727BB-BDFF-7BE7-8200-ED4B6734D9A4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8629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akers circ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138" y="3706839"/>
            <a:ext cx="2447925" cy="485136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1400" b="1"/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138" y="4191976"/>
            <a:ext cx="2447925" cy="813938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6395" y="3706839"/>
            <a:ext cx="2447899" cy="485136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1400" b="1"/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7451" y="4191976"/>
            <a:ext cx="2447899" cy="813938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/>
            </a:lvl1pPr>
            <a:lvl2pPr marL="216000" indent="0">
              <a:buNone/>
              <a:defRPr sz="1400"/>
            </a:lvl2pPr>
            <a:lvl3pPr marL="432000" indent="0">
              <a:buNone/>
              <a:defRPr sz="1400"/>
            </a:lvl3pPr>
            <a:lvl4pPr marL="648000" indent="0">
              <a:buNone/>
              <a:defRPr sz="1400"/>
            </a:lvl4pPr>
            <a:lvl5pPr marL="864000" indent="0">
              <a:buNone/>
              <a:defRPr sz="1400"/>
            </a:lvl5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C4A2A1-1598-89BA-4466-2CD53F3F3FC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06843" y="1692964"/>
            <a:ext cx="1929699" cy="192883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5A1365E-4948-7042-8B83-637A3D7852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16015" y="1689101"/>
            <a:ext cx="1929699" cy="192883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AC5EB5-EF6F-806A-3A06-FD2798B0AF3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23FE4676-2D68-4575-BE95-93276486B677}" type="datetime1">
              <a:rPr lang="nb-NO" smtClean="0"/>
              <a:t>26.04.2026</a:t>
            </a:fld>
            <a:endParaRPr lang="nb-NO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0C40B6F-72C4-3F2E-2112-83BAAAD7BC8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563DE17-89F1-0F58-3563-900FC1934CC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D5BD7E-0F07-6B89-9445-F0414CFB2DE0}"/>
              </a:ext>
            </a:extLst>
          </p:cNvPr>
          <p:cNvCxnSpPr>
            <a:cxnSpLocks/>
          </p:cNvCxnSpPr>
          <p:nvPr userDrawn="1"/>
        </p:nvCxnSpPr>
        <p:spPr>
          <a:xfrm>
            <a:off x="3346729" y="1689100"/>
            <a:ext cx="0" cy="3316814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EEFBE52-088C-F873-55B5-EB856065BEF5}"/>
              </a:ext>
            </a:extLst>
          </p:cNvPr>
          <p:cNvSpPr/>
          <p:nvPr userDrawn="1"/>
        </p:nvSpPr>
        <p:spPr>
          <a:xfrm>
            <a:off x="7094449" y="2354346"/>
            <a:ext cx="2225851" cy="2184046"/>
          </a:xfrm>
          <a:custGeom>
            <a:avLst/>
            <a:gdLst>
              <a:gd name="connsiteX0" fmla="*/ 933282 w 2264438"/>
              <a:gd name="connsiteY0" fmla="*/ 0 h 2272684"/>
              <a:gd name="connsiteX1" fmla="*/ 942203 w 2264438"/>
              <a:gd name="connsiteY1" fmla="*/ 58454 h 2272684"/>
              <a:gd name="connsiteX2" fmla="*/ 2261989 w 2264438"/>
              <a:gd name="connsiteY2" fmla="*/ 1378241 h 2272684"/>
              <a:gd name="connsiteX3" fmla="*/ 2264438 w 2264438"/>
              <a:gd name="connsiteY3" fmla="*/ 1378615 h 2272684"/>
              <a:gd name="connsiteX4" fmla="*/ 2241708 w 2264438"/>
              <a:gd name="connsiteY4" fmla="*/ 1467016 h 2272684"/>
              <a:gd name="connsiteX5" fmla="*/ 1146629 w 2264438"/>
              <a:gd name="connsiteY5" fmla="*/ 2272684 h 2272684"/>
              <a:gd name="connsiteX6" fmla="*/ 5920 w 2264438"/>
              <a:gd name="connsiteY6" fmla="*/ 1243278 h 2272684"/>
              <a:gd name="connsiteX7" fmla="*/ 0 w 2264438"/>
              <a:gd name="connsiteY7" fmla="*/ 1126057 h 2272684"/>
              <a:gd name="connsiteX8" fmla="*/ 0 w 2264438"/>
              <a:gd name="connsiteY8" fmla="*/ 1126026 h 2272684"/>
              <a:gd name="connsiteX9" fmla="*/ 5920 w 2264438"/>
              <a:gd name="connsiteY9" fmla="*/ 1008805 h 2272684"/>
              <a:gd name="connsiteX10" fmla="*/ 915542 w 2264438"/>
              <a:gd name="connsiteY10" fmla="*/ 2707 h 227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64438" h="2272684">
                <a:moveTo>
                  <a:pt x="933282" y="0"/>
                </a:moveTo>
                <a:lnTo>
                  <a:pt x="942203" y="58454"/>
                </a:lnTo>
                <a:cubicBezTo>
                  <a:pt x="1077761" y="720909"/>
                  <a:pt x="1599534" y="1242683"/>
                  <a:pt x="2261989" y="1378241"/>
                </a:cubicBezTo>
                <a:lnTo>
                  <a:pt x="2264438" y="1378615"/>
                </a:lnTo>
                <a:lnTo>
                  <a:pt x="2241708" y="1467016"/>
                </a:lnTo>
                <a:cubicBezTo>
                  <a:pt x="2096533" y="1933777"/>
                  <a:pt x="1661159" y="2272684"/>
                  <a:pt x="1146629" y="2272684"/>
                </a:cubicBezTo>
                <a:cubicBezTo>
                  <a:pt x="552945" y="2272684"/>
                  <a:pt x="64639" y="1821476"/>
                  <a:pt x="5920" y="1243278"/>
                </a:cubicBezTo>
                <a:lnTo>
                  <a:pt x="0" y="1126057"/>
                </a:lnTo>
                <a:lnTo>
                  <a:pt x="0" y="1126026"/>
                </a:lnTo>
                <a:lnTo>
                  <a:pt x="5920" y="1008805"/>
                </a:lnTo>
                <a:cubicBezTo>
                  <a:pt x="56809" y="507701"/>
                  <a:pt x="430363" y="101989"/>
                  <a:pt x="915542" y="27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2A62FB6-CBDD-8042-069B-B3F2A48C6E73}"/>
              </a:ext>
            </a:extLst>
          </p:cNvPr>
          <p:cNvSpPr/>
          <p:nvPr userDrawn="1"/>
        </p:nvSpPr>
        <p:spPr>
          <a:xfrm>
            <a:off x="7994529" y="447022"/>
            <a:ext cx="3334312" cy="3259817"/>
          </a:xfrm>
          <a:custGeom>
            <a:avLst/>
            <a:gdLst>
              <a:gd name="connsiteX0" fmla="*/ 1696060 w 3392115"/>
              <a:gd name="connsiteY0" fmla="*/ 0 h 3392115"/>
              <a:gd name="connsiteX1" fmla="*/ 3392115 w 3392115"/>
              <a:gd name="connsiteY1" fmla="*/ 1696055 h 3392115"/>
              <a:gd name="connsiteX2" fmla="*/ 1696060 w 3392115"/>
              <a:gd name="connsiteY2" fmla="*/ 3392115 h 3392115"/>
              <a:gd name="connsiteX3" fmla="*/ 1522648 w 3392115"/>
              <a:gd name="connsiteY3" fmla="*/ 3383359 h 3392115"/>
              <a:gd name="connsiteX4" fmla="*/ 1356694 w 3392115"/>
              <a:gd name="connsiteY4" fmla="*/ 3358031 h 3392115"/>
              <a:gd name="connsiteX5" fmla="*/ 1362218 w 3392115"/>
              <a:gd name="connsiteY5" fmla="*/ 3336545 h 3392115"/>
              <a:gd name="connsiteX6" fmla="*/ 1385514 w 3392115"/>
              <a:gd name="connsiteY6" fmla="*/ 3105458 h 3392115"/>
              <a:gd name="connsiteX7" fmla="*/ 469971 w 3392115"/>
              <a:gd name="connsiteY7" fmla="*/ 1982124 h 3392115"/>
              <a:gd name="connsiteX8" fmla="*/ 364675 w 3392115"/>
              <a:gd name="connsiteY8" fmla="*/ 1966053 h 3392115"/>
              <a:gd name="connsiteX9" fmla="*/ 113094 w 3392115"/>
              <a:gd name="connsiteY9" fmla="*/ 1966053 h 3392115"/>
              <a:gd name="connsiteX10" fmla="*/ 25538 w 3392115"/>
              <a:gd name="connsiteY10" fmla="*/ 1979416 h 3392115"/>
              <a:gd name="connsiteX11" fmla="*/ 8757 w 3392115"/>
              <a:gd name="connsiteY11" fmla="*/ 1869467 h 3392115"/>
              <a:gd name="connsiteX12" fmla="*/ 0 w 3392115"/>
              <a:gd name="connsiteY12" fmla="*/ 1696055 h 3392115"/>
              <a:gd name="connsiteX13" fmla="*/ 133286 w 3392115"/>
              <a:gd name="connsiteY13" fmla="*/ 1035874 h 3392115"/>
              <a:gd name="connsiteX14" fmla="*/ 185566 w 3392115"/>
              <a:gd name="connsiteY14" fmla="*/ 927347 h 3392115"/>
              <a:gd name="connsiteX15" fmla="*/ 237766 w 3392115"/>
              <a:gd name="connsiteY15" fmla="*/ 940251 h 3392115"/>
              <a:gd name="connsiteX16" fmla="*/ 312334 w 3392115"/>
              <a:gd name="connsiteY16" fmla="*/ 951393 h 3392115"/>
              <a:gd name="connsiteX17" fmla="*/ 382503 w 3392115"/>
              <a:gd name="connsiteY17" fmla="*/ 954936 h 3392115"/>
              <a:gd name="connsiteX18" fmla="*/ 405807 w 3392115"/>
              <a:gd name="connsiteY18" fmla="*/ 954936 h 3392115"/>
              <a:gd name="connsiteX19" fmla="*/ 475976 w 3392115"/>
              <a:gd name="connsiteY19" fmla="*/ 951393 h 3392115"/>
              <a:gd name="connsiteX20" fmla="*/ 1194404 w 3392115"/>
              <a:gd name="connsiteY20" fmla="*/ 155271 h 3392115"/>
              <a:gd name="connsiteX21" fmla="*/ 1190437 w 3392115"/>
              <a:gd name="connsiteY21" fmla="*/ 76715 h 3392115"/>
              <a:gd name="connsiteX22" fmla="*/ 1191705 w 3392115"/>
              <a:gd name="connsiteY22" fmla="*/ 76251 h 3392115"/>
              <a:gd name="connsiteX23" fmla="*/ 1696060 w 3392115"/>
              <a:gd name="connsiteY23" fmla="*/ 0 h 339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392115" h="3392115">
                <a:moveTo>
                  <a:pt x="1696060" y="0"/>
                </a:moveTo>
                <a:cubicBezTo>
                  <a:pt x="2632766" y="0"/>
                  <a:pt x="3392115" y="759345"/>
                  <a:pt x="3392115" y="1696055"/>
                </a:cubicBezTo>
                <a:cubicBezTo>
                  <a:pt x="3392115" y="2632766"/>
                  <a:pt x="2632766" y="3392115"/>
                  <a:pt x="1696060" y="3392115"/>
                </a:cubicBezTo>
                <a:cubicBezTo>
                  <a:pt x="1637516" y="3392115"/>
                  <a:pt x="1579664" y="3389149"/>
                  <a:pt x="1522648" y="3383359"/>
                </a:cubicBezTo>
                <a:lnTo>
                  <a:pt x="1356694" y="3358031"/>
                </a:lnTo>
                <a:lnTo>
                  <a:pt x="1362218" y="3336545"/>
                </a:lnTo>
                <a:cubicBezTo>
                  <a:pt x="1377493" y="3261901"/>
                  <a:pt x="1385514" y="3184616"/>
                  <a:pt x="1385514" y="3105458"/>
                </a:cubicBezTo>
                <a:cubicBezTo>
                  <a:pt x="1385514" y="2551348"/>
                  <a:pt x="992472" y="2089042"/>
                  <a:pt x="469971" y="1982124"/>
                </a:cubicBezTo>
                <a:lnTo>
                  <a:pt x="364675" y="1966053"/>
                </a:lnTo>
                <a:lnTo>
                  <a:pt x="113094" y="1966053"/>
                </a:lnTo>
                <a:lnTo>
                  <a:pt x="25538" y="1979416"/>
                </a:lnTo>
                <a:lnTo>
                  <a:pt x="8757" y="1869467"/>
                </a:lnTo>
                <a:cubicBezTo>
                  <a:pt x="2966" y="1812451"/>
                  <a:pt x="0" y="1754600"/>
                  <a:pt x="0" y="1696055"/>
                </a:cubicBezTo>
                <a:cubicBezTo>
                  <a:pt x="0" y="1461879"/>
                  <a:pt x="47460" y="1238788"/>
                  <a:pt x="133286" y="1035874"/>
                </a:cubicBezTo>
                <a:lnTo>
                  <a:pt x="185566" y="927347"/>
                </a:lnTo>
                <a:lnTo>
                  <a:pt x="237766" y="940251"/>
                </a:lnTo>
                <a:cubicBezTo>
                  <a:pt x="262239" y="945099"/>
                  <a:pt x="287114" y="948832"/>
                  <a:pt x="312334" y="951393"/>
                </a:cubicBezTo>
                <a:lnTo>
                  <a:pt x="382503" y="954936"/>
                </a:lnTo>
                <a:lnTo>
                  <a:pt x="405807" y="954936"/>
                </a:lnTo>
                <a:lnTo>
                  <a:pt x="475976" y="951393"/>
                </a:lnTo>
                <a:cubicBezTo>
                  <a:pt x="879507" y="910412"/>
                  <a:pt x="1194404" y="569617"/>
                  <a:pt x="1194404" y="155271"/>
                </a:cubicBezTo>
                <a:lnTo>
                  <a:pt x="1190437" y="76715"/>
                </a:lnTo>
                <a:lnTo>
                  <a:pt x="1191705" y="76251"/>
                </a:lnTo>
                <a:cubicBezTo>
                  <a:pt x="1351031" y="26696"/>
                  <a:pt x="1520427" y="0"/>
                  <a:pt x="16960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37D298C-478C-B12E-D281-4BB1C3039B3E}"/>
              </a:ext>
            </a:extLst>
          </p:cNvPr>
          <p:cNvSpPr/>
          <p:nvPr userDrawn="1"/>
        </p:nvSpPr>
        <p:spPr>
          <a:xfrm>
            <a:off x="7584307" y="-178127"/>
            <a:ext cx="1569330" cy="1511002"/>
          </a:xfrm>
          <a:custGeom>
            <a:avLst/>
            <a:gdLst>
              <a:gd name="connsiteX0" fmla="*/ 800254 w 1596536"/>
              <a:gd name="connsiteY0" fmla="*/ 0 h 1572325"/>
              <a:gd name="connsiteX1" fmla="*/ 1596372 w 1596536"/>
              <a:gd name="connsiteY1" fmla="*/ 718428 h 1572325"/>
              <a:gd name="connsiteX2" fmla="*/ 1596536 w 1596536"/>
              <a:gd name="connsiteY2" fmla="*/ 721693 h 1572325"/>
              <a:gd name="connsiteX3" fmla="*/ 1441977 w 1596536"/>
              <a:gd name="connsiteY3" fmla="*/ 778263 h 1572325"/>
              <a:gd name="connsiteX4" fmla="*/ 610805 w 1596536"/>
              <a:gd name="connsiteY4" fmla="*/ 1532593 h 1572325"/>
              <a:gd name="connsiteX5" fmla="*/ 591665 w 1596536"/>
              <a:gd name="connsiteY5" fmla="*/ 1572325 h 1572325"/>
              <a:gd name="connsiteX6" fmla="*/ 571705 w 1596536"/>
              <a:gd name="connsiteY6" fmla="*/ 1567391 h 1572325"/>
              <a:gd name="connsiteX7" fmla="*/ 0 w 1596536"/>
              <a:gd name="connsiteY7" fmla="*/ 800249 h 1572325"/>
              <a:gd name="connsiteX8" fmla="*/ 800254 w 1596536"/>
              <a:gd name="connsiteY8" fmla="*/ 0 h 157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6536" h="1572325">
                <a:moveTo>
                  <a:pt x="800254" y="0"/>
                </a:moveTo>
                <a:cubicBezTo>
                  <a:pt x="1214597" y="0"/>
                  <a:pt x="1555391" y="314893"/>
                  <a:pt x="1596372" y="718428"/>
                </a:cubicBezTo>
                <a:lnTo>
                  <a:pt x="1596536" y="721693"/>
                </a:lnTo>
                <a:lnTo>
                  <a:pt x="1441977" y="778263"/>
                </a:lnTo>
                <a:cubicBezTo>
                  <a:pt x="1086878" y="928457"/>
                  <a:pt x="793575" y="1196146"/>
                  <a:pt x="610805" y="1532593"/>
                </a:cubicBezTo>
                <a:lnTo>
                  <a:pt x="591665" y="1572325"/>
                </a:lnTo>
                <a:lnTo>
                  <a:pt x="571705" y="1567391"/>
                </a:lnTo>
                <a:cubicBezTo>
                  <a:pt x="241097" y="1469041"/>
                  <a:pt x="0" y="1162799"/>
                  <a:pt x="0" y="800249"/>
                </a:cubicBezTo>
                <a:cubicBezTo>
                  <a:pt x="0" y="358284"/>
                  <a:pt x="358289" y="0"/>
                  <a:pt x="8002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1687"/>
          </a:p>
        </p:txBody>
      </p:sp>
      <p:sp>
        <p:nvSpPr>
          <p:cNvPr id="24" name="Frihåndsform: figur 30">
            <a:extLst>
              <a:ext uri="{FF2B5EF4-FFF2-40B4-BE49-F238E27FC236}">
                <a16:creationId xmlns:a16="http://schemas.microsoft.com/office/drawing/2014/main" id="{3C1C7DB0-56CE-054B-8470-4E82876901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94658" y="447022"/>
            <a:ext cx="3334312" cy="3259817"/>
          </a:xfrm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CBF5B12-1F74-2D43-F882-249C613EDEE7}"/>
              </a:ext>
            </a:extLst>
          </p:cNvPr>
          <p:cNvSpPr/>
          <p:nvPr userDrawn="1"/>
        </p:nvSpPr>
        <p:spPr>
          <a:xfrm>
            <a:off x="6729545" y="4553657"/>
            <a:ext cx="936526" cy="9365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k 7">
            <a:extLst>
              <a:ext uri="{FF2B5EF4-FFF2-40B4-BE49-F238E27FC236}">
                <a16:creationId xmlns:a16="http://schemas.microsoft.com/office/drawing/2014/main" id="{39CEF9C9-77F9-8130-4750-98197E2C9D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010885C-5D21-A952-E59C-BEC710532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9" y="520700"/>
            <a:ext cx="6946932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A04F28A-955B-90B0-C320-D2623647CF14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719139" y="1078879"/>
            <a:ext cx="6945830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15040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BCD038C0-46F9-F5C2-0D95-0D3A0E6573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605052" y="1922581"/>
            <a:ext cx="576000" cy="576000"/>
          </a:xfrm>
          <a:prstGeom prst="ellipse">
            <a:avLst/>
          </a:prstGeom>
          <a:solidFill>
            <a:srgbClr val="F48A6D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C1E9C028-6A45-32BE-E76C-F90425CF58A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4605052" y="3057623"/>
            <a:ext cx="576000" cy="576000"/>
          </a:xfrm>
          <a:prstGeom prst="ellipse">
            <a:avLst/>
          </a:prstGeom>
          <a:solidFill>
            <a:srgbClr val="F48A6D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2268E70B-D458-488E-9EBD-A9B0CC458618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4605052" y="4176507"/>
            <a:ext cx="576000" cy="576000"/>
          </a:xfrm>
          <a:prstGeom prst="ellipse">
            <a:avLst/>
          </a:prstGeom>
          <a:solidFill>
            <a:srgbClr val="F48A6D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4050" y="520700"/>
            <a:ext cx="5254526" cy="984694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3800" y="1917498"/>
            <a:ext cx="4323189" cy="204187"/>
          </a:xfrm>
        </p:spPr>
        <p:txBody>
          <a:bodyPr lIns="72000" t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94225" y="3065038"/>
            <a:ext cx="4321077" cy="204187"/>
          </a:xfrm>
        </p:spPr>
        <p:txBody>
          <a:bodyPr lIns="72000" t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4225" y="4192171"/>
            <a:ext cx="4321077" cy="204187"/>
          </a:xfrm>
        </p:spPr>
        <p:txBody>
          <a:bodyPr lIns="72000" t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8C3CF2AB-FD5D-48C3-B38B-0EB624F7B16D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4D4B6FA-279E-4970-49D0-6AD966948CD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98650" y="2153985"/>
            <a:ext cx="4318340" cy="451227"/>
          </a:xfrm>
        </p:spPr>
        <p:txBody>
          <a:bodyPr lIns="72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E6D664-73ED-D5AD-A9CB-232888FA73F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399088" y="3292171"/>
            <a:ext cx="4316313" cy="490537"/>
          </a:xfrm>
        </p:spPr>
        <p:txBody>
          <a:bodyPr lIns="72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9C4F5E1-04DB-3588-0E53-41A8DE419D2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394161" y="4416847"/>
            <a:ext cx="4324415" cy="555625"/>
          </a:xfrm>
        </p:spPr>
        <p:txBody>
          <a:bodyPr lIns="72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52550C0-1146-7B2B-9361-F4CC8C9E3E91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4664467" y="1975410"/>
            <a:ext cx="459020" cy="459020"/>
          </a:xfrm>
          <a:noFill/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D86DF4E6-EDC9-AB31-8B08-21FBF85D176E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664467" y="3110452"/>
            <a:ext cx="459020" cy="459020"/>
          </a:xfrm>
          <a:noFill/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CB997868-13BA-904C-DCD9-4D06C0D4E664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64467" y="4229336"/>
            <a:ext cx="459020" cy="459020"/>
          </a:xfrm>
          <a:noFill/>
        </p:spPr>
        <p:txBody>
          <a:bodyPr>
            <a:noAutofit/>
          </a:bodyPr>
          <a:lstStyle/>
          <a:p>
            <a:endParaRPr lang="en-US"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FEDB9809-B0CD-2832-B56C-DED22CFF8E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CAD326B-89B6-2AAF-2986-F3703F200627}"/>
              </a:ext>
            </a:extLst>
          </p:cNvPr>
          <p:cNvSpPr>
            <a:spLocks noGrp="1" noChangeAspect="1"/>
          </p:cNvSpPr>
          <p:nvPr>
            <p:ph type="pic" idx="53"/>
          </p:nvPr>
        </p:nvSpPr>
        <p:spPr>
          <a:xfrm>
            <a:off x="1" y="0"/>
            <a:ext cx="4103687" cy="5867400"/>
          </a:xfrm>
          <a:noFill/>
        </p:spPr>
        <p:txBody>
          <a:bodyPr anchor="t">
            <a:noAutofit/>
          </a:bodyPr>
          <a:lstStyle>
            <a:lvl1pPr marL="0" indent="0">
              <a:buNone/>
              <a:defRPr sz="1538"/>
            </a:lvl1pPr>
            <a:lvl2pPr marL="382741" indent="0">
              <a:buNone/>
              <a:defRPr sz="2344"/>
            </a:lvl2pPr>
            <a:lvl3pPr marL="765482" indent="0">
              <a:buNone/>
              <a:defRPr sz="2009"/>
            </a:lvl3pPr>
            <a:lvl4pPr marL="1148223" indent="0">
              <a:buNone/>
              <a:defRPr sz="1674"/>
            </a:lvl4pPr>
            <a:lvl5pPr marL="1530963" indent="0">
              <a:buNone/>
              <a:defRPr sz="1674"/>
            </a:lvl5pPr>
            <a:lvl6pPr marL="1913705" indent="0">
              <a:buNone/>
              <a:defRPr sz="1674"/>
            </a:lvl6pPr>
            <a:lvl7pPr marL="2296446" indent="0">
              <a:buNone/>
              <a:defRPr sz="1674"/>
            </a:lvl7pPr>
            <a:lvl8pPr marL="2679185" indent="0">
              <a:buNone/>
              <a:defRPr sz="1674"/>
            </a:lvl8pPr>
            <a:lvl9pPr marL="3061927" indent="0">
              <a:buNone/>
              <a:defRPr sz="1674"/>
            </a:lvl9pPr>
          </a:lstStyle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B783F45-7EE7-7179-2E0B-A86309744EC4}"/>
              </a:ext>
            </a:extLst>
          </p:cNvPr>
          <p:cNvCxnSpPr>
            <a:cxnSpLocks/>
          </p:cNvCxnSpPr>
          <p:nvPr userDrawn="1"/>
        </p:nvCxnSpPr>
        <p:spPr>
          <a:xfrm>
            <a:off x="4464050" y="1705312"/>
            <a:ext cx="5256213" cy="0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B5136CC-95B7-B420-47D1-E8DFDFA1BDCD}"/>
              </a:ext>
            </a:extLst>
          </p:cNvPr>
          <p:cNvCxnSpPr>
            <a:cxnSpLocks/>
          </p:cNvCxnSpPr>
          <p:nvPr userDrawn="1"/>
        </p:nvCxnSpPr>
        <p:spPr>
          <a:xfrm>
            <a:off x="4464054" y="2845437"/>
            <a:ext cx="5256209" cy="0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AD1F9D8-E6CA-146B-B5CC-84707C7D2EB5}"/>
              </a:ext>
            </a:extLst>
          </p:cNvPr>
          <p:cNvCxnSpPr>
            <a:cxnSpLocks/>
          </p:cNvCxnSpPr>
          <p:nvPr userDrawn="1"/>
        </p:nvCxnSpPr>
        <p:spPr>
          <a:xfrm>
            <a:off x="4464054" y="3979985"/>
            <a:ext cx="5256209" cy="0"/>
          </a:xfrm>
          <a:prstGeom prst="line">
            <a:avLst/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082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BCD038C0-46F9-F5C2-0D95-0D3A0E6573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17550" y="1849345"/>
            <a:ext cx="576000" cy="576000"/>
          </a:xfrm>
          <a:prstGeom prst="ellipse">
            <a:avLst/>
          </a:prstGeom>
          <a:solidFill>
            <a:srgbClr val="F48A6D"/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C1E9C028-6A45-32BE-E76C-F90425CF58A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17550" y="3012325"/>
            <a:ext cx="576000" cy="576000"/>
          </a:xfrm>
          <a:prstGeom prst="ellipse">
            <a:avLst/>
          </a:prstGeom>
          <a:solidFill>
            <a:srgbClr val="F48A6D"/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2268E70B-D458-488E-9EBD-A9B0CC458618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17550" y="4158818"/>
            <a:ext cx="576000" cy="576000"/>
          </a:xfrm>
          <a:prstGeom prst="ellipse">
            <a:avLst/>
          </a:prstGeom>
          <a:solidFill>
            <a:srgbClr val="F48A6D"/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8C820E26-BD93-C13D-881F-BCC42F4BE117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5396843" y="1849345"/>
            <a:ext cx="576000" cy="576000"/>
          </a:xfrm>
          <a:prstGeom prst="ellipse">
            <a:avLst/>
          </a:prstGeom>
          <a:solidFill>
            <a:srgbClr val="F48A6D"/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48E3EA82-ECD0-660E-A40F-24870BE316A9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5396843" y="3012325"/>
            <a:ext cx="576000" cy="576000"/>
          </a:xfrm>
          <a:prstGeom prst="ellipse">
            <a:avLst/>
          </a:prstGeom>
          <a:solidFill>
            <a:srgbClr val="F48A6D"/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592AB184-8C6C-2A6C-9CFA-2824CD5C5741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396843" y="4152856"/>
            <a:ext cx="576000" cy="576000"/>
          </a:xfrm>
          <a:prstGeom prst="ellipse">
            <a:avLst/>
          </a:prstGeom>
          <a:solidFill>
            <a:srgbClr val="F48A6D"/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4540" y="1844262"/>
            <a:ext cx="3745773" cy="204187"/>
          </a:xfrm>
        </p:spPr>
        <p:txBody>
          <a:bodyPr lIns="198000" t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94683" y="3019740"/>
            <a:ext cx="3743943" cy="204187"/>
          </a:xfrm>
        </p:spPr>
        <p:txBody>
          <a:bodyPr lIns="198000" t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4683" y="4174482"/>
            <a:ext cx="3743943" cy="204187"/>
          </a:xfrm>
        </p:spPr>
        <p:txBody>
          <a:bodyPr lIns="198000" t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4791A84-0C7F-698B-600E-BE72129A91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74633" y="1844262"/>
            <a:ext cx="3743943" cy="204187"/>
          </a:xfrm>
        </p:spPr>
        <p:txBody>
          <a:bodyPr lIns="198000" t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1278B41-C4B9-AF38-2040-CA5F652E6A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74633" y="3007242"/>
            <a:ext cx="3743943" cy="204187"/>
          </a:xfrm>
        </p:spPr>
        <p:txBody>
          <a:bodyPr lIns="198000" t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49FC790-4F3C-AFB8-A7F9-C643C4471BE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974633" y="4153735"/>
            <a:ext cx="3743943" cy="204187"/>
          </a:xfrm>
        </p:spPr>
        <p:txBody>
          <a:bodyPr lIns="198000" t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8C3CF2AB-FD5D-48C3-B38B-0EB624F7B16D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4D4B6FA-279E-4970-49D0-6AD966948CD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298742" y="2058447"/>
            <a:ext cx="3741571" cy="720000"/>
          </a:xfrm>
        </p:spPr>
        <p:txBody>
          <a:bodyPr lIns="198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E6D664-73ED-D5AD-A9CB-232888FA73F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298910" y="3224571"/>
            <a:ext cx="3739815" cy="720000"/>
          </a:xfrm>
        </p:spPr>
        <p:txBody>
          <a:bodyPr lIns="198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9C4F5E1-04DB-3588-0E53-41A8DE419D2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295065" y="4376856"/>
            <a:ext cx="3746835" cy="720000"/>
          </a:xfrm>
        </p:spPr>
        <p:txBody>
          <a:bodyPr lIns="198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BA15714-E000-EB2B-7857-B41BEDC5725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975182" y="2059175"/>
            <a:ext cx="3745081" cy="720000"/>
          </a:xfrm>
        </p:spPr>
        <p:txBody>
          <a:bodyPr lIns="198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95FFA8D3-6524-CD5D-5842-09E7C4207EC0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975350" y="3224571"/>
            <a:ext cx="3743325" cy="720000"/>
          </a:xfrm>
        </p:spPr>
        <p:txBody>
          <a:bodyPr lIns="198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4A1AB04E-C59D-471E-FFF4-FD351C90580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978190" y="4376856"/>
            <a:ext cx="3746835" cy="720000"/>
          </a:xfrm>
        </p:spPr>
        <p:txBody>
          <a:bodyPr lIns="19800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52550C0-1146-7B2B-9361-F4CC8C9E3E91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825550" y="1958208"/>
            <a:ext cx="360000" cy="360000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D86DF4E6-EDC9-AB31-8B08-21FBF85D176E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25550" y="3121188"/>
            <a:ext cx="360000" cy="360000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CB997868-13BA-904C-DCD9-4D06C0D4E664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25550" y="4263776"/>
            <a:ext cx="360000" cy="360000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61A2BB7F-2A95-6AFB-24FE-5CD8F518C914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504843" y="1957345"/>
            <a:ext cx="360000" cy="360000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42394B51-4960-70D5-EC1D-204E74EF1A6B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504843" y="3122070"/>
            <a:ext cx="360000" cy="360000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882D5827-D86D-4722-F39B-C8BCAFB7DDA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504843" y="4263776"/>
            <a:ext cx="360000" cy="360000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FEDB9809-B0CD-2832-B56C-DED22CFF8E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F16E9AE-68B3-BDFD-A036-59410363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8EB8507-1C77-3619-7371-6B9F5067B531}"/>
              </a:ext>
            </a:extLst>
          </p:cNvPr>
          <p:cNvSpPr>
            <a:spLocks noGrp="1"/>
          </p:cNvSpPr>
          <p:nvPr>
            <p:ph type="body" idx="56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96661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1962" y="1900819"/>
            <a:ext cx="3388351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51930" y="2941189"/>
            <a:ext cx="338669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51930" y="3989808"/>
            <a:ext cx="338669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4791A84-0C7F-698B-600E-BE72129A91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31880" y="1900819"/>
            <a:ext cx="338669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1278B41-C4B9-AF38-2040-CA5F652E6A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1880" y="2928691"/>
            <a:ext cx="338669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816C04D-48C4-1C8E-4505-6658996ECD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6892" y="187340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63932F-CE0A-58A6-E127-82FEE45FDCD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6892" y="2936364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814DB9D-52BD-DC35-D93F-487D30627D7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6892" y="398682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D6E42694-E409-2761-AA8C-422CFED3681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96842" y="1880208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51338286-91D6-ECC8-3538-5B552E58C99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96842" y="2923866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49FC790-4F3C-AFB8-A7F9-C643C4471BE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31880" y="3969061"/>
            <a:ext cx="338669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A257D11C-EE83-07D4-7497-2FA6A2B9AAA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396842" y="3969061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70FD206F-47AB-4947-9DA1-E47B496FBB67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4D4B6FA-279E-4970-49D0-6AD966948CD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655763" y="2223244"/>
            <a:ext cx="3384550" cy="4351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E6D664-73ED-D5AD-A9CB-232888FA73F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655763" y="3254260"/>
            <a:ext cx="3382962" cy="4502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9C4F5E1-04DB-3588-0E53-41A8DE419D2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652588" y="4300422"/>
            <a:ext cx="3389312" cy="4574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BA15714-E000-EB2B-7857-B41BEDC5725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332538" y="2223972"/>
            <a:ext cx="3387725" cy="41495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95FFA8D3-6524-CD5D-5842-09E7C4207EC0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332538" y="3254260"/>
            <a:ext cx="3386137" cy="440634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4A1AB04E-C59D-471E-FFF4-FD351C90580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335713" y="4300422"/>
            <a:ext cx="3389312" cy="4556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63DD736F-3BFD-9F86-BF54-7BF4AAE1FD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F465CE-4816-6AF9-D60C-4274D9C0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EBFB542-DE4C-5C17-5C96-9EA2E7F4CCEB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21399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93B46156-6ADD-2C0E-3512-2C02C207E9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816C04D-48C4-1C8E-4505-6658996ECD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6892" y="187340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63932F-CE0A-58A6-E127-82FEE45FDCD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6892" y="2936364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814DB9D-52BD-DC35-D93F-487D30627D7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6892" y="398682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D6E42694-E409-2761-AA8C-422CFED3681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802071" y="1880208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51338286-91D6-ECC8-3538-5B552E58C99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802071" y="2923866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A257D11C-EE83-07D4-7497-2FA6A2B9AAA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02071" y="3969061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70FD206F-47AB-4947-9DA1-E47B496FBB67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63DD736F-3BFD-9F86-BF54-7BF4AAE1FD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A6C9781-9A16-C132-9CCF-7CB15EAD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FAA174E-B642-C6D6-7158-5D855AA0EF62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F77DD09-54DA-67F6-2955-8083C6FFC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1963" y="1900819"/>
            <a:ext cx="293067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6D663EC-2082-C909-0F29-07DD0BD45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51930" y="2941189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FA6EF44-6844-8B62-2A86-52EF2359E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51930" y="3989808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237C74D4-88BA-28B6-B8B8-62BF76BC8C7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655763" y="2223244"/>
            <a:ext cx="2927388" cy="4351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D9495444-E610-BE16-10BB-AD23B23E19E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655763" y="3254260"/>
            <a:ext cx="2926014" cy="4502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B3162D96-D2C8-DD2C-14A8-9C870B59B7B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652588" y="4300422"/>
            <a:ext cx="2931507" cy="4574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168BBDE8-0D8E-001C-6C30-66B020A252F2}"/>
              </a:ext>
            </a:extLst>
          </p:cNvPr>
          <p:cNvSpPr>
            <a:spLocks noGrp="1"/>
          </p:cNvSpPr>
          <p:nvPr>
            <p:ph type="body" idx="45"/>
          </p:nvPr>
        </p:nvSpPr>
        <p:spPr>
          <a:xfrm>
            <a:off x="5744458" y="1900819"/>
            <a:ext cx="293067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AC0807BF-FBC0-4E6A-CF07-DBE70A573FC3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44425" y="2941189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73C20665-8EE2-38CA-4EC7-FEA1F41A96BD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744425" y="3989808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2E30B762-D33E-3931-6389-A3617D82DF7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748258" y="2223244"/>
            <a:ext cx="2927388" cy="4351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46" name="Text Placeholder 20">
            <a:extLst>
              <a:ext uri="{FF2B5EF4-FFF2-40B4-BE49-F238E27FC236}">
                <a16:creationId xmlns:a16="http://schemas.microsoft.com/office/drawing/2014/main" id="{8F8570BA-4BC8-9466-D409-14C3F4A1F7E1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748258" y="3254260"/>
            <a:ext cx="2926014" cy="4502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47" name="Text Placeholder 22">
            <a:extLst>
              <a:ext uri="{FF2B5EF4-FFF2-40B4-BE49-F238E27FC236}">
                <a16:creationId xmlns:a16="http://schemas.microsoft.com/office/drawing/2014/main" id="{2584FE78-5EBD-97D0-5F7B-8D8FD3EEB2F9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5745083" y="4300422"/>
            <a:ext cx="2931507" cy="4574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7214962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Meadow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93B46156-6ADD-2C0E-3512-2C02C207E9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816C04D-48C4-1C8E-4505-6658996ECD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6892" y="187340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63932F-CE0A-58A6-E127-82FEE45FDCD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6892" y="2936364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814DB9D-52BD-DC35-D93F-487D30627D7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6892" y="398682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D6E42694-E409-2761-AA8C-422CFED3681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802071" y="1880208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51338286-91D6-ECC8-3538-5B552E58C99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802071" y="2923866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A257D11C-EE83-07D4-7497-2FA6A2B9AAA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02071" y="3969061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70FD206F-47AB-4947-9DA1-E47B496FBB67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63DD736F-3BFD-9F86-BF54-7BF4AAE1FD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A6C9781-9A16-C132-9CCF-7CB15EAD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FAA174E-B642-C6D6-7158-5D855AA0EF62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F77DD09-54DA-67F6-2955-8083C6FFC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1963" y="1900819"/>
            <a:ext cx="293067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6D663EC-2082-C909-0F29-07DD0BD45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51930" y="2941189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FA6EF44-6844-8B62-2A86-52EF2359E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51930" y="3989808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237C74D4-88BA-28B6-B8B8-62BF76BC8C7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655763" y="2223244"/>
            <a:ext cx="2927388" cy="4351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D9495444-E610-BE16-10BB-AD23B23E19E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655763" y="3254260"/>
            <a:ext cx="2926014" cy="4502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B3162D96-D2C8-DD2C-14A8-9C870B59B7B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652588" y="4300422"/>
            <a:ext cx="2931507" cy="4574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168BBDE8-0D8E-001C-6C30-66B020A252F2}"/>
              </a:ext>
            </a:extLst>
          </p:cNvPr>
          <p:cNvSpPr>
            <a:spLocks noGrp="1"/>
          </p:cNvSpPr>
          <p:nvPr>
            <p:ph type="body" idx="45"/>
          </p:nvPr>
        </p:nvSpPr>
        <p:spPr>
          <a:xfrm>
            <a:off x="5744458" y="1900819"/>
            <a:ext cx="293067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AC0807BF-FBC0-4E6A-CF07-DBE70A573FC3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44425" y="2941189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73C20665-8EE2-38CA-4EC7-FEA1F41A96BD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744425" y="3989808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2E30B762-D33E-3931-6389-A3617D82DF7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748258" y="2223244"/>
            <a:ext cx="2927388" cy="4351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46" name="Text Placeholder 20">
            <a:extLst>
              <a:ext uri="{FF2B5EF4-FFF2-40B4-BE49-F238E27FC236}">
                <a16:creationId xmlns:a16="http://schemas.microsoft.com/office/drawing/2014/main" id="{8F8570BA-4BC8-9466-D409-14C3F4A1F7E1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748258" y="3254260"/>
            <a:ext cx="2926014" cy="4502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47" name="Text Placeholder 22">
            <a:extLst>
              <a:ext uri="{FF2B5EF4-FFF2-40B4-BE49-F238E27FC236}">
                <a16:creationId xmlns:a16="http://schemas.microsoft.com/office/drawing/2014/main" id="{2584FE78-5EBD-97D0-5F7B-8D8FD3EEB2F9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5745083" y="4300422"/>
            <a:ext cx="2931507" cy="4574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2193929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Heather lil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93B46156-6ADD-2C0E-3512-2C02C207E9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816C04D-48C4-1C8E-4505-6658996ECD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6892" y="187340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63932F-CE0A-58A6-E127-82FEE45FDCD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6892" y="2936364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814DB9D-52BD-DC35-D93F-487D30627D7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6892" y="398682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D6E42694-E409-2761-AA8C-422CFED3681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802071" y="1880208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51338286-91D6-ECC8-3538-5B552E58C99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802071" y="2923866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A257D11C-EE83-07D4-7497-2FA6A2B9AAA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02071" y="3969061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70FD206F-47AB-4947-9DA1-E47B496FBB67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63DD736F-3BFD-9F86-BF54-7BF4AAE1FD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A6C9781-9A16-C132-9CCF-7CB15EAD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FAA174E-B642-C6D6-7158-5D855AA0EF62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F77DD09-54DA-67F6-2955-8083C6FFC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1963" y="1900819"/>
            <a:ext cx="293067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6D663EC-2082-C909-0F29-07DD0BD45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51930" y="2941189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FA6EF44-6844-8B62-2A86-52EF2359E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51930" y="3989808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237C74D4-88BA-28B6-B8B8-62BF76BC8C7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655763" y="2223244"/>
            <a:ext cx="2927388" cy="4351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D9495444-E610-BE16-10BB-AD23B23E19E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655763" y="3254260"/>
            <a:ext cx="2926014" cy="4502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B3162D96-D2C8-DD2C-14A8-9C870B59B7B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652588" y="4300422"/>
            <a:ext cx="2931507" cy="4574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168BBDE8-0D8E-001C-6C30-66B020A252F2}"/>
              </a:ext>
            </a:extLst>
          </p:cNvPr>
          <p:cNvSpPr>
            <a:spLocks noGrp="1"/>
          </p:cNvSpPr>
          <p:nvPr>
            <p:ph type="body" idx="45"/>
          </p:nvPr>
        </p:nvSpPr>
        <p:spPr>
          <a:xfrm>
            <a:off x="5744458" y="1900819"/>
            <a:ext cx="293067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AC0807BF-FBC0-4E6A-CF07-DBE70A573FC3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44425" y="2941189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73C20665-8EE2-38CA-4EC7-FEA1F41A96BD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744425" y="3989808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2E30B762-D33E-3931-6389-A3617D82DF7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748258" y="2223244"/>
            <a:ext cx="2927388" cy="4351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46" name="Text Placeholder 20">
            <a:extLst>
              <a:ext uri="{FF2B5EF4-FFF2-40B4-BE49-F238E27FC236}">
                <a16:creationId xmlns:a16="http://schemas.microsoft.com/office/drawing/2014/main" id="{8F8570BA-4BC8-9466-D409-14C3F4A1F7E1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748258" y="3254260"/>
            <a:ext cx="2926014" cy="4502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47" name="Text Placeholder 22">
            <a:extLst>
              <a:ext uri="{FF2B5EF4-FFF2-40B4-BE49-F238E27FC236}">
                <a16:creationId xmlns:a16="http://schemas.microsoft.com/office/drawing/2014/main" id="{2584FE78-5EBD-97D0-5F7B-8D8FD3EEB2F9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5745083" y="4300422"/>
            <a:ext cx="2931507" cy="4574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5960240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Cora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93B46156-6ADD-2C0E-3512-2C02C207E9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483998" y="-2686050"/>
            <a:ext cx="7162800" cy="5372100"/>
          </a:xfrm>
          <a:prstGeom prst="rect">
            <a:avLst/>
          </a:prstGeom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816C04D-48C4-1C8E-4505-6658996ECD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6892" y="187340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63932F-CE0A-58A6-E127-82FEE45FDCD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6892" y="2936364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814DB9D-52BD-DC35-D93F-487D30627D7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6892" y="3986825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D6E42694-E409-2761-AA8C-422CFED3681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802071" y="1880208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51338286-91D6-ECC8-3538-5B552E58C99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802071" y="2923866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A257D11C-EE83-07D4-7497-2FA6A2B9AAA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02071" y="3969061"/>
            <a:ext cx="755649" cy="771028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70FD206F-47AB-4947-9DA1-E47B496FBB67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63DD736F-3BFD-9F86-BF54-7BF4AAE1FD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A6C9781-9A16-C132-9CCF-7CB15EAD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FAA174E-B642-C6D6-7158-5D855AA0EF62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F77DD09-54DA-67F6-2955-8083C6FFC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1963" y="1900819"/>
            <a:ext cx="293067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6D663EC-2082-C909-0F29-07DD0BD45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51930" y="2941189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FA6EF44-6844-8B62-2A86-52EF2359E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51930" y="3989808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237C74D4-88BA-28B6-B8B8-62BF76BC8C7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655763" y="2223244"/>
            <a:ext cx="2927388" cy="4351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D9495444-E610-BE16-10BB-AD23B23E19E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655763" y="3254260"/>
            <a:ext cx="2926014" cy="4502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B3162D96-D2C8-DD2C-14A8-9C870B59B7B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652588" y="4300422"/>
            <a:ext cx="2931507" cy="4574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168BBDE8-0D8E-001C-6C30-66B020A252F2}"/>
              </a:ext>
            </a:extLst>
          </p:cNvPr>
          <p:cNvSpPr>
            <a:spLocks noGrp="1"/>
          </p:cNvSpPr>
          <p:nvPr>
            <p:ph type="body" idx="45"/>
          </p:nvPr>
        </p:nvSpPr>
        <p:spPr>
          <a:xfrm>
            <a:off x="5744458" y="1900819"/>
            <a:ext cx="2930676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AC0807BF-FBC0-4E6A-CF07-DBE70A573FC3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44425" y="2941189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73C20665-8EE2-38CA-4EC7-FEA1F41A96BD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744425" y="3989808"/>
            <a:ext cx="2929244" cy="312427"/>
          </a:xfrm>
        </p:spPr>
        <p:txBody>
          <a:bodyPr tIns="0" bIns="0" anchor="b"/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2E30B762-D33E-3931-6389-A3617D82DF7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748258" y="2223244"/>
            <a:ext cx="2927388" cy="4351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46" name="Text Placeholder 20">
            <a:extLst>
              <a:ext uri="{FF2B5EF4-FFF2-40B4-BE49-F238E27FC236}">
                <a16:creationId xmlns:a16="http://schemas.microsoft.com/office/drawing/2014/main" id="{8F8570BA-4BC8-9466-D409-14C3F4A1F7E1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748258" y="3254260"/>
            <a:ext cx="2926014" cy="4502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  <p:sp>
        <p:nvSpPr>
          <p:cNvPr id="47" name="Text Placeholder 22">
            <a:extLst>
              <a:ext uri="{FF2B5EF4-FFF2-40B4-BE49-F238E27FC236}">
                <a16:creationId xmlns:a16="http://schemas.microsoft.com/office/drawing/2014/main" id="{2584FE78-5EBD-97D0-5F7B-8D8FD3EEB2F9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5745083" y="4300422"/>
            <a:ext cx="2931507" cy="45743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8729732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ax 6 items,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F7FCF60-AA2E-464A-449F-426969FF82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3021733">
            <a:off x="-1385100" y="2648943"/>
            <a:ext cx="5921426" cy="499454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75" y="574820"/>
            <a:ext cx="4319588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00675" y="1365892"/>
            <a:ext cx="4319588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F1A584-148F-444D-D5F6-6D1CECAE3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675" y="2156375"/>
            <a:ext cx="4319588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4791A84-0C7F-698B-600E-BE72129A91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00600" y="2942985"/>
            <a:ext cx="4319720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1278B41-C4B9-AF38-2040-CA5F652E6A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00600" y="3741263"/>
            <a:ext cx="4319720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816C04D-48C4-1C8E-4505-6658996ECD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8540" y="574820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63932F-CE0A-58A6-E127-82FEE45FDCD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48540" y="1388481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814DB9D-52BD-DC35-D93F-487D30627D7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48540" y="2180806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D6E42694-E409-2761-AA8C-422CFED3681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446955" y="2949788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51338286-91D6-ECC8-3538-5B552E58C99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446955" y="3763852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49FC790-4F3C-AFB8-A7F9-C643C4471BE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400600" y="4536165"/>
            <a:ext cx="4319720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A257D11C-EE83-07D4-7497-2FA6A2B9AAA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446955" y="4563579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70FD206F-47AB-4947-9DA1-E47B496FBB67}" type="datetime1">
              <a:rPr lang="nb-NO" smtClean="0"/>
              <a:t>26.04.2026</a:t>
            </a:fld>
            <a:endParaRPr lang="nb-NO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4D4B6FA-279E-4970-49D0-6AD966948CD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400675" y="852167"/>
            <a:ext cx="4319588" cy="266972"/>
          </a:xfrm>
        </p:spPr>
        <p:txBody>
          <a:bodyPr/>
          <a:lstStyle>
            <a:lvl1pPr marL="0" indent="0">
              <a:buNone/>
              <a:defRPr sz="13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E6D664-73ED-D5AD-A9CB-232888FA73F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400675" y="1633885"/>
            <a:ext cx="4319588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9C4F5E1-04DB-3588-0E53-41A8DE419D2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400675" y="2421911"/>
            <a:ext cx="4319588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BA15714-E000-EB2B-7857-B41BEDC5725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401259" y="3221060"/>
            <a:ext cx="4319720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95FFA8D3-6524-CD5D-5842-09E7C4207EC0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401258" y="4021754"/>
            <a:ext cx="4319720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4A1AB04E-C59D-471E-FFF4-FD351C90580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404433" y="4822448"/>
            <a:ext cx="4319720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63DD736F-3BFD-9F86-BF54-7BF4AAE1FD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38" name="Content Placeholder 13">
            <a:extLst>
              <a:ext uri="{FF2B5EF4-FFF2-40B4-BE49-F238E27FC236}">
                <a16:creationId xmlns:a16="http://schemas.microsoft.com/office/drawing/2014/main" id="{A24475D6-D2B7-F62E-4C28-1143A3CBD7C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2306" y="3391635"/>
            <a:ext cx="2222984" cy="1508378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6EEEBC-E616-3434-9790-3D3114F3B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9" y="520700"/>
            <a:ext cx="3384550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401C8E3-F5BE-856D-872A-3AFB5B47F9EF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3384013" cy="5984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64395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ax 6 items,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68CAE76-26D1-C587-2AF5-9E2DF3CA2E50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70FD206F-47AB-4947-9DA1-E47B496FBB67}" type="datetime1">
              <a:rPr lang="nb-NO" smtClean="0"/>
              <a:t>26.04.2026</a:t>
            </a:fld>
            <a:endParaRPr lang="nb-NO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0856C783-8F7F-E115-315E-8DFBB4BBBCEF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7CC5953-9F19-86BF-1301-A41330BE5DE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Grafikk 7">
            <a:extLst>
              <a:ext uri="{FF2B5EF4-FFF2-40B4-BE49-F238E27FC236}">
                <a16:creationId xmlns:a16="http://schemas.microsoft.com/office/drawing/2014/main" id="{63DD736F-3BFD-9F86-BF54-7BF4AAE1FD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837268D-FD0A-3B03-6366-E17EE294B5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9138" y="2156374"/>
            <a:ext cx="3384000" cy="2933045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nb-NO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FFDC6-63F9-9B35-8EF3-39585329A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675" y="574820"/>
            <a:ext cx="4319588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79DD61E-8B01-A6EA-4353-6AF140F5B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00675" y="1365892"/>
            <a:ext cx="4319588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5E32CA0-46B0-AFF2-5DD1-F62EF24EB0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675" y="2156375"/>
            <a:ext cx="4319588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2BEC3F6-8DAE-88E7-6F6A-2CCB0E683F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00600" y="2942985"/>
            <a:ext cx="4319720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17C99C-43AD-93BA-EE14-7D5AF3AA17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00600" y="3741263"/>
            <a:ext cx="4319720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F553AB2-7F4A-28BF-463F-62933C40AAD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48540" y="574820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2B4DAE8E-E6DC-82D5-80D3-6AA26D372F3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48540" y="1388481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3046FE0-694F-00D5-13AE-3530E4E3A8B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48540" y="2180806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5433F5-0ECF-28AA-4F18-8729CDDF804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446955" y="2949788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4D24095F-4E62-D0A2-DE95-2C8B462E96B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446955" y="3763852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780508A4-F316-1015-2187-5B10FA28DF5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400600" y="4536165"/>
            <a:ext cx="4319720" cy="268608"/>
          </a:xfrm>
        </p:spPr>
        <p:txBody>
          <a:bodyPr tIns="0" bIns="0" anchor="b"/>
          <a:lstStyle>
            <a:lvl1pPr marL="0" indent="0">
              <a:buNone/>
              <a:defRPr sz="13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443AECA6-80FC-709F-2523-9C0ADF611E2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446955" y="4563579"/>
            <a:ext cx="755649" cy="514800"/>
          </a:xfrm>
          <a:prstGeom prst="callout1">
            <a:avLst>
              <a:gd name="adj1" fmla="val -327"/>
              <a:gd name="adj2" fmla="val 100290"/>
              <a:gd name="adj3" fmla="val 99709"/>
              <a:gd name="adj4" fmla="val 10014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tIns="0" rIns="0" bIns="0" anchor="ctr">
            <a:normAutofit/>
          </a:bodyPr>
          <a:lstStyle>
            <a:lvl1pPr marL="0" indent="0" algn="ctr">
              <a:buNone/>
              <a:defRPr sz="2691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en-US"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ECE5A927-D136-3AB8-5C85-797902263E9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400675" y="852167"/>
            <a:ext cx="4319588" cy="266972"/>
          </a:xfrm>
        </p:spPr>
        <p:txBody>
          <a:bodyPr/>
          <a:lstStyle>
            <a:lvl1pPr marL="0" indent="0">
              <a:buNone/>
              <a:defRPr sz="1300"/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endParaRPr/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D2770DF4-F2D1-9061-4E2E-E6AB035E382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400675" y="1633885"/>
            <a:ext cx="4319588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sp>
        <p:nvSpPr>
          <p:cNvPr id="41" name="Text Placeholder 22">
            <a:extLst>
              <a:ext uri="{FF2B5EF4-FFF2-40B4-BE49-F238E27FC236}">
                <a16:creationId xmlns:a16="http://schemas.microsoft.com/office/drawing/2014/main" id="{68430D29-B27A-2B00-3AA0-5681960D33C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400675" y="2421911"/>
            <a:ext cx="4319588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41E6475B-6425-E7A6-C107-0028A39A278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401259" y="3221060"/>
            <a:ext cx="4319720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sp>
        <p:nvSpPr>
          <p:cNvPr id="43" name="Text Placeholder 34">
            <a:extLst>
              <a:ext uri="{FF2B5EF4-FFF2-40B4-BE49-F238E27FC236}">
                <a16:creationId xmlns:a16="http://schemas.microsoft.com/office/drawing/2014/main" id="{898238E8-861A-CDF8-35D8-C53AD584A3D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401258" y="4021754"/>
            <a:ext cx="4319720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sp>
        <p:nvSpPr>
          <p:cNvPr id="44" name="Text Placeholder 36">
            <a:extLst>
              <a:ext uri="{FF2B5EF4-FFF2-40B4-BE49-F238E27FC236}">
                <a16:creationId xmlns:a16="http://schemas.microsoft.com/office/drawing/2014/main" id="{AB69D7D0-7EFE-BB8D-9D97-4C4C5F9497E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404433" y="4822448"/>
            <a:ext cx="4319720" cy="266972"/>
          </a:xfrm>
        </p:spPr>
        <p:txBody>
          <a:bodyPr/>
          <a:lstStyle>
            <a:lvl1pPr marL="0" indent="0">
              <a:buNone/>
              <a:defRPr sz="1300"/>
            </a:lvl1pPr>
          </a:lstStyle>
          <a:p>
            <a:pPr lvl="0"/>
            <a:endParaRPr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51C13C55-2FE1-4920-519D-96EF3FE1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9" y="520700"/>
            <a:ext cx="3384550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5D37D72-133F-EC9B-7467-F45EF9510474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3384013" cy="59844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70676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Q1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3589468-B20E-7F43-FD26-1BF3CA9F1FAA}"/>
              </a:ext>
            </a:extLst>
          </p:cNvPr>
          <p:cNvSpPr/>
          <p:nvPr userDrawn="1"/>
        </p:nvSpPr>
        <p:spPr>
          <a:xfrm>
            <a:off x="2232025" y="1689100"/>
            <a:ext cx="1871663" cy="3657600"/>
          </a:xfrm>
          <a:prstGeom prst="rect">
            <a:avLst/>
          </a:prstGeom>
          <a:solidFill>
            <a:srgbClr val="E7E4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B7A783-C91E-C647-FB05-A510D404A345}"/>
              </a:ext>
            </a:extLst>
          </p:cNvPr>
          <p:cNvSpPr/>
          <p:nvPr userDrawn="1"/>
        </p:nvSpPr>
        <p:spPr>
          <a:xfrm>
            <a:off x="715286" y="1689100"/>
            <a:ext cx="1516605" cy="3657600"/>
          </a:xfrm>
          <a:prstGeom prst="rect">
            <a:avLst/>
          </a:prstGeom>
          <a:solidFill>
            <a:srgbClr val="E7E4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9E4CE2-5253-7091-B8AB-D6BA0C1D5939}"/>
              </a:ext>
            </a:extLst>
          </p:cNvPr>
          <p:cNvSpPr/>
          <p:nvPr userDrawn="1"/>
        </p:nvSpPr>
        <p:spPr>
          <a:xfrm>
            <a:off x="7848600" y="1689100"/>
            <a:ext cx="1871663" cy="3657600"/>
          </a:xfrm>
          <a:prstGeom prst="rect">
            <a:avLst/>
          </a:prstGeom>
          <a:solidFill>
            <a:srgbClr val="E7E4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32AB9D-4EA8-DD65-BCB9-195EC2D5ED37}"/>
              </a:ext>
            </a:extLst>
          </p:cNvPr>
          <p:cNvSpPr/>
          <p:nvPr userDrawn="1"/>
        </p:nvSpPr>
        <p:spPr>
          <a:xfrm>
            <a:off x="5976407" y="1689100"/>
            <a:ext cx="1871663" cy="3657600"/>
          </a:xfrm>
          <a:prstGeom prst="rect">
            <a:avLst/>
          </a:prstGeom>
          <a:solidFill>
            <a:srgbClr val="E7E4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B3AFC6-03B9-13DF-A198-C3833D803B95}"/>
              </a:ext>
            </a:extLst>
          </p:cNvPr>
          <p:cNvSpPr/>
          <p:nvPr userDrawn="1"/>
        </p:nvSpPr>
        <p:spPr>
          <a:xfrm>
            <a:off x="4104216" y="1689100"/>
            <a:ext cx="1871663" cy="3657600"/>
          </a:xfrm>
          <a:prstGeom prst="rect">
            <a:avLst/>
          </a:prstGeom>
          <a:solidFill>
            <a:srgbClr val="E7E4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04081A5-5537-E70F-8B64-6CE2C64097A7}"/>
              </a:ext>
            </a:extLst>
          </p:cNvPr>
          <p:cNvCxnSpPr/>
          <p:nvPr userDrawn="1"/>
        </p:nvCxnSpPr>
        <p:spPr>
          <a:xfrm>
            <a:off x="2232155" y="1689100"/>
            <a:ext cx="0" cy="36671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7830088-DD09-4BEA-BFE9-8DA727D00A3E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2CC5D4D-9045-01DE-63C2-690A52B458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9138" y="2108238"/>
            <a:ext cx="1512619" cy="266972"/>
          </a:xfrm>
        </p:spPr>
        <p:txBody>
          <a:bodyPr wrap="square" lIns="144000" rIns="144000" anchor="ctr">
            <a:noAutofit/>
          </a:bodyPr>
          <a:lstStyle>
            <a:lvl1pPr marL="0" indent="0" algn="l">
              <a:buNone/>
              <a:defRPr sz="1000"/>
            </a:lvl1pPr>
          </a:lstStyle>
          <a:p>
            <a:pPr lvl="0"/>
            <a:endParaRPr lang="en-SE"/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36D65F72-72B5-1CD5-2002-60F0A7A480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32024" y="1713294"/>
            <a:ext cx="1837373" cy="315303"/>
          </a:xfrm>
          <a:prstGeom prst="roundRect">
            <a:avLst>
              <a:gd name="adj" fmla="val 50000"/>
            </a:avLst>
          </a:prstGeom>
          <a:noFill/>
        </p:spPr>
        <p:txBody>
          <a:bodyPr anchor="ctr" anchorCtr="0"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540CA555-7F9B-EF63-E9B0-EB98E22E86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33133" y="1713294"/>
            <a:ext cx="1837373" cy="315303"/>
          </a:xfrm>
          <a:prstGeom prst="roundRect">
            <a:avLst>
              <a:gd name="adj" fmla="val 50000"/>
            </a:avLst>
          </a:prstGeom>
          <a:noFill/>
        </p:spPr>
        <p:txBody>
          <a:bodyPr anchor="ctr" anchorCtr="0"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DA316D35-E34B-8B5B-DFE1-D33D87886F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8011" y="1713294"/>
            <a:ext cx="1837373" cy="315303"/>
          </a:xfrm>
          <a:prstGeom prst="roundRect">
            <a:avLst>
              <a:gd name="adj" fmla="val 50000"/>
            </a:avLst>
          </a:prstGeom>
          <a:noFill/>
        </p:spPr>
        <p:txBody>
          <a:bodyPr anchor="ctr" anchorCtr="0"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BD0A6405-7FBA-B30A-0114-16049C8BDE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48600" y="1713294"/>
            <a:ext cx="1871662" cy="315303"/>
          </a:xfrm>
          <a:prstGeom prst="roundRect">
            <a:avLst>
              <a:gd name="adj" fmla="val 50000"/>
            </a:avLst>
          </a:prstGeom>
          <a:noFill/>
        </p:spPr>
        <p:txBody>
          <a:bodyPr anchor="ctr" anchorCtr="0"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53CAFA7C-8299-166F-9CA2-2152B5B11C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9138" y="2453290"/>
            <a:ext cx="1512619" cy="266972"/>
          </a:xfrm>
        </p:spPr>
        <p:txBody>
          <a:bodyPr wrap="square" lIns="144000" rIns="144000" anchor="ctr">
            <a:noAutofit/>
          </a:bodyPr>
          <a:lstStyle>
            <a:lvl1pPr marL="0" indent="0" algn="l">
              <a:buNone/>
              <a:defRPr sz="1000"/>
            </a:lvl1pPr>
          </a:lstStyle>
          <a:p>
            <a:pPr lvl="0"/>
            <a:endParaRPr lang="en-SE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9BB6A70-CC56-E9AA-8ECC-B3C738623763}"/>
              </a:ext>
            </a:extLst>
          </p:cNvPr>
          <p:cNvCxnSpPr/>
          <p:nvPr userDrawn="1"/>
        </p:nvCxnSpPr>
        <p:spPr>
          <a:xfrm>
            <a:off x="4103952" y="1689100"/>
            <a:ext cx="0" cy="36671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572261A-B4F2-4D7C-5AF2-25ADEADE3725}"/>
              </a:ext>
            </a:extLst>
          </p:cNvPr>
          <p:cNvCxnSpPr/>
          <p:nvPr userDrawn="1"/>
        </p:nvCxnSpPr>
        <p:spPr>
          <a:xfrm>
            <a:off x="5976143" y="1689100"/>
            <a:ext cx="0" cy="36671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4CC93B8-05D1-4F2D-B812-21111F5AE7AF}"/>
              </a:ext>
            </a:extLst>
          </p:cNvPr>
          <p:cNvCxnSpPr/>
          <p:nvPr userDrawn="1"/>
        </p:nvCxnSpPr>
        <p:spPr>
          <a:xfrm>
            <a:off x="7848334" y="1689100"/>
            <a:ext cx="0" cy="36671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15">
            <a:extLst>
              <a:ext uri="{FF2B5EF4-FFF2-40B4-BE49-F238E27FC236}">
                <a16:creationId xmlns:a16="http://schemas.microsoft.com/office/drawing/2014/main" id="{71BD8720-866F-BB4E-CC6F-8B1FAAD20DA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19138" y="2798342"/>
            <a:ext cx="1512619" cy="266972"/>
          </a:xfrm>
        </p:spPr>
        <p:txBody>
          <a:bodyPr wrap="square" lIns="144000" rIns="144000" anchor="ctr">
            <a:noAutofit/>
          </a:bodyPr>
          <a:lstStyle>
            <a:lvl1pPr marL="0" indent="0" algn="l">
              <a:buNone/>
              <a:defRPr sz="1000"/>
            </a:lvl1pPr>
          </a:lstStyle>
          <a:p>
            <a:pPr lvl="0"/>
            <a:endParaRPr lang="en-SE"/>
          </a:p>
        </p:txBody>
      </p:sp>
      <p:sp>
        <p:nvSpPr>
          <p:cNvPr id="52" name="Text Placeholder 15">
            <a:extLst>
              <a:ext uri="{FF2B5EF4-FFF2-40B4-BE49-F238E27FC236}">
                <a16:creationId xmlns:a16="http://schemas.microsoft.com/office/drawing/2014/main" id="{AF3081CE-2C96-BF92-BC90-FBE006A1E9C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9138" y="3143394"/>
            <a:ext cx="1512619" cy="266972"/>
          </a:xfrm>
        </p:spPr>
        <p:txBody>
          <a:bodyPr wrap="square" lIns="144000" rIns="144000" anchor="ctr">
            <a:noAutofit/>
          </a:bodyPr>
          <a:lstStyle>
            <a:lvl1pPr marL="0" indent="0" algn="l">
              <a:buNone/>
              <a:defRPr sz="1000"/>
            </a:lvl1pPr>
          </a:lstStyle>
          <a:p>
            <a:pPr lvl="0"/>
            <a:endParaRPr lang="en-SE"/>
          </a:p>
        </p:txBody>
      </p:sp>
      <p:sp>
        <p:nvSpPr>
          <p:cNvPr id="55" name="Text Placeholder 15">
            <a:extLst>
              <a:ext uri="{FF2B5EF4-FFF2-40B4-BE49-F238E27FC236}">
                <a16:creationId xmlns:a16="http://schemas.microsoft.com/office/drawing/2014/main" id="{6F396281-C8E0-5035-5D20-6973925CB40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9138" y="3486996"/>
            <a:ext cx="1512619" cy="266972"/>
          </a:xfrm>
        </p:spPr>
        <p:txBody>
          <a:bodyPr wrap="square" lIns="144000" rIns="144000" anchor="ctr">
            <a:noAutofit/>
          </a:bodyPr>
          <a:lstStyle>
            <a:lvl1pPr marL="0" indent="0" algn="l">
              <a:buNone/>
              <a:defRPr sz="1000"/>
            </a:lvl1pPr>
          </a:lstStyle>
          <a:p>
            <a:pPr lvl="0"/>
            <a:endParaRPr lang="en-SE"/>
          </a:p>
        </p:txBody>
      </p:sp>
      <p:sp>
        <p:nvSpPr>
          <p:cNvPr id="56" name="Text Placeholder 15">
            <a:extLst>
              <a:ext uri="{FF2B5EF4-FFF2-40B4-BE49-F238E27FC236}">
                <a16:creationId xmlns:a16="http://schemas.microsoft.com/office/drawing/2014/main" id="{C120AC63-77CE-AEFE-3EAA-A339221F040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9138" y="3832048"/>
            <a:ext cx="1512619" cy="266972"/>
          </a:xfrm>
        </p:spPr>
        <p:txBody>
          <a:bodyPr wrap="square" lIns="144000" rIns="144000" anchor="ctr">
            <a:noAutofit/>
          </a:bodyPr>
          <a:lstStyle>
            <a:lvl1pPr marL="0" indent="0" algn="l">
              <a:buNone/>
              <a:defRPr sz="1000"/>
            </a:lvl1pPr>
          </a:lstStyle>
          <a:p>
            <a:pPr lvl="0"/>
            <a:endParaRPr lang="en-SE"/>
          </a:p>
        </p:txBody>
      </p:sp>
      <p:sp>
        <p:nvSpPr>
          <p:cNvPr id="59" name="Text Placeholder 15">
            <a:extLst>
              <a:ext uri="{FF2B5EF4-FFF2-40B4-BE49-F238E27FC236}">
                <a16:creationId xmlns:a16="http://schemas.microsoft.com/office/drawing/2014/main" id="{FB8110AE-95F6-2691-C9A9-ADB3B9DAD41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19138" y="4178661"/>
            <a:ext cx="1512619" cy="266972"/>
          </a:xfrm>
        </p:spPr>
        <p:txBody>
          <a:bodyPr wrap="square" lIns="144000" rIns="144000" anchor="ctr">
            <a:noAutofit/>
          </a:bodyPr>
          <a:lstStyle>
            <a:lvl1pPr marL="0" indent="0" algn="l">
              <a:buNone/>
              <a:defRPr sz="1000"/>
            </a:lvl1pPr>
          </a:lstStyle>
          <a:p>
            <a:pPr lvl="0"/>
            <a:endParaRPr lang="en-SE"/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9CAD5B35-5497-976E-FBA8-AF17695C2C2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19138" y="4523713"/>
            <a:ext cx="1512619" cy="266972"/>
          </a:xfrm>
        </p:spPr>
        <p:txBody>
          <a:bodyPr wrap="square" lIns="144000" rIns="144000" anchor="ctr">
            <a:noAutofit/>
          </a:bodyPr>
          <a:lstStyle>
            <a:lvl1pPr marL="0" indent="0" algn="l">
              <a:buNone/>
              <a:defRPr sz="1000"/>
            </a:lvl1pPr>
          </a:lstStyle>
          <a:p>
            <a:pPr lvl="0"/>
            <a:endParaRPr lang="en-SE"/>
          </a:p>
        </p:txBody>
      </p:sp>
      <p:sp>
        <p:nvSpPr>
          <p:cNvPr id="63" name="Text Placeholder 15">
            <a:extLst>
              <a:ext uri="{FF2B5EF4-FFF2-40B4-BE49-F238E27FC236}">
                <a16:creationId xmlns:a16="http://schemas.microsoft.com/office/drawing/2014/main" id="{05053730-7281-6D6E-0AE9-1958EAB7383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19138" y="4868765"/>
            <a:ext cx="1512619" cy="266972"/>
          </a:xfrm>
        </p:spPr>
        <p:txBody>
          <a:bodyPr wrap="square" lIns="144000" rIns="144000" anchor="ctr">
            <a:noAutofit/>
          </a:bodyPr>
          <a:lstStyle>
            <a:lvl1pPr marL="0" indent="0" algn="l">
              <a:buNone/>
              <a:defRPr sz="1000"/>
            </a:lvl1pPr>
          </a:lstStyle>
          <a:p>
            <a:pPr lvl="0"/>
            <a:endParaRPr lang="en-SE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4A6C53D-4152-3726-9546-5A90E130BC99}"/>
              </a:ext>
            </a:extLst>
          </p:cNvPr>
          <p:cNvCxnSpPr/>
          <p:nvPr userDrawn="1"/>
        </p:nvCxnSpPr>
        <p:spPr>
          <a:xfrm>
            <a:off x="719138" y="2052018"/>
            <a:ext cx="9001124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2525F296-686B-B083-FEAC-702DF3F7F9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29949" y="2108238"/>
            <a:ext cx="1773739" cy="266972"/>
          </a:xfrm>
          <a:prstGeom prst="rect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39" name="Text Placeholder 17">
            <a:extLst>
              <a:ext uri="{FF2B5EF4-FFF2-40B4-BE49-F238E27FC236}">
                <a16:creationId xmlns:a16="http://schemas.microsoft.com/office/drawing/2014/main" id="{C4DE6747-6E18-8660-940C-1C3FDF08A1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29949" y="2453290"/>
            <a:ext cx="2797112" cy="266972"/>
          </a:xfrm>
          <a:prstGeom prst="rect">
            <a:avLst/>
          </a:prstGeo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53" name="Text Placeholder 17">
            <a:extLst>
              <a:ext uri="{FF2B5EF4-FFF2-40B4-BE49-F238E27FC236}">
                <a16:creationId xmlns:a16="http://schemas.microsoft.com/office/drawing/2014/main" id="{AA3ECB02-F3BE-F99E-FF92-8D7FF635368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52913" y="2798342"/>
            <a:ext cx="1773739" cy="266972"/>
          </a:xfrm>
          <a:prstGeom prst="rect">
            <a:avLst/>
          </a:prstGeo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54" name="Text Placeholder 17">
            <a:extLst>
              <a:ext uri="{FF2B5EF4-FFF2-40B4-BE49-F238E27FC236}">
                <a16:creationId xmlns:a16="http://schemas.microsoft.com/office/drawing/2014/main" id="{1A80C720-CA6A-4A77-0CD6-7FAD1326A01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04262" y="3143394"/>
            <a:ext cx="2264799" cy="266972"/>
          </a:xfrm>
          <a:prstGeom prst="rect">
            <a:avLst/>
          </a:prstGeo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57" name="Text Placeholder 17">
            <a:extLst>
              <a:ext uri="{FF2B5EF4-FFF2-40B4-BE49-F238E27FC236}">
                <a16:creationId xmlns:a16="http://schemas.microsoft.com/office/drawing/2014/main" id="{DFFB7E32-1C41-F0B3-58C2-9D7574DF9A8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748894" y="3486996"/>
            <a:ext cx="3620162" cy="266972"/>
          </a:xfrm>
          <a:prstGeom prst="rect">
            <a:avLst/>
          </a:prstGeo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58" name="Text Placeholder 17">
            <a:extLst>
              <a:ext uri="{FF2B5EF4-FFF2-40B4-BE49-F238E27FC236}">
                <a16:creationId xmlns:a16="http://schemas.microsoft.com/office/drawing/2014/main" id="{616567BF-9984-FB22-6CD5-7B0055EBDA5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957473" y="3832048"/>
            <a:ext cx="1726257" cy="266972"/>
          </a:xfrm>
          <a:prstGeom prst="rect">
            <a:avLst/>
          </a:prstGeo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61" name="Text Placeholder 17">
            <a:extLst>
              <a:ext uri="{FF2B5EF4-FFF2-40B4-BE49-F238E27FC236}">
                <a16:creationId xmlns:a16="http://schemas.microsoft.com/office/drawing/2014/main" id="{9CDFD248-3104-6FD7-D3AE-11F05EDBEF0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335712" y="4178661"/>
            <a:ext cx="1773739" cy="266972"/>
          </a:xfrm>
          <a:prstGeom prst="rect">
            <a:avLst/>
          </a:prstGeo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62" name="Text Placeholder 17">
            <a:extLst>
              <a:ext uri="{FF2B5EF4-FFF2-40B4-BE49-F238E27FC236}">
                <a16:creationId xmlns:a16="http://schemas.microsoft.com/office/drawing/2014/main" id="{7CE3604B-BCD5-E607-E1A2-3C32610A898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124131" y="4523713"/>
            <a:ext cx="2506268" cy="266972"/>
          </a:xfrm>
          <a:prstGeom prst="rect">
            <a:avLst/>
          </a:prstGeo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64" name="Text Placeholder 17">
            <a:extLst>
              <a:ext uri="{FF2B5EF4-FFF2-40B4-BE49-F238E27FC236}">
                <a16:creationId xmlns:a16="http://schemas.microsoft.com/office/drawing/2014/main" id="{3B6D19B8-6ED2-B72C-5AC4-784C6C8E58B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80079" y="4868765"/>
            <a:ext cx="1450320" cy="266972"/>
          </a:xfrm>
          <a:prstGeom prst="rect">
            <a:avLst/>
          </a:prstGeo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96A240-7AE0-6BF8-0370-54DE2278D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EFAEB04-B9F3-2448-9E99-5E0983FC7385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00878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meline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E91378-2034-441A-ACAF-0813B265FA4D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5" name="Text Placeholder 35">
            <a:extLst>
              <a:ext uri="{FF2B5EF4-FFF2-40B4-BE49-F238E27FC236}">
                <a16:creationId xmlns:a16="http://schemas.microsoft.com/office/drawing/2014/main" id="{1EC61437-8DF7-7B8B-0F24-BBCA3C0CD8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96806" y="2387361"/>
            <a:ext cx="449468" cy="441426"/>
          </a:xfrm>
          <a:prstGeom prst="ellipse">
            <a:avLst/>
          </a:prstGeom>
          <a:solidFill>
            <a:schemeClr val="accent1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6" name="Text Placeholder 35">
            <a:extLst>
              <a:ext uri="{FF2B5EF4-FFF2-40B4-BE49-F238E27FC236}">
                <a16:creationId xmlns:a16="http://schemas.microsoft.com/office/drawing/2014/main" id="{4E24A595-3277-E1A7-8AE5-45C9EF22FD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01134" y="2387361"/>
            <a:ext cx="449468" cy="441426"/>
          </a:xfrm>
          <a:prstGeom prst="ellipse">
            <a:avLst/>
          </a:prstGeom>
          <a:solidFill>
            <a:schemeClr val="tx2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7" name="Text Placeholder 35">
            <a:extLst>
              <a:ext uri="{FF2B5EF4-FFF2-40B4-BE49-F238E27FC236}">
                <a16:creationId xmlns:a16="http://schemas.microsoft.com/office/drawing/2014/main" id="{6A5DB832-E20A-FCF1-0AF5-AC70EB997A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195477" y="3705626"/>
            <a:ext cx="449468" cy="441426"/>
          </a:xfrm>
          <a:prstGeom prst="ellipse">
            <a:avLst/>
          </a:prstGeom>
          <a:solidFill>
            <a:schemeClr val="tx2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11" name="Text Placeholder 35">
            <a:extLst>
              <a:ext uri="{FF2B5EF4-FFF2-40B4-BE49-F238E27FC236}">
                <a16:creationId xmlns:a16="http://schemas.microsoft.com/office/drawing/2014/main" id="{FFEF63D7-02EB-5E6A-0955-C59ED800322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17018" y="2387361"/>
            <a:ext cx="449468" cy="441426"/>
          </a:xfrm>
          <a:prstGeom prst="ellipse">
            <a:avLst/>
          </a:prstGeom>
          <a:solidFill>
            <a:schemeClr val="tx2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12" name="Text Placeholder 35">
            <a:extLst>
              <a:ext uri="{FF2B5EF4-FFF2-40B4-BE49-F238E27FC236}">
                <a16:creationId xmlns:a16="http://schemas.microsoft.com/office/drawing/2014/main" id="{09D60A7D-FEAB-0A1F-AC5E-48561562401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09075" y="3705626"/>
            <a:ext cx="449468" cy="441426"/>
          </a:xfrm>
          <a:prstGeom prst="ellipse">
            <a:avLst/>
          </a:prstGeom>
          <a:solidFill>
            <a:schemeClr val="tx2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2C78139-7A54-F200-1B68-547A02406D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8445" y="3057014"/>
            <a:ext cx="1764000" cy="62202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269971">
                <a:moveTo>
                  <a:pt x="0" y="0"/>
                </a:moveTo>
                <a:lnTo>
                  <a:pt x="558869" y="0"/>
                </a:lnTo>
                <a:lnTo>
                  <a:pt x="558869" y="0"/>
                </a:lnTo>
                <a:lnTo>
                  <a:pt x="1397173" y="0"/>
                </a:lnTo>
                <a:lnTo>
                  <a:pt x="3353214" y="0"/>
                </a:lnTo>
                <a:lnTo>
                  <a:pt x="3353214" y="510249"/>
                </a:lnTo>
                <a:lnTo>
                  <a:pt x="3353214" y="510249"/>
                </a:lnTo>
                <a:lnTo>
                  <a:pt x="3353214" y="728927"/>
                </a:lnTo>
                <a:lnTo>
                  <a:pt x="3353214" y="874712"/>
                </a:lnTo>
                <a:lnTo>
                  <a:pt x="1953764" y="875257"/>
                </a:lnTo>
                <a:lnTo>
                  <a:pt x="1667144" y="1269971"/>
                </a:lnTo>
                <a:lnTo>
                  <a:pt x="1407011" y="874167"/>
                </a:lnTo>
                <a:lnTo>
                  <a:pt x="0" y="874712"/>
                </a:lnTo>
                <a:lnTo>
                  <a:pt x="0" y="728927"/>
                </a:lnTo>
                <a:lnTo>
                  <a:pt x="0" y="510249"/>
                </a:lnTo>
                <a:lnTo>
                  <a:pt x="0" y="5102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108000" tIns="144000" rIns="108000" bIns="324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4387E86-17E3-5D3C-5FF2-C5A49D6AD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42900" y="2843125"/>
            <a:ext cx="1764000" cy="63818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988613 w 3353214"/>
              <a:gd name="connsiteY3" fmla="*/ 13797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317332 h 1587303"/>
              <a:gd name="connsiteX1" fmla="*/ 558869 w 3353214"/>
              <a:gd name="connsiteY1" fmla="*/ 317332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17332 h 1587303"/>
              <a:gd name="connsiteX1" fmla="*/ 1420315 w 3353214"/>
              <a:gd name="connsiteY1" fmla="*/ 303534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400114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386317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427708 h 1697679"/>
              <a:gd name="connsiteX1" fmla="*/ 1420315 w 3353214"/>
              <a:gd name="connsiteY1" fmla="*/ 413910 h 1697679"/>
              <a:gd name="connsiteX2" fmla="*/ 1703177 w 3353214"/>
              <a:gd name="connsiteY2" fmla="*/ 0 h 1697679"/>
              <a:gd name="connsiteX3" fmla="*/ 1988613 w 3353214"/>
              <a:gd name="connsiteY3" fmla="*/ 427708 h 1697679"/>
              <a:gd name="connsiteX4" fmla="*/ 3353214 w 3353214"/>
              <a:gd name="connsiteY4" fmla="*/ 427708 h 1697679"/>
              <a:gd name="connsiteX5" fmla="*/ 3353214 w 3353214"/>
              <a:gd name="connsiteY5" fmla="*/ 937957 h 1697679"/>
              <a:gd name="connsiteX6" fmla="*/ 3353214 w 3353214"/>
              <a:gd name="connsiteY6" fmla="*/ 937957 h 1697679"/>
              <a:gd name="connsiteX7" fmla="*/ 3353214 w 3353214"/>
              <a:gd name="connsiteY7" fmla="*/ 1156635 h 1697679"/>
              <a:gd name="connsiteX8" fmla="*/ 3353214 w 3353214"/>
              <a:gd name="connsiteY8" fmla="*/ 1302420 h 1697679"/>
              <a:gd name="connsiteX9" fmla="*/ 1953764 w 3353214"/>
              <a:gd name="connsiteY9" fmla="*/ 1302965 h 1697679"/>
              <a:gd name="connsiteX10" fmla="*/ 1667144 w 3353214"/>
              <a:gd name="connsiteY10" fmla="*/ 1697679 h 1697679"/>
              <a:gd name="connsiteX11" fmla="*/ 1407011 w 3353214"/>
              <a:gd name="connsiteY11" fmla="*/ 1301875 h 1697679"/>
              <a:gd name="connsiteX12" fmla="*/ 0 w 3353214"/>
              <a:gd name="connsiteY12" fmla="*/ 1302420 h 1697679"/>
              <a:gd name="connsiteX13" fmla="*/ 0 w 3353214"/>
              <a:gd name="connsiteY13" fmla="*/ 1156635 h 1697679"/>
              <a:gd name="connsiteX14" fmla="*/ 0 w 3353214"/>
              <a:gd name="connsiteY14" fmla="*/ 937957 h 1697679"/>
              <a:gd name="connsiteX15" fmla="*/ 0 w 3353214"/>
              <a:gd name="connsiteY15" fmla="*/ 937957 h 1697679"/>
              <a:gd name="connsiteX16" fmla="*/ 0 w 3353214"/>
              <a:gd name="connsiteY16" fmla="*/ 427708 h 1697679"/>
              <a:gd name="connsiteX0" fmla="*/ 0 w 3353214"/>
              <a:gd name="connsiteY0" fmla="*/ 427708 h 1325159"/>
              <a:gd name="connsiteX1" fmla="*/ 1420315 w 3353214"/>
              <a:gd name="connsiteY1" fmla="*/ 413910 h 1325159"/>
              <a:gd name="connsiteX2" fmla="*/ 1703177 w 3353214"/>
              <a:gd name="connsiteY2" fmla="*/ 0 h 1325159"/>
              <a:gd name="connsiteX3" fmla="*/ 1988613 w 3353214"/>
              <a:gd name="connsiteY3" fmla="*/ 427708 h 1325159"/>
              <a:gd name="connsiteX4" fmla="*/ 3353214 w 3353214"/>
              <a:gd name="connsiteY4" fmla="*/ 427708 h 1325159"/>
              <a:gd name="connsiteX5" fmla="*/ 3353214 w 3353214"/>
              <a:gd name="connsiteY5" fmla="*/ 937957 h 1325159"/>
              <a:gd name="connsiteX6" fmla="*/ 3353214 w 3353214"/>
              <a:gd name="connsiteY6" fmla="*/ 937957 h 1325159"/>
              <a:gd name="connsiteX7" fmla="*/ 3353214 w 3353214"/>
              <a:gd name="connsiteY7" fmla="*/ 1156635 h 1325159"/>
              <a:gd name="connsiteX8" fmla="*/ 3353214 w 3353214"/>
              <a:gd name="connsiteY8" fmla="*/ 1302420 h 1325159"/>
              <a:gd name="connsiteX9" fmla="*/ 1953764 w 3353214"/>
              <a:gd name="connsiteY9" fmla="*/ 1302965 h 1325159"/>
              <a:gd name="connsiteX10" fmla="*/ 1667145 w 3353214"/>
              <a:gd name="connsiteY10" fmla="*/ 1325159 h 1325159"/>
              <a:gd name="connsiteX11" fmla="*/ 1407011 w 3353214"/>
              <a:gd name="connsiteY11" fmla="*/ 1301875 h 1325159"/>
              <a:gd name="connsiteX12" fmla="*/ 0 w 3353214"/>
              <a:gd name="connsiteY12" fmla="*/ 1302420 h 1325159"/>
              <a:gd name="connsiteX13" fmla="*/ 0 w 3353214"/>
              <a:gd name="connsiteY13" fmla="*/ 1156635 h 1325159"/>
              <a:gd name="connsiteX14" fmla="*/ 0 w 3353214"/>
              <a:gd name="connsiteY14" fmla="*/ 937957 h 1325159"/>
              <a:gd name="connsiteX15" fmla="*/ 0 w 3353214"/>
              <a:gd name="connsiteY15" fmla="*/ 937957 h 1325159"/>
              <a:gd name="connsiteX16" fmla="*/ 0 w 3353214"/>
              <a:gd name="connsiteY16" fmla="*/ 427708 h 1325159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1407011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5220"/>
              <a:gd name="connsiteY0" fmla="*/ 427708 h 1316762"/>
              <a:gd name="connsiteX1" fmla="*/ 1420315 w 3355220"/>
              <a:gd name="connsiteY1" fmla="*/ 413910 h 1316762"/>
              <a:gd name="connsiteX2" fmla="*/ 1703177 w 3355220"/>
              <a:gd name="connsiteY2" fmla="*/ 0 h 1316762"/>
              <a:gd name="connsiteX3" fmla="*/ 1988613 w 3355220"/>
              <a:gd name="connsiteY3" fmla="*/ 427708 h 1316762"/>
              <a:gd name="connsiteX4" fmla="*/ 3353214 w 3355220"/>
              <a:gd name="connsiteY4" fmla="*/ 427708 h 1316762"/>
              <a:gd name="connsiteX5" fmla="*/ 3353214 w 3355220"/>
              <a:gd name="connsiteY5" fmla="*/ 937957 h 1316762"/>
              <a:gd name="connsiteX6" fmla="*/ 3353214 w 3355220"/>
              <a:gd name="connsiteY6" fmla="*/ 937957 h 1316762"/>
              <a:gd name="connsiteX7" fmla="*/ 3353214 w 3355220"/>
              <a:gd name="connsiteY7" fmla="*/ 1156635 h 1316762"/>
              <a:gd name="connsiteX8" fmla="*/ 3353214 w 3355220"/>
              <a:gd name="connsiteY8" fmla="*/ 1302420 h 1316762"/>
              <a:gd name="connsiteX9" fmla="*/ 3355220 w 3355220"/>
              <a:gd name="connsiteY9" fmla="*/ 1316762 h 1316762"/>
              <a:gd name="connsiteX10" fmla="*/ 1705717 w 3355220"/>
              <a:gd name="connsiteY10" fmla="*/ 1297564 h 1316762"/>
              <a:gd name="connsiteX11" fmla="*/ 995575 w 3355220"/>
              <a:gd name="connsiteY11" fmla="*/ 1301875 h 1316762"/>
              <a:gd name="connsiteX12" fmla="*/ 0 w 3355220"/>
              <a:gd name="connsiteY12" fmla="*/ 1302420 h 1316762"/>
              <a:gd name="connsiteX13" fmla="*/ 0 w 3355220"/>
              <a:gd name="connsiteY13" fmla="*/ 1156635 h 1316762"/>
              <a:gd name="connsiteX14" fmla="*/ 0 w 3355220"/>
              <a:gd name="connsiteY14" fmla="*/ 937957 h 1316762"/>
              <a:gd name="connsiteX15" fmla="*/ 0 w 3355220"/>
              <a:gd name="connsiteY15" fmla="*/ 937957 h 1316762"/>
              <a:gd name="connsiteX16" fmla="*/ 0 w 3355220"/>
              <a:gd name="connsiteY16" fmla="*/ 427708 h 1316762"/>
              <a:gd name="connsiteX0" fmla="*/ 0 w 3355220"/>
              <a:gd name="connsiteY0" fmla="*/ 427708 h 1325158"/>
              <a:gd name="connsiteX1" fmla="*/ 1420315 w 3355220"/>
              <a:gd name="connsiteY1" fmla="*/ 413910 h 1325158"/>
              <a:gd name="connsiteX2" fmla="*/ 1703177 w 3355220"/>
              <a:gd name="connsiteY2" fmla="*/ 0 h 1325158"/>
              <a:gd name="connsiteX3" fmla="*/ 1988613 w 3355220"/>
              <a:gd name="connsiteY3" fmla="*/ 427708 h 1325158"/>
              <a:gd name="connsiteX4" fmla="*/ 3353214 w 3355220"/>
              <a:gd name="connsiteY4" fmla="*/ 427708 h 1325158"/>
              <a:gd name="connsiteX5" fmla="*/ 3353214 w 3355220"/>
              <a:gd name="connsiteY5" fmla="*/ 937957 h 1325158"/>
              <a:gd name="connsiteX6" fmla="*/ 3353214 w 3355220"/>
              <a:gd name="connsiteY6" fmla="*/ 937957 h 1325158"/>
              <a:gd name="connsiteX7" fmla="*/ 3353214 w 3355220"/>
              <a:gd name="connsiteY7" fmla="*/ 1156635 h 1325158"/>
              <a:gd name="connsiteX8" fmla="*/ 3353214 w 3355220"/>
              <a:gd name="connsiteY8" fmla="*/ 1302420 h 1325158"/>
              <a:gd name="connsiteX9" fmla="*/ 3355220 w 3355220"/>
              <a:gd name="connsiteY9" fmla="*/ 1316762 h 1325158"/>
              <a:gd name="connsiteX10" fmla="*/ 1705717 w 3355220"/>
              <a:gd name="connsiteY10" fmla="*/ 1325158 h 1325158"/>
              <a:gd name="connsiteX11" fmla="*/ 995575 w 3355220"/>
              <a:gd name="connsiteY11" fmla="*/ 1301875 h 1325158"/>
              <a:gd name="connsiteX12" fmla="*/ 0 w 3355220"/>
              <a:gd name="connsiteY12" fmla="*/ 1302420 h 1325158"/>
              <a:gd name="connsiteX13" fmla="*/ 0 w 3355220"/>
              <a:gd name="connsiteY13" fmla="*/ 1156635 h 1325158"/>
              <a:gd name="connsiteX14" fmla="*/ 0 w 3355220"/>
              <a:gd name="connsiteY14" fmla="*/ 937957 h 1325158"/>
              <a:gd name="connsiteX15" fmla="*/ 0 w 3355220"/>
              <a:gd name="connsiteY15" fmla="*/ 937957 h 1325158"/>
              <a:gd name="connsiteX16" fmla="*/ 0 w 3355220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705717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692859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16762"/>
              <a:gd name="connsiteX1" fmla="*/ 1420315 w 3353214"/>
              <a:gd name="connsiteY1" fmla="*/ 413910 h 1316762"/>
              <a:gd name="connsiteX2" fmla="*/ 1703177 w 3353214"/>
              <a:gd name="connsiteY2" fmla="*/ 0 h 1316762"/>
              <a:gd name="connsiteX3" fmla="*/ 1988613 w 3353214"/>
              <a:gd name="connsiteY3" fmla="*/ 427708 h 1316762"/>
              <a:gd name="connsiteX4" fmla="*/ 3353214 w 3353214"/>
              <a:gd name="connsiteY4" fmla="*/ 427708 h 1316762"/>
              <a:gd name="connsiteX5" fmla="*/ 3353214 w 3353214"/>
              <a:gd name="connsiteY5" fmla="*/ 937957 h 1316762"/>
              <a:gd name="connsiteX6" fmla="*/ 3353214 w 3353214"/>
              <a:gd name="connsiteY6" fmla="*/ 937957 h 1316762"/>
              <a:gd name="connsiteX7" fmla="*/ 3353214 w 3353214"/>
              <a:gd name="connsiteY7" fmla="*/ 1156635 h 1316762"/>
              <a:gd name="connsiteX8" fmla="*/ 3353214 w 3353214"/>
              <a:gd name="connsiteY8" fmla="*/ 1302420 h 1316762"/>
              <a:gd name="connsiteX9" fmla="*/ 2763780 w 3353214"/>
              <a:gd name="connsiteY9" fmla="*/ 1316762 h 1316762"/>
              <a:gd name="connsiteX10" fmla="*/ 1744289 w 3353214"/>
              <a:gd name="connsiteY10" fmla="*/ 1311361 h 1316762"/>
              <a:gd name="connsiteX11" fmla="*/ 995575 w 3353214"/>
              <a:gd name="connsiteY11" fmla="*/ 1301875 h 1316762"/>
              <a:gd name="connsiteX12" fmla="*/ 0 w 3353214"/>
              <a:gd name="connsiteY12" fmla="*/ 1302420 h 1316762"/>
              <a:gd name="connsiteX13" fmla="*/ 0 w 3353214"/>
              <a:gd name="connsiteY13" fmla="*/ 1156635 h 1316762"/>
              <a:gd name="connsiteX14" fmla="*/ 0 w 3353214"/>
              <a:gd name="connsiteY14" fmla="*/ 937957 h 1316762"/>
              <a:gd name="connsiteX15" fmla="*/ 0 w 3353214"/>
              <a:gd name="connsiteY15" fmla="*/ 937957 h 1316762"/>
              <a:gd name="connsiteX16" fmla="*/ 0 w 3353214"/>
              <a:gd name="connsiteY16" fmla="*/ 427708 h 1316762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60921 w 3353214"/>
              <a:gd name="connsiteY9" fmla="*/ 1289167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44289 w 3353214"/>
              <a:gd name="connsiteY10" fmla="*/ 1283766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57146 w 3353214"/>
              <a:gd name="connsiteY10" fmla="*/ 1297563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302965">
                <a:moveTo>
                  <a:pt x="0" y="427708"/>
                </a:moveTo>
                <a:lnTo>
                  <a:pt x="1420315" y="413910"/>
                </a:lnTo>
                <a:lnTo>
                  <a:pt x="1703177" y="0"/>
                </a:lnTo>
                <a:lnTo>
                  <a:pt x="1988613" y="427708"/>
                </a:lnTo>
                <a:lnTo>
                  <a:pt x="3353214" y="427708"/>
                </a:lnTo>
                <a:lnTo>
                  <a:pt x="3353214" y="937957"/>
                </a:lnTo>
                <a:lnTo>
                  <a:pt x="3353214" y="937957"/>
                </a:lnTo>
                <a:lnTo>
                  <a:pt x="3353214" y="1156635"/>
                </a:lnTo>
                <a:lnTo>
                  <a:pt x="3353214" y="1302420"/>
                </a:lnTo>
                <a:lnTo>
                  <a:pt x="2609491" y="1302965"/>
                </a:lnTo>
                <a:lnTo>
                  <a:pt x="1757146" y="1297563"/>
                </a:lnTo>
                <a:lnTo>
                  <a:pt x="995575" y="1301875"/>
                </a:lnTo>
                <a:lnTo>
                  <a:pt x="0" y="1302420"/>
                </a:lnTo>
                <a:lnTo>
                  <a:pt x="0" y="1156635"/>
                </a:lnTo>
                <a:lnTo>
                  <a:pt x="0" y="937957"/>
                </a:lnTo>
                <a:lnTo>
                  <a:pt x="0" y="937957"/>
                </a:lnTo>
                <a:lnTo>
                  <a:pt x="0" y="427708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08000" tIns="360000" rIns="108000" bIns="162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2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SE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3E099FA-1907-B614-A559-5B2F58F324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47355" y="3057014"/>
            <a:ext cx="1764000" cy="62202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269971">
                <a:moveTo>
                  <a:pt x="0" y="0"/>
                </a:moveTo>
                <a:lnTo>
                  <a:pt x="558869" y="0"/>
                </a:lnTo>
                <a:lnTo>
                  <a:pt x="558869" y="0"/>
                </a:lnTo>
                <a:lnTo>
                  <a:pt x="1397173" y="0"/>
                </a:lnTo>
                <a:lnTo>
                  <a:pt x="3353214" y="0"/>
                </a:lnTo>
                <a:lnTo>
                  <a:pt x="3353214" y="510249"/>
                </a:lnTo>
                <a:lnTo>
                  <a:pt x="3353214" y="510249"/>
                </a:lnTo>
                <a:lnTo>
                  <a:pt x="3353214" y="728927"/>
                </a:lnTo>
                <a:lnTo>
                  <a:pt x="3353214" y="874712"/>
                </a:lnTo>
                <a:lnTo>
                  <a:pt x="1953764" y="875257"/>
                </a:lnTo>
                <a:lnTo>
                  <a:pt x="1667144" y="1269971"/>
                </a:lnTo>
                <a:lnTo>
                  <a:pt x="1407011" y="874167"/>
                </a:lnTo>
                <a:lnTo>
                  <a:pt x="0" y="874712"/>
                </a:lnTo>
                <a:lnTo>
                  <a:pt x="0" y="728927"/>
                </a:lnTo>
                <a:lnTo>
                  <a:pt x="0" y="510249"/>
                </a:lnTo>
                <a:lnTo>
                  <a:pt x="0" y="51024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08000" tIns="144000" rIns="108000" bIns="324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2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SE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1350E86C-00C0-BEE1-08BE-EDA9D041BE8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956263" y="3057014"/>
            <a:ext cx="1764000" cy="62202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269971">
                <a:moveTo>
                  <a:pt x="0" y="0"/>
                </a:moveTo>
                <a:lnTo>
                  <a:pt x="558869" y="0"/>
                </a:lnTo>
                <a:lnTo>
                  <a:pt x="558869" y="0"/>
                </a:lnTo>
                <a:lnTo>
                  <a:pt x="1397173" y="0"/>
                </a:lnTo>
                <a:lnTo>
                  <a:pt x="3353214" y="0"/>
                </a:lnTo>
                <a:lnTo>
                  <a:pt x="3353214" y="510249"/>
                </a:lnTo>
                <a:lnTo>
                  <a:pt x="3353214" y="510249"/>
                </a:lnTo>
                <a:lnTo>
                  <a:pt x="3353214" y="728927"/>
                </a:lnTo>
                <a:lnTo>
                  <a:pt x="3353214" y="874712"/>
                </a:lnTo>
                <a:lnTo>
                  <a:pt x="1953764" y="875257"/>
                </a:lnTo>
                <a:lnTo>
                  <a:pt x="1667144" y="1269971"/>
                </a:lnTo>
                <a:lnTo>
                  <a:pt x="1407011" y="874167"/>
                </a:lnTo>
                <a:lnTo>
                  <a:pt x="0" y="874712"/>
                </a:lnTo>
                <a:lnTo>
                  <a:pt x="0" y="728927"/>
                </a:lnTo>
                <a:lnTo>
                  <a:pt x="0" y="510249"/>
                </a:lnTo>
                <a:lnTo>
                  <a:pt x="0" y="51024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08000" tIns="144000" rIns="108000" bIns="324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SE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14134926-341C-D2EC-2BBC-5559D236006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51810" y="2843125"/>
            <a:ext cx="1764000" cy="63818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988613 w 3353214"/>
              <a:gd name="connsiteY3" fmla="*/ 13797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317332 h 1587303"/>
              <a:gd name="connsiteX1" fmla="*/ 558869 w 3353214"/>
              <a:gd name="connsiteY1" fmla="*/ 317332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17332 h 1587303"/>
              <a:gd name="connsiteX1" fmla="*/ 1420315 w 3353214"/>
              <a:gd name="connsiteY1" fmla="*/ 303534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400114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386317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427708 h 1697679"/>
              <a:gd name="connsiteX1" fmla="*/ 1420315 w 3353214"/>
              <a:gd name="connsiteY1" fmla="*/ 413910 h 1697679"/>
              <a:gd name="connsiteX2" fmla="*/ 1703177 w 3353214"/>
              <a:gd name="connsiteY2" fmla="*/ 0 h 1697679"/>
              <a:gd name="connsiteX3" fmla="*/ 1988613 w 3353214"/>
              <a:gd name="connsiteY3" fmla="*/ 427708 h 1697679"/>
              <a:gd name="connsiteX4" fmla="*/ 3353214 w 3353214"/>
              <a:gd name="connsiteY4" fmla="*/ 427708 h 1697679"/>
              <a:gd name="connsiteX5" fmla="*/ 3353214 w 3353214"/>
              <a:gd name="connsiteY5" fmla="*/ 937957 h 1697679"/>
              <a:gd name="connsiteX6" fmla="*/ 3353214 w 3353214"/>
              <a:gd name="connsiteY6" fmla="*/ 937957 h 1697679"/>
              <a:gd name="connsiteX7" fmla="*/ 3353214 w 3353214"/>
              <a:gd name="connsiteY7" fmla="*/ 1156635 h 1697679"/>
              <a:gd name="connsiteX8" fmla="*/ 3353214 w 3353214"/>
              <a:gd name="connsiteY8" fmla="*/ 1302420 h 1697679"/>
              <a:gd name="connsiteX9" fmla="*/ 1953764 w 3353214"/>
              <a:gd name="connsiteY9" fmla="*/ 1302965 h 1697679"/>
              <a:gd name="connsiteX10" fmla="*/ 1667144 w 3353214"/>
              <a:gd name="connsiteY10" fmla="*/ 1697679 h 1697679"/>
              <a:gd name="connsiteX11" fmla="*/ 1407011 w 3353214"/>
              <a:gd name="connsiteY11" fmla="*/ 1301875 h 1697679"/>
              <a:gd name="connsiteX12" fmla="*/ 0 w 3353214"/>
              <a:gd name="connsiteY12" fmla="*/ 1302420 h 1697679"/>
              <a:gd name="connsiteX13" fmla="*/ 0 w 3353214"/>
              <a:gd name="connsiteY13" fmla="*/ 1156635 h 1697679"/>
              <a:gd name="connsiteX14" fmla="*/ 0 w 3353214"/>
              <a:gd name="connsiteY14" fmla="*/ 937957 h 1697679"/>
              <a:gd name="connsiteX15" fmla="*/ 0 w 3353214"/>
              <a:gd name="connsiteY15" fmla="*/ 937957 h 1697679"/>
              <a:gd name="connsiteX16" fmla="*/ 0 w 3353214"/>
              <a:gd name="connsiteY16" fmla="*/ 427708 h 1697679"/>
              <a:gd name="connsiteX0" fmla="*/ 0 w 3353214"/>
              <a:gd name="connsiteY0" fmla="*/ 427708 h 1325159"/>
              <a:gd name="connsiteX1" fmla="*/ 1420315 w 3353214"/>
              <a:gd name="connsiteY1" fmla="*/ 413910 h 1325159"/>
              <a:gd name="connsiteX2" fmla="*/ 1703177 w 3353214"/>
              <a:gd name="connsiteY2" fmla="*/ 0 h 1325159"/>
              <a:gd name="connsiteX3" fmla="*/ 1988613 w 3353214"/>
              <a:gd name="connsiteY3" fmla="*/ 427708 h 1325159"/>
              <a:gd name="connsiteX4" fmla="*/ 3353214 w 3353214"/>
              <a:gd name="connsiteY4" fmla="*/ 427708 h 1325159"/>
              <a:gd name="connsiteX5" fmla="*/ 3353214 w 3353214"/>
              <a:gd name="connsiteY5" fmla="*/ 937957 h 1325159"/>
              <a:gd name="connsiteX6" fmla="*/ 3353214 w 3353214"/>
              <a:gd name="connsiteY6" fmla="*/ 937957 h 1325159"/>
              <a:gd name="connsiteX7" fmla="*/ 3353214 w 3353214"/>
              <a:gd name="connsiteY7" fmla="*/ 1156635 h 1325159"/>
              <a:gd name="connsiteX8" fmla="*/ 3353214 w 3353214"/>
              <a:gd name="connsiteY8" fmla="*/ 1302420 h 1325159"/>
              <a:gd name="connsiteX9" fmla="*/ 1953764 w 3353214"/>
              <a:gd name="connsiteY9" fmla="*/ 1302965 h 1325159"/>
              <a:gd name="connsiteX10" fmla="*/ 1667145 w 3353214"/>
              <a:gd name="connsiteY10" fmla="*/ 1325159 h 1325159"/>
              <a:gd name="connsiteX11" fmla="*/ 1407011 w 3353214"/>
              <a:gd name="connsiteY11" fmla="*/ 1301875 h 1325159"/>
              <a:gd name="connsiteX12" fmla="*/ 0 w 3353214"/>
              <a:gd name="connsiteY12" fmla="*/ 1302420 h 1325159"/>
              <a:gd name="connsiteX13" fmla="*/ 0 w 3353214"/>
              <a:gd name="connsiteY13" fmla="*/ 1156635 h 1325159"/>
              <a:gd name="connsiteX14" fmla="*/ 0 w 3353214"/>
              <a:gd name="connsiteY14" fmla="*/ 937957 h 1325159"/>
              <a:gd name="connsiteX15" fmla="*/ 0 w 3353214"/>
              <a:gd name="connsiteY15" fmla="*/ 937957 h 1325159"/>
              <a:gd name="connsiteX16" fmla="*/ 0 w 3353214"/>
              <a:gd name="connsiteY16" fmla="*/ 427708 h 1325159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1407011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5220"/>
              <a:gd name="connsiteY0" fmla="*/ 427708 h 1316762"/>
              <a:gd name="connsiteX1" fmla="*/ 1420315 w 3355220"/>
              <a:gd name="connsiteY1" fmla="*/ 413910 h 1316762"/>
              <a:gd name="connsiteX2" fmla="*/ 1703177 w 3355220"/>
              <a:gd name="connsiteY2" fmla="*/ 0 h 1316762"/>
              <a:gd name="connsiteX3" fmla="*/ 1988613 w 3355220"/>
              <a:gd name="connsiteY3" fmla="*/ 427708 h 1316762"/>
              <a:gd name="connsiteX4" fmla="*/ 3353214 w 3355220"/>
              <a:gd name="connsiteY4" fmla="*/ 427708 h 1316762"/>
              <a:gd name="connsiteX5" fmla="*/ 3353214 w 3355220"/>
              <a:gd name="connsiteY5" fmla="*/ 937957 h 1316762"/>
              <a:gd name="connsiteX6" fmla="*/ 3353214 w 3355220"/>
              <a:gd name="connsiteY6" fmla="*/ 937957 h 1316762"/>
              <a:gd name="connsiteX7" fmla="*/ 3353214 w 3355220"/>
              <a:gd name="connsiteY7" fmla="*/ 1156635 h 1316762"/>
              <a:gd name="connsiteX8" fmla="*/ 3353214 w 3355220"/>
              <a:gd name="connsiteY8" fmla="*/ 1302420 h 1316762"/>
              <a:gd name="connsiteX9" fmla="*/ 3355220 w 3355220"/>
              <a:gd name="connsiteY9" fmla="*/ 1316762 h 1316762"/>
              <a:gd name="connsiteX10" fmla="*/ 1705717 w 3355220"/>
              <a:gd name="connsiteY10" fmla="*/ 1297564 h 1316762"/>
              <a:gd name="connsiteX11" fmla="*/ 995575 w 3355220"/>
              <a:gd name="connsiteY11" fmla="*/ 1301875 h 1316762"/>
              <a:gd name="connsiteX12" fmla="*/ 0 w 3355220"/>
              <a:gd name="connsiteY12" fmla="*/ 1302420 h 1316762"/>
              <a:gd name="connsiteX13" fmla="*/ 0 w 3355220"/>
              <a:gd name="connsiteY13" fmla="*/ 1156635 h 1316762"/>
              <a:gd name="connsiteX14" fmla="*/ 0 w 3355220"/>
              <a:gd name="connsiteY14" fmla="*/ 937957 h 1316762"/>
              <a:gd name="connsiteX15" fmla="*/ 0 w 3355220"/>
              <a:gd name="connsiteY15" fmla="*/ 937957 h 1316762"/>
              <a:gd name="connsiteX16" fmla="*/ 0 w 3355220"/>
              <a:gd name="connsiteY16" fmla="*/ 427708 h 1316762"/>
              <a:gd name="connsiteX0" fmla="*/ 0 w 3355220"/>
              <a:gd name="connsiteY0" fmla="*/ 427708 h 1325158"/>
              <a:gd name="connsiteX1" fmla="*/ 1420315 w 3355220"/>
              <a:gd name="connsiteY1" fmla="*/ 413910 h 1325158"/>
              <a:gd name="connsiteX2" fmla="*/ 1703177 w 3355220"/>
              <a:gd name="connsiteY2" fmla="*/ 0 h 1325158"/>
              <a:gd name="connsiteX3" fmla="*/ 1988613 w 3355220"/>
              <a:gd name="connsiteY3" fmla="*/ 427708 h 1325158"/>
              <a:gd name="connsiteX4" fmla="*/ 3353214 w 3355220"/>
              <a:gd name="connsiteY4" fmla="*/ 427708 h 1325158"/>
              <a:gd name="connsiteX5" fmla="*/ 3353214 w 3355220"/>
              <a:gd name="connsiteY5" fmla="*/ 937957 h 1325158"/>
              <a:gd name="connsiteX6" fmla="*/ 3353214 w 3355220"/>
              <a:gd name="connsiteY6" fmla="*/ 937957 h 1325158"/>
              <a:gd name="connsiteX7" fmla="*/ 3353214 w 3355220"/>
              <a:gd name="connsiteY7" fmla="*/ 1156635 h 1325158"/>
              <a:gd name="connsiteX8" fmla="*/ 3353214 w 3355220"/>
              <a:gd name="connsiteY8" fmla="*/ 1302420 h 1325158"/>
              <a:gd name="connsiteX9" fmla="*/ 3355220 w 3355220"/>
              <a:gd name="connsiteY9" fmla="*/ 1316762 h 1325158"/>
              <a:gd name="connsiteX10" fmla="*/ 1705717 w 3355220"/>
              <a:gd name="connsiteY10" fmla="*/ 1325158 h 1325158"/>
              <a:gd name="connsiteX11" fmla="*/ 995575 w 3355220"/>
              <a:gd name="connsiteY11" fmla="*/ 1301875 h 1325158"/>
              <a:gd name="connsiteX12" fmla="*/ 0 w 3355220"/>
              <a:gd name="connsiteY12" fmla="*/ 1302420 h 1325158"/>
              <a:gd name="connsiteX13" fmla="*/ 0 w 3355220"/>
              <a:gd name="connsiteY13" fmla="*/ 1156635 h 1325158"/>
              <a:gd name="connsiteX14" fmla="*/ 0 w 3355220"/>
              <a:gd name="connsiteY14" fmla="*/ 937957 h 1325158"/>
              <a:gd name="connsiteX15" fmla="*/ 0 w 3355220"/>
              <a:gd name="connsiteY15" fmla="*/ 937957 h 1325158"/>
              <a:gd name="connsiteX16" fmla="*/ 0 w 3355220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705717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692859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16762"/>
              <a:gd name="connsiteX1" fmla="*/ 1420315 w 3353214"/>
              <a:gd name="connsiteY1" fmla="*/ 413910 h 1316762"/>
              <a:gd name="connsiteX2" fmla="*/ 1703177 w 3353214"/>
              <a:gd name="connsiteY2" fmla="*/ 0 h 1316762"/>
              <a:gd name="connsiteX3" fmla="*/ 1988613 w 3353214"/>
              <a:gd name="connsiteY3" fmla="*/ 427708 h 1316762"/>
              <a:gd name="connsiteX4" fmla="*/ 3353214 w 3353214"/>
              <a:gd name="connsiteY4" fmla="*/ 427708 h 1316762"/>
              <a:gd name="connsiteX5" fmla="*/ 3353214 w 3353214"/>
              <a:gd name="connsiteY5" fmla="*/ 937957 h 1316762"/>
              <a:gd name="connsiteX6" fmla="*/ 3353214 w 3353214"/>
              <a:gd name="connsiteY6" fmla="*/ 937957 h 1316762"/>
              <a:gd name="connsiteX7" fmla="*/ 3353214 w 3353214"/>
              <a:gd name="connsiteY7" fmla="*/ 1156635 h 1316762"/>
              <a:gd name="connsiteX8" fmla="*/ 3353214 w 3353214"/>
              <a:gd name="connsiteY8" fmla="*/ 1302420 h 1316762"/>
              <a:gd name="connsiteX9" fmla="*/ 2763780 w 3353214"/>
              <a:gd name="connsiteY9" fmla="*/ 1316762 h 1316762"/>
              <a:gd name="connsiteX10" fmla="*/ 1744289 w 3353214"/>
              <a:gd name="connsiteY10" fmla="*/ 1311361 h 1316762"/>
              <a:gd name="connsiteX11" fmla="*/ 995575 w 3353214"/>
              <a:gd name="connsiteY11" fmla="*/ 1301875 h 1316762"/>
              <a:gd name="connsiteX12" fmla="*/ 0 w 3353214"/>
              <a:gd name="connsiteY12" fmla="*/ 1302420 h 1316762"/>
              <a:gd name="connsiteX13" fmla="*/ 0 w 3353214"/>
              <a:gd name="connsiteY13" fmla="*/ 1156635 h 1316762"/>
              <a:gd name="connsiteX14" fmla="*/ 0 w 3353214"/>
              <a:gd name="connsiteY14" fmla="*/ 937957 h 1316762"/>
              <a:gd name="connsiteX15" fmla="*/ 0 w 3353214"/>
              <a:gd name="connsiteY15" fmla="*/ 937957 h 1316762"/>
              <a:gd name="connsiteX16" fmla="*/ 0 w 3353214"/>
              <a:gd name="connsiteY16" fmla="*/ 427708 h 1316762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60921 w 3353214"/>
              <a:gd name="connsiteY9" fmla="*/ 1289167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44289 w 3353214"/>
              <a:gd name="connsiteY10" fmla="*/ 1283766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57146 w 3353214"/>
              <a:gd name="connsiteY10" fmla="*/ 1297563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302965">
                <a:moveTo>
                  <a:pt x="0" y="427708"/>
                </a:moveTo>
                <a:lnTo>
                  <a:pt x="1420315" y="413910"/>
                </a:lnTo>
                <a:lnTo>
                  <a:pt x="1703177" y="0"/>
                </a:lnTo>
                <a:lnTo>
                  <a:pt x="1988613" y="427708"/>
                </a:lnTo>
                <a:lnTo>
                  <a:pt x="3353214" y="427708"/>
                </a:lnTo>
                <a:lnTo>
                  <a:pt x="3353214" y="937957"/>
                </a:lnTo>
                <a:lnTo>
                  <a:pt x="3353214" y="937957"/>
                </a:lnTo>
                <a:lnTo>
                  <a:pt x="3353214" y="1156635"/>
                </a:lnTo>
                <a:lnTo>
                  <a:pt x="3353214" y="1302420"/>
                </a:lnTo>
                <a:lnTo>
                  <a:pt x="2609491" y="1302965"/>
                </a:lnTo>
                <a:lnTo>
                  <a:pt x="1757146" y="1297563"/>
                </a:lnTo>
                <a:lnTo>
                  <a:pt x="995575" y="1301875"/>
                </a:lnTo>
                <a:lnTo>
                  <a:pt x="0" y="1302420"/>
                </a:lnTo>
                <a:lnTo>
                  <a:pt x="0" y="1156635"/>
                </a:lnTo>
                <a:lnTo>
                  <a:pt x="0" y="937957"/>
                </a:lnTo>
                <a:lnTo>
                  <a:pt x="0" y="937957"/>
                </a:lnTo>
                <a:lnTo>
                  <a:pt x="0" y="427708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08000" tIns="360000" rIns="108000" bIns="162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2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SE"/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AD960386-20BC-A824-72C6-F1510969F21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33078" y="3790622"/>
            <a:ext cx="1769368" cy="85509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8AD96049-BCE0-55B9-582B-D7411024E88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956263" y="3790622"/>
            <a:ext cx="1764000" cy="85509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2D8D169A-65CE-0090-79C5-C013E68098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47355" y="3790622"/>
            <a:ext cx="1764000" cy="85509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9144360-C642-DB86-F372-3FDE1D9C2B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33523" y="1846903"/>
            <a:ext cx="1773377" cy="855098"/>
          </a:xfrm>
        </p:spPr>
        <p:txBody>
          <a:bodyPr anchor="b" anchorCtr="0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A0330CA3-BF76-E3B2-E459-B47743DAC48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51810" y="1844494"/>
            <a:ext cx="1764000" cy="855098"/>
          </a:xfrm>
        </p:spPr>
        <p:txBody>
          <a:bodyPr anchor="b" anchorCtr="0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A59D137F-FCBE-FAC3-C574-FD0A27EBC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87EF04A-DF79-1580-ABBB-73461C089417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534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meline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188F31-1E04-439A-AE28-FB638540AAA2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5" name="Text Placeholder 35">
            <a:extLst>
              <a:ext uri="{FF2B5EF4-FFF2-40B4-BE49-F238E27FC236}">
                <a16:creationId xmlns:a16="http://schemas.microsoft.com/office/drawing/2014/main" id="{1EC61437-8DF7-7B8B-0F24-BBCA3C0CD8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08087" y="2387361"/>
            <a:ext cx="449468" cy="441426"/>
          </a:xfrm>
          <a:prstGeom prst="ellipse">
            <a:avLst/>
          </a:prstGeom>
          <a:solidFill>
            <a:schemeClr val="accent1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6" name="Text Placeholder 35">
            <a:extLst>
              <a:ext uri="{FF2B5EF4-FFF2-40B4-BE49-F238E27FC236}">
                <a16:creationId xmlns:a16="http://schemas.microsoft.com/office/drawing/2014/main" id="{4E24A595-3277-E1A7-8AE5-45C9EF22FD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34381" y="2387361"/>
            <a:ext cx="449468" cy="441426"/>
          </a:xfrm>
          <a:prstGeom prst="ellipse">
            <a:avLst/>
          </a:prstGeom>
          <a:solidFill>
            <a:schemeClr val="tx2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7" name="Text Placeholder 35">
            <a:extLst>
              <a:ext uri="{FF2B5EF4-FFF2-40B4-BE49-F238E27FC236}">
                <a16:creationId xmlns:a16="http://schemas.microsoft.com/office/drawing/2014/main" id="{6A5DB832-E20A-FCF1-0AF5-AC70EB997A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71234" y="3705626"/>
            <a:ext cx="449468" cy="441426"/>
          </a:xfrm>
          <a:prstGeom prst="ellipse">
            <a:avLst/>
          </a:prstGeom>
          <a:solidFill>
            <a:schemeClr val="tx2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12" name="Text Placeholder 35">
            <a:extLst>
              <a:ext uri="{FF2B5EF4-FFF2-40B4-BE49-F238E27FC236}">
                <a16:creationId xmlns:a16="http://schemas.microsoft.com/office/drawing/2014/main" id="{09D60A7D-FEAB-0A1F-AC5E-48561562401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97529" y="3705626"/>
            <a:ext cx="449468" cy="441426"/>
          </a:xfrm>
          <a:prstGeom prst="ellipse">
            <a:avLst/>
          </a:prstGeom>
          <a:solidFill>
            <a:schemeClr val="tx2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2C78139-7A54-F200-1B68-547A02406D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8445" y="3057014"/>
            <a:ext cx="2196000" cy="62202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269971">
                <a:moveTo>
                  <a:pt x="0" y="0"/>
                </a:moveTo>
                <a:lnTo>
                  <a:pt x="558869" y="0"/>
                </a:lnTo>
                <a:lnTo>
                  <a:pt x="558869" y="0"/>
                </a:lnTo>
                <a:lnTo>
                  <a:pt x="1397173" y="0"/>
                </a:lnTo>
                <a:lnTo>
                  <a:pt x="3353214" y="0"/>
                </a:lnTo>
                <a:lnTo>
                  <a:pt x="3353214" y="510249"/>
                </a:lnTo>
                <a:lnTo>
                  <a:pt x="3353214" y="510249"/>
                </a:lnTo>
                <a:lnTo>
                  <a:pt x="3353214" y="728927"/>
                </a:lnTo>
                <a:lnTo>
                  <a:pt x="3353214" y="874712"/>
                </a:lnTo>
                <a:lnTo>
                  <a:pt x="1953764" y="875257"/>
                </a:lnTo>
                <a:lnTo>
                  <a:pt x="1667144" y="1269971"/>
                </a:lnTo>
                <a:lnTo>
                  <a:pt x="1407011" y="874167"/>
                </a:lnTo>
                <a:lnTo>
                  <a:pt x="0" y="874712"/>
                </a:lnTo>
                <a:lnTo>
                  <a:pt x="0" y="728927"/>
                </a:lnTo>
                <a:lnTo>
                  <a:pt x="0" y="510249"/>
                </a:lnTo>
                <a:lnTo>
                  <a:pt x="0" y="5102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108000" tIns="144000" rIns="108000" bIns="324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4387E86-17E3-5D3C-5FF2-C5A49D6AD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00384" y="2843125"/>
            <a:ext cx="2196000" cy="63818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988613 w 3353214"/>
              <a:gd name="connsiteY3" fmla="*/ 13797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317332 h 1587303"/>
              <a:gd name="connsiteX1" fmla="*/ 558869 w 3353214"/>
              <a:gd name="connsiteY1" fmla="*/ 317332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17332 h 1587303"/>
              <a:gd name="connsiteX1" fmla="*/ 1420315 w 3353214"/>
              <a:gd name="connsiteY1" fmla="*/ 303534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400114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386317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427708 h 1697679"/>
              <a:gd name="connsiteX1" fmla="*/ 1420315 w 3353214"/>
              <a:gd name="connsiteY1" fmla="*/ 413910 h 1697679"/>
              <a:gd name="connsiteX2" fmla="*/ 1703177 w 3353214"/>
              <a:gd name="connsiteY2" fmla="*/ 0 h 1697679"/>
              <a:gd name="connsiteX3" fmla="*/ 1988613 w 3353214"/>
              <a:gd name="connsiteY3" fmla="*/ 427708 h 1697679"/>
              <a:gd name="connsiteX4" fmla="*/ 3353214 w 3353214"/>
              <a:gd name="connsiteY4" fmla="*/ 427708 h 1697679"/>
              <a:gd name="connsiteX5" fmla="*/ 3353214 w 3353214"/>
              <a:gd name="connsiteY5" fmla="*/ 937957 h 1697679"/>
              <a:gd name="connsiteX6" fmla="*/ 3353214 w 3353214"/>
              <a:gd name="connsiteY6" fmla="*/ 937957 h 1697679"/>
              <a:gd name="connsiteX7" fmla="*/ 3353214 w 3353214"/>
              <a:gd name="connsiteY7" fmla="*/ 1156635 h 1697679"/>
              <a:gd name="connsiteX8" fmla="*/ 3353214 w 3353214"/>
              <a:gd name="connsiteY8" fmla="*/ 1302420 h 1697679"/>
              <a:gd name="connsiteX9" fmla="*/ 1953764 w 3353214"/>
              <a:gd name="connsiteY9" fmla="*/ 1302965 h 1697679"/>
              <a:gd name="connsiteX10" fmla="*/ 1667144 w 3353214"/>
              <a:gd name="connsiteY10" fmla="*/ 1697679 h 1697679"/>
              <a:gd name="connsiteX11" fmla="*/ 1407011 w 3353214"/>
              <a:gd name="connsiteY11" fmla="*/ 1301875 h 1697679"/>
              <a:gd name="connsiteX12" fmla="*/ 0 w 3353214"/>
              <a:gd name="connsiteY12" fmla="*/ 1302420 h 1697679"/>
              <a:gd name="connsiteX13" fmla="*/ 0 w 3353214"/>
              <a:gd name="connsiteY13" fmla="*/ 1156635 h 1697679"/>
              <a:gd name="connsiteX14" fmla="*/ 0 w 3353214"/>
              <a:gd name="connsiteY14" fmla="*/ 937957 h 1697679"/>
              <a:gd name="connsiteX15" fmla="*/ 0 w 3353214"/>
              <a:gd name="connsiteY15" fmla="*/ 937957 h 1697679"/>
              <a:gd name="connsiteX16" fmla="*/ 0 w 3353214"/>
              <a:gd name="connsiteY16" fmla="*/ 427708 h 1697679"/>
              <a:gd name="connsiteX0" fmla="*/ 0 w 3353214"/>
              <a:gd name="connsiteY0" fmla="*/ 427708 h 1325159"/>
              <a:gd name="connsiteX1" fmla="*/ 1420315 w 3353214"/>
              <a:gd name="connsiteY1" fmla="*/ 413910 h 1325159"/>
              <a:gd name="connsiteX2" fmla="*/ 1703177 w 3353214"/>
              <a:gd name="connsiteY2" fmla="*/ 0 h 1325159"/>
              <a:gd name="connsiteX3" fmla="*/ 1988613 w 3353214"/>
              <a:gd name="connsiteY3" fmla="*/ 427708 h 1325159"/>
              <a:gd name="connsiteX4" fmla="*/ 3353214 w 3353214"/>
              <a:gd name="connsiteY4" fmla="*/ 427708 h 1325159"/>
              <a:gd name="connsiteX5" fmla="*/ 3353214 w 3353214"/>
              <a:gd name="connsiteY5" fmla="*/ 937957 h 1325159"/>
              <a:gd name="connsiteX6" fmla="*/ 3353214 w 3353214"/>
              <a:gd name="connsiteY6" fmla="*/ 937957 h 1325159"/>
              <a:gd name="connsiteX7" fmla="*/ 3353214 w 3353214"/>
              <a:gd name="connsiteY7" fmla="*/ 1156635 h 1325159"/>
              <a:gd name="connsiteX8" fmla="*/ 3353214 w 3353214"/>
              <a:gd name="connsiteY8" fmla="*/ 1302420 h 1325159"/>
              <a:gd name="connsiteX9" fmla="*/ 1953764 w 3353214"/>
              <a:gd name="connsiteY9" fmla="*/ 1302965 h 1325159"/>
              <a:gd name="connsiteX10" fmla="*/ 1667145 w 3353214"/>
              <a:gd name="connsiteY10" fmla="*/ 1325159 h 1325159"/>
              <a:gd name="connsiteX11" fmla="*/ 1407011 w 3353214"/>
              <a:gd name="connsiteY11" fmla="*/ 1301875 h 1325159"/>
              <a:gd name="connsiteX12" fmla="*/ 0 w 3353214"/>
              <a:gd name="connsiteY12" fmla="*/ 1302420 h 1325159"/>
              <a:gd name="connsiteX13" fmla="*/ 0 w 3353214"/>
              <a:gd name="connsiteY13" fmla="*/ 1156635 h 1325159"/>
              <a:gd name="connsiteX14" fmla="*/ 0 w 3353214"/>
              <a:gd name="connsiteY14" fmla="*/ 937957 h 1325159"/>
              <a:gd name="connsiteX15" fmla="*/ 0 w 3353214"/>
              <a:gd name="connsiteY15" fmla="*/ 937957 h 1325159"/>
              <a:gd name="connsiteX16" fmla="*/ 0 w 3353214"/>
              <a:gd name="connsiteY16" fmla="*/ 427708 h 1325159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1407011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5220"/>
              <a:gd name="connsiteY0" fmla="*/ 427708 h 1316762"/>
              <a:gd name="connsiteX1" fmla="*/ 1420315 w 3355220"/>
              <a:gd name="connsiteY1" fmla="*/ 413910 h 1316762"/>
              <a:gd name="connsiteX2" fmla="*/ 1703177 w 3355220"/>
              <a:gd name="connsiteY2" fmla="*/ 0 h 1316762"/>
              <a:gd name="connsiteX3" fmla="*/ 1988613 w 3355220"/>
              <a:gd name="connsiteY3" fmla="*/ 427708 h 1316762"/>
              <a:gd name="connsiteX4" fmla="*/ 3353214 w 3355220"/>
              <a:gd name="connsiteY4" fmla="*/ 427708 h 1316762"/>
              <a:gd name="connsiteX5" fmla="*/ 3353214 w 3355220"/>
              <a:gd name="connsiteY5" fmla="*/ 937957 h 1316762"/>
              <a:gd name="connsiteX6" fmla="*/ 3353214 w 3355220"/>
              <a:gd name="connsiteY6" fmla="*/ 937957 h 1316762"/>
              <a:gd name="connsiteX7" fmla="*/ 3353214 w 3355220"/>
              <a:gd name="connsiteY7" fmla="*/ 1156635 h 1316762"/>
              <a:gd name="connsiteX8" fmla="*/ 3353214 w 3355220"/>
              <a:gd name="connsiteY8" fmla="*/ 1302420 h 1316762"/>
              <a:gd name="connsiteX9" fmla="*/ 3355220 w 3355220"/>
              <a:gd name="connsiteY9" fmla="*/ 1316762 h 1316762"/>
              <a:gd name="connsiteX10" fmla="*/ 1705717 w 3355220"/>
              <a:gd name="connsiteY10" fmla="*/ 1297564 h 1316762"/>
              <a:gd name="connsiteX11" fmla="*/ 995575 w 3355220"/>
              <a:gd name="connsiteY11" fmla="*/ 1301875 h 1316762"/>
              <a:gd name="connsiteX12" fmla="*/ 0 w 3355220"/>
              <a:gd name="connsiteY12" fmla="*/ 1302420 h 1316762"/>
              <a:gd name="connsiteX13" fmla="*/ 0 w 3355220"/>
              <a:gd name="connsiteY13" fmla="*/ 1156635 h 1316762"/>
              <a:gd name="connsiteX14" fmla="*/ 0 w 3355220"/>
              <a:gd name="connsiteY14" fmla="*/ 937957 h 1316762"/>
              <a:gd name="connsiteX15" fmla="*/ 0 w 3355220"/>
              <a:gd name="connsiteY15" fmla="*/ 937957 h 1316762"/>
              <a:gd name="connsiteX16" fmla="*/ 0 w 3355220"/>
              <a:gd name="connsiteY16" fmla="*/ 427708 h 1316762"/>
              <a:gd name="connsiteX0" fmla="*/ 0 w 3355220"/>
              <a:gd name="connsiteY0" fmla="*/ 427708 h 1325158"/>
              <a:gd name="connsiteX1" fmla="*/ 1420315 w 3355220"/>
              <a:gd name="connsiteY1" fmla="*/ 413910 h 1325158"/>
              <a:gd name="connsiteX2" fmla="*/ 1703177 w 3355220"/>
              <a:gd name="connsiteY2" fmla="*/ 0 h 1325158"/>
              <a:gd name="connsiteX3" fmla="*/ 1988613 w 3355220"/>
              <a:gd name="connsiteY3" fmla="*/ 427708 h 1325158"/>
              <a:gd name="connsiteX4" fmla="*/ 3353214 w 3355220"/>
              <a:gd name="connsiteY4" fmla="*/ 427708 h 1325158"/>
              <a:gd name="connsiteX5" fmla="*/ 3353214 w 3355220"/>
              <a:gd name="connsiteY5" fmla="*/ 937957 h 1325158"/>
              <a:gd name="connsiteX6" fmla="*/ 3353214 w 3355220"/>
              <a:gd name="connsiteY6" fmla="*/ 937957 h 1325158"/>
              <a:gd name="connsiteX7" fmla="*/ 3353214 w 3355220"/>
              <a:gd name="connsiteY7" fmla="*/ 1156635 h 1325158"/>
              <a:gd name="connsiteX8" fmla="*/ 3353214 w 3355220"/>
              <a:gd name="connsiteY8" fmla="*/ 1302420 h 1325158"/>
              <a:gd name="connsiteX9" fmla="*/ 3355220 w 3355220"/>
              <a:gd name="connsiteY9" fmla="*/ 1316762 h 1325158"/>
              <a:gd name="connsiteX10" fmla="*/ 1705717 w 3355220"/>
              <a:gd name="connsiteY10" fmla="*/ 1325158 h 1325158"/>
              <a:gd name="connsiteX11" fmla="*/ 995575 w 3355220"/>
              <a:gd name="connsiteY11" fmla="*/ 1301875 h 1325158"/>
              <a:gd name="connsiteX12" fmla="*/ 0 w 3355220"/>
              <a:gd name="connsiteY12" fmla="*/ 1302420 h 1325158"/>
              <a:gd name="connsiteX13" fmla="*/ 0 w 3355220"/>
              <a:gd name="connsiteY13" fmla="*/ 1156635 h 1325158"/>
              <a:gd name="connsiteX14" fmla="*/ 0 w 3355220"/>
              <a:gd name="connsiteY14" fmla="*/ 937957 h 1325158"/>
              <a:gd name="connsiteX15" fmla="*/ 0 w 3355220"/>
              <a:gd name="connsiteY15" fmla="*/ 937957 h 1325158"/>
              <a:gd name="connsiteX16" fmla="*/ 0 w 3355220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705717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692859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16762"/>
              <a:gd name="connsiteX1" fmla="*/ 1420315 w 3353214"/>
              <a:gd name="connsiteY1" fmla="*/ 413910 h 1316762"/>
              <a:gd name="connsiteX2" fmla="*/ 1703177 w 3353214"/>
              <a:gd name="connsiteY2" fmla="*/ 0 h 1316762"/>
              <a:gd name="connsiteX3" fmla="*/ 1988613 w 3353214"/>
              <a:gd name="connsiteY3" fmla="*/ 427708 h 1316762"/>
              <a:gd name="connsiteX4" fmla="*/ 3353214 w 3353214"/>
              <a:gd name="connsiteY4" fmla="*/ 427708 h 1316762"/>
              <a:gd name="connsiteX5" fmla="*/ 3353214 w 3353214"/>
              <a:gd name="connsiteY5" fmla="*/ 937957 h 1316762"/>
              <a:gd name="connsiteX6" fmla="*/ 3353214 w 3353214"/>
              <a:gd name="connsiteY6" fmla="*/ 937957 h 1316762"/>
              <a:gd name="connsiteX7" fmla="*/ 3353214 w 3353214"/>
              <a:gd name="connsiteY7" fmla="*/ 1156635 h 1316762"/>
              <a:gd name="connsiteX8" fmla="*/ 3353214 w 3353214"/>
              <a:gd name="connsiteY8" fmla="*/ 1302420 h 1316762"/>
              <a:gd name="connsiteX9" fmla="*/ 2763780 w 3353214"/>
              <a:gd name="connsiteY9" fmla="*/ 1316762 h 1316762"/>
              <a:gd name="connsiteX10" fmla="*/ 1744289 w 3353214"/>
              <a:gd name="connsiteY10" fmla="*/ 1311361 h 1316762"/>
              <a:gd name="connsiteX11" fmla="*/ 995575 w 3353214"/>
              <a:gd name="connsiteY11" fmla="*/ 1301875 h 1316762"/>
              <a:gd name="connsiteX12" fmla="*/ 0 w 3353214"/>
              <a:gd name="connsiteY12" fmla="*/ 1302420 h 1316762"/>
              <a:gd name="connsiteX13" fmla="*/ 0 w 3353214"/>
              <a:gd name="connsiteY13" fmla="*/ 1156635 h 1316762"/>
              <a:gd name="connsiteX14" fmla="*/ 0 w 3353214"/>
              <a:gd name="connsiteY14" fmla="*/ 937957 h 1316762"/>
              <a:gd name="connsiteX15" fmla="*/ 0 w 3353214"/>
              <a:gd name="connsiteY15" fmla="*/ 937957 h 1316762"/>
              <a:gd name="connsiteX16" fmla="*/ 0 w 3353214"/>
              <a:gd name="connsiteY16" fmla="*/ 427708 h 1316762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60921 w 3353214"/>
              <a:gd name="connsiteY9" fmla="*/ 1289167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44289 w 3353214"/>
              <a:gd name="connsiteY10" fmla="*/ 1283766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57146 w 3353214"/>
              <a:gd name="connsiteY10" fmla="*/ 1297563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302965">
                <a:moveTo>
                  <a:pt x="0" y="427708"/>
                </a:moveTo>
                <a:lnTo>
                  <a:pt x="1420315" y="413910"/>
                </a:lnTo>
                <a:lnTo>
                  <a:pt x="1703177" y="0"/>
                </a:lnTo>
                <a:lnTo>
                  <a:pt x="1988613" y="427708"/>
                </a:lnTo>
                <a:lnTo>
                  <a:pt x="3353214" y="427708"/>
                </a:lnTo>
                <a:lnTo>
                  <a:pt x="3353214" y="937957"/>
                </a:lnTo>
                <a:lnTo>
                  <a:pt x="3353214" y="937957"/>
                </a:lnTo>
                <a:lnTo>
                  <a:pt x="3353214" y="1156635"/>
                </a:lnTo>
                <a:lnTo>
                  <a:pt x="3353214" y="1302420"/>
                </a:lnTo>
                <a:lnTo>
                  <a:pt x="2609491" y="1302965"/>
                </a:lnTo>
                <a:lnTo>
                  <a:pt x="1757146" y="1297563"/>
                </a:lnTo>
                <a:lnTo>
                  <a:pt x="995575" y="1301875"/>
                </a:lnTo>
                <a:lnTo>
                  <a:pt x="0" y="1302420"/>
                </a:lnTo>
                <a:lnTo>
                  <a:pt x="0" y="1156635"/>
                </a:lnTo>
                <a:lnTo>
                  <a:pt x="0" y="937957"/>
                </a:lnTo>
                <a:lnTo>
                  <a:pt x="0" y="937957"/>
                </a:lnTo>
                <a:lnTo>
                  <a:pt x="0" y="427708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08000" tIns="360000" rIns="108000" bIns="162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2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SE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3E099FA-1907-B614-A559-5B2F58F324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62323" y="3057014"/>
            <a:ext cx="2196000" cy="62202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269971">
                <a:moveTo>
                  <a:pt x="0" y="0"/>
                </a:moveTo>
                <a:lnTo>
                  <a:pt x="558869" y="0"/>
                </a:lnTo>
                <a:lnTo>
                  <a:pt x="558869" y="0"/>
                </a:lnTo>
                <a:lnTo>
                  <a:pt x="1397173" y="0"/>
                </a:lnTo>
                <a:lnTo>
                  <a:pt x="3353214" y="0"/>
                </a:lnTo>
                <a:lnTo>
                  <a:pt x="3353214" y="510249"/>
                </a:lnTo>
                <a:lnTo>
                  <a:pt x="3353214" y="510249"/>
                </a:lnTo>
                <a:lnTo>
                  <a:pt x="3353214" y="728927"/>
                </a:lnTo>
                <a:lnTo>
                  <a:pt x="3353214" y="874712"/>
                </a:lnTo>
                <a:lnTo>
                  <a:pt x="1953764" y="875257"/>
                </a:lnTo>
                <a:lnTo>
                  <a:pt x="1667144" y="1269971"/>
                </a:lnTo>
                <a:lnTo>
                  <a:pt x="1407011" y="874167"/>
                </a:lnTo>
                <a:lnTo>
                  <a:pt x="0" y="874712"/>
                </a:lnTo>
                <a:lnTo>
                  <a:pt x="0" y="728927"/>
                </a:lnTo>
                <a:lnTo>
                  <a:pt x="0" y="510249"/>
                </a:lnTo>
                <a:lnTo>
                  <a:pt x="0" y="51024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08000" tIns="144000" rIns="108000" bIns="324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2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SE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14134926-341C-D2EC-2BBC-5559D236006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524263" y="2843125"/>
            <a:ext cx="2196000" cy="63818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988613 w 3353214"/>
              <a:gd name="connsiteY3" fmla="*/ 13797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317332 h 1587303"/>
              <a:gd name="connsiteX1" fmla="*/ 558869 w 3353214"/>
              <a:gd name="connsiteY1" fmla="*/ 317332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17332 h 1587303"/>
              <a:gd name="connsiteX1" fmla="*/ 1420315 w 3353214"/>
              <a:gd name="connsiteY1" fmla="*/ 303534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400114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386317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427708 h 1697679"/>
              <a:gd name="connsiteX1" fmla="*/ 1420315 w 3353214"/>
              <a:gd name="connsiteY1" fmla="*/ 413910 h 1697679"/>
              <a:gd name="connsiteX2" fmla="*/ 1703177 w 3353214"/>
              <a:gd name="connsiteY2" fmla="*/ 0 h 1697679"/>
              <a:gd name="connsiteX3" fmla="*/ 1988613 w 3353214"/>
              <a:gd name="connsiteY3" fmla="*/ 427708 h 1697679"/>
              <a:gd name="connsiteX4" fmla="*/ 3353214 w 3353214"/>
              <a:gd name="connsiteY4" fmla="*/ 427708 h 1697679"/>
              <a:gd name="connsiteX5" fmla="*/ 3353214 w 3353214"/>
              <a:gd name="connsiteY5" fmla="*/ 937957 h 1697679"/>
              <a:gd name="connsiteX6" fmla="*/ 3353214 w 3353214"/>
              <a:gd name="connsiteY6" fmla="*/ 937957 h 1697679"/>
              <a:gd name="connsiteX7" fmla="*/ 3353214 w 3353214"/>
              <a:gd name="connsiteY7" fmla="*/ 1156635 h 1697679"/>
              <a:gd name="connsiteX8" fmla="*/ 3353214 w 3353214"/>
              <a:gd name="connsiteY8" fmla="*/ 1302420 h 1697679"/>
              <a:gd name="connsiteX9" fmla="*/ 1953764 w 3353214"/>
              <a:gd name="connsiteY9" fmla="*/ 1302965 h 1697679"/>
              <a:gd name="connsiteX10" fmla="*/ 1667144 w 3353214"/>
              <a:gd name="connsiteY10" fmla="*/ 1697679 h 1697679"/>
              <a:gd name="connsiteX11" fmla="*/ 1407011 w 3353214"/>
              <a:gd name="connsiteY11" fmla="*/ 1301875 h 1697679"/>
              <a:gd name="connsiteX12" fmla="*/ 0 w 3353214"/>
              <a:gd name="connsiteY12" fmla="*/ 1302420 h 1697679"/>
              <a:gd name="connsiteX13" fmla="*/ 0 w 3353214"/>
              <a:gd name="connsiteY13" fmla="*/ 1156635 h 1697679"/>
              <a:gd name="connsiteX14" fmla="*/ 0 w 3353214"/>
              <a:gd name="connsiteY14" fmla="*/ 937957 h 1697679"/>
              <a:gd name="connsiteX15" fmla="*/ 0 w 3353214"/>
              <a:gd name="connsiteY15" fmla="*/ 937957 h 1697679"/>
              <a:gd name="connsiteX16" fmla="*/ 0 w 3353214"/>
              <a:gd name="connsiteY16" fmla="*/ 427708 h 1697679"/>
              <a:gd name="connsiteX0" fmla="*/ 0 w 3353214"/>
              <a:gd name="connsiteY0" fmla="*/ 427708 h 1325159"/>
              <a:gd name="connsiteX1" fmla="*/ 1420315 w 3353214"/>
              <a:gd name="connsiteY1" fmla="*/ 413910 h 1325159"/>
              <a:gd name="connsiteX2" fmla="*/ 1703177 w 3353214"/>
              <a:gd name="connsiteY2" fmla="*/ 0 h 1325159"/>
              <a:gd name="connsiteX3" fmla="*/ 1988613 w 3353214"/>
              <a:gd name="connsiteY3" fmla="*/ 427708 h 1325159"/>
              <a:gd name="connsiteX4" fmla="*/ 3353214 w 3353214"/>
              <a:gd name="connsiteY4" fmla="*/ 427708 h 1325159"/>
              <a:gd name="connsiteX5" fmla="*/ 3353214 w 3353214"/>
              <a:gd name="connsiteY5" fmla="*/ 937957 h 1325159"/>
              <a:gd name="connsiteX6" fmla="*/ 3353214 w 3353214"/>
              <a:gd name="connsiteY6" fmla="*/ 937957 h 1325159"/>
              <a:gd name="connsiteX7" fmla="*/ 3353214 w 3353214"/>
              <a:gd name="connsiteY7" fmla="*/ 1156635 h 1325159"/>
              <a:gd name="connsiteX8" fmla="*/ 3353214 w 3353214"/>
              <a:gd name="connsiteY8" fmla="*/ 1302420 h 1325159"/>
              <a:gd name="connsiteX9" fmla="*/ 1953764 w 3353214"/>
              <a:gd name="connsiteY9" fmla="*/ 1302965 h 1325159"/>
              <a:gd name="connsiteX10" fmla="*/ 1667145 w 3353214"/>
              <a:gd name="connsiteY10" fmla="*/ 1325159 h 1325159"/>
              <a:gd name="connsiteX11" fmla="*/ 1407011 w 3353214"/>
              <a:gd name="connsiteY11" fmla="*/ 1301875 h 1325159"/>
              <a:gd name="connsiteX12" fmla="*/ 0 w 3353214"/>
              <a:gd name="connsiteY12" fmla="*/ 1302420 h 1325159"/>
              <a:gd name="connsiteX13" fmla="*/ 0 w 3353214"/>
              <a:gd name="connsiteY13" fmla="*/ 1156635 h 1325159"/>
              <a:gd name="connsiteX14" fmla="*/ 0 w 3353214"/>
              <a:gd name="connsiteY14" fmla="*/ 937957 h 1325159"/>
              <a:gd name="connsiteX15" fmla="*/ 0 w 3353214"/>
              <a:gd name="connsiteY15" fmla="*/ 937957 h 1325159"/>
              <a:gd name="connsiteX16" fmla="*/ 0 w 3353214"/>
              <a:gd name="connsiteY16" fmla="*/ 427708 h 1325159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1407011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5220"/>
              <a:gd name="connsiteY0" fmla="*/ 427708 h 1316762"/>
              <a:gd name="connsiteX1" fmla="*/ 1420315 w 3355220"/>
              <a:gd name="connsiteY1" fmla="*/ 413910 h 1316762"/>
              <a:gd name="connsiteX2" fmla="*/ 1703177 w 3355220"/>
              <a:gd name="connsiteY2" fmla="*/ 0 h 1316762"/>
              <a:gd name="connsiteX3" fmla="*/ 1988613 w 3355220"/>
              <a:gd name="connsiteY3" fmla="*/ 427708 h 1316762"/>
              <a:gd name="connsiteX4" fmla="*/ 3353214 w 3355220"/>
              <a:gd name="connsiteY4" fmla="*/ 427708 h 1316762"/>
              <a:gd name="connsiteX5" fmla="*/ 3353214 w 3355220"/>
              <a:gd name="connsiteY5" fmla="*/ 937957 h 1316762"/>
              <a:gd name="connsiteX6" fmla="*/ 3353214 w 3355220"/>
              <a:gd name="connsiteY6" fmla="*/ 937957 h 1316762"/>
              <a:gd name="connsiteX7" fmla="*/ 3353214 w 3355220"/>
              <a:gd name="connsiteY7" fmla="*/ 1156635 h 1316762"/>
              <a:gd name="connsiteX8" fmla="*/ 3353214 w 3355220"/>
              <a:gd name="connsiteY8" fmla="*/ 1302420 h 1316762"/>
              <a:gd name="connsiteX9" fmla="*/ 3355220 w 3355220"/>
              <a:gd name="connsiteY9" fmla="*/ 1316762 h 1316762"/>
              <a:gd name="connsiteX10" fmla="*/ 1705717 w 3355220"/>
              <a:gd name="connsiteY10" fmla="*/ 1297564 h 1316762"/>
              <a:gd name="connsiteX11" fmla="*/ 995575 w 3355220"/>
              <a:gd name="connsiteY11" fmla="*/ 1301875 h 1316762"/>
              <a:gd name="connsiteX12" fmla="*/ 0 w 3355220"/>
              <a:gd name="connsiteY12" fmla="*/ 1302420 h 1316762"/>
              <a:gd name="connsiteX13" fmla="*/ 0 w 3355220"/>
              <a:gd name="connsiteY13" fmla="*/ 1156635 h 1316762"/>
              <a:gd name="connsiteX14" fmla="*/ 0 w 3355220"/>
              <a:gd name="connsiteY14" fmla="*/ 937957 h 1316762"/>
              <a:gd name="connsiteX15" fmla="*/ 0 w 3355220"/>
              <a:gd name="connsiteY15" fmla="*/ 937957 h 1316762"/>
              <a:gd name="connsiteX16" fmla="*/ 0 w 3355220"/>
              <a:gd name="connsiteY16" fmla="*/ 427708 h 1316762"/>
              <a:gd name="connsiteX0" fmla="*/ 0 w 3355220"/>
              <a:gd name="connsiteY0" fmla="*/ 427708 h 1325158"/>
              <a:gd name="connsiteX1" fmla="*/ 1420315 w 3355220"/>
              <a:gd name="connsiteY1" fmla="*/ 413910 h 1325158"/>
              <a:gd name="connsiteX2" fmla="*/ 1703177 w 3355220"/>
              <a:gd name="connsiteY2" fmla="*/ 0 h 1325158"/>
              <a:gd name="connsiteX3" fmla="*/ 1988613 w 3355220"/>
              <a:gd name="connsiteY3" fmla="*/ 427708 h 1325158"/>
              <a:gd name="connsiteX4" fmla="*/ 3353214 w 3355220"/>
              <a:gd name="connsiteY4" fmla="*/ 427708 h 1325158"/>
              <a:gd name="connsiteX5" fmla="*/ 3353214 w 3355220"/>
              <a:gd name="connsiteY5" fmla="*/ 937957 h 1325158"/>
              <a:gd name="connsiteX6" fmla="*/ 3353214 w 3355220"/>
              <a:gd name="connsiteY6" fmla="*/ 937957 h 1325158"/>
              <a:gd name="connsiteX7" fmla="*/ 3353214 w 3355220"/>
              <a:gd name="connsiteY7" fmla="*/ 1156635 h 1325158"/>
              <a:gd name="connsiteX8" fmla="*/ 3353214 w 3355220"/>
              <a:gd name="connsiteY8" fmla="*/ 1302420 h 1325158"/>
              <a:gd name="connsiteX9" fmla="*/ 3355220 w 3355220"/>
              <a:gd name="connsiteY9" fmla="*/ 1316762 h 1325158"/>
              <a:gd name="connsiteX10" fmla="*/ 1705717 w 3355220"/>
              <a:gd name="connsiteY10" fmla="*/ 1325158 h 1325158"/>
              <a:gd name="connsiteX11" fmla="*/ 995575 w 3355220"/>
              <a:gd name="connsiteY11" fmla="*/ 1301875 h 1325158"/>
              <a:gd name="connsiteX12" fmla="*/ 0 w 3355220"/>
              <a:gd name="connsiteY12" fmla="*/ 1302420 h 1325158"/>
              <a:gd name="connsiteX13" fmla="*/ 0 w 3355220"/>
              <a:gd name="connsiteY13" fmla="*/ 1156635 h 1325158"/>
              <a:gd name="connsiteX14" fmla="*/ 0 w 3355220"/>
              <a:gd name="connsiteY14" fmla="*/ 937957 h 1325158"/>
              <a:gd name="connsiteX15" fmla="*/ 0 w 3355220"/>
              <a:gd name="connsiteY15" fmla="*/ 937957 h 1325158"/>
              <a:gd name="connsiteX16" fmla="*/ 0 w 3355220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705717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692859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16762"/>
              <a:gd name="connsiteX1" fmla="*/ 1420315 w 3353214"/>
              <a:gd name="connsiteY1" fmla="*/ 413910 h 1316762"/>
              <a:gd name="connsiteX2" fmla="*/ 1703177 w 3353214"/>
              <a:gd name="connsiteY2" fmla="*/ 0 h 1316762"/>
              <a:gd name="connsiteX3" fmla="*/ 1988613 w 3353214"/>
              <a:gd name="connsiteY3" fmla="*/ 427708 h 1316762"/>
              <a:gd name="connsiteX4" fmla="*/ 3353214 w 3353214"/>
              <a:gd name="connsiteY4" fmla="*/ 427708 h 1316762"/>
              <a:gd name="connsiteX5" fmla="*/ 3353214 w 3353214"/>
              <a:gd name="connsiteY5" fmla="*/ 937957 h 1316762"/>
              <a:gd name="connsiteX6" fmla="*/ 3353214 w 3353214"/>
              <a:gd name="connsiteY6" fmla="*/ 937957 h 1316762"/>
              <a:gd name="connsiteX7" fmla="*/ 3353214 w 3353214"/>
              <a:gd name="connsiteY7" fmla="*/ 1156635 h 1316762"/>
              <a:gd name="connsiteX8" fmla="*/ 3353214 w 3353214"/>
              <a:gd name="connsiteY8" fmla="*/ 1302420 h 1316762"/>
              <a:gd name="connsiteX9" fmla="*/ 2763780 w 3353214"/>
              <a:gd name="connsiteY9" fmla="*/ 1316762 h 1316762"/>
              <a:gd name="connsiteX10" fmla="*/ 1744289 w 3353214"/>
              <a:gd name="connsiteY10" fmla="*/ 1311361 h 1316762"/>
              <a:gd name="connsiteX11" fmla="*/ 995575 w 3353214"/>
              <a:gd name="connsiteY11" fmla="*/ 1301875 h 1316762"/>
              <a:gd name="connsiteX12" fmla="*/ 0 w 3353214"/>
              <a:gd name="connsiteY12" fmla="*/ 1302420 h 1316762"/>
              <a:gd name="connsiteX13" fmla="*/ 0 w 3353214"/>
              <a:gd name="connsiteY13" fmla="*/ 1156635 h 1316762"/>
              <a:gd name="connsiteX14" fmla="*/ 0 w 3353214"/>
              <a:gd name="connsiteY14" fmla="*/ 937957 h 1316762"/>
              <a:gd name="connsiteX15" fmla="*/ 0 w 3353214"/>
              <a:gd name="connsiteY15" fmla="*/ 937957 h 1316762"/>
              <a:gd name="connsiteX16" fmla="*/ 0 w 3353214"/>
              <a:gd name="connsiteY16" fmla="*/ 427708 h 1316762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60921 w 3353214"/>
              <a:gd name="connsiteY9" fmla="*/ 1289167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44289 w 3353214"/>
              <a:gd name="connsiteY10" fmla="*/ 1283766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57146 w 3353214"/>
              <a:gd name="connsiteY10" fmla="*/ 1297563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302965">
                <a:moveTo>
                  <a:pt x="0" y="427708"/>
                </a:moveTo>
                <a:lnTo>
                  <a:pt x="1420315" y="413910"/>
                </a:lnTo>
                <a:lnTo>
                  <a:pt x="1703177" y="0"/>
                </a:lnTo>
                <a:lnTo>
                  <a:pt x="1988613" y="427708"/>
                </a:lnTo>
                <a:lnTo>
                  <a:pt x="3353214" y="427708"/>
                </a:lnTo>
                <a:lnTo>
                  <a:pt x="3353214" y="937957"/>
                </a:lnTo>
                <a:lnTo>
                  <a:pt x="3353214" y="937957"/>
                </a:lnTo>
                <a:lnTo>
                  <a:pt x="3353214" y="1156635"/>
                </a:lnTo>
                <a:lnTo>
                  <a:pt x="3353214" y="1302420"/>
                </a:lnTo>
                <a:lnTo>
                  <a:pt x="2609491" y="1302965"/>
                </a:lnTo>
                <a:lnTo>
                  <a:pt x="1757146" y="1297563"/>
                </a:lnTo>
                <a:lnTo>
                  <a:pt x="995575" y="1301875"/>
                </a:lnTo>
                <a:lnTo>
                  <a:pt x="0" y="1302420"/>
                </a:lnTo>
                <a:lnTo>
                  <a:pt x="0" y="1156635"/>
                </a:lnTo>
                <a:lnTo>
                  <a:pt x="0" y="937957"/>
                </a:lnTo>
                <a:lnTo>
                  <a:pt x="0" y="937957"/>
                </a:lnTo>
                <a:lnTo>
                  <a:pt x="0" y="427708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08000" tIns="360000" rIns="108000" bIns="162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2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SE"/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AD960386-20BC-A824-72C6-F1510969F21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33078" y="3790622"/>
            <a:ext cx="2196000" cy="85509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2D8D169A-65CE-0090-79C5-C013E68098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60534" y="3790622"/>
            <a:ext cx="2196000" cy="85509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9144360-C642-DB86-F372-3FDE1D9C2B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96806" y="1846903"/>
            <a:ext cx="2196000" cy="855098"/>
          </a:xfrm>
        </p:spPr>
        <p:txBody>
          <a:bodyPr anchor="b" anchorCtr="0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A0330CA3-BF76-E3B2-E459-B47743DAC48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524263" y="1844494"/>
            <a:ext cx="2196000" cy="855098"/>
          </a:xfrm>
        </p:spPr>
        <p:txBody>
          <a:bodyPr anchor="b" anchorCtr="0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A1D7E94-372E-F115-CF61-21AD37644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A74016F-AB7A-E739-3108-CB685C5D0188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353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meline 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B54936-E253-D161-D188-28F16429BF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D4A79F3-38F1-4951-B91A-A8D017FB37D1}" type="datetime1">
              <a:rPr lang="nb-NO" smtClean="0"/>
              <a:t>26.04.2026</a:t>
            </a:fld>
            <a:endParaRPr lang="nb-NO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37780F-F585-A560-862D-F4C1B1CF3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B3A34A-52CA-DD6D-0185-E026406E46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7">
            <a:extLst>
              <a:ext uri="{FF2B5EF4-FFF2-40B4-BE49-F238E27FC236}">
                <a16:creationId xmlns:a16="http://schemas.microsoft.com/office/drawing/2014/main" id="{B24804FF-6282-18CC-D5D7-1FBAAE879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593324" y="5490183"/>
            <a:ext cx="1126939" cy="206458"/>
          </a:xfrm>
          <a:prstGeom prst="rect">
            <a:avLst/>
          </a:prstGeom>
        </p:spPr>
      </p:pic>
      <p:sp>
        <p:nvSpPr>
          <p:cNvPr id="5" name="Text Placeholder 35">
            <a:extLst>
              <a:ext uri="{FF2B5EF4-FFF2-40B4-BE49-F238E27FC236}">
                <a16:creationId xmlns:a16="http://schemas.microsoft.com/office/drawing/2014/main" id="{1EC61437-8DF7-7B8B-0F24-BBCA3C0CD8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93342" y="2387361"/>
            <a:ext cx="449468" cy="441426"/>
          </a:xfrm>
          <a:prstGeom prst="ellipse">
            <a:avLst/>
          </a:prstGeom>
          <a:solidFill>
            <a:schemeClr val="accent1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6" name="Text Placeholder 35">
            <a:extLst>
              <a:ext uri="{FF2B5EF4-FFF2-40B4-BE49-F238E27FC236}">
                <a16:creationId xmlns:a16="http://schemas.microsoft.com/office/drawing/2014/main" id="{4E24A595-3277-E1A7-8AE5-45C9EF22FD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08740" y="2387361"/>
            <a:ext cx="449468" cy="441426"/>
          </a:xfrm>
          <a:prstGeom prst="ellipse">
            <a:avLst/>
          </a:prstGeom>
          <a:solidFill>
            <a:schemeClr val="tx2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7" name="Text Placeholder 35">
            <a:extLst>
              <a:ext uri="{FF2B5EF4-FFF2-40B4-BE49-F238E27FC236}">
                <a16:creationId xmlns:a16="http://schemas.microsoft.com/office/drawing/2014/main" id="{6A5DB832-E20A-FCF1-0AF5-AC70EB997A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01041" y="3705626"/>
            <a:ext cx="449468" cy="441426"/>
          </a:xfrm>
          <a:prstGeom prst="ellipse">
            <a:avLst/>
          </a:prstGeom>
          <a:solidFill>
            <a:schemeClr val="tx2"/>
          </a:solidFill>
        </p:spPr>
        <p:txBody>
          <a:bodyPr tIns="72000" bIns="36000" anchor="ctr" anchorCtr="0"/>
          <a:lstStyle>
            <a:lvl1pPr marL="0" indent="0" algn="ctr"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2C78139-7A54-F200-1B68-547A02406D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8443" y="3057014"/>
            <a:ext cx="2970000" cy="62202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269971">
                <a:moveTo>
                  <a:pt x="0" y="0"/>
                </a:moveTo>
                <a:lnTo>
                  <a:pt x="558869" y="0"/>
                </a:lnTo>
                <a:lnTo>
                  <a:pt x="558869" y="0"/>
                </a:lnTo>
                <a:lnTo>
                  <a:pt x="1397173" y="0"/>
                </a:lnTo>
                <a:lnTo>
                  <a:pt x="3353214" y="0"/>
                </a:lnTo>
                <a:lnTo>
                  <a:pt x="3353214" y="510249"/>
                </a:lnTo>
                <a:lnTo>
                  <a:pt x="3353214" y="510249"/>
                </a:lnTo>
                <a:lnTo>
                  <a:pt x="3353214" y="728927"/>
                </a:lnTo>
                <a:lnTo>
                  <a:pt x="3353214" y="874712"/>
                </a:lnTo>
                <a:lnTo>
                  <a:pt x="1953764" y="875257"/>
                </a:lnTo>
                <a:lnTo>
                  <a:pt x="1667144" y="1269971"/>
                </a:lnTo>
                <a:lnTo>
                  <a:pt x="1407011" y="874167"/>
                </a:lnTo>
                <a:lnTo>
                  <a:pt x="0" y="874712"/>
                </a:lnTo>
                <a:lnTo>
                  <a:pt x="0" y="728927"/>
                </a:lnTo>
                <a:lnTo>
                  <a:pt x="0" y="510249"/>
                </a:lnTo>
                <a:lnTo>
                  <a:pt x="0" y="5102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108000" tIns="144000" rIns="108000" bIns="324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1"/>
                </a:solidFill>
              </a:defRPr>
            </a:lvl1pPr>
          </a:lstStyle>
          <a:p>
            <a:pPr lvl="0"/>
            <a:endParaRPr lang="en-SE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4387E86-17E3-5D3C-5FF2-C5A49D6AD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44353" y="2843125"/>
            <a:ext cx="2970000" cy="63818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988613 w 3353214"/>
              <a:gd name="connsiteY3" fmla="*/ 13797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  <a:gd name="connsiteX0" fmla="*/ 0 w 3353214"/>
              <a:gd name="connsiteY0" fmla="*/ 317332 h 1587303"/>
              <a:gd name="connsiteX1" fmla="*/ 558869 w 3353214"/>
              <a:gd name="connsiteY1" fmla="*/ 317332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17332 h 1587303"/>
              <a:gd name="connsiteX1" fmla="*/ 1420315 w 3353214"/>
              <a:gd name="connsiteY1" fmla="*/ 303534 h 1587303"/>
              <a:gd name="connsiteX2" fmla="*/ 1664605 w 3353214"/>
              <a:gd name="connsiteY2" fmla="*/ 0 h 1587303"/>
              <a:gd name="connsiteX3" fmla="*/ 1988613 w 3353214"/>
              <a:gd name="connsiteY3" fmla="*/ 331129 h 1587303"/>
              <a:gd name="connsiteX4" fmla="*/ 3353214 w 3353214"/>
              <a:gd name="connsiteY4" fmla="*/ 317332 h 1587303"/>
              <a:gd name="connsiteX5" fmla="*/ 3353214 w 3353214"/>
              <a:gd name="connsiteY5" fmla="*/ 827581 h 1587303"/>
              <a:gd name="connsiteX6" fmla="*/ 3353214 w 3353214"/>
              <a:gd name="connsiteY6" fmla="*/ 827581 h 1587303"/>
              <a:gd name="connsiteX7" fmla="*/ 3353214 w 3353214"/>
              <a:gd name="connsiteY7" fmla="*/ 1046259 h 1587303"/>
              <a:gd name="connsiteX8" fmla="*/ 3353214 w 3353214"/>
              <a:gd name="connsiteY8" fmla="*/ 1192044 h 1587303"/>
              <a:gd name="connsiteX9" fmla="*/ 1953764 w 3353214"/>
              <a:gd name="connsiteY9" fmla="*/ 1192589 h 1587303"/>
              <a:gd name="connsiteX10" fmla="*/ 1667144 w 3353214"/>
              <a:gd name="connsiteY10" fmla="*/ 1587303 h 1587303"/>
              <a:gd name="connsiteX11" fmla="*/ 1407011 w 3353214"/>
              <a:gd name="connsiteY11" fmla="*/ 1191499 h 1587303"/>
              <a:gd name="connsiteX12" fmla="*/ 0 w 3353214"/>
              <a:gd name="connsiteY12" fmla="*/ 1192044 h 1587303"/>
              <a:gd name="connsiteX13" fmla="*/ 0 w 3353214"/>
              <a:gd name="connsiteY13" fmla="*/ 1046259 h 1587303"/>
              <a:gd name="connsiteX14" fmla="*/ 0 w 3353214"/>
              <a:gd name="connsiteY14" fmla="*/ 827581 h 1587303"/>
              <a:gd name="connsiteX15" fmla="*/ 0 w 3353214"/>
              <a:gd name="connsiteY15" fmla="*/ 827581 h 1587303"/>
              <a:gd name="connsiteX16" fmla="*/ 0 w 3353214"/>
              <a:gd name="connsiteY16" fmla="*/ 317332 h 1587303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400114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386317 h 1656288"/>
              <a:gd name="connsiteX1" fmla="*/ 1420315 w 3353214"/>
              <a:gd name="connsiteY1" fmla="*/ 372519 h 1656288"/>
              <a:gd name="connsiteX2" fmla="*/ 1703177 w 3353214"/>
              <a:gd name="connsiteY2" fmla="*/ 0 h 1656288"/>
              <a:gd name="connsiteX3" fmla="*/ 1988613 w 3353214"/>
              <a:gd name="connsiteY3" fmla="*/ 386317 h 1656288"/>
              <a:gd name="connsiteX4" fmla="*/ 3353214 w 3353214"/>
              <a:gd name="connsiteY4" fmla="*/ 386317 h 1656288"/>
              <a:gd name="connsiteX5" fmla="*/ 3353214 w 3353214"/>
              <a:gd name="connsiteY5" fmla="*/ 896566 h 1656288"/>
              <a:gd name="connsiteX6" fmla="*/ 3353214 w 3353214"/>
              <a:gd name="connsiteY6" fmla="*/ 896566 h 1656288"/>
              <a:gd name="connsiteX7" fmla="*/ 3353214 w 3353214"/>
              <a:gd name="connsiteY7" fmla="*/ 1115244 h 1656288"/>
              <a:gd name="connsiteX8" fmla="*/ 3353214 w 3353214"/>
              <a:gd name="connsiteY8" fmla="*/ 1261029 h 1656288"/>
              <a:gd name="connsiteX9" fmla="*/ 1953764 w 3353214"/>
              <a:gd name="connsiteY9" fmla="*/ 1261574 h 1656288"/>
              <a:gd name="connsiteX10" fmla="*/ 1667144 w 3353214"/>
              <a:gd name="connsiteY10" fmla="*/ 1656288 h 1656288"/>
              <a:gd name="connsiteX11" fmla="*/ 1407011 w 3353214"/>
              <a:gd name="connsiteY11" fmla="*/ 1260484 h 1656288"/>
              <a:gd name="connsiteX12" fmla="*/ 0 w 3353214"/>
              <a:gd name="connsiteY12" fmla="*/ 1261029 h 1656288"/>
              <a:gd name="connsiteX13" fmla="*/ 0 w 3353214"/>
              <a:gd name="connsiteY13" fmla="*/ 1115244 h 1656288"/>
              <a:gd name="connsiteX14" fmla="*/ 0 w 3353214"/>
              <a:gd name="connsiteY14" fmla="*/ 896566 h 1656288"/>
              <a:gd name="connsiteX15" fmla="*/ 0 w 3353214"/>
              <a:gd name="connsiteY15" fmla="*/ 896566 h 1656288"/>
              <a:gd name="connsiteX16" fmla="*/ 0 w 3353214"/>
              <a:gd name="connsiteY16" fmla="*/ 386317 h 1656288"/>
              <a:gd name="connsiteX0" fmla="*/ 0 w 3353214"/>
              <a:gd name="connsiteY0" fmla="*/ 427708 h 1697679"/>
              <a:gd name="connsiteX1" fmla="*/ 1420315 w 3353214"/>
              <a:gd name="connsiteY1" fmla="*/ 413910 h 1697679"/>
              <a:gd name="connsiteX2" fmla="*/ 1703177 w 3353214"/>
              <a:gd name="connsiteY2" fmla="*/ 0 h 1697679"/>
              <a:gd name="connsiteX3" fmla="*/ 1988613 w 3353214"/>
              <a:gd name="connsiteY3" fmla="*/ 427708 h 1697679"/>
              <a:gd name="connsiteX4" fmla="*/ 3353214 w 3353214"/>
              <a:gd name="connsiteY4" fmla="*/ 427708 h 1697679"/>
              <a:gd name="connsiteX5" fmla="*/ 3353214 w 3353214"/>
              <a:gd name="connsiteY5" fmla="*/ 937957 h 1697679"/>
              <a:gd name="connsiteX6" fmla="*/ 3353214 w 3353214"/>
              <a:gd name="connsiteY6" fmla="*/ 937957 h 1697679"/>
              <a:gd name="connsiteX7" fmla="*/ 3353214 w 3353214"/>
              <a:gd name="connsiteY7" fmla="*/ 1156635 h 1697679"/>
              <a:gd name="connsiteX8" fmla="*/ 3353214 w 3353214"/>
              <a:gd name="connsiteY8" fmla="*/ 1302420 h 1697679"/>
              <a:gd name="connsiteX9" fmla="*/ 1953764 w 3353214"/>
              <a:gd name="connsiteY9" fmla="*/ 1302965 h 1697679"/>
              <a:gd name="connsiteX10" fmla="*/ 1667144 w 3353214"/>
              <a:gd name="connsiteY10" fmla="*/ 1697679 h 1697679"/>
              <a:gd name="connsiteX11" fmla="*/ 1407011 w 3353214"/>
              <a:gd name="connsiteY11" fmla="*/ 1301875 h 1697679"/>
              <a:gd name="connsiteX12" fmla="*/ 0 w 3353214"/>
              <a:gd name="connsiteY12" fmla="*/ 1302420 h 1697679"/>
              <a:gd name="connsiteX13" fmla="*/ 0 w 3353214"/>
              <a:gd name="connsiteY13" fmla="*/ 1156635 h 1697679"/>
              <a:gd name="connsiteX14" fmla="*/ 0 w 3353214"/>
              <a:gd name="connsiteY14" fmla="*/ 937957 h 1697679"/>
              <a:gd name="connsiteX15" fmla="*/ 0 w 3353214"/>
              <a:gd name="connsiteY15" fmla="*/ 937957 h 1697679"/>
              <a:gd name="connsiteX16" fmla="*/ 0 w 3353214"/>
              <a:gd name="connsiteY16" fmla="*/ 427708 h 1697679"/>
              <a:gd name="connsiteX0" fmla="*/ 0 w 3353214"/>
              <a:gd name="connsiteY0" fmla="*/ 427708 h 1325159"/>
              <a:gd name="connsiteX1" fmla="*/ 1420315 w 3353214"/>
              <a:gd name="connsiteY1" fmla="*/ 413910 h 1325159"/>
              <a:gd name="connsiteX2" fmla="*/ 1703177 w 3353214"/>
              <a:gd name="connsiteY2" fmla="*/ 0 h 1325159"/>
              <a:gd name="connsiteX3" fmla="*/ 1988613 w 3353214"/>
              <a:gd name="connsiteY3" fmla="*/ 427708 h 1325159"/>
              <a:gd name="connsiteX4" fmla="*/ 3353214 w 3353214"/>
              <a:gd name="connsiteY4" fmla="*/ 427708 h 1325159"/>
              <a:gd name="connsiteX5" fmla="*/ 3353214 w 3353214"/>
              <a:gd name="connsiteY5" fmla="*/ 937957 h 1325159"/>
              <a:gd name="connsiteX6" fmla="*/ 3353214 w 3353214"/>
              <a:gd name="connsiteY6" fmla="*/ 937957 h 1325159"/>
              <a:gd name="connsiteX7" fmla="*/ 3353214 w 3353214"/>
              <a:gd name="connsiteY7" fmla="*/ 1156635 h 1325159"/>
              <a:gd name="connsiteX8" fmla="*/ 3353214 w 3353214"/>
              <a:gd name="connsiteY8" fmla="*/ 1302420 h 1325159"/>
              <a:gd name="connsiteX9" fmla="*/ 1953764 w 3353214"/>
              <a:gd name="connsiteY9" fmla="*/ 1302965 h 1325159"/>
              <a:gd name="connsiteX10" fmla="*/ 1667145 w 3353214"/>
              <a:gd name="connsiteY10" fmla="*/ 1325159 h 1325159"/>
              <a:gd name="connsiteX11" fmla="*/ 1407011 w 3353214"/>
              <a:gd name="connsiteY11" fmla="*/ 1301875 h 1325159"/>
              <a:gd name="connsiteX12" fmla="*/ 0 w 3353214"/>
              <a:gd name="connsiteY12" fmla="*/ 1302420 h 1325159"/>
              <a:gd name="connsiteX13" fmla="*/ 0 w 3353214"/>
              <a:gd name="connsiteY13" fmla="*/ 1156635 h 1325159"/>
              <a:gd name="connsiteX14" fmla="*/ 0 w 3353214"/>
              <a:gd name="connsiteY14" fmla="*/ 937957 h 1325159"/>
              <a:gd name="connsiteX15" fmla="*/ 0 w 3353214"/>
              <a:gd name="connsiteY15" fmla="*/ 937957 h 1325159"/>
              <a:gd name="connsiteX16" fmla="*/ 0 w 3353214"/>
              <a:gd name="connsiteY16" fmla="*/ 427708 h 1325159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1407011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1953764 w 3353214"/>
              <a:gd name="connsiteY9" fmla="*/ 1302965 h 1302965"/>
              <a:gd name="connsiteX10" fmla="*/ 1705717 w 3353214"/>
              <a:gd name="connsiteY10" fmla="*/ 1297564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5220"/>
              <a:gd name="connsiteY0" fmla="*/ 427708 h 1316762"/>
              <a:gd name="connsiteX1" fmla="*/ 1420315 w 3355220"/>
              <a:gd name="connsiteY1" fmla="*/ 413910 h 1316762"/>
              <a:gd name="connsiteX2" fmla="*/ 1703177 w 3355220"/>
              <a:gd name="connsiteY2" fmla="*/ 0 h 1316762"/>
              <a:gd name="connsiteX3" fmla="*/ 1988613 w 3355220"/>
              <a:gd name="connsiteY3" fmla="*/ 427708 h 1316762"/>
              <a:gd name="connsiteX4" fmla="*/ 3353214 w 3355220"/>
              <a:gd name="connsiteY4" fmla="*/ 427708 h 1316762"/>
              <a:gd name="connsiteX5" fmla="*/ 3353214 w 3355220"/>
              <a:gd name="connsiteY5" fmla="*/ 937957 h 1316762"/>
              <a:gd name="connsiteX6" fmla="*/ 3353214 w 3355220"/>
              <a:gd name="connsiteY6" fmla="*/ 937957 h 1316762"/>
              <a:gd name="connsiteX7" fmla="*/ 3353214 w 3355220"/>
              <a:gd name="connsiteY7" fmla="*/ 1156635 h 1316762"/>
              <a:gd name="connsiteX8" fmla="*/ 3353214 w 3355220"/>
              <a:gd name="connsiteY8" fmla="*/ 1302420 h 1316762"/>
              <a:gd name="connsiteX9" fmla="*/ 3355220 w 3355220"/>
              <a:gd name="connsiteY9" fmla="*/ 1316762 h 1316762"/>
              <a:gd name="connsiteX10" fmla="*/ 1705717 w 3355220"/>
              <a:gd name="connsiteY10" fmla="*/ 1297564 h 1316762"/>
              <a:gd name="connsiteX11" fmla="*/ 995575 w 3355220"/>
              <a:gd name="connsiteY11" fmla="*/ 1301875 h 1316762"/>
              <a:gd name="connsiteX12" fmla="*/ 0 w 3355220"/>
              <a:gd name="connsiteY12" fmla="*/ 1302420 h 1316762"/>
              <a:gd name="connsiteX13" fmla="*/ 0 w 3355220"/>
              <a:gd name="connsiteY13" fmla="*/ 1156635 h 1316762"/>
              <a:gd name="connsiteX14" fmla="*/ 0 w 3355220"/>
              <a:gd name="connsiteY14" fmla="*/ 937957 h 1316762"/>
              <a:gd name="connsiteX15" fmla="*/ 0 w 3355220"/>
              <a:gd name="connsiteY15" fmla="*/ 937957 h 1316762"/>
              <a:gd name="connsiteX16" fmla="*/ 0 w 3355220"/>
              <a:gd name="connsiteY16" fmla="*/ 427708 h 1316762"/>
              <a:gd name="connsiteX0" fmla="*/ 0 w 3355220"/>
              <a:gd name="connsiteY0" fmla="*/ 427708 h 1325158"/>
              <a:gd name="connsiteX1" fmla="*/ 1420315 w 3355220"/>
              <a:gd name="connsiteY1" fmla="*/ 413910 h 1325158"/>
              <a:gd name="connsiteX2" fmla="*/ 1703177 w 3355220"/>
              <a:gd name="connsiteY2" fmla="*/ 0 h 1325158"/>
              <a:gd name="connsiteX3" fmla="*/ 1988613 w 3355220"/>
              <a:gd name="connsiteY3" fmla="*/ 427708 h 1325158"/>
              <a:gd name="connsiteX4" fmla="*/ 3353214 w 3355220"/>
              <a:gd name="connsiteY4" fmla="*/ 427708 h 1325158"/>
              <a:gd name="connsiteX5" fmla="*/ 3353214 w 3355220"/>
              <a:gd name="connsiteY5" fmla="*/ 937957 h 1325158"/>
              <a:gd name="connsiteX6" fmla="*/ 3353214 w 3355220"/>
              <a:gd name="connsiteY6" fmla="*/ 937957 h 1325158"/>
              <a:gd name="connsiteX7" fmla="*/ 3353214 w 3355220"/>
              <a:gd name="connsiteY7" fmla="*/ 1156635 h 1325158"/>
              <a:gd name="connsiteX8" fmla="*/ 3353214 w 3355220"/>
              <a:gd name="connsiteY8" fmla="*/ 1302420 h 1325158"/>
              <a:gd name="connsiteX9" fmla="*/ 3355220 w 3355220"/>
              <a:gd name="connsiteY9" fmla="*/ 1316762 h 1325158"/>
              <a:gd name="connsiteX10" fmla="*/ 1705717 w 3355220"/>
              <a:gd name="connsiteY10" fmla="*/ 1325158 h 1325158"/>
              <a:gd name="connsiteX11" fmla="*/ 995575 w 3355220"/>
              <a:gd name="connsiteY11" fmla="*/ 1301875 h 1325158"/>
              <a:gd name="connsiteX12" fmla="*/ 0 w 3355220"/>
              <a:gd name="connsiteY12" fmla="*/ 1302420 h 1325158"/>
              <a:gd name="connsiteX13" fmla="*/ 0 w 3355220"/>
              <a:gd name="connsiteY13" fmla="*/ 1156635 h 1325158"/>
              <a:gd name="connsiteX14" fmla="*/ 0 w 3355220"/>
              <a:gd name="connsiteY14" fmla="*/ 937957 h 1325158"/>
              <a:gd name="connsiteX15" fmla="*/ 0 w 3355220"/>
              <a:gd name="connsiteY15" fmla="*/ 937957 h 1325158"/>
              <a:gd name="connsiteX16" fmla="*/ 0 w 3355220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705717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25158"/>
              <a:gd name="connsiteX1" fmla="*/ 1420315 w 3353214"/>
              <a:gd name="connsiteY1" fmla="*/ 413910 h 1325158"/>
              <a:gd name="connsiteX2" fmla="*/ 1703177 w 3353214"/>
              <a:gd name="connsiteY2" fmla="*/ 0 h 1325158"/>
              <a:gd name="connsiteX3" fmla="*/ 1988613 w 3353214"/>
              <a:gd name="connsiteY3" fmla="*/ 427708 h 1325158"/>
              <a:gd name="connsiteX4" fmla="*/ 3353214 w 3353214"/>
              <a:gd name="connsiteY4" fmla="*/ 427708 h 1325158"/>
              <a:gd name="connsiteX5" fmla="*/ 3353214 w 3353214"/>
              <a:gd name="connsiteY5" fmla="*/ 937957 h 1325158"/>
              <a:gd name="connsiteX6" fmla="*/ 3353214 w 3353214"/>
              <a:gd name="connsiteY6" fmla="*/ 937957 h 1325158"/>
              <a:gd name="connsiteX7" fmla="*/ 3353214 w 3353214"/>
              <a:gd name="connsiteY7" fmla="*/ 1156635 h 1325158"/>
              <a:gd name="connsiteX8" fmla="*/ 3353214 w 3353214"/>
              <a:gd name="connsiteY8" fmla="*/ 1302420 h 1325158"/>
              <a:gd name="connsiteX9" fmla="*/ 2763780 w 3353214"/>
              <a:gd name="connsiteY9" fmla="*/ 1316762 h 1325158"/>
              <a:gd name="connsiteX10" fmla="*/ 1692859 w 3353214"/>
              <a:gd name="connsiteY10" fmla="*/ 1325158 h 1325158"/>
              <a:gd name="connsiteX11" fmla="*/ 995575 w 3353214"/>
              <a:gd name="connsiteY11" fmla="*/ 1301875 h 1325158"/>
              <a:gd name="connsiteX12" fmla="*/ 0 w 3353214"/>
              <a:gd name="connsiteY12" fmla="*/ 1302420 h 1325158"/>
              <a:gd name="connsiteX13" fmla="*/ 0 w 3353214"/>
              <a:gd name="connsiteY13" fmla="*/ 1156635 h 1325158"/>
              <a:gd name="connsiteX14" fmla="*/ 0 w 3353214"/>
              <a:gd name="connsiteY14" fmla="*/ 937957 h 1325158"/>
              <a:gd name="connsiteX15" fmla="*/ 0 w 3353214"/>
              <a:gd name="connsiteY15" fmla="*/ 937957 h 1325158"/>
              <a:gd name="connsiteX16" fmla="*/ 0 w 3353214"/>
              <a:gd name="connsiteY16" fmla="*/ 427708 h 1325158"/>
              <a:gd name="connsiteX0" fmla="*/ 0 w 3353214"/>
              <a:gd name="connsiteY0" fmla="*/ 427708 h 1316762"/>
              <a:gd name="connsiteX1" fmla="*/ 1420315 w 3353214"/>
              <a:gd name="connsiteY1" fmla="*/ 413910 h 1316762"/>
              <a:gd name="connsiteX2" fmla="*/ 1703177 w 3353214"/>
              <a:gd name="connsiteY2" fmla="*/ 0 h 1316762"/>
              <a:gd name="connsiteX3" fmla="*/ 1988613 w 3353214"/>
              <a:gd name="connsiteY3" fmla="*/ 427708 h 1316762"/>
              <a:gd name="connsiteX4" fmla="*/ 3353214 w 3353214"/>
              <a:gd name="connsiteY4" fmla="*/ 427708 h 1316762"/>
              <a:gd name="connsiteX5" fmla="*/ 3353214 w 3353214"/>
              <a:gd name="connsiteY5" fmla="*/ 937957 h 1316762"/>
              <a:gd name="connsiteX6" fmla="*/ 3353214 w 3353214"/>
              <a:gd name="connsiteY6" fmla="*/ 937957 h 1316762"/>
              <a:gd name="connsiteX7" fmla="*/ 3353214 w 3353214"/>
              <a:gd name="connsiteY7" fmla="*/ 1156635 h 1316762"/>
              <a:gd name="connsiteX8" fmla="*/ 3353214 w 3353214"/>
              <a:gd name="connsiteY8" fmla="*/ 1302420 h 1316762"/>
              <a:gd name="connsiteX9" fmla="*/ 2763780 w 3353214"/>
              <a:gd name="connsiteY9" fmla="*/ 1316762 h 1316762"/>
              <a:gd name="connsiteX10" fmla="*/ 1744289 w 3353214"/>
              <a:gd name="connsiteY10" fmla="*/ 1311361 h 1316762"/>
              <a:gd name="connsiteX11" fmla="*/ 995575 w 3353214"/>
              <a:gd name="connsiteY11" fmla="*/ 1301875 h 1316762"/>
              <a:gd name="connsiteX12" fmla="*/ 0 w 3353214"/>
              <a:gd name="connsiteY12" fmla="*/ 1302420 h 1316762"/>
              <a:gd name="connsiteX13" fmla="*/ 0 w 3353214"/>
              <a:gd name="connsiteY13" fmla="*/ 1156635 h 1316762"/>
              <a:gd name="connsiteX14" fmla="*/ 0 w 3353214"/>
              <a:gd name="connsiteY14" fmla="*/ 937957 h 1316762"/>
              <a:gd name="connsiteX15" fmla="*/ 0 w 3353214"/>
              <a:gd name="connsiteY15" fmla="*/ 937957 h 1316762"/>
              <a:gd name="connsiteX16" fmla="*/ 0 w 3353214"/>
              <a:gd name="connsiteY16" fmla="*/ 427708 h 1316762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60921 w 3353214"/>
              <a:gd name="connsiteY9" fmla="*/ 1289167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11361"/>
              <a:gd name="connsiteX1" fmla="*/ 1420315 w 3353214"/>
              <a:gd name="connsiteY1" fmla="*/ 413910 h 1311361"/>
              <a:gd name="connsiteX2" fmla="*/ 1703177 w 3353214"/>
              <a:gd name="connsiteY2" fmla="*/ 0 h 1311361"/>
              <a:gd name="connsiteX3" fmla="*/ 1988613 w 3353214"/>
              <a:gd name="connsiteY3" fmla="*/ 427708 h 1311361"/>
              <a:gd name="connsiteX4" fmla="*/ 3353214 w 3353214"/>
              <a:gd name="connsiteY4" fmla="*/ 427708 h 1311361"/>
              <a:gd name="connsiteX5" fmla="*/ 3353214 w 3353214"/>
              <a:gd name="connsiteY5" fmla="*/ 937957 h 1311361"/>
              <a:gd name="connsiteX6" fmla="*/ 3353214 w 3353214"/>
              <a:gd name="connsiteY6" fmla="*/ 937957 h 1311361"/>
              <a:gd name="connsiteX7" fmla="*/ 3353214 w 3353214"/>
              <a:gd name="connsiteY7" fmla="*/ 1156635 h 1311361"/>
              <a:gd name="connsiteX8" fmla="*/ 3353214 w 3353214"/>
              <a:gd name="connsiteY8" fmla="*/ 1302420 h 1311361"/>
              <a:gd name="connsiteX9" fmla="*/ 2609491 w 3353214"/>
              <a:gd name="connsiteY9" fmla="*/ 1302965 h 1311361"/>
              <a:gd name="connsiteX10" fmla="*/ 1744289 w 3353214"/>
              <a:gd name="connsiteY10" fmla="*/ 1311361 h 1311361"/>
              <a:gd name="connsiteX11" fmla="*/ 995575 w 3353214"/>
              <a:gd name="connsiteY11" fmla="*/ 1301875 h 1311361"/>
              <a:gd name="connsiteX12" fmla="*/ 0 w 3353214"/>
              <a:gd name="connsiteY12" fmla="*/ 1302420 h 1311361"/>
              <a:gd name="connsiteX13" fmla="*/ 0 w 3353214"/>
              <a:gd name="connsiteY13" fmla="*/ 1156635 h 1311361"/>
              <a:gd name="connsiteX14" fmla="*/ 0 w 3353214"/>
              <a:gd name="connsiteY14" fmla="*/ 937957 h 1311361"/>
              <a:gd name="connsiteX15" fmla="*/ 0 w 3353214"/>
              <a:gd name="connsiteY15" fmla="*/ 937957 h 1311361"/>
              <a:gd name="connsiteX16" fmla="*/ 0 w 3353214"/>
              <a:gd name="connsiteY16" fmla="*/ 427708 h 1311361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44289 w 3353214"/>
              <a:gd name="connsiteY10" fmla="*/ 1283766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  <a:gd name="connsiteX0" fmla="*/ 0 w 3353214"/>
              <a:gd name="connsiteY0" fmla="*/ 427708 h 1302965"/>
              <a:gd name="connsiteX1" fmla="*/ 1420315 w 3353214"/>
              <a:gd name="connsiteY1" fmla="*/ 413910 h 1302965"/>
              <a:gd name="connsiteX2" fmla="*/ 1703177 w 3353214"/>
              <a:gd name="connsiteY2" fmla="*/ 0 h 1302965"/>
              <a:gd name="connsiteX3" fmla="*/ 1988613 w 3353214"/>
              <a:gd name="connsiteY3" fmla="*/ 427708 h 1302965"/>
              <a:gd name="connsiteX4" fmla="*/ 3353214 w 3353214"/>
              <a:gd name="connsiteY4" fmla="*/ 427708 h 1302965"/>
              <a:gd name="connsiteX5" fmla="*/ 3353214 w 3353214"/>
              <a:gd name="connsiteY5" fmla="*/ 937957 h 1302965"/>
              <a:gd name="connsiteX6" fmla="*/ 3353214 w 3353214"/>
              <a:gd name="connsiteY6" fmla="*/ 937957 h 1302965"/>
              <a:gd name="connsiteX7" fmla="*/ 3353214 w 3353214"/>
              <a:gd name="connsiteY7" fmla="*/ 1156635 h 1302965"/>
              <a:gd name="connsiteX8" fmla="*/ 3353214 w 3353214"/>
              <a:gd name="connsiteY8" fmla="*/ 1302420 h 1302965"/>
              <a:gd name="connsiteX9" fmla="*/ 2609491 w 3353214"/>
              <a:gd name="connsiteY9" fmla="*/ 1302965 h 1302965"/>
              <a:gd name="connsiteX10" fmla="*/ 1757146 w 3353214"/>
              <a:gd name="connsiteY10" fmla="*/ 1297563 h 1302965"/>
              <a:gd name="connsiteX11" fmla="*/ 995575 w 3353214"/>
              <a:gd name="connsiteY11" fmla="*/ 1301875 h 1302965"/>
              <a:gd name="connsiteX12" fmla="*/ 0 w 3353214"/>
              <a:gd name="connsiteY12" fmla="*/ 1302420 h 1302965"/>
              <a:gd name="connsiteX13" fmla="*/ 0 w 3353214"/>
              <a:gd name="connsiteY13" fmla="*/ 1156635 h 1302965"/>
              <a:gd name="connsiteX14" fmla="*/ 0 w 3353214"/>
              <a:gd name="connsiteY14" fmla="*/ 937957 h 1302965"/>
              <a:gd name="connsiteX15" fmla="*/ 0 w 3353214"/>
              <a:gd name="connsiteY15" fmla="*/ 937957 h 1302965"/>
              <a:gd name="connsiteX16" fmla="*/ 0 w 3353214"/>
              <a:gd name="connsiteY16" fmla="*/ 427708 h 13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302965">
                <a:moveTo>
                  <a:pt x="0" y="427708"/>
                </a:moveTo>
                <a:lnTo>
                  <a:pt x="1420315" y="413910"/>
                </a:lnTo>
                <a:lnTo>
                  <a:pt x="1703177" y="0"/>
                </a:lnTo>
                <a:lnTo>
                  <a:pt x="1988613" y="427708"/>
                </a:lnTo>
                <a:lnTo>
                  <a:pt x="3353214" y="427708"/>
                </a:lnTo>
                <a:lnTo>
                  <a:pt x="3353214" y="937957"/>
                </a:lnTo>
                <a:lnTo>
                  <a:pt x="3353214" y="937957"/>
                </a:lnTo>
                <a:lnTo>
                  <a:pt x="3353214" y="1156635"/>
                </a:lnTo>
                <a:lnTo>
                  <a:pt x="3353214" y="1302420"/>
                </a:lnTo>
                <a:lnTo>
                  <a:pt x="2609491" y="1302965"/>
                </a:lnTo>
                <a:lnTo>
                  <a:pt x="1757146" y="1297563"/>
                </a:lnTo>
                <a:lnTo>
                  <a:pt x="995575" y="1301875"/>
                </a:lnTo>
                <a:lnTo>
                  <a:pt x="0" y="1302420"/>
                </a:lnTo>
                <a:lnTo>
                  <a:pt x="0" y="1156635"/>
                </a:lnTo>
                <a:lnTo>
                  <a:pt x="0" y="937957"/>
                </a:lnTo>
                <a:lnTo>
                  <a:pt x="0" y="937957"/>
                </a:lnTo>
                <a:lnTo>
                  <a:pt x="0" y="427708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08000" tIns="360000" rIns="108000" bIns="162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2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SE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3E099FA-1907-B614-A559-5B2F58F324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50263" y="3057014"/>
            <a:ext cx="2970000" cy="622022"/>
          </a:xfrm>
          <a:custGeom>
            <a:avLst/>
            <a:gdLst>
              <a:gd name="connsiteX0" fmla="*/ 0 w 3353214"/>
              <a:gd name="connsiteY0" fmla="*/ 0 h 874712"/>
              <a:gd name="connsiteX1" fmla="*/ 558869 w 3353214"/>
              <a:gd name="connsiteY1" fmla="*/ 0 h 874712"/>
              <a:gd name="connsiteX2" fmla="*/ 558869 w 3353214"/>
              <a:gd name="connsiteY2" fmla="*/ 0 h 874712"/>
              <a:gd name="connsiteX3" fmla="*/ 1397173 w 3353214"/>
              <a:gd name="connsiteY3" fmla="*/ 0 h 874712"/>
              <a:gd name="connsiteX4" fmla="*/ 3353214 w 3353214"/>
              <a:gd name="connsiteY4" fmla="*/ 0 h 874712"/>
              <a:gd name="connsiteX5" fmla="*/ 3353214 w 3353214"/>
              <a:gd name="connsiteY5" fmla="*/ 510249 h 874712"/>
              <a:gd name="connsiteX6" fmla="*/ 3353214 w 3353214"/>
              <a:gd name="connsiteY6" fmla="*/ 510249 h 874712"/>
              <a:gd name="connsiteX7" fmla="*/ 3353214 w 3353214"/>
              <a:gd name="connsiteY7" fmla="*/ 728927 h 874712"/>
              <a:gd name="connsiteX8" fmla="*/ 3353214 w 3353214"/>
              <a:gd name="connsiteY8" fmla="*/ 874712 h 874712"/>
              <a:gd name="connsiteX9" fmla="*/ 1397173 w 3353214"/>
              <a:gd name="connsiteY9" fmla="*/ 874712 h 874712"/>
              <a:gd name="connsiteX10" fmla="*/ 978032 w 3353214"/>
              <a:gd name="connsiteY10" fmla="*/ 1129822 h 874712"/>
              <a:gd name="connsiteX11" fmla="*/ 558869 w 3353214"/>
              <a:gd name="connsiteY11" fmla="*/ 874712 h 874712"/>
              <a:gd name="connsiteX12" fmla="*/ 0 w 3353214"/>
              <a:gd name="connsiteY12" fmla="*/ 874712 h 874712"/>
              <a:gd name="connsiteX13" fmla="*/ 0 w 3353214"/>
              <a:gd name="connsiteY13" fmla="*/ 728927 h 874712"/>
              <a:gd name="connsiteX14" fmla="*/ 0 w 3353214"/>
              <a:gd name="connsiteY14" fmla="*/ 510249 h 874712"/>
              <a:gd name="connsiteX15" fmla="*/ 0 w 3353214"/>
              <a:gd name="connsiteY15" fmla="*/ 510249 h 874712"/>
              <a:gd name="connsiteX16" fmla="*/ 0 w 3353214"/>
              <a:gd name="connsiteY16" fmla="*/ 0 h 87471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1397173 w 3353214"/>
              <a:gd name="connsiteY9" fmla="*/ 874712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129822"/>
              <a:gd name="connsiteX1" fmla="*/ 558869 w 3353214"/>
              <a:gd name="connsiteY1" fmla="*/ 0 h 1129822"/>
              <a:gd name="connsiteX2" fmla="*/ 558869 w 3353214"/>
              <a:gd name="connsiteY2" fmla="*/ 0 h 1129822"/>
              <a:gd name="connsiteX3" fmla="*/ 1397173 w 3353214"/>
              <a:gd name="connsiteY3" fmla="*/ 0 h 1129822"/>
              <a:gd name="connsiteX4" fmla="*/ 3353214 w 3353214"/>
              <a:gd name="connsiteY4" fmla="*/ 0 h 1129822"/>
              <a:gd name="connsiteX5" fmla="*/ 3353214 w 3353214"/>
              <a:gd name="connsiteY5" fmla="*/ 510249 h 1129822"/>
              <a:gd name="connsiteX6" fmla="*/ 3353214 w 3353214"/>
              <a:gd name="connsiteY6" fmla="*/ 510249 h 1129822"/>
              <a:gd name="connsiteX7" fmla="*/ 3353214 w 3353214"/>
              <a:gd name="connsiteY7" fmla="*/ 728927 h 1129822"/>
              <a:gd name="connsiteX8" fmla="*/ 3353214 w 3353214"/>
              <a:gd name="connsiteY8" fmla="*/ 874712 h 1129822"/>
              <a:gd name="connsiteX9" fmla="*/ 2139295 w 3353214"/>
              <a:gd name="connsiteY9" fmla="*/ 861460 h 1129822"/>
              <a:gd name="connsiteX10" fmla="*/ 978032 w 3353214"/>
              <a:gd name="connsiteY10" fmla="*/ 1129822 h 1129822"/>
              <a:gd name="connsiteX11" fmla="*/ 996191 w 3353214"/>
              <a:gd name="connsiteY11" fmla="*/ 874712 h 1129822"/>
              <a:gd name="connsiteX12" fmla="*/ 0 w 3353214"/>
              <a:gd name="connsiteY12" fmla="*/ 874712 h 1129822"/>
              <a:gd name="connsiteX13" fmla="*/ 0 w 3353214"/>
              <a:gd name="connsiteY13" fmla="*/ 728927 h 1129822"/>
              <a:gd name="connsiteX14" fmla="*/ 0 w 3353214"/>
              <a:gd name="connsiteY14" fmla="*/ 510249 h 1129822"/>
              <a:gd name="connsiteX15" fmla="*/ 0 w 3353214"/>
              <a:gd name="connsiteY15" fmla="*/ 510249 h 1129822"/>
              <a:gd name="connsiteX16" fmla="*/ 0 w 3353214"/>
              <a:gd name="connsiteY16" fmla="*/ 0 h 1129822"/>
              <a:gd name="connsiteX0" fmla="*/ 0 w 3353214"/>
              <a:gd name="connsiteY0" fmla="*/ 0 h 1209336"/>
              <a:gd name="connsiteX1" fmla="*/ 558869 w 3353214"/>
              <a:gd name="connsiteY1" fmla="*/ 0 h 1209336"/>
              <a:gd name="connsiteX2" fmla="*/ 558869 w 3353214"/>
              <a:gd name="connsiteY2" fmla="*/ 0 h 1209336"/>
              <a:gd name="connsiteX3" fmla="*/ 1397173 w 3353214"/>
              <a:gd name="connsiteY3" fmla="*/ 0 h 1209336"/>
              <a:gd name="connsiteX4" fmla="*/ 3353214 w 3353214"/>
              <a:gd name="connsiteY4" fmla="*/ 0 h 1209336"/>
              <a:gd name="connsiteX5" fmla="*/ 3353214 w 3353214"/>
              <a:gd name="connsiteY5" fmla="*/ 510249 h 1209336"/>
              <a:gd name="connsiteX6" fmla="*/ 3353214 w 3353214"/>
              <a:gd name="connsiteY6" fmla="*/ 510249 h 1209336"/>
              <a:gd name="connsiteX7" fmla="*/ 3353214 w 3353214"/>
              <a:gd name="connsiteY7" fmla="*/ 728927 h 1209336"/>
              <a:gd name="connsiteX8" fmla="*/ 3353214 w 3353214"/>
              <a:gd name="connsiteY8" fmla="*/ 874712 h 1209336"/>
              <a:gd name="connsiteX9" fmla="*/ 2139295 w 3353214"/>
              <a:gd name="connsiteY9" fmla="*/ 861460 h 1209336"/>
              <a:gd name="connsiteX10" fmla="*/ 1508119 w 3353214"/>
              <a:gd name="connsiteY10" fmla="*/ 1209336 h 1209336"/>
              <a:gd name="connsiteX11" fmla="*/ 996191 w 3353214"/>
              <a:gd name="connsiteY11" fmla="*/ 874712 h 1209336"/>
              <a:gd name="connsiteX12" fmla="*/ 0 w 3353214"/>
              <a:gd name="connsiteY12" fmla="*/ 874712 h 1209336"/>
              <a:gd name="connsiteX13" fmla="*/ 0 w 3353214"/>
              <a:gd name="connsiteY13" fmla="*/ 728927 h 1209336"/>
              <a:gd name="connsiteX14" fmla="*/ 0 w 3353214"/>
              <a:gd name="connsiteY14" fmla="*/ 510249 h 1209336"/>
              <a:gd name="connsiteX15" fmla="*/ 0 w 3353214"/>
              <a:gd name="connsiteY15" fmla="*/ 510249 h 1209336"/>
              <a:gd name="connsiteX16" fmla="*/ 0 w 3353214"/>
              <a:gd name="connsiteY16" fmla="*/ 0 h 1209336"/>
              <a:gd name="connsiteX0" fmla="*/ 0 w 3353214"/>
              <a:gd name="connsiteY0" fmla="*/ 0 h 944292"/>
              <a:gd name="connsiteX1" fmla="*/ 558869 w 3353214"/>
              <a:gd name="connsiteY1" fmla="*/ 0 h 944292"/>
              <a:gd name="connsiteX2" fmla="*/ 558869 w 3353214"/>
              <a:gd name="connsiteY2" fmla="*/ 0 h 944292"/>
              <a:gd name="connsiteX3" fmla="*/ 1397173 w 3353214"/>
              <a:gd name="connsiteY3" fmla="*/ 0 h 944292"/>
              <a:gd name="connsiteX4" fmla="*/ 3353214 w 3353214"/>
              <a:gd name="connsiteY4" fmla="*/ 0 h 944292"/>
              <a:gd name="connsiteX5" fmla="*/ 3353214 w 3353214"/>
              <a:gd name="connsiteY5" fmla="*/ 510249 h 944292"/>
              <a:gd name="connsiteX6" fmla="*/ 3353214 w 3353214"/>
              <a:gd name="connsiteY6" fmla="*/ 510249 h 944292"/>
              <a:gd name="connsiteX7" fmla="*/ 3353214 w 3353214"/>
              <a:gd name="connsiteY7" fmla="*/ 728927 h 944292"/>
              <a:gd name="connsiteX8" fmla="*/ 3353214 w 3353214"/>
              <a:gd name="connsiteY8" fmla="*/ 874712 h 944292"/>
              <a:gd name="connsiteX9" fmla="*/ 2139295 w 3353214"/>
              <a:gd name="connsiteY9" fmla="*/ 861460 h 944292"/>
              <a:gd name="connsiteX10" fmla="*/ 1455110 w 3353214"/>
              <a:gd name="connsiteY10" fmla="*/ 944292 h 944292"/>
              <a:gd name="connsiteX11" fmla="*/ 996191 w 3353214"/>
              <a:gd name="connsiteY11" fmla="*/ 874712 h 944292"/>
              <a:gd name="connsiteX12" fmla="*/ 0 w 3353214"/>
              <a:gd name="connsiteY12" fmla="*/ 874712 h 944292"/>
              <a:gd name="connsiteX13" fmla="*/ 0 w 3353214"/>
              <a:gd name="connsiteY13" fmla="*/ 728927 h 944292"/>
              <a:gd name="connsiteX14" fmla="*/ 0 w 3353214"/>
              <a:gd name="connsiteY14" fmla="*/ 510249 h 944292"/>
              <a:gd name="connsiteX15" fmla="*/ 0 w 3353214"/>
              <a:gd name="connsiteY15" fmla="*/ 510249 h 944292"/>
              <a:gd name="connsiteX16" fmla="*/ 0 w 3353214"/>
              <a:gd name="connsiteY16" fmla="*/ 0 h 944292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996191 w 3353214"/>
              <a:gd name="connsiteY11" fmla="*/ 874712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245773"/>
              <a:gd name="connsiteX1" fmla="*/ 558869 w 3353214"/>
              <a:gd name="connsiteY1" fmla="*/ 0 h 1245773"/>
              <a:gd name="connsiteX2" fmla="*/ 558869 w 3353214"/>
              <a:gd name="connsiteY2" fmla="*/ 0 h 1245773"/>
              <a:gd name="connsiteX3" fmla="*/ 1397173 w 3353214"/>
              <a:gd name="connsiteY3" fmla="*/ 0 h 1245773"/>
              <a:gd name="connsiteX4" fmla="*/ 3353214 w 3353214"/>
              <a:gd name="connsiteY4" fmla="*/ 0 h 1245773"/>
              <a:gd name="connsiteX5" fmla="*/ 3353214 w 3353214"/>
              <a:gd name="connsiteY5" fmla="*/ 510249 h 1245773"/>
              <a:gd name="connsiteX6" fmla="*/ 3353214 w 3353214"/>
              <a:gd name="connsiteY6" fmla="*/ 510249 h 1245773"/>
              <a:gd name="connsiteX7" fmla="*/ 3353214 w 3353214"/>
              <a:gd name="connsiteY7" fmla="*/ 728927 h 1245773"/>
              <a:gd name="connsiteX8" fmla="*/ 3353214 w 3353214"/>
              <a:gd name="connsiteY8" fmla="*/ 874712 h 1245773"/>
              <a:gd name="connsiteX9" fmla="*/ 2139295 w 3353214"/>
              <a:gd name="connsiteY9" fmla="*/ 861460 h 1245773"/>
              <a:gd name="connsiteX10" fmla="*/ 1494866 w 3353214"/>
              <a:gd name="connsiteY10" fmla="*/ 1076814 h 1245773"/>
              <a:gd name="connsiteX11" fmla="*/ 810660 w 3353214"/>
              <a:gd name="connsiteY11" fmla="*/ 1245773 h 1245773"/>
              <a:gd name="connsiteX12" fmla="*/ 0 w 3353214"/>
              <a:gd name="connsiteY12" fmla="*/ 874712 h 1245773"/>
              <a:gd name="connsiteX13" fmla="*/ 0 w 3353214"/>
              <a:gd name="connsiteY13" fmla="*/ 728927 h 1245773"/>
              <a:gd name="connsiteX14" fmla="*/ 0 w 3353214"/>
              <a:gd name="connsiteY14" fmla="*/ 510249 h 1245773"/>
              <a:gd name="connsiteX15" fmla="*/ 0 w 3353214"/>
              <a:gd name="connsiteY15" fmla="*/ 510249 h 1245773"/>
              <a:gd name="connsiteX16" fmla="*/ 0 w 3353214"/>
              <a:gd name="connsiteY16" fmla="*/ 0 h 1245773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2139295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34730 w 3353214"/>
              <a:gd name="connsiteY11" fmla="*/ 901217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27260 w 3353214"/>
              <a:gd name="connsiteY9" fmla="*/ 861460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47983 w 3353214"/>
              <a:gd name="connsiteY11" fmla="*/ 887965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261236 w 3353214"/>
              <a:gd name="connsiteY11" fmla="*/ 860371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076814"/>
              <a:gd name="connsiteX1" fmla="*/ 558869 w 3353214"/>
              <a:gd name="connsiteY1" fmla="*/ 0 h 1076814"/>
              <a:gd name="connsiteX2" fmla="*/ 558869 w 3353214"/>
              <a:gd name="connsiteY2" fmla="*/ 0 h 1076814"/>
              <a:gd name="connsiteX3" fmla="*/ 1397173 w 3353214"/>
              <a:gd name="connsiteY3" fmla="*/ 0 h 1076814"/>
              <a:gd name="connsiteX4" fmla="*/ 3353214 w 3353214"/>
              <a:gd name="connsiteY4" fmla="*/ 0 h 1076814"/>
              <a:gd name="connsiteX5" fmla="*/ 3353214 w 3353214"/>
              <a:gd name="connsiteY5" fmla="*/ 510249 h 1076814"/>
              <a:gd name="connsiteX6" fmla="*/ 3353214 w 3353214"/>
              <a:gd name="connsiteY6" fmla="*/ 510249 h 1076814"/>
              <a:gd name="connsiteX7" fmla="*/ 3353214 w 3353214"/>
              <a:gd name="connsiteY7" fmla="*/ 728927 h 1076814"/>
              <a:gd name="connsiteX8" fmla="*/ 3353214 w 3353214"/>
              <a:gd name="connsiteY8" fmla="*/ 874712 h 1076814"/>
              <a:gd name="connsiteX9" fmla="*/ 1953764 w 3353214"/>
              <a:gd name="connsiteY9" fmla="*/ 875257 h 1076814"/>
              <a:gd name="connsiteX10" fmla="*/ 1494866 w 3353214"/>
              <a:gd name="connsiteY10" fmla="*/ 1076814 h 1076814"/>
              <a:gd name="connsiteX11" fmla="*/ 1300992 w 3353214"/>
              <a:gd name="connsiteY11" fmla="*/ 887964 h 1076814"/>
              <a:gd name="connsiteX12" fmla="*/ 0 w 3353214"/>
              <a:gd name="connsiteY12" fmla="*/ 874712 h 1076814"/>
              <a:gd name="connsiteX13" fmla="*/ 0 w 3353214"/>
              <a:gd name="connsiteY13" fmla="*/ 728927 h 1076814"/>
              <a:gd name="connsiteX14" fmla="*/ 0 w 3353214"/>
              <a:gd name="connsiteY14" fmla="*/ 510249 h 1076814"/>
              <a:gd name="connsiteX15" fmla="*/ 0 w 3353214"/>
              <a:gd name="connsiteY15" fmla="*/ 510249 h 1076814"/>
              <a:gd name="connsiteX16" fmla="*/ 0 w 3353214"/>
              <a:gd name="connsiteY16" fmla="*/ 0 h 1076814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00992 w 3353214"/>
              <a:gd name="connsiteY11" fmla="*/ 887964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40749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367254 w 3353214"/>
              <a:gd name="connsiteY11" fmla="*/ 915558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132001"/>
              <a:gd name="connsiteX1" fmla="*/ 558869 w 3353214"/>
              <a:gd name="connsiteY1" fmla="*/ 0 h 1132001"/>
              <a:gd name="connsiteX2" fmla="*/ 558869 w 3353214"/>
              <a:gd name="connsiteY2" fmla="*/ 0 h 1132001"/>
              <a:gd name="connsiteX3" fmla="*/ 1397173 w 3353214"/>
              <a:gd name="connsiteY3" fmla="*/ 0 h 1132001"/>
              <a:gd name="connsiteX4" fmla="*/ 3353214 w 3353214"/>
              <a:gd name="connsiteY4" fmla="*/ 0 h 1132001"/>
              <a:gd name="connsiteX5" fmla="*/ 3353214 w 3353214"/>
              <a:gd name="connsiteY5" fmla="*/ 510249 h 1132001"/>
              <a:gd name="connsiteX6" fmla="*/ 3353214 w 3353214"/>
              <a:gd name="connsiteY6" fmla="*/ 510249 h 1132001"/>
              <a:gd name="connsiteX7" fmla="*/ 3353214 w 3353214"/>
              <a:gd name="connsiteY7" fmla="*/ 728927 h 1132001"/>
              <a:gd name="connsiteX8" fmla="*/ 3353214 w 3353214"/>
              <a:gd name="connsiteY8" fmla="*/ 874712 h 1132001"/>
              <a:gd name="connsiteX9" fmla="*/ 1953764 w 3353214"/>
              <a:gd name="connsiteY9" fmla="*/ 875257 h 1132001"/>
              <a:gd name="connsiteX10" fmla="*/ 1614136 w 3353214"/>
              <a:gd name="connsiteY10" fmla="*/ 1132001 h 1132001"/>
              <a:gd name="connsiteX11" fmla="*/ 1407011 w 3353214"/>
              <a:gd name="connsiteY11" fmla="*/ 874167 h 1132001"/>
              <a:gd name="connsiteX12" fmla="*/ 0 w 3353214"/>
              <a:gd name="connsiteY12" fmla="*/ 874712 h 1132001"/>
              <a:gd name="connsiteX13" fmla="*/ 0 w 3353214"/>
              <a:gd name="connsiteY13" fmla="*/ 728927 h 1132001"/>
              <a:gd name="connsiteX14" fmla="*/ 0 w 3353214"/>
              <a:gd name="connsiteY14" fmla="*/ 510249 h 1132001"/>
              <a:gd name="connsiteX15" fmla="*/ 0 w 3353214"/>
              <a:gd name="connsiteY15" fmla="*/ 510249 h 1132001"/>
              <a:gd name="connsiteX16" fmla="*/ 0 w 3353214"/>
              <a:gd name="connsiteY16" fmla="*/ 0 h 1132001"/>
              <a:gd name="connsiteX0" fmla="*/ 0 w 3353214"/>
              <a:gd name="connsiteY0" fmla="*/ 0 h 1228580"/>
              <a:gd name="connsiteX1" fmla="*/ 558869 w 3353214"/>
              <a:gd name="connsiteY1" fmla="*/ 0 h 1228580"/>
              <a:gd name="connsiteX2" fmla="*/ 558869 w 3353214"/>
              <a:gd name="connsiteY2" fmla="*/ 0 h 1228580"/>
              <a:gd name="connsiteX3" fmla="*/ 1397173 w 3353214"/>
              <a:gd name="connsiteY3" fmla="*/ 0 h 1228580"/>
              <a:gd name="connsiteX4" fmla="*/ 3353214 w 3353214"/>
              <a:gd name="connsiteY4" fmla="*/ 0 h 1228580"/>
              <a:gd name="connsiteX5" fmla="*/ 3353214 w 3353214"/>
              <a:gd name="connsiteY5" fmla="*/ 510249 h 1228580"/>
              <a:gd name="connsiteX6" fmla="*/ 3353214 w 3353214"/>
              <a:gd name="connsiteY6" fmla="*/ 510249 h 1228580"/>
              <a:gd name="connsiteX7" fmla="*/ 3353214 w 3353214"/>
              <a:gd name="connsiteY7" fmla="*/ 728927 h 1228580"/>
              <a:gd name="connsiteX8" fmla="*/ 3353214 w 3353214"/>
              <a:gd name="connsiteY8" fmla="*/ 874712 h 1228580"/>
              <a:gd name="connsiteX9" fmla="*/ 1953764 w 3353214"/>
              <a:gd name="connsiteY9" fmla="*/ 875257 h 1228580"/>
              <a:gd name="connsiteX10" fmla="*/ 1693649 w 3353214"/>
              <a:gd name="connsiteY10" fmla="*/ 1228580 h 1228580"/>
              <a:gd name="connsiteX11" fmla="*/ 1407011 w 3353214"/>
              <a:gd name="connsiteY11" fmla="*/ 874167 h 1228580"/>
              <a:gd name="connsiteX12" fmla="*/ 0 w 3353214"/>
              <a:gd name="connsiteY12" fmla="*/ 874712 h 1228580"/>
              <a:gd name="connsiteX13" fmla="*/ 0 w 3353214"/>
              <a:gd name="connsiteY13" fmla="*/ 728927 h 1228580"/>
              <a:gd name="connsiteX14" fmla="*/ 0 w 3353214"/>
              <a:gd name="connsiteY14" fmla="*/ 510249 h 1228580"/>
              <a:gd name="connsiteX15" fmla="*/ 0 w 3353214"/>
              <a:gd name="connsiteY15" fmla="*/ 510249 h 1228580"/>
              <a:gd name="connsiteX16" fmla="*/ 0 w 3353214"/>
              <a:gd name="connsiteY16" fmla="*/ 0 h 1228580"/>
              <a:gd name="connsiteX0" fmla="*/ 0 w 3353214"/>
              <a:gd name="connsiteY0" fmla="*/ 0 h 1269971"/>
              <a:gd name="connsiteX1" fmla="*/ 558869 w 3353214"/>
              <a:gd name="connsiteY1" fmla="*/ 0 h 1269971"/>
              <a:gd name="connsiteX2" fmla="*/ 558869 w 3353214"/>
              <a:gd name="connsiteY2" fmla="*/ 0 h 1269971"/>
              <a:gd name="connsiteX3" fmla="*/ 1397173 w 3353214"/>
              <a:gd name="connsiteY3" fmla="*/ 0 h 1269971"/>
              <a:gd name="connsiteX4" fmla="*/ 3353214 w 3353214"/>
              <a:gd name="connsiteY4" fmla="*/ 0 h 1269971"/>
              <a:gd name="connsiteX5" fmla="*/ 3353214 w 3353214"/>
              <a:gd name="connsiteY5" fmla="*/ 510249 h 1269971"/>
              <a:gd name="connsiteX6" fmla="*/ 3353214 w 3353214"/>
              <a:gd name="connsiteY6" fmla="*/ 510249 h 1269971"/>
              <a:gd name="connsiteX7" fmla="*/ 3353214 w 3353214"/>
              <a:gd name="connsiteY7" fmla="*/ 728927 h 1269971"/>
              <a:gd name="connsiteX8" fmla="*/ 3353214 w 3353214"/>
              <a:gd name="connsiteY8" fmla="*/ 874712 h 1269971"/>
              <a:gd name="connsiteX9" fmla="*/ 1953764 w 3353214"/>
              <a:gd name="connsiteY9" fmla="*/ 875257 h 1269971"/>
              <a:gd name="connsiteX10" fmla="*/ 1667144 w 3353214"/>
              <a:gd name="connsiteY10" fmla="*/ 1269971 h 1269971"/>
              <a:gd name="connsiteX11" fmla="*/ 1407011 w 3353214"/>
              <a:gd name="connsiteY11" fmla="*/ 874167 h 1269971"/>
              <a:gd name="connsiteX12" fmla="*/ 0 w 3353214"/>
              <a:gd name="connsiteY12" fmla="*/ 874712 h 1269971"/>
              <a:gd name="connsiteX13" fmla="*/ 0 w 3353214"/>
              <a:gd name="connsiteY13" fmla="*/ 728927 h 1269971"/>
              <a:gd name="connsiteX14" fmla="*/ 0 w 3353214"/>
              <a:gd name="connsiteY14" fmla="*/ 510249 h 1269971"/>
              <a:gd name="connsiteX15" fmla="*/ 0 w 3353214"/>
              <a:gd name="connsiteY15" fmla="*/ 510249 h 1269971"/>
              <a:gd name="connsiteX16" fmla="*/ 0 w 3353214"/>
              <a:gd name="connsiteY16" fmla="*/ 0 h 126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53214" h="1269971">
                <a:moveTo>
                  <a:pt x="0" y="0"/>
                </a:moveTo>
                <a:lnTo>
                  <a:pt x="558869" y="0"/>
                </a:lnTo>
                <a:lnTo>
                  <a:pt x="558869" y="0"/>
                </a:lnTo>
                <a:lnTo>
                  <a:pt x="1397173" y="0"/>
                </a:lnTo>
                <a:lnTo>
                  <a:pt x="3353214" y="0"/>
                </a:lnTo>
                <a:lnTo>
                  <a:pt x="3353214" y="510249"/>
                </a:lnTo>
                <a:lnTo>
                  <a:pt x="3353214" y="510249"/>
                </a:lnTo>
                <a:lnTo>
                  <a:pt x="3353214" y="728927"/>
                </a:lnTo>
                <a:lnTo>
                  <a:pt x="3353214" y="874712"/>
                </a:lnTo>
                <a:lnTo>
                  <a:pt x="1953764" y="875257"/>
                </a:lnTo>
                <a:lnTo>
                  <a:pt x="1667144" y="1269971"/>
                </a:lnTo>
                <a:lnTo>
                  <a:pt x="1407011" y="874167"/>
                </a:lnTo>
                <a:lnTo>
                  <a:pt x="0" y="874712"/>
                </a:lnTo>
                <a:lnTo>
                  <a:pt x="0" y="728927"/>
                </a:lnTo>
                <a:lnTo>
                  <a:pt x="0" y="510249"/>
                </a:lnTo>
                <a:lnTo>
                  <a:pt x="0" y="51024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08000" tIns="144000" rIns="108000" bIns="324000" anchor="ctr" anchorCtr="0">
            <a:noAutofit/>
          </a:bodyPr>
          <a:lstStyle>
            <a:lvl1pPr marL="0" indent="0" algn="ctr">
              <a:buNone/>
              <a:defRPr sz="1300" b="1">
                <a:solidFill>
                  <a:schemeClr val="bg2"/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SE"/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AD960386-20BC-A824-72C6-F1510969F21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33076" y="3790622"/>
            <a:ext cx="2970000" cy="85509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2D8D169A-65CE-0090-79C5-C013E68098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48474" y="3790622"/>
            <a:ext cx="2970000" cy="85509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9144360-C642-DB86-F372-3FDE1D9C2B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40775" y="1846903"/>
            <a:ext cx="2970000" cy="855098"/>
          </a:xfrm>
        </p:spPr>
        <p:txBody>
          <a:bodyPr anchor="b" anchorCtr="0">
            <a:no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1028700" indent="-342900" algn="l">
              <a:buFont typeface="Arial" panose="020B0604020202020204" pitchFamily="34" charset="0"/>
              <a:buChar char="•"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</a:lstStyle>
          <a:p>
            <a:pPr lvl="0"/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93AD8B3-7195-0C10-A88D-0409E7C15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</p:spPr>
        <p:txBody>
          <a:bodyPr anchor="t"/>
          <a:lstStyle/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1DF6465-CEBB-D93A-B807-E7770F6B0265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719138" y="1078879"/>
            <a:ext cx="9001125" cy="41495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382741" indent="0">
              <a:buNone/>
              <a:defRPr sz="1674" b="1"/>
            </a:lvl2pPr>
            <a:lvl3pPr marL="765482" indent="0">
              <a:buNone/>
              <a:defRPr sz="1507" b="1"/>
            </a:lvl3pPr>
            <a:lvl4pPr marL="1148223" indent="0">
              <a:buNone/>
              <a:defRPr sz="1340" b="1"/>
            </a:lvl4pPr>
            <a:lvl5pPr marL="1530963" indent="0">
              <a:buNone/>
              <a:defRPr sz="1340" b="1"/>
            </a:lvl5pPr>
            <a:lvl6pPr marL="1913705" indent="0">
              <a:buNone/>
              <a:defRPr sz="1340" b="1"/>
            </a:lvl6pPr>
            <a:lvl7pPr marL="2296446" indent="0">
              <a:buNone/>
              <a:defRPr sz="1340" b="1"/>
            </a:lvl7pPr>
            <a:lvl8pPr marL="2679185" indent="0">
              <a:buNone/>
              <a:defRPr sz="1340" b="1"/>
            </a:lvl8pPr>
            <a:lvl9pPr marL="3061927" indent="0">
              <a:buNone/>
              <a:defRPr sz="1340" b="1"/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902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Coas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82E6EB6-DB3B-B7C1-8975-21BBD82F7CD4}"/>
              </a:ext>
            </a:extLst>
          </p:cNvPr>
          <p:cNvGrpSpPr/>
          <p:nvPr userDrawn="1"/>
        </p:nvGrpSpPr>
        <p:grpSpPr>
          <a:xfrm>
            <a:off x="2866277" y="291710"/>
            <a:ext cx="7114791" cy="7878840"/>
            <a:chOff x="2866148" y="291710"/>
            <a:chExt cx="7189848" cy="796195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BF943D5-41BB-0784-128D-01DE62AA4458}"/>
                </a:ext>
              </a:extLst>
            </p:cNvPr>
            <p:cNvSpPr/>
            <p:nvPr userDrawn="1"/>
          </p:nvSpPr>
          <p:spPr>
            <a:xfrm>
              <a:off x="5224715" y="574443"/>
              <a:ext cx="4715613" cy="47156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9115249-F495-C55A-1430-482223C8CBD9}"/>
                </a:ext>
              </a:extLst>
            </p:cNvPr>
            <p:cNvSpPr/>
            <p:nvPr userDrawn="1"/>
          </p:nvSpPr>
          <p:spPr>
            <a:xfrm>
              <a:off x="8064511" y="291710"/>
              <a:ext cx="1991485" cy="19914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76464B6-6431-1F72-D77A-58ABA23A0B4C}"/>
                </a:ext>
              </a:extLst>
            </p:cNvPr>
            <p:cNvSpPr/>
            <p:nvPr userDrawn="1"/>
          </p:nvSpPr>
          <p:spPr>
            <a:xfrm>
              <a:off x="2866148" y="1628007"/>
              <a:ext cx="6625660" cy="66256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1535F4E-5D40-AD6E-7689-59870981441E}"/>
                </a:ext>
              </a:extLst>
            </p:cNvPr>
            <p:cNvSpPr/>
            <p:nvPr userDrawn="1"/>
          </p:nvSpPr>
          <p:spPr>
            <a:xfrm>
              <a:off x="8064511" y="678831"/>
              <a:ext cx="1685272" cy="1604365"/>
            </a:xfrm>
            <a:custGeom>
              <a:avLst/>
              <a:gdLst>
                <a:gd name="connsiteX0" fmla="*/ 212873 w 1685272"/>
                <a:gd name="connsiteY0" fmla="*/ 0 h 1604365"/>
                <a:gd name="connsiteX1" fmla="*/ 219151 w 1685272"/>
                <a:gd name="connsiteY1" fmla="*/ 1614 h 1604365"/>
                <a:gd name="connsiteX2" fmla="*/ 1591243 w 1685272"/>
                <a:gd name="connsiteY2" fmla="*/ 1129548 h 1604365"/>
                <a:gd name="connsiteX3" fmla="*/ 1685272 w 1685272"/>
                <a:gd name="connsiteY3" fmla="*/ 1324739 h 1604365"/>
                <a:gd name="connsiteX4" fmla="*/ 1552473 w 1685272"/>
                <a:gd name="connsiteY4" fmla="*/ 1434308 h 1604365"/>
                <a:gd name="connsiteX5" fmla="*/ 995743 w 1685272"/>
                <a:gd name="connsiteY5" fmla="*/ 1604365 h 1604365"/>
                <a:gd name="connsiteX6" fmla="*/ 0 w 1685272"/>
                <a:gd name="connsiteY6" fmla="*/ 608622 h 1604365"/>
                <a:gd name="connsiteX7" fmla="*/ 170057 w 1685272"/>
                <a:gd name="connsiteY7" fmla="*/ 51893 h 1604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85272" h="1604365">
                  <a:moveTo>
                    <a:pt x="212873" y="0"/>
                  </a:moveTo>
                  <a:lnTo>
                    <a:pt x="219151" y="1614"/>
                  </a:lnTo>
                  <a:cubicBezTo>
                    <a:pt x="809790" y="185322"/>
                    <a:pt x="1300866" y="595012"/>
                    <a:pt x="1591243" y="1129548"/>
                  </a:cubicBezTo>
                  <a:lnTo>
                    <a:pt x="1685272" y="1324739"/>
                  </a:lnTo>
                  <a:lnTo>
                    <a:pt x="1552473" y="1434308"/>
                  </a:lnTo>
                  <a:cubicBezTo>
                    <a:pt x="1393551" y="1541673"/>
                    <a:pt x="1201968" y="1604365"/>
                    <a:pt x="995743" y="1604365"/>
                  </a:cubicBezTo>
                  <a:cubicBezTo>
                    <a:pt x="445809" y="1604365"/>
                    <a:pt x="0" y="1158556"/>
                    <a:pt x="0" y="608622"/>
                  </a:cubicBezTo>
                  <a:cubicBezTo>
                    <a:pt x="0" y="402397"/>
                    <a:pt x="62692" y="210814"/>
                    <a:pt x="170057" y="5189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7967F63-F02B-839D-6557-B5D31EFF5DDB}"/>
                </a:ext>
              </a:extLst>
            </p:cNvPr>
            <p:cNvSpPr/>
            <p:nvPr userDrawn="1"/>
          </p:nvSpPr>
          <p:spPr>
            <a:xfrm>
              <a:off x="5224715" y="1628007"/>
              <a:ext cx="4218334" cy="3662050"/>
            </a:xfrm>
            <a:custGeom>
              <a:avLst/>
              <a:gdLst>
                <a:gd name="connsiteX0" fmla="*/ 954263 w 4218334"/>
                <a:gd name="connsiteY0" fmla="*/ 0 h 3662050"/>
                <a:gd name="connsiteX1" fmla="*/ 4199788 w 4218334"/>
                <a:gd name="connsiteY1" fmla="*/ 2645180 h 3662050"/>
                <a:gd name="connsiteX2" fmla="*/ 4218334 w 4218334"/>
                <a:gd name="connsiteY2" fmla="*/ 2749028 h 3662050"/>
                <a:gd name="connsiteX3" fmla="*/ 4177206 w 4218334"/>
                <a:gd name="connsiteY3" fmla="*/ 2804028 h 3662050"/>
                <a:gd name="connsiteX4" fmla="*/ 2357807 w 4218334"/>
                <a:gd name="connsiteY4" fmla="*/ 3662050 h 3662050"/>
                <a:gd name="connsiteX5" fmla="*/ 0 w 4218334"/>
                <a:gd name="connsiteY5" fmla="*/ 1304243 h 3662050"/>
                <a:gd name="connsiteX6" fmla="*/ 284575 w 4218334"/>
                <a:gd name="connsiteY6" fmla="*/ 180372 h 3662050"/>
                <a:gd name="connsiteX7" fmla="*/ 361376 w 4218334"/>
                <a:gd name="connsiteY7" fmla="*/ 53954 h 3662050"/>
                <a:gd name="connsiteX8" fmla="*/ 449752 w 4218334"/>
                <a:gd name="connsiteY8" fmla="*/ 38171 h 3662050"/>
                <a:gd name="connsiteX9" fmla="*/ 954263 w 4218334"/>
                <a:gd name="connsiteY9" fmla="*/ 0 h 36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18334" h="3662050">
                  <a:moveTo>
                    <a:pt x="954263" y="0"/>
                  </a:moveTo>
                  <a:cubicBezTo>
                    <a:pt x="2555185" y="0"/>
                    <a:pt x="3890879" y="1135579"/>
                    <a:pt x="4199788" y="2645180"/>
                  </a:cubicBezTo>
                  <a:lnTo>
                    <a:pt x="4218334" y="2749028"/>
                  </a:lnTo>
                  <a:lnTo>
                    <a:pt x="4177206" y="2804028"/>
                  </a:lnTo>
                  <a:cubicBezTo>
                    <a:pt x="3744749" y="3328044"/>
                    <a:pt x="3090284" y="3662050"/>
                    <a:pt x="2357807" y="3662050"/>
                  </a:cubicBezTo>
                  <a:cubicBezTo>
                    <a:pt x="1055626" y="3662050"/>
                    <a:pt x="0" y="2606424"/>
                    <a:pt x="0" y="1304243"/>
                  </a:cubicBezTo>
                  <a:cubicBezTo>
                    <a:pt x="0" y="897312"/>
                    <a:pt x="103089" y="514458"/>
                    <a:pt x="284575" y="180372"/>
                  </a:cubicBezTo>
                  <a:lnTo>
                    <a:pt x="361376" y="53954"/>
                  </a:lnTo>
                  <a:lnTo>
                    <a:pt x="449752" y="38171"/>
                  </a:lnTo>
                  <a:cubicBezTo>
                    <a:pt x="614253" y="13036"/>
                    <a:pt x="782736" y="0"/>
                    <a:pt x="95426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90800" y="3620563"/>
            <a:ext cx="5256213" cy="612415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  <p:pic>
        <p:nvPicPr>
          <p:cNvPr id="15" name="Grafikk 7">
            <a:extLst>
              <a:ext uri="{FF2B5EF4-FFF2-40B4-BE49-F238E27FC236}">
                <a16:creationId xmlns:a16="http://schemas.microsoft.com/office/drawing/2014/main" id="{3D78E61C-8E9E-63A6-60E4-09ECA2C13A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605472" y="2296404"/>
            <a:ext cx="5228456" cy="95786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E5A72CB-98D7-72DA-4BC9-5A41E5483874}"/>
              </a:ext>
            </a:extLst>
          </p:cNvPr>
          <p:cNvGrpSpPr/>
          <p:nvPr userDrawn="1"/>
        </p:nvGrpSpPr>
        <p:grpSpPr>
          <a:xfrm>
            <a:off x="10950761" y="291710"/>
            <a:ext cx="7189848" cy="7961957"/>
            <a:chOff x="3018548" y="444110"/>
            <a:chExt cx="7189848" cy="796195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4CB9009-7B46-187E-50A8-61409EA8CD05}"/>
                </a:ext>
              </a:extLst>
            </p:cNvPr>
            <p:cNvSpPr/>
            <p:nvPr userDrawn="1"/>
          </p:nvSpPr>
          <p:spPr>
            <a:xfrm>
              <a:off x="8216911" y="444110"/>
              <a:ext cx="1991485" cy="19914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CC557D6-BABB-8F33-5EC1-62AFB325253C}"/>
                </a:ext>
              </a:extLst>
            </p:cNvPr>
            <p:cNvSpPr/>
            <p:nvPr userDrawn="1"/>
          </p:nvSpPr>
          <p:spPr>
            <a:xfrm>
              <a:off x="3018548" y="1780407"/>
              <a:ext cx="6625660" cy="66256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9F1C2F2-73AE-07BE-3A24-E648B443CA35}"/>
                </a:ext>
              </a:extLst>
            </p:cNvPr>
            <p:cNvSpPr/>
            <p:nvPr userDrawn="1"/>
          </p:nvSpPr>
          <p:spPr>
            <a:xfrm>
              <a:off x="5377115" y="726843"/>
              <a:ext cx="4715613" cy="471561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7944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Meadow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82E6EB6-DB3B-B7C1-8975-21BBD82F7CD4}"/>
              </a:ext>
            </a:extLst>
          </p:cNvPr>
          <p:cNvGrpSpPr/>
          <p:nvPr userDrawn="1"/>
        </p:nvGrpSpPr>
        <p:grpSpPr>
          <a:xfrm>
            <a:off x="2866277" y="291710"/>
            <a:ext cx="7114791" cy="7878840"/>
            <a:chOff x="2866148" y="291710"/>
            <a:chExt cx="7189848" cy="796195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BF943D5-41BB-0784-128D-01DE62AA4458}"/>
                </a:ext>
              </a:extLst>
            </p:cNvPr>
            <p:cNvSpPr/>
            <p:nvPr userDrawn="1"/>
          </p:nvSpPr>
          <p:spPr>
            <a:xfrm>
              <a:off x="5224715" y="574443"/>
              <a:ext cx="4715613" cy="471561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9115249-F495-C55A-1430-482223C8CBD9}"/>
                </a:ext>
              </a:extLst>
            </p:cNvPr>
            <p:cNvSpPr/>
            <p:nvPr userDrawn="1"/>
          </p:nvSpPr>
          <p:spPr>
            <a:xfrm>
              <a:off x="8064511" y="291710"/>
              <a:ext cx="1991485" cy="19914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76464B6-6431-1F72-D77A-58ABA23A0B4C}"/>
                </a:ext>
              </a:extLst>
            </p:cNvPr>
            <p:cNvSpPr/>
            <p:nvPr userDrawn="1"/>
          </p:nvSpPr>
          <p:spPr>
            <a:xfrm>
              <a:off x="2866148" y="1628007"/>
              <a:ext cx="6625660" cy="662566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1535F4E-5D40-AD6E-7689-59870981441E}"/>
                </a:ext>
              </a:extLst>
            </p:cNvPr>
            <p:cNvSpPr/>
            <p:nvPr userDrawn="1"/>
          </p:nvSpPr>
          <p:spPr>
            <a:xfrm>
              <a:off x="8064511" y="678831"/>
              <a:ext cx="1685272" cy="1604365"/>
            </a:xfrm>
            <a:custGeom>
              <a:avLst/>
              <a:gdLst>
                <a:gd name="connsiteX0" fmla="*/ 212873 w 1685272"/>
                <a:gd name="connsiteY0" fmla="*/ 0 h 1604365"/>
                <a:gd name="connsiteX1" fmla="*/ 219151 w 1685272"/>
                <a:gd name="connsiteY1" fmla="*/ 1614 h 1604365"/>
                <a:gd name="connsiteX2" fmla="*/ 1591243 w 1685272"/>
                <a:gd name="connsiteY2" fmla="*/ 1129548 h 1604365"/>
                <a:gd name="connsiteX3" fmla="*/ 1685272 w 1685272"/>
                <a:gd name="connsiteY3" fmla="*/ 1324739 h 1604365"/>
                <a:gd name="connsiteX4" fmla="*/ 1552473 w 1685272"/>
                <a:gd name="connsiteY4" fmla="*/ 1434308 h 1604365"/>
                <a:gd name="connsiteX5" fmla="*/ 995743 w 1685272"/>
                <a:gd name="connsiteY5" fmla="*/ 1604365 h 1604365"/>
                <a:gd name="connsiteX6" fmla="*/ 0 w 1685272"/>
                <a:gd name="connsiteY6" fmla="*/ 608622 h 1604365"/>
                <a:gd name="connsiteX7" fmla="*/ 170057 w 1685272"/>
                <a:gd name="connsiteY7" fmla="*/ 51893 h 1604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85272" h="1604365">
                  <a:moveTo>
                    <a:pt x="212873" y="0"/>
                  </a:moveTo>
                  <a:lnTo>
                    <a:pt x="219151" y="1614"/>
                  </a:lnTo>
                  <a:cubicBezTo>
                    <a:pt x="809790" y="185322"/>
                    <a:pt x="1300866" y="595012"/>
                    <a:pt x="1591243" y="1129548"/>
                  </a:cubicBezTo>
                  <a:lnTo>
                    <a:pt x="1685272" y="1324739"/>
                  </a:lnTo>
                  <a:lnTo>
                    <a:pt x="1552473" y="1434308"/>
                  </a:lnTo>
                  <a:cubicBezTo>
                    <a:pt x="1393551" y="1541673"/>
                    <a:pt x="1201968" y="1604365"/>
                    <a:pt x="995743" y="1604365"/>
                  </a:cubicBezTo>
                  <a:cubicBezTo>
                    <a:pt x="445809" y="1604365"/>
                    <a:pt x="0" y="1158556"/>
                    <a:pt x="0" y="608622"/>
                  </a:cubicBezTo>
                  <a:cubicBezTo>
                    <a:pt x="0" y="402397"/>
                    <a:pt x="62692" y="210814"/>
                    <a:pt x="170057" y="5189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7967F63-F02B-839D-6557-B5D31EFF5DDB}"/>
                </a:ext>
              </a:extLst>
            </p:cNvPr>
            <p:cNvSpPr/>
            <p:nvPr userDrawn="1"/>
          </p:nvSpPr>
          <p:spPr>
            <a:xfrm>
              <a:off x="5224715" y="1628007"/>
              <a:ext cx="4218334" cy="3662050"/>
            </a:xfrm>
            <a:custGeom>
              <a:avLst/>
              <a:gdLst>
                <a:gd name="connsiteX0" fmla="*/ 954263 w 4218334"/>
                <a:gd name="connsiteY0" fmla="*/ 0 h 3662050"/>
                <a:gd name="connsiteX1" fmla="*/ 4199788 w 4218334"/>
                <a:gd name="connsiteY1" fmla="*/ 2645180 h 3662050"/>
                <a:gd name="connsiteX2" fmla="*/ 4218334 w 4218334"/>
                <a:gd name="connsiteY2" fmla="*/ 2749028 h 3662050"/>
                <a:gd name="connsiteX3" fmla="*/ 4177206 w 4218334"/>
                <a:gd name="connsiteY3" fmla="*/ 2804028 h 3662050"/>
                <a:gd name="connsiteX4" fmla="*/ 2357807 w 4218334"/>
                <a:gd name="connsiteY4" fmla="*/ 3662050 h 3662050"/>
                <a:gd name="connsiteX5" fmla="*/ 0 w 4218334"/>
                <a:gd name="connsiteY5" fmla="*/ 1304243 h 3662050"/>
                <a:gd name="connsiteX6" fmla="*/ 284575 w 4218334"/>
                <a:gd name="connsiteY6" fmla="*/ 180372 h 3662050"/>
                <a:gd name="connsiteX7" fmla="*/ 361376 w 4218334"/>
                <a:gd name="connsiteY7" fmla="*/ 53954 h 3662050"/>
                <a:gd name="connsiteX8" fmla="*/ 449752 w 4218334"/>
                <a:gd name="connsiteY8" fmla="*/ 38171 h 3662050"/>
                <a:gd name="connsiteX9" fmla="*/ 954263 w 4218334"/>
                <a:gd name="connsiteY9" fmla="*/ 0 h 36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18334" h="3662050">
                  <a:moveTo>
                    <a:pt x="954263" y="0"/>
                  </a:moveTo>
                  <a:cubicBezTo>
                    <a:pt x="2555185" y="0"/>
                    <a:pt x="3890879" y="1135579"/>
                    <a:pt x="4199788" y="2645180"/>
                  </a:cubicBezTo>
                  <a:lnTo>
                    <a:pt x="4218334" y="2749028"/>
                  </a:lnTo>
                  <a:lnTo>
                    <a:pt x="4177206" y="2804028"/>
                  </a:lnTo>
                  <a:cubicBezTo>
                    <a:pt x="3744749" y="3328044"/>
                    <a:pt x="3090284" y="3662050"/>
                    <a:pt x="2357807" y="3662050"/>
                  </a:cubicBezTo>
                  <a:cubicBezTo>
                    <a:pt x="1055626" y="3662050"/>
                    <a:pt x="0" y="2606424"/>
                    <a:pt x="0" y="1304243"/>
                  </a:cubicBezTo>
                  <a:cubicBezTo>
                    <a:pt x="0" y="897312"/>
                    <a:pt x="103089" y="514458"/>
                    <a:pt x="284575" y="180372"/>
                  </a:cubicBezTo>
                  <a:lnTo>
                    <a:pt x="361376" y="53954"/>
                  </a:lnTo>
                  <a:lnTo>
                    <a:pt x="449752" y="38171"/>
                  </a:lnTo>
                  <a:cubicBezTo>
                    <a:pt x="614253" y="13036"/>
                    <a:pt x="782736" y="0"/>
                    <a:pt x="95426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90800" y="3620563"/>
            <a:ext cx="5256213" cy="612415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  <p:pic>
        <p:nvPicPr>
          <p:cNvPr id="15" name="Grafikk 7">
            <a:extLst>
              <a:ext uri="{FF2B5EF4-FFF2-40B4-BE49-F238E27FC236}">
                <a16:creationId xmlns:a16="http://schemas.microsoft.com/office/drawing/2014/main" id="{3D78E61C-8E9E-63A6-60E4-09ECA2C13A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605472" y="2296404"/>
            <a:ext cx="5228456" cy="95786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E5A72CB-98D7-72DA-4BC9-5A41E5483874}"/>
              </a:ext>
            </a:extLst>
          </p:cNvPr>
          <p:cNvGrpSpPr/>
          <p:nvPr userDrawn="1"/>
        </p:nvGrpSpPr>
        <p:grpSpPr>
          <a:xfrm>
            <a:off x="10950761" y="291710"/>
            <a:ext cx="7189848" cy="7961957"/>
            <a:chOff x="3018548" y="444110"/>
            <a:chExt cx="7189848" cy="796195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4CB9009-7B46-187E-50A8-61409EA8CD05}"/>
                </a:ext>
              </a:extLst>
            </p:cNvPr>
            <p:cNvSpPr/>
            <p:nvPr userDrawn="1"/>
          </p:nvSpPr>
          <p:spPr>
            <a:xfrm>
              <a:off x="8216911" y="444110"/>
              <a:ext cx="1991485" cy="19914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CC557D6-BABB-8F33-5EC1-62AFB325253C}"/>
                </a:ext>
              </a:extLst>
            </p:cNvPr>
            <p:cNvSpPr/>
            <p:nvPr userDrawn="1"/>
          </p:nvSpPr>
          <p:spPr>
            <a:xfrm>
              <a:off x="3018548" y="1780407"/>
              <a:ext cx="6625660" cy="66256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9F1C2F2-73AE-07BE-3A24-E648B443CA35}"/>
                </a:ext>
              </a:extLst>
            </p:cNvPr>
            <p:cNvSpPr/>
            <p:nvPr userDrawn="1"/>
          </p:nvSpPr>
          <p:spPr>
            <a:xfrm>
              <a:off x="5377115" y="726843"/>
              <a:ext cx="4715613" cy="471561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97422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Green with circl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90800" y="3620566"/>
            <a:ext cx="5256213" cy="61241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382741" indent="0" algn="ctr">
              <a:buNone/>
              <a:defRPr sz="1674"/>
            </a:lvl2pPr>
            <a:lvl3pPr marL="765482" indent="0" algn="ctr">
              <a:buNone/>
              <a:defRPr sz="1507"/>
            </a:lvl3pPr>
            <a:lvl4pPr marL="1148223" indent="0" algn="ctr">
              <a:buNone/>
              <a:defRPr sz="1340"/>
            </a:lvl4pPr>
            <a:lvl5pPr marL="1530963" indent="0" algn="ctr">
              <a:buNone/>
              <a:defRPr sz="1340"/>
            </a:lvl5pPr>
            <a:lvl6pPr marL="1913705" indent="0" algn="ctr">
              <a:buNone/>
              <a:defRPr sz="1340"/>
            </a:lvl6pPr>
            <a:lvl7pPr marL="2296446" indent="0" algn="ctr">
              <a:buNone/>
              <a:defRPr sz="1340"/>
            </a:lvl7pPr>
            <a:lvl8pPr marL="2679185" indent="0" algn="ctr">
              <a:buNone/>
              <a:defRPr sz="1340"/>
            </a:lvl8pPr>
            <a:lvl9pPr marL="3061927" indent="0" algn="ctr">
              <a:buNone/>
              <a:defRPr sz="1340"/>
            </a:lvl9pPr>
          </a:lstStyle>
          <a:p>
            <a:endParaRPr lang="en-US"/>
          </a:p>
        </p:txBody>
      </p:sp>
      <p:pic>
        <p:nvPicPr>
          <p:cNvPr id="15" name="Grafikk 7">
            <a:extLst>
              <a:ext uri="{FF2B5EF4-FFF2-40B4-BE49-F238E27FC236}">
                <a16:creationId xmlns:a16="http://schemas.microsoft.com/office/drawing/2014/main" id="{3D78E61C-8E9E-63A6-60E4-09ECA2C13A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606058" y="2296403"/>
            <a:ext cx="5227284" cy="95786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11A5060-3DC4-92A9-3505-DAF7B693D5BF}"/>
              </a:ext>
            </a:extLst>
          </p:cNvPr>
          <p:cNvGrpSpPr/>
          <p:nvPr userDrawn="1"/>
        </p:nvGrpSpPr>
        <p:grpSpPr>
          <a:xfrm>
            <a:off x="-2485447" y="-3795686"/>
            <a:ext cx="5440519" cy="6450163"/>
            <a:chOff x="-1207140" y="-2205697"/>
            <a:chExt cx="3852556" cy="456750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06F5D62-0D55-756F-59E9-05BEFF0F1745}"/>
                </a:ext>
              </a:extLst>
            </p:cNvPr>
            <p:cNvSpPr/>
            <p:nvPr userDrawn="1"/>
          </p:nvSpPr>
          <p:spPr>
            <a:xfrm rot="2700000">
              <a:off x="578127" y="81994"/>
              <a:ext cx="1372296" cy="130558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Graphic 1">
              <a:extLst>
                <a:ext uri="{FF2B5EF4-FFF2-40B4-BE49-F238E27FC236}">
                  <a16:creationId xmlns:a16="http://schemas.microsoft.com/office/drawing/2014/main" id="{977B7D2A-573C-A152-D3BE-B161623D22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999257">
              <a:off x="-1564616" y="-1848221"/>
              <a:ext cx="4567508" cy="38525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2120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k 7">
            <a:extLst>
              <a:ext uri="{FF2B5EF4-FFF2-40B4-BE49-F238E27FC236}">
                <a16:creationId xmlns:a16="http://schemas.microsoft.com/office/drawing/2014/main" id="{3D78E61C-8E9E-63A6-60E4-09ECA2C13A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606058" y="2454767"/>
            <a:ext cx="5227284" cy="95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5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83">
          <p15:clr>
            <a:srgbClr val="FBAE40"/>
          </p15:clr>
        </p15:guide>
        <p15:guide id="2" pos="3288">
          <p15:clr>
            <a:srgbClr val="FBAE40"/>
          </p15:clr>
        </p15:guide>
      </p15:sldGuideLst>
    </p:ext>
  </p:extLst>
</p:sldLayout>
</file>

<file path=ppt/slideMasters/_rels/slideMaster1.xml.rels><?xml version="1.0" encoding="UTF-8"?>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138" y="520700"/>
            <a:ext cx="9002553" cy="973138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138" y="1689100"/>
            <a:ext cx="9002553" cy="3595635"/>
          </a:xfrm>
          <a:prstGeom prst="rect">
            <a:avLst/>
          </a:prstGeom>
        </p:spPr>
        <p:txBody>
          <a:bodyPr vert="horz" lIns="18000" tIns="45720" rIns="1800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64051" y="5464337"/>
            <a:ext cx="1511300" cy="266972"/>
          </a:xfrm>
          <a:prstGeom prst="rect">
            <a:avLst/>
          </a:prstGeom>
        </p:spPr>
        <p:txBody>
          <a:bodyPr vert="horz" lIns="18000" tIns="45720" rIns="1800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924721C-02B3-423F-B6D2-0AC88B408DC7}" type="datetime1">
              <a:rPr lang="nb-NO" smtClean="0"/>
              <a:t>26.04.2026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138" y="5464337"/>
            <a:ext cx="3384550" cy="266972"/>
          </a:xfrm>
          <a:prstGeom prst="rect">
            <a:avLst/>
          </a:prstGeom>
        </p:spPr>
        <p:txBody>
          <a:bodyPr vert="horz" lIns="18000" tIns="45720" rIns="1800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Relationships that matter. Revenue that grows.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35714" y="5464337"/>
            <a:ext cx="1511300" cy="266972"/>
          </a:xfrm>
          <a:prstGeom prst="rect">
            <a:avLst/>
          </a:prstGeom>
        </p:spPr>
        <p:txBody>
          <a:bodyPr vert="horz" lIns="18000" tIns="45720" rIns="1800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B09CB45-A7CE-4CB9-8F72-7BA1CCF8D8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Rektangel 112">
            <a:extLst>
              <a:ext uri="{FF2B5EF4-FFF2-40B4-BE49-F238E27FC236}">
                <a16:creationId xmlns:a16="http://schemas.microsoft.com/office/drawing/2014/main" id="{84C3F95D-DE0A-A9CF-560E-0522C03F49BE}"/>
              </a:ext>
            </a:extLst>
          </p:cNvPr>
          <p:cNvSpPr/>
          <p:nvPr userDrawn="1"/>
        </p:nvSpPr>
        <p:spPr>
          <a:xfrm>
            <a:off x="-457810" y="650822"/>
            <a:ext cx="288000" cy="28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800"/>
          </a:p>
        </p:txBody>
      </p:sp>
      <p:sp>
        <p:nvSpPr>
          <p:cNvPr id="15" name="Rektangel 112">
            <a:extLst>
              <a:ext uri="{FF2B5EF4-FFF2-40B4-BE49-F238E27FC236}">
                <a16:creationId xmlns:a16="http://schemas.microsoft.com/office/drawing/2014/main" id="{20C2A763-4DF2-4481-513E-5CC7B6462003}"/>
              </a:ext>
            </a:extLst>
          </p:cNvPr>
          <p:cNvSpPr/>
          <p:nvPr userDrawn="1"/>
        </p:nvSpPr>
        <p:spPr>
          <a:xfrm>
            <a:off x="-457810" y="1304264"/>
            <a:ext cx="288000" cy="28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800"/>
          </a:p>
        </p:txBody>
      </p:sp>
      <p:sp>
        <p:nvSpPr>
          <p:cNvPr id="16" name="Rektangel 153">
            <a:extLst>
              <a:ext uri="{FF2B5EF4-FFF2-40B4-BE49-F238E27FC236}">
                <a16:creationId xmlns:a16="http://schemas.microsoft.com/office/drawing/2014/main" id="{2E7B6A2B-37A6-7DB3-DF64-247F319AEC64}"/>
              </a:ext>
            </a:extLst>
          </p:cNvPr>
          <p:cNvSpPr/>
          <p:nvPr userDrawn="1"/>
        </p:nvSpPr>
        <p:spPr>
          <a:xfrm>
            <a:off x="-457810" y="976888"/>
            <a:ext cx="288000" cy="2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800"/>
          </a:p>
        </p:txBody>
      </p:sp>
      <p:sp>
        <p:nvSpPr>
          <p:cNvPr id="17" name="Rektangel 107">
            <a:extLst>
              <a:ext uri="{FF2B5EF4-FFF2-40B4-BE49-F238E27FC236}">
                <a16:creationId xmlns:a16="http://schemas.microsoft.com/office/drawing/2014/main" id="{5D7DA3A2-D195-8FC7-8487-D026E85F7366}"/>
              </a:ext>
            </a:extLst>
          </p:cNvPr>
          <p:cNvSpPr/>
          <p:nvPr userDrawn="1"/>
        </p:nvSpPr>
        <p:spPr>
          <a:xfrm>
            <a:off x="-457810" y="0"/>
            <a:ext cx="28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800"/>
          </a:p>
        </p:txBody>
      </p:sp>
      <p:sp>
        <p:nvSpPr>
          <p:cNvPr id="18" name="Rektangel 233">
            <a:extLst>
              <a:ext uri="{FF2B5EF4-FFF2-40B4-BE49-F238E27FC236}">
                <a16:creationId xmlns:a16="http://schemas.microsoft.com/office/drawing/2014/main" id="{82F58C5D-AB3A-4981-14B1-269EE4095B92}"/>
              </a:ext>
            </a:extLst>
          </p:cNvPr>
          <p:cNvSpPr/>
          <p:nvPr userDrawn="1"/>
        </p:nvSpPr>
        <p:spPr>
          <a:xfrm>
            <a:off x="-457810" y="326066"/>
            <a:ext cx="288000" cy="28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800"/>
          </a:p>
        </p:txBody>
      </p:sp>
      <p:sp>
        <p:nvSpPr>
          <p:cNvPr id="19" name="Rektangel 112">
            <a:extLst>
              <a:ext uri="{FF2B5EF4-FFF2-40B4-BE49-F238E27FC236}">
                <a16:creationId xmlns:a16="http://schemas.microsoft.com/office/drawing/2014/main" id="{9043850B-D07D-BBDC-D400-E5D8B53EED84}"/>
              </a:ext>
            </a:extLst>
          </p:cNvPr>
          <p:cNvSpPr/>
          <p:nvPr userDrawn="1"/>
        </p:nvSpPr>
        <p:spPr>
          <a:xfrm>
            <a:off x="-457810" y="2282459"/>
            <a:ext cx="288000" cy="288000"/>
          </a:xfrm>
          <a:prstGeom prst="rect">
            <a:avLst/>
          </a:prstGeom>
          <a:solidFill>
            <a:srgbClr val="F48A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800"/>
          </a:p>
        </p:txBody>
      </p:sp>
      <p:sp>
        <p:nvSpPr>
          <p:cNvPr id="28" name="Rektangel 233">
            <a:extLst>
              <a:ext uri="{FF2B5EF4-FFF2-40B4-BE49-F238E27FC236}">
                <a16:creationId xmlns:a16="http://schemas.microsoft.com/office/drawing/2014/main" id="{7A24CA75-29B2-E5B0-9C54-B24BF8C0CBEA}"/>
              </a:ext>
            </a:extLst>
          </p:cNvPr>
          <p:cNvSpPr/>
          <p:nvPr userDrawn="1"/>
        </p:nvSpPr>
        <p:spPr>
          <a:xfrm>
            <a:off x="-457810" y="1630330"/>
            <a:ext cx="288000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800"/>
          </a:p>
        </p:txBody>
      </p:sp>
      <p:sp>
        <p:nvSpPr>
          <p:cNvPr id="30" name="Rektangel 107">
            <a:extLst>
              <a:ext uri="{FF2B5EF4-FFF2-40B4-BE49-F238E27FC236}">
                <a16:creationId xmlns:a16="http://schemas.microsoft.com/office/drawing/2014/main" id="{1082F5A6-865B-9454-BADA-2EC22C451760}"/>
              </a:ext>
            </a:extLst>
          </p:cNvPr>
          <p:cNvSpPr/>
          <p:nvPr userDrawn="1"/>
        </p:nvSpPr>
        <p:spPr>
          <a:xfrm>
            <a:off x="-457810" y="1956396"/>
            <a:ext cx="288000" cy="28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307715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71" r:id="rId2"/>
    <p:sldLayoutId id="2147483676" r:id="rId3"/>
    <p:sldLayoutId id="2147483697" r:id="rId4"/>
    <p:sldLayoutId id="2147483702" r:id="rId5"/>
    <p:sldLayoutId id="2147483796" r:id="rId6"/>
    <p:sldLayoutId id="2147483700" r:id="rId7"/>
    <p:sldLayoutId id="2147483678" r:id="rId8"/>
    <p:sldLayoutId id="2147483768" r:id="rId9"/>
    <p:sldLayoutId id="2147483773" r:id="rId10"/>
    <p:sldLayoutId id="2147483792" r:id="rId11"/>
    <p:sldLayoutId id="2147483704" r:id="rId12"/>
    <p:sldLayoutId id="2147483813" r:id="rId13"/>
    <p:sldLayoutId id="2147483681" r:id="rId14"/>
    <p:sldLayoutId id="2147483705" r:id="rId15"/>
    <p:sldLayoutId id="2147483686" r:id="rId16"/>
    <p:sldLayoutId id="2147483679" r:id="rId17"/>
    <p:sldLayoutId id="2147483682" r:id="rId18"/>
    <p:sldLayoutId id="2147483729" r:id="rId19"/>
    <p:sldLayoutId id="2147483832" r:id="rId20"/>
    <p:sldLayoutId id="2147483833" r:id="rId21"/>
    <p:sldLayoutId id="2147483834" r:id="rId22"/>
    <p:sldLayoutId id="2147483835" r:id="rId23"/>
    <p:sldLayoutId id="2147483673" r:id="rId24"/>
    <p:sldLayoutId id="2147483815" r:id="rId25"/>
    <p:sldLayoutId id="2147483759" r:id="rId26"/>
    <p:sldLayoutId id="2147483780" r:id="rId27"/>
    <p:sldLayoutId id="2147483761" r:id="rId28"/>
    <p:sldLayoutId id="2147483783" r:id="rId29"/>
    <p:sldLayoutId id="2147483689" r:id="rId30"/>
    <p:sldLayoutId id="2147483816" r:id="rId31"/>
    <p:sldLayoutId id="2147483836" r:id="rId32"/>
    <p:sldLayoutId id="2147483837" r:id="rId33"/>
    <p:sldLayoutId id="2147483821" r:id="rId34"/>
    <p:sldLayoutId id="2147483822" r:id="rId35"/>
    <p:sldLayoutId id="2147483817" r:id="rId36"/>
    <p:sldLayoutId id="2147483820" r:id="rId37"/>
    <p:sldLayoutId id="2147483818" r:id="rId38"/>
    <p:sldLayoutId id="2147483819" r:id="rId39"/>
    <p:sldLayoutId id="2147483731" r:id="rId40"/>
    <p:sldLayoutId id="2147483754" r:id="rId41"/>
    <p:sldLayoutId id="2147483732" r:id="rId42"/>
    <p:sldLayoutId id="2147483733" r:id="rId43"/>
    <p:sldLayoutId id="2147483779" r:id="rId44"/>
    <p:sldLayoutId id="2147483814" r:id="rId45"/>
    <p:sldLayoutId id="2147483734" r:id="rId46"/>
    <p:sldLayoutId id="2147483757" r:id="rId47"/>
    <p:sldLayoutId id="2147483756" r:id="rId48"/>
    <p:sldLayoutId id="2147483720" r:id="rId49"/>
    <p:sldLayoutId id="2147483784" r:id="rId50"/>
    <p:sldLayoutId id="2147483791" r:id="rId51"/>
    <p:sldLayoutId id="2147483726" r:id="rId52"/>
    <p:sldLayoutId id="2147483785" r:id="rId53"/>
    <p:sldLayoutId id="2147483793" r:id="rId54"/>
    <p:sldLayoutId id="2147483742" r:id="rId55"/>
    <p:sldLayoutId id="2147483790" r:id="rId56"/>
    <p:sldLayoutId id="2147483723" r:id="rId57"/>
    <p:sldLayoutId id="2147483838" r:id="rId58"/>
    <p:sldLayoutId id="2147483839" r:id="rId59"/>
    <p:sldLayoutId id="2147483840" r:id="rId60"/>
    <p:sldLayoutId id="2147483743" r:id="rId61"/>
    <p:sldLayoutId id="2147483745" r:id="rId62"/>
    <p:sldLayoutId id="2147483740" r:id="rId63"/>
    <p:sldLayoutId id="2147483741" r:id="rId64"/>
    <p:sldLayoutId id="2147483829" r:id="rId65"/>
    <p:sldLayoutId id="2147483752" r:id="rId66"/>
    <p:sldLayoutId id="2147483738" r:id="rId67"/>
    <p:sldLayoutId id="2147483824" r:id="rId68"/>
    <p:sldLayoutId id="2147483841" r:id="rId69"/>
    <p:sldLayoutId id="2147483842" r:id="rId70"/>
    <p:sldLayoutId id="2147483843" r:id="rId71"/>
    <p:sldLayoutId id="2147483830" r:id="rId72"/>
    <p:sldLayoutId id="2147483831" r:id="rId73"/>
    <p:sldLayoutId id="2147483801" r:id="rId74"/>
    <p:sldLayoutId id="2147483809" r:id="rId75"/>
    <p:sldLayoutId id="2147483810" r:id="rId76"/>
    <p:sldLayoutId id="2147483811" r:id="rId77"/>
    <p:sldLayoutId id="2147483798" r:id="rId78"/>
    <p:sldLayoutId id="2147483844" r:id="rId79"/>
    <p:sldLayoutId id="2147483800" r:id="rId80"/>
    <p:sldLayoutId id="2147483812" r:id="rId81"/>
  </p:sldLayoutIdLst>
  <p:hf sldNum="0" hdr="0" dt="0"/>
  <p:txStyles>
    <p:titleStyle>
      <a:lvl1pPr algn="l" defTabSz="782361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782361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lang="nb-NO" sz="14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782361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lang="nb-NO" sz="14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782361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lang="nb-NO" sz="14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782361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lang="nb-NO" sz="14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782361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lang="en-US" sz="1400" kern="1200" noProof="0" dirty="0">
          <a:solidFill>
            <a:schemeClr val="tx1"/>
          </a:solidFill>
          <a:latin typeface="+mn-lt"/>
          <a:ea typeface="+mn-ea"/>
          <a:cs typeface="+mn-cs"/>
        </a:defRPr>
      </a:lvl5pPr>
      <a:lvl6pPr marL="2151492" indent="-195590" algn="l" defTabSz="782361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6pPr>
      <a:lvl7pPr marL="2542672" indent="-195590" algn="l" defTabSz="782361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7pPr>
      <a:lvl8pPr marL="2933852" indent="-195590" algn="l" defTabSz="782361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8pPr>
      <a:lvl9pPr marL="3325033" indent="-195590" algn="l" defTabSz="782361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2361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1pPr>
      <a:lvl2pPr marL="391180" algn="l" defTabSz="782361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2pPr>
      <a:lvl3pPr marL="782361" algn="l" defTabSz="782361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3pPr>
      <a:lvl4pPr marL="1173541" algn="l" defTabSz="782361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4pPr>
      <a:lvl5pPr marL="1564721" algn="l" defTabSz="782361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5pPr>
      <a:lvl6pPr marL="1955902" algn="l" defTabSz="782361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6pPr>
      <a:lvl7pPr marL="2347082" algn="l" defTabSz="782361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7pPr>
      <a:lvl8pPr marL="2738262" algn="l" defTabSz="782361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8pPr>
      <a:lvl9pPr marL="3129443" algn="l" defTabSz="782361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8">
          <p15:clr>
            <a:srgbClr val="F26B43"/>
          </p15:clr>
        </p15:guide>
        <p15:guide id="5" pos="453">
          <p15:clr>
            <a:srgbClr val="F26B43"/>
          </p15:clr>
        </p15:guide>
        <p15:guide id="6" pos="816">
          <p15:clr>
            <a:srgbClr val="F26B43"/>
          </p15:clr>
        </p15:guide>
        <p15:guide id="7" pos="1043">
          <p15:clr>
            <a:srgbClr val="F26B43"/>
          </p15:clr>
        </p15:guide>
        <p15:guide id="8" pos="1406">
          <p15:clr>
            <a:srgbClr val="F26B43"/>
          </p15:clr>
        </p15:guide>
        <p15:guide id="9" pos="1632">
          <p15:clr>
            <a:srgbClr val="F26B43"/>
          </p15:clr>
        </p15:guide>
        <p15:guide id="12" pos="1995">
          <p15:clr>
            <a:srgbClr val="F26B43"/>
          </p15:clr>
        </p15:guide>
        <p15:guide id="13" pos="2222">
          <p15:clr>
            <a:srgbClr val="F26B43"/>
          </p15:clr>
        </p15:guide>
        <p15:guide id="14" pos="3175">
          <p15:clr>
            <a:srgbClr val="F26B43"/>
          </p15:clr>
        </p15:guide>
        <p15:guide id="15" pos="5760">
          <p15:clr>
            <a:srgbClr val="F26B43"/>
          </p15:clr>
        </p15:guide>
        <p15:guide id="16" pos="3764">
          <p15:clr>
            <a:srgbClr val="F26B43"/>
          </p15:clr>
        </p15:guide>
        <p15:guide id="17" pos="3991">
          <p15:clr>
            <a:srgbClr val="F26B43"/>
          </p15:clr>
        </p15:guide>
        <p15:guide id="19" pos="4354">
          <p15:clr>
            <a:srgbClr val="F26B43"/>
          </p15:clr>
        </p15:guide>
        <p15:guide id="20" pos="4581">
          <p15:clr>
            <a:srgbClr val="F26B43"/>
          </p15:clr>
        </p15:guide>
        <p15:guide id="21" pos="5170">
          <p15:clr>
            <a:srgbClr val="F26B43"/>
          </p15:clr>
        </p15:guide>
        <p15:guide id="22" pos="5533">
          <p15:clr>
            <a:srgbClr val="F26B43"/>
          </p15:clr>
        </p15:guide>
        <p15:guide id="24" pos="2585">
          <p15:clr>
            <a:srgbClr val="F26B43"/>
          </p15:clr>
        </p15:guide>
        <p15:guide id="25" pos="2812">
          <p15:clr>
            <a:srgbClr val="F26B43"/>
          </p15:clr>
        </p15:guide>
        <p15:guide id="26" pos="6123">
          <p15:clr>
            <a:srgbClr val="F26B43"/>
          </p15:clr>
        </p15:guide>
        <p15:guide id="27" orient="horz" pos="3374">
          <p15:clr>
            <a:srgbClr val="F26B43"/>
          </p15:clr>
        </p15:guide>
        <p15:guide id="28" orient="horz" pos="328">
          <p15:clr>
            <a:srgbClr val="F26B43"/>
          </p15:clr>
        </p15:guide>
        <p15:guide id="29" orient="horz" pos="941">
          <p15:clr>
            <a:srgbClr val="F26B43"/>
          </p15:clr>
        </p15:guide>
        <p15:guide id="30" orient="horz" pos="1783">
          <p15:clr>
            <a:srgbClr val="F26B43"/>
          </p15:clr>
        </p15:guide>
        <p15:guide id="31" orient="horz" pos="1064">
          <p15:clr>
            <a:srgbClr val="F26B43"/>
          </p15:clr>
        </p15:guide>
        <p15:guide id="32" orient="horz" pos="759" userDrawn="1">
          <p15:clr>
            <a:srgbClr val="F26B43"/>
          </p15:clr>
        </p15:guide>
        <p15:guide id="33" pos="3288">
          <p15:clr>
            <a:srgbClr val="F26B43"/>
          </p15:clr>
        </p15:guide>
        <p15:guide id="34" pos="4944">
          <p15:clr>
            <a:srgbClr val="F26B43"/>
          </p15:clr>
        </p15:guide>
        <p15:guide id="35" pos="3401">
          <p15:clr>
            <a:srgbClr val="F26B43"/>
          </p15:clr>
        </p15:guide>
      </p15:sldGuideLst>
    </p:ext>
  </p:extLst>
</p:sldMaster>
</file>

<file path=ppt/slides/_rels/slide1.xml.rels><?xml version="1.0" encoding="UTF-8"?>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?><Relationships xmlns="http://schemas.openxmlformats.org/package/2006/relationships"><Relationship Id="rId2" Type="http://schemas.microsoft.com/office/2018/10/relationships/comments" Target="../comments/modernComment_105_0.xml"/><Relationship Id="rId1" Type="http://schemas.openxmlformats.org/officeDocument/2006/relationships/slideLayout" Target="../slideLayouts/slideLayout11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?><Relationships xmlns="http://schemas.openxmlformats.org/package/2006/relationships"><Relationship Id="rId3" Type="http://schemas.microsoft.com/office/2018/10/relationships/comments" Target="../comments/modernComment_10A_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?><Relationships xmlns="http://schemas.openxmlformats.org/package/2006/relationships"><Relationship Id="rId2" Type="http://schemas.microsoft.com/office/2018/10/relationships/comments" Target="../comments/modernComment_10D_0.xml"/><Relationship Id="rId1" Type="http://schemas.openxmlformats.org/officeDocument/2006/relationships/slideLayout" Target="../slideLayouts/slideLayout11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1.xml"/><Relationship Id="rId10" Type="http://schemas.openxmlformats.org/officeDocument/2006/relationships/image" Target="../media/img_people_archive.png"/><Relationship Id="rId11" Type="http://schemas.openxmlformats.org/officeDocument/2006/relationships/image" Target="../media/img_member_profile.png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1.xml"/><Relationship Id="rId10" Type="http://schemas.openxmlformats.org/officeDocument/2006/relationships/image" Target="../media/img_forums.png"/><Relationship Id="rId11" Type="http://schemas.openxmlformats.org/officeDocument/2006/relationships/image" Target="../media/img_faqs.png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1.xml"/><Relationship Id="rId10" Type="http://schemas.openxmlformats.org/officeDocument/2006/relationships/image" Target="../media/img_crm_profile.png"/><Relationship Id="rId11" Type="http://schemas.openxmlformats.org/officeDocument/2006/relationships/image" Target="../media/img_org_chart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4400" b="1" i="0">
                <a:solidFill>
                  <a:srgbClr val="FFFFFF"/>
                </a:solidFill>
              </a:rPr>
              <a:t>SuperOffice</a:t>
            </a:r>
          </a:p>
          <a:p>
            <a:pPr algn="l"/>
            <a:r>
              <a:rPr lang="en-US" sz="4400" b="1" i="0">
                <a:solidFill>
                  <a:srgbClr val="FFFFFF"/>
                </a:solidFill>
              </a:rPr>
              <a:t>Community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1600" b="0" i="0">
                <a:solidFill>
                  <a:srgbClr val="FFFFFF"/>
                </a:solidFill>
              </a:rPr>
              <a:t>A platform that serves, informs, and connects</a:t>
            </a:r>
          </a:p>
          <a:p>
            <a:pPr algn="l"/>
            <a:r>
              <a:rPr lang="en-US" sz="1600" b="0" i="0">
                <a:solidFill>
                  <a:srgbClr val="FFFFFF"/>
                </a:solidFill>
              </a:rPr>
              <a:t>24 hours a day, in 6 languages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4F75F148-94DD-179A-1F07-7903502E96A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 b="1115"/>
          <a:stretch>
            <a:fillRect/>
          </a:stretch>
        </p:blipFill>
        <p:spPr>
          <a:custGeom>
            <a:avLst/>
            <a:gdLst>
              <a:gd name="connsiteX0" fmla="*/ 2245481 w 4490956"/>
              <a:gd name="connsiteY0" fmla="*/ 0 h 4490956"/>
              <a:gd name="connsiteX1" fmla="*/ 4490956 w 4490956"/>
              <a:gd name="connsiteY1" fmla="*/ 2245475 h 4490956"/>
              <a:gd name="connsiteX2" fmla="*/ 2245481 w 4490956"/>
              <a:gd name="connsiteY2" fmla="*/ 4490956 h 4490956"/>
              <a:gd name="connsiteX3" fmla="*/ 2015894 w 4490956"/>
              <a:gd name="connsiteY3" fmla="*/ 4479363 h 4490956"/>
              <a:gd name="connsiteX4" fmla="*/ 1796181 w 4490956"/>
              <a:gd name="connsiteY4" fmla="*/ 4445831 h 4490956"/>
              <a:gd name="connsiteX5" fmla="*/ 1803495 w 4490956"/>
              <a:gd name="connsiteY5" fmla="*/ 4417384 h 4490956"/>
              <a:gd name="connsiteX6" fmla="*/ 1834337 w 4490956"/>
              <a:gd name="connsiteY6" fmla="*/ 4111439 h 4490956"/>
              <a:gd name="connsiteX7" fmla="*/ 622213 w 4490956"/>
              <a:gd name="connsiteY7" fmla="*/ 2624212 h 4490956"/>
              <a:gd name="connsiteX8" fmla="*/ 482808 w 4490956"/>
              <a:gd name="connsiteY8" fmla="*/ 2602936 h 4490956"/>
              <a:gd name="connsiteX9" fmla="*/ 149729 w 4490956"/>
              <a:gd name="connsiteY9" fmla="*/ 2602936 h 4490956"/>
              <a:gd name="connsiteX10" fmla="*/ 33810 w 4490956"/>
              <a:gd name="connsiteY10" fmla="*/ 2620628 h 4490956"/>
              <a:gd name="connsiteX11" fmla="*/ 11594 w 4490956"/>
              <a:gd name="connsiteY11" fmla="*/ 2475062 h 4490956"/>
              <a:gd name="connsiteX12" fmla="*/ 0 w 4490956"/>
              <a:gd name="connsiteY12" fmla="*/ 2245475 h 4490956"/>
              <a:gd name="connsiteX13" fmla="*/ 176462 w 4490956"/>
              <a:gd name="connsiteY13" fmla="*/ 1371435 h 4490956"/>
              <a:gd name="connsiteX14" fmla="*/ 245678 w 4490956"/>
              <a:gd name="connsiteY14" fmla="*/ 1227752 h 4490956"/>
              <a:gd name="connsiteX15" fmla="*/ 314788 w 4490956"/>
              <a:gd name="connsiteY15" fmla="*/ 1244835 h 4490956"/>
              <a:gd name="connsiteX16" fmla="*/ 413511 w 4490956"/>
              <a:gd name="connsiteY16" fmla="*/ 1259587 h 4490956"/>
              <a:gd name="connsiteX17" fmla="*/ 506411 w 4490956"/>
              <a:gd name="connsiteY17" fmla="*/ 1264278 h 4490956"/>
              <a:gd name="connsiteX18" fmla="*/ 537264 w 4490956"/>
              <a:gd name="connsiteY18" fmla="*/ 1264278 h 4490956"/>
              <a:gd name="connsiteX19" fmla="*/ 630163 w 4490956"/>
              <a:gd name="connsiteY19" fmla="*/ 1259587 h 4490956"/>
              <a:gd name="connsiteX20" fmla="*/ 1581319 w 4490956"/>
              <a:gd name="connsiteY20" fmla="*/ 205570 h 4490956"/>
              <a:gd name="connsiteX21" fmla="*/ 1576067 w 4490956"/>
              <a:gd name="connsiteY21" fmla="*/ 101566 h 4490956"/>
              <a:gd name="connsiteX22" fmla="*/ 1577745 w 4490956"/>
              <a:gd name="connsiteY22" fmla="*/ 100952 h 4490956"/>
              <a:gd name="connsiteX23" fmla="*/ 2245481 w 4490956"/>
              <a:gd name="connsiteY23" fmla="*/ 0 h 449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90956" h="4490956">
                <a:moveTo>
                  <a:pt x="2245481" y="0"/>
                </a:moveTo>
                <a:cubicBezTo>
                  <a:pt x="3485623" y="0"/>
                  <a:pt x="4490956" y="1005327"/>
                  <a:pt x="4490956" y="2245475"/>
                </a:cubicBezTo>
                <a:cubicBezTo>
                  <a:pt x="4490956" y="3485623"/>
                  <a:pt x="3485623" y="4490956"/>
                  <a:pt x="2245481" y="4490956"/>
                </a:cubicBezTo>
                <a:cubicBezTo>
                  <a:pt x="2167972" y="4490956"/>
                  <a:pt x="2091380" y="4487029"/>
                  <a:pt x="2015894" y="4479363"/>
                </a:cubicBezTo>
                <a:lnTo>
                  <a:pt x="1796181" y="4445831"/>
                </a:lnTo>
                <a:lnTo>
                  <a:pt x="1803495" y="4417384"/>
                </a:lnTo>
                <a:cubicBezTo>
                  <a:pt x="1823717" y="4318561"/>
                  <a:pt x="1834337" y="4216240"/>
                  <a:pt x="1834337" y="4111439"/>
                </a:cubicBezTo>
                <a:cubicBezTo>
                  <a:pt x="1834337" y="3377831"/>
                  <a:pt x="1313973" y="2765766"/>
                  <a:pt x="622213" y="2624212"/>
                </a:cubicBezTo>
                <a:lnTo>
                  <a:pt x="482808" y="2602936"/>
                </a:lnTo>
                <a:lnTo>
                  <a:pt x="149729" y="2602936"/>
                </a:lnTo>
                <a:lnTo>
                  <a:pt x="33810" y="2620628"/>
                </a:lnTo>
                <a:lnTo>
                  <a:pt x="11594" y="2475062"/>
                </a:lnTo>
                <a:cubicBezTo>
                  <a:pt x="3927" y="2399576"/>
                  <a:pt x="0" y="2322984"/>
                  <a:pt x="0" y="2245475"/>
                </a:cubicBezTo>
                <a:cubicBezTo>
                  <a:pt x="0" y="1935440"/>
                  <a:pt x="62834" y="1640080"/>
                  <a:pt x="176462" y="1371435"/>
                </a:cubicBezTo>
                <a:lnTo>
                  <a:pt x="245678" y="1227752"/>
                </a:lnTo>
                <a:lnTo>
                  <a:pt x="314788" y="1244835"/>
                </a:lnTo>
                <a:cubicBezTo>
                  <a:pt x="347188" y="1251254"/>
                  <a:pt x="380121" y="1256196"/>
                  <a:pt x="413511" y="1259587"/>
                </a:cubicBezTo>
                <a:lnTo>
                  <a:pt x="506411" y="1264278"/>
                </a:lnTo>
                <a:lnTo>
                  <a:pt x="537264" y="1264278"/>
                </a:lnTo>
                <a:lnTo>
                  <a:pt x="630163" y="1259587"/>
                </a:lnTo>
                <a:cubicBezTo>
                  <a:pt x="1164414" y="1205331"/>
                  <a:pt x="1581319" y="754139"/>
                  <a:pt x="1581319" y="205570"/>
                </a:cubicBezTo>
                <a:lnTo>
                  <a:pt x="1576067" y="101566"/>
                </a:lnTo>
                <a:lnTo>
                  <a:pt x="1577745" y="100952"/>
                </a:lnTo>
                <a:cubicBezTo>
                  <a:pt x="1788683" y="35344"/>
                  <a:pt x="2012954" y="0"/>
                  <a:pt x="2245481" y="0"/>
                </a:cubicBezTo>
                <a:close/>
              </a:path>
            </a:pathLst>
          </a:custGeom>
          <a:noFill/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400" b="1" i="0">
                <a:solidFill>
                  <a:srgbClr val="06423E"/>
                </a:solidFill>
              </a:rPr>
              <a:t xml:space="preserve">Engagement </a:t>
            </a:r>
            <a:r>
              <a:rPr lang="en-US" sz="1400">
                <a:solidFill>
                  <a:srgbClr val="06423E"/>
                </a:solidFill>
              </a:rPr>
              <a:t>Outlook</a:t>
            </a:r>
            <a:endParaRPr lang="en-US" sz="1400" b="1" i="0">
              <a:solidFill>
                <a:srgbClr val="06423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/>
            <a:r>
              <a:rPr lang="en-US" sz="1400" b="1" i="0">
                <a:solidFill>
                  <a:srgbClr val="06423E"/>
                </a:solidFill>
              </a:rPr>
              <a:t>Self-Service Support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n-US" sz="1400" b="1" i="0">
                <a:solidFill>
                  <a:srgbClr val="06423E"/>
                </a:solidFill>
              </a:rPr>
              <a:t>Staying Informed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l"/>
            <a:r>
              <a:rPr lang="en-US" sz="1400" b="1" i="0">
                <a:solidFill>
                  <a:srgbClr val="06423E"/>
                </a:solidFill>
              </a:rPr>
              <a:t>The Platform Behind It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l"/>
            <a:r>
              <a:rPr lang="en-US" sz="1400" b="1" i="0">
                <a:solidFill>
                  <a:srgbClr val="06423E"/>
                </a:solidFill>
              </a:rPr>
              <a:t>Business Value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/>
            <a:r>
              <a:rPr lang="en-US" sz="1400" b="1" i="0">
                <a:solidFill>
                  <a:srgbClr val="06423E"/>
                </a:solidFill>
              </a:rPr>
              <a:t>01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algn="ctr"/>
            <a:r>
              <a:rPr lang="en-US" sz="1400" b="1" i="0">
                <a:solidFill>
                  <a:srgbClr val="06423E"/>
                </a:solidFill>
              </a:rPr>
              <a:t>02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algn="ctr"/>
            <a:r>
              <a:rPr lang="en-US" sz="1400" b="1" i="0">
                <a:solidFill>
                  <a:srgbClr val="06423E"/>
                </a:solidFill>
              </a:rPr>
              <a:t>03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pPr algn="ctr"/>
            <a:r>
              <a:rPr lang="en-US" sz="1400" b="1" i="0">
                <a:solidFill>
                  <a:srgbClr val="06423E"/>
                </a:solidFill>
              </a:rPr>
              <a:t>04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pPr algn="ctr"/>
            <a:r>
              <a:rPr lang="en-US" sz="1400" b="1" i="0">
                <a:solidFill>
                  <a:srgbClr val="06423E"/>
                </a:solidFill>
              </a:rPr>
              <a:t>05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pPr algn="l"/>
            <a:r>
              <a:rPr lang="en-US" sz="1100" b="0" i="1">
                <a:solidFill>
                  <a:srgbClr val="1C1C1E"/>
                </a:solidFill>
              </a:rPr>
              <a:t>20,000+ members and actively growing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pPr algn="l"/>
            <a:r>
              <a:rPr lang="en-US" sz="1100" b="0" i="1">
                <a:solidFill>
                  <a:srgbClr val="1C1C1E"/>
                </a:solidFill>
              </a:rPr>
              <a:t>Answers available 24/7, no ticket needed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pPr algn="l"/>
            <a:r>
              <a:rPr lang="en-US" sz="1100" b="0" i="1">
                <a:solidFill>
                  <a:srgbClr val="1C1C1E"/>
                </a:solidFill>
              </a:rPr>
              <a:t>Follow bugs, releases and user stories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pPr algn="l"/>
            <a:r>
              <a:rPr lang="en-US" sz="1100" b="0" i="1">
                <a:solidFill>
                  <a:srgbClr val="1C1C1E"/>
                </a:solidFill>
              </a:rPr>
              <a:t>8+ integrations, Parliament culture hub and AI Search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pPr algn="l"/>
            <a:r>
              <a:rPr lang="en-US" sz="1100" b="0" i="1">
                <a:solidFill>
                  <a:srgbClr val="1C1C1E"/>
                </a:solidFill>
              </a:rPr>
              <a:t>What this means for SuperOffice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i="0">
                <a:solidFill>
                  <a:srgbClr val="06423E"/>
                </a:solidFill>
              </a:rPr>
              <a:t>Agenda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idx="44"/>
          </p:nvPr>
        </p:nvSpPr>
        <p:spPr/>
        <p:txBody>
          <a:bodyPr/>
          <a:lstStyle/>
          <a:p>
            <a:pPr algn="l"/>
            <a:r>
              <a:rPr lang="en-US" sz="1300" b="0" i="1">
                <a:solidFill>
                  <a:srgbClr val="666666"/>
                </a:solidFill>
              </a:rPr>
              <a:t>What we will cover today</a:t>
            </a:r>
          </a:p>
        </p:txBody>
      </p:sp>
      <p:sp>
        <p:nvSpPr>
          <p:cNvPr id="200" name="AgendaItem6Num"/>
          <p:cNvSpPr txBox="1"/>
          <p:nvPr/>
        </p:nvSpPr>
        <p:spPr>
          <a:xfrm>
            <a:off x="4800000" y="4700000"/>
            <a:ext cx="54864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i="0">
                <a:solidFill>
                  <a:srgbClr val="06423E"/>
                </a:solidFill>
              </a:rPr>
              <a:t>06</a:t>
            </a:r>
          </a:p>
        </p:txBody>
      </p:sp>
      <p:sp>
        <p:nvSpPr>
          <p:cNvPr id="201" name="AgendaItem6Title"/>
          <p:cNvSpPr txBox="1"/>
          <p:nvPr/>
        </p:nvSpPr>
        <p:spPr>
          <a:xfrm>
            <a:off x="5500000" y="4700000"/>
            <a:ext cx="46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1" i="0">
                <a:solidFill>
                  <a:srgbClr val="06423E"/>
                </a:solidFill>
              </a:rPr>
              <a:t>Parliament &amp; Culture</a:t>
            </a:r>
          </a:p>
        </p:txBody>
      </p:sp>
      <p:sp>
        <p:nvSpPr>
          <p:cNvPr id="202" name="AgendaItem6Desc"/>
          <p:cNvSpPr txBox="1"/>
          <p:nvPr/>
        </p:nvSpPr>
        <p:spPr>
          <a:xfrm>
            <a:off x="5500000" y="5060000"/>
            <a:ext cx="4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0" i="1">
                <a:solidFill>
                  <a:srgbClr val="1C1C1E"/>
                </a:solidFill>
              </a:rPr>
              <a:t>Employee hub, awards and SuperLand culture</a:t>
            </a:r>
          </a:p>
        </p:txBody>
      </p:sp>
      <p:sp>
        <p:nvSpPr>
          <p:cNvPr id="203" name="AgendaLine6"/>
          <p:cNvSpPr/>
          <p:nvPr/>
        </p:nvSpPr>
        <p:spPr>
          <a:xfrm>
            <a:off x="5350000" y="4700000"/>
            <a:ext cx="36000" cy="620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4400" b="1" i="0">
                <a:solidFill>
                  <a:srgbClr val="1C1C1E"/>
                </a:solidFill>
              </a:rPr>
              <a:t>Engagement</a:t>
            </a:r>
          </a:p>
          <a:p>
            <a:pPr algn="l"/>
            <a:r>
              <a:rPr lang="en-US" sz="4400" b="1" i="0">
                <a:solidFill>
                  <a:srgbClr val="1C1C1E"/>
                </a:solidFill>
              </a:rPr>
              <a:t>Outlook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1600" b="0" i="0">
                <a:solidFill>
                  <a:srgbClr val="1C1C1E"/>
                </a:solidFill>
              </a:rPr>
              <a:t>The community is growing and the numbers prove 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i="0">
                <a:solidFill>
                  <a:srgbClr val="06423E"/>
                </a:solidFill>
              </a:rPr>
              <a:t>The Community by the Numbers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300" b="0" i="1">
                <a:solidFill>
                  <a:srgbClr val="666666"/>
                </a:solidFill>
              </a:rPr>
              <a:t>Real members. Real engagement. Real scale.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1664208"/>
            <a:ext cx="2377440" cy="157276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20040" y="1664208"/>
            <a:ext cx="2377440" cy="50292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755648"/>
            <a:ext cx="17190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06423E"/>
                </a:solidFill>
              </a:rPr>
              <a:t>20,</a:t>
            </a:r>
            <a:r>
              <a:rPr lang="en-US" sz="2800" b="1" i="0">
                <a:solidFill>
                  <a:srgbClr val="06423E"/>
                </a:solidFill>
              </a:rPr>
              <a:t>000+</a:t>
            </a:r>
            <a:endParaRPr sz="2800" b="1" i="0">
              <a:solidFill>
                <a:srgbClr val="06423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632" y="244144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C1C1E"/>
                </a:solidFill>
              </a:rPr>
              <a:t>Registered Members</a:t>
            </a:r>
          </a:p>
        </p:txBody>
      </p:sp>
      <p:sp>
        <p:nvSpPr>
          <p:cNvPr id="8" name="Rectangle 7"/>
          <p:cNvSpPr/>
          <p:nvPr/>
        </p:nvSpPr>
        <p:spPr>
          <a:xfrm>
            <a:off x="2852928" y="1664208"/>
            <a:ext cx="2377440" cy="157276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852928" y="1664208"/>
            <a:ext cx="2377440" cy="50292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401568" y="1755648"/>
            <a:ext cx="171907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A5C8A"/>
                </a:solidFill>
              </a:rPr>
              <a:t>621+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7520" y="244144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C1C1E"/>
                </a:solidFill>
              </a:rPr>
              <a:t>Forum Subscribers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74320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666666"/>
                </a:solidFill>
              </a:rPr>
              <a:t>334 customers · 194 partners · 93 employees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85816" y="1664208"/>
            <a:ext cx="2377440" cy="157276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385816" y="1664208"/>
            <a:ext cx="2377440" cy="50292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34455" y="1755648"/>
            <a:ext cx="171907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712F4A"/>
                </a:solidFill>
              </a:rPr>
              <a:t>1,315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50407" y="2441448"/>
            <a:ext cx="21031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C1C1E"/>
                </a:solidFill>
              </a:rPr>
              <a:t>Bugs</a:t>
            </a:r>
            <a:r>
              <a:rPr lang="en-US" sz="1100" b="1" i="0">
                <a:solidFill>
                  <a:srgbClr val="1C1C1E"/>
                </a:solidFill>
              </a:rPr>
              <a:t xml:space="preserve"> and Features</a:t>
            </a:r>
            <a:r>
              <a:rPr sz="1100" b="1" i="0">
                <a:solidFill>
                  <a:srgbClr val="1C1C1E"/>
                </a:solidFill>
              </a:rPr>
              <a:t xml:space="preserve"> Followed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50407" y="274320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666666"/>
                </a:solidFill>
              </a:rPr>
              <a:t>actively tracked by community members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09560" y="1664208"/>
            <a:ext cx="1755648" cy="157276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909560" y="1664208"/>
            <a:ext cx="1755648" cy="50292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58200" y="1755648"/>
            <a:ext cx="1097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A6A2A"/>
                </a:solidFill>
              </a:rPr>
              <a:t>7</a:t>
            </a:r>
            <a:r>
              <a:rPr lang="en-US" sz="2800" b="1" i="0">
                <a:solidFill>
                  <a:srgbClr val="1A6A2A"/>
                </a:solidFill>
              </a:rPr>
              <a:t>9+</a:t>
            </a:r>
            <a:endParaRPr sz="2800" b="1" i="0">
              <a:solidFill>
                <a:srgbClr val="1A6A2A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74151" y="2441448"/>
            <a:ext cx="196888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C1C1E"/>
                </a:solidFill>
              </a:rPr>
              <a:t>Product</a:t>
            </a:r>
            <a:r>
              <a:rPr lang="en-US" sz="1100" b="1" i="0">
                <a:solidFill>
                  <a:srgbClr val="1C1C1E"/>
                </a:solidFill>
              </a:rPr>
              <a:t xml:space="preserve"> </a:t>
            </a:r>
            <a:r>
              <a:rPr sz="1100" b="1" i="0">
                <a:solidFill>
                  <a:srgbClr val="1C1C1E"/>
                </a:solidFill>
              </a:rPr>
              <a:t>Followers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4152" y="2743200"/>
            <a:ext cx="148132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666666"/>
                </a:solidFill>
              </a:rPr>
              <a:t>55 employees · 19 partners · 5 customers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20040" y="3410712"/>
            <a:ext cx="2212848" cy="86868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20040" y="3410712"/>
            <a:ext cx="2212848" cy="50292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7200" y="3465576"/>
            <a:ext cx="192024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06423E"/>
                </a:solidFill>
              </a:rPr>
              <a:t>13,084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3922776"/>
            <a:ext cx="1920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C1C1E"/>
                </a:solidFill>
              </a:rPr>
              <a:t>Forum Topics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0" y="3410712"/>
            <a:ext cx="2212848" cy="86868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2743200" y="3410712"/>
            <a:ext cx="2212848" cy="50292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880360" y="3465576"/>
            <a:ext cx="192024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A5C8A"/>
                </a:solidFill>
              </a:rPr>
              <a:t>2,898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80360" y="3922776"/>
            <a:ext cx="1920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C1C1E"/>
                </a:solidFill>
              </a:rPr>
              <a:t>Blog Posts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66359" y="3410712"/>
            <a:ext cx="2212848" cy="86868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166359" y="3410712"/>
            <a:ext cx="2212848" cy="50292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303520" y="3465576"/>
            <a:ext cx="192024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A6A2A"/>
                </a:solidFill>
              </a:rPr>
              <a:t>1,007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03520" y="3922776"/>
            <a:ext cx="1920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C1C1E"/>
                </a:solidFill>
              </a:rPr>
              <a:t>Articles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89519" y="3410712"/>
            <a:ext cx="2212848" cy="86868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7589519" y="3410712"/>
            <a:ext cx="2212848" cy="50292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726679" y="3465576"/>
            <a:ext cx="192024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712F4A"/>
                </a:solidFill>
              </a:rPr>
              <a:t>509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26679" y="3922776"/>
            <a:ext cx="1920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C1C1E"/>
                </a:solidFill>
              </a:rPr>
              <a:t>FAQs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0040" y="4443984"/>
            <a:ext cx="9326880" cy="475488"/>
          </a:xfrm>
          <a:prstGeom prst="rect">
            <a:avLst/>
          </a:prstGeom>
          <a:solidFill>
            <a:srgbClr val="E8F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320040" y="4443984"/>
            <a:ext cx="45720" cy="475488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02920" y="4480560"/>
            <a:ext cx="91440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7,003 help files  ·  17,498 total pieces of content  ·  6 languages: EN NO DE NL DA SV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B995589-C097-DE72-F653-745B54500A6A}"/>
              </a:ext>
            </a:extLst>
          </p:cNvPr>
          <p:cNvSpPr txBox="1"/>
          <p:nvPr/>
        </p:nvSpPr>
        <p:spPr>
          <a:xfrm>
            <a:off x="502920" y="2769415"/>
            <a:ext cx="2103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900" b="0" i="1">
                <a:solidFill>
                  <a:srgbClr val="666666"/>
                </a:solidFill>
              </a:rPr>
              <a:t>Including</a:t>
            </a:r>
            <a:r>
              <a:rPr sz="900" b="0" i="1">
                <a:solidFill>
                  <a:srgbClr val="666666"/>
                </a:solidFill>
              </a:rPr>
              <a:t xml:space="preserve"> customers · partners · employees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4400" b="1" i="0">
                <a:solidFill>
                  <a:srgbClr val="1C1C1E"/>
                </a:solidFill>
              </a:rPr>
              <a:t>Self-Service</a:t>
            </a:r>
          </a:p>
          <a:p>
            <a:pPr algn="l"/>
            <a:r>
              <a:rPr lang="en-US" sz="4400" b="1" i="0">
                <a:solidFill>
                  <a:srgbClr val="1C1C1E"/>
                </a:solidFill>
              </a:rPr>
              <a:t>Support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1600" b="0" i="0">
                <a:solidFill>
                  <a:srgbClr val="1C1C1E"/>
                </a:solidFill>
              </a:rPr>
              <a:t>Every answered question is a ticket that was never raised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i="0">
                <a:solidFill>
                  <a:srgbClr val="06423E"/>
                </a:solidFill>
              </a:rPr>
              <a:t>Answers Without Raising a Ticket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300" b="0" i="1">
                <a:solidFill>
                  <a:srgbClr val="666666"/>
                </a:solidFill>
              </a:rPr>
              <a:t>Users find answers themselves, in their language, at any hour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1664208"/>
            <a:ext cx="2240280" cy="260604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74320" y="1664208"/>
            <a:ext cx="2240280" cy="50292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79" y="1755648"/>
            <a:ext cx="1920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06423E"/>
                </a:solidFill>
              </a:rPr>
              <a:t>509
FAQs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79" y="2743200"/>
            <a:ext cx="201168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Quick answers to the most common questions, searchable and always available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760" y="1664208"/>
            <a:ext cx="2240280" cy="260604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651760" y="1664208"/>
            <a:ext cx="2240280" cy="50292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788920" y="1755648"/>
            <a:ext cx="1920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A5C8A"/>
                </a:solidFill>
              </a:rPr>
              <a:t>13,084
Forum Topics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88920" y="2743200"/>
            <a:ext cx="201168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Peer knowledge built over years. Real questions, real solutions from real users.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0" y="1664208"/>
            <a:ext cx="2240280" cy="260604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029200" y="1664208"/>
            <a:ext cx="2240280" cy="50292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66360" y="1755648"/>
            <a:ext cx="1920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712F4A"/>
                </a:solidFill>
              </a:rPr>
              <a:t>7,003
Help Files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6360" y="2743200"/>
            <a:ext cx="201168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Official docs at help.superoffice.com — indexed directly into community search and surfaced in AI results.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06640" y="1664208"/>
            <a:ext cx="2240280" cy="260604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406640" y="1664208"/>
            <a:ext cx="2240280" cy="50292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543800" y="1755648"/>
            <a:ext cx="1920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1A6A2A"/>
                </a:solidFill>
              </a:rPr>
              <a:t>6
Languages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43800" y="2743200"/>
            <a:ext cx="201168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EN NO DE NL DA SV. Answers in the users own language, 24 hours a day.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4320" y="4407408"/>
            <a:ext cx="9326880" cy="868680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74320" y="4407408"/>
            <a:ext cx="50292" cy="868680"/>
          </a:xfrm>
          <a:prstGeom prst="rect">
            <a:avLst/>
          </a:prstGeom>
          <a:solidFill>
            <a:srgbClr val="B7DE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9264" y="4462272"/>
            <a:ext cx="22860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</a:rPr>
              <a:t>AI-Powered Search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10128" y="4489704"/>
            <a:ext cx="621792" cy="256032"/>
          </a:xfrm>
          <a:prstGeom prst="roundRect">
            <a:avLst/>
          </a:prstGeom>
          <a:solidFill>
            <a:srgbClr val="B7DEA9"/>
          </a:solidFill>
          <a:ln w="12700">
            <a:solidFill>
              <a:srgbClr val="0642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294760" y="4512756"/>
            <a:ext cx="6217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06423E"/>
                </a:solidFill>
              </a:rPr>
              <a:t xml:space="preserve">  NEW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9264" y="4809744"/>
            <a:ext cx="850392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B7DEA9"/>
                </a:solidFill>
              </a:rPr>
              <a:t>Searches across all content at once: forums, articles, blogs, videos, help files and FAQs. Returns an AI-generated summary with citations linked to the original sources.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4400" b="1" i="0">
                <a:solidFill>
                  <a:srgbClr val="1C1C1E"/>
                </a:solidFill>
              </a:rPr>
              <a:t>Staying</a:t>
            </a:r>
          </a:p>
          <a:p>
            <a:pPr algn="l"/>
            <a:r>
              <a:rPr lang="en-US" sz="4400" b="1" i="0">
                <a:solidFill>
                  <a:srgbClr val="1C1C1E"/>
                </a:solidFill>
              </a:rPr>
              <a:t>Informed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1600" b="0" i="0">
                <a:solidFill>
                  <a:srgbClr val="1C1C1E"/>
                </a:solidFill>
              </a:rPr>
              <a:t>The community comes to you. Not the other way around.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600" b="1" i="0">
                <a:solidFill>
                  <a:srgbClr val="06423E"/>
                </a:solidFill>
              </a:rPr>
              <a:t>From Support Ticket to Resolved Bug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200" b="0" i="1">
                <a:solidFill>
                  <a:srgbClr val="666666"/>
                </a:solidFill>
              </a:rPr>
              <a:t>Users are informed at every step. No follow-up emails needed.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347472" y="1664208"/>
            <a:ext cx="2212848" cy="27432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47472" y="2232824"/>
            <a:ext cx="2212848" cy="50292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75488" y="2360840"/>
            <a:ext cx="786384" cy="274320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75488" y="2383892"/>
            <a:ext cx="78638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</a:rPr>
              <a:t>S</a:t>
            </a:r>
            <a:r>
              <a:rPr lang="en-US" sz="800" b="1" i="0">
                <a:solidFill>
                  <a:srgbClr val="FFFFFF"/>
                </a:solidFill>
              </a:rPr>
              <a:t>TEP</a:t>
            </a:r>
            <a:r>
              <a:rPr sz="800" b="1" i="0">
                <a:solidFill>
                  <a:srgbClr val="FFFFFF"/>
                </a:solidFill>
              </a:rPr>
              <a:t xml:space="preserve">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2744888"/>
            <a:ext cx="1956816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6423E"/>
                </a:solidFill>
              </a:rPr>
              <a:t>Submit a Support Ticket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275240"/>
            <a:ext cx="195681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Customer raises a support
ticket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3403256"/>
            <a:ext cx="228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AAAAAA"/>
                </a:solidFill>
              </a:rPr>
              <a:t>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70632" y="1664208"/>
            <a:ext cx="2212848" cy="27432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770632" y="2232824"/>
            <a:ext cx="2212848" cy="50292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898648" y="2360840"/>
            <a:ext cx="786384" cy="274320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98648" y="2383892"/>
            <a:ext cx="78638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</a:rPr>
              <a:t>STEP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98648" y="2744888"/>
            <a:ext cx="1956816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C8A"/>
                </a:solidFill>
              </a:rPr>
              <a:t>Escalated to Azure DevOps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8648" y="3275240"/>
            <a:ext cx="195681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If the issue is a bug</a:t>
            </a:r>
            <a:r>
              <a:rPr lang="en-US" sz="1050">
                <a:solidFill>
                  <a:srgbClr val="1C1C1E"/>
                </a:solidFill>
              </a:rPr>
              <a:t xml:space="preserve"> or a new </a:t>
            </a:r>
            <a:r>
              <a:rPr lang="en-US" sz="1050" b="0" i="0">
                <a:solidFill>
                  <a:srgbClr val="1C1C1E"/>
                </a:solidFill>
              </a:rPr>
              <a:t>wish</a:t>
            </a:r>
            <a:r>
              <a:rPr sz="1050" b="0" i="0">
                <a:solidFill>
                  <a:srgbClr val="1C1C1E"/>
                </a:solidFill>
              </a:rPr>
              <a:t>, the</a:t>
            </a:r>
            <a:r>
              <a:rPr lang="en-US" sz="1050" b="0" i="0">
                <a:solidFill>
                  <a:srgbClr val="1C1C1E"/>
                </a:solidFill>
              </a:rPr>
              <a:t xml:space="preserve"> </a:t>
            </a:r>
            <a:r>
              <a:rPr sz="1050" b="0" i="0">
                <a:solidFill>
                  <a:srgbClr val="1C1C1E"/>
                </a:solidFill>
              </a:rPr>
              <a:t>ticket becomes a work item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83479" y="3403256"/>
            <a:ext cx="228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AAAAAA"/>
                </a:solidFill>
              </a:rPr>
              <a:t>›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93792" y="1664208"/>
            <a:ext cx="2212848" cy="27432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193792" y="2232824"/>
            <a:ext cx="2212848" cy="50292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321807" y="2360840"/>
            <a:ext cx="786384" cy="274320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21807" y="2383892"/>
            <a:ext cx="78638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21807" y="2744888"/>
            <a:ext cx="1956816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712F4A"/>
                </a:solidFill>
              </a:rPr>
              <a:t>Follow it Publicly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21807" y="3275240"/>
            <a:ext cx="1956816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1,315 bugs are actively
followed in community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06640" y="3403256"/>
            <a:ext cx="228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AAAAAA"/>
                </a:solidFill>
              </a:rPr>
              <a:t>›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16952" y="1664208"/>
            <a:ext cx="2212848" cy="27432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616952" y="2232824"/>
            <a:ext cx="2212848" cy="50292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744968" y="2360840"/>
            <a:ext cx="786384" cy="274320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44968" y="2383892"/>
            <a:ext cx="78638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</a:rPr>
              <a:t>STEP 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44968" y="2744888"/>
            <a:ext cx="19568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6A2A"/>
                </a:solidFill>
              </a:rPr>
              <a:t>Get Notified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44968" y="3275240"/>
            <a:ext cx="195681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 err="1">
                <a:solidFill>
                  <a:srgbClr val="1C1C1E"/>
                </a:solidFill>
              </a:rPr>
              <a:t>Mailgun</a:t>
            </a:r>
            <a:r>
              <a:rPr sz="1050" b="0" i="0">
                <a:solidFill>
                  <a:srgbClr val="1C1C1E"/>
                </a:solidFill>
              </a:rPr>
              <a:t xml:space="preserve"> delivers live status
updates by email when </a:t>
            </a:r>
            <a:r>
              <a:rPr lang="en-US" sz="1050" b="0" i="0">
                <a:solidFill>
                  <a:srgbClr val="1C1C1E"/>
                </a:solidFill>
              </a:rPr>
              <a:t>status changes</a:t>
            </a:r>
            <a:endParaRPr sz="1050" b="0" i="0">
              <a:solidFill>
                <a:srgbClr val="1C1C1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600" b="1" i="0">
                <a:solidFill>
                  <a:srgbClr val="06423E"/>
                </a:solidFill>
              </a:rPr>
              <a:t>Stay Connected with Community Alerts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200" b="0" i="1">
                <a:solidFill>
                  <a:srgbClr val="666666"/>
                </a:solidFill>
              </a:rPr>
              <a:t>The community keeps members engaged even when they are not logged in</a:t>
            </a:r>
          </a:p>
        </p:txBody>
      </p:sp>
      <p:sp>
        <p:nvSpPr>
          <p:cNvPr id="8" name="Rectangle 7"/>
          <p:cNvSpPr/>
          <p:nvPr/>
        </p:nvSpPr>
        <p:spPr>
          <a:xfrm>
            <a:off x="5445252" y="2740153"/>
            <a:ext cx="4572000" cy="74980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193792" y="3017520"/>
            <a:ext cx="4572000" cy="74980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A4DE6C-F11F-8370-CD5F-B70F9D982584}"/>
              </a:ext>
            </a:extLst>
          </p:cNvPr>
          <p:cNvSpPr/>
          <p:nvPr/>
        </p:nvSpPr>
        <p:spPr>
          <a:xfrm>
            <a:off x="365760" y="1664208"/>
            <a:ext cx="4572000" cy="3310128"/>
          </a:xfrm>
          <a:prstGeom prst="rect">
            <a:avLst/>
          </a:prstGeom>
          <a:solidFill>
            <a:srgbClr val="E8F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D3CBA29-F5C0-18E1-0D15-75FBA4361184}"/>
              </a:ext>
            </a:extLst>
          </p:cNvPr>
          <p:cNvSpPr/>
          <p:nvPr/>
        </p:nvSpPr>
        <p:spPr>
          <a:xfrm>
            <a:off x="365760" y="1664208"/>
            <a:ext cx="50292" cy="3310128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400736-4C41-1D0E-F754-D31AE425FC8C}"/>
              </a:ext>
            </a:extLst>
          </p:cNvPr>
          <p:cNvSpPr txBox="1"/>
          <p:nvPr/>
        </p:nvSpPr>
        <p:spPr>
          <a:xfrm>
            <a:off x="1051560" y="1792224"/>
            <a:ext cx="3657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6423E"/>
                </a:solidFill>
              </a:rPr>
              <a:t>Release Notifications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F192CEE-C05F-A557-3168-2652709E8C29}"/>
              </a:ext>
            </a:extLst>
          </p:cNvPr>
          <p:cNvSpPr txBox="1"/>
          <p:nvPr/>
        </p:nvSpPr>
        <p:spPr>
          <a:xfrm>
            <a:off x="530352" y="2267712"/>
            <a:ext cx="425196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C1C1E"/>
                </a:solidFill>
              </a:rPr>
              <a:t xml:space="preserve">Users are notified </a:t>
            </a:r>
            <a:r>
              <a:rPr lang="en-US" sz="1100" b="0" i="0">
                <a:solidFill>
                  <a:srgbClr val="1C1C1E"/>
                </a:solidFill>
              </a:rPr>
              <a:t xml:space="preserve">when a </a:t>
            </a:r>
            <a:r>
              <a:rPr sz="1100" b="0" i="0">
                <a:solidFill>
                  <a:srgbClr val="1C1C1E"/>
                </a:solidFill>
              </a:rPr>
              <a:t>new release is published. Role-based visibility means customers see what is relevant to them, partners see more, and employees see everything.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F47CFD-1853-7AC4-9361-C603BB937BBA}"/>
              </a:ext>
            </a:extLst>
          </p:cNvPr>
          <p:cNvSpPr txBox="1"/>
          <p:nvPr/>
        </p:nvSpPr>
        <p:spPr>
          <a:xfrm>
            <a:off x="530352" y="3337560"/>
            <a:ext cx="4251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1A5C8A"/>
                </a:solidFill>
              </a:rPr>
              <a:t>Upcoming releases are also visible so partners and users can plan ahead.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395AD31-E8F2-168D-04C9-5F37826C31CD}"/>
              </a:ext>
            </a:extLst>
          </p:cNvPr>
          <p:cNvSpPr/>
          <p:nvPr/>
        </p:nvSpPr>
        <p:spPr>
          <a:xfrm>
            <a:off x="682752" y="4084320"/>
            <a:ext cx="4251960" cy="256032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567B22-E268-CE6C-A891-A2499C36ACB2}"/>
              </a:ext>
            </a:extLst>
          </p:cNvPr>
          <p:cNvSpPr txBox="1"/>
          <p:nvPr/>
        </p:nvSpPr>
        <p:spPr>
          <a:xfrm>
            <a:off x="679704" y="4084320"/>
            <a:ext cx="4251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</a:rPr>
              <a:t>Everyone · Employee and Partner · Employee only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4614C6-9665-8A03-69B6-ABC751FA62ED}"/>
              </a:ext>
            </a:extLst>
          </p:cNvPr>
          <p:cNvSpPr/>
          <p:nvPr/>
        </p:nvSpPr>
        <p:spPr>
          <a:xfrm>
            <a:off x="5212080" y="3954040"/>
            <a:ext cx="50292" cy="713232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55F247E-F35F-94E4-5740-CB5D349D0962}"/>
              </a:ext>
            </a:extLst>
          </p:cNvPr>
          <p:cNvSpPr/>
          <p:nvPr/>
        </p:nvSpPr>
        <p:spPr>
          <a:xfrm>
            <a:off x="5212080" y="2779776"/>
            <a:ext cx="50292" cy="713232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74ABD4-A192-5550-4C8E-0EFBF507BEA8}"/>
              </a:ext>
            </a:extLst>
          </p:cNvPr>
          <p:cNvSpPr/>
          <p:nvPr/>
        </p:nvSpPr>
        <p:spPr>
          <a:xfrm>
            <a:off x="5203537" y="1689369"/>
            <a:ext cx="50292" cy="713232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5B45EF5-15D6-993B-A98F-30F41403EA32}"/>
              </a:ext>
            </a:extLst>
          </p:cNvPr>
          <p:cNvSpPr txBox="1"/>
          <p:nvPr/>
        </p:nvSpPr>
        <p:spPr>
          <a:xfrm>
            <a:off x="5806440" y="4027192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C8A"/>
                </a:solidFill>
              </a:rPr>
              <a:t>Reply Notifications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564936-A923-F1AF-0396-96D29803E3C7}"/>
              </a:ext>
            </a:extLst>
          </p:cNvPr>
          <p:cNvSpPr txBox="1"/>
          <p:nvPr/>
        </p:nvSpPr>
        <p:spPr>
          <a:xfrm>
            <a:off x="5806440" y="4319800"/>
            <a:ext cx="3703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Get notified when someone replies to</a:t>
            </a:r>
            <a:r>
              <a:rPr lang="en-US" sz="1000" b="0" i="0">
                <a:solidFill>
                  <a:srgbClr val="1C1C1E"/>
                </a:solidFill>
              </a:rPr>
              <a:t xml:space="preserve"> </a:t>
            </a:r>
            <a:r>
              <a:rPr sz="1000" b="0" i="0">
                <a:solidFill>
                  <a:srgbClr val="1C1C1E"/>
                </a:solidFill>
              </a:rPr>
              <a:t>forum post, blog comment or article</a:t>
            </a:r>
            <a:r>
              <a:rPr lang="en-US" sz="1000" b="0" i="0">
                <a:solidFill>
                  <a:srgbClr val="1C1C1E"/>
                </a:solidFill>
              </a:rPr>
              <a:t xml:space="preserve"> that users have subscribed </a:t>
            </a:r>
            <a:endParaRPr sz="1000" b="0" i="0">
              <a:solidFill>
                <a:srgbClr val="1C1C1E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4EF7AA8-856F-185B-3331-6A3A2A74BB7C}"/>
              </a:ext>
            </a:extLst>
          </p:cNvPr>
          <p:cNvSpPr txBox="1"/>
          <p:nvPr/>
        </p:nvSpPr>
        <p:spPr>
          <a:xfrm>
            <a:off x="5806440" y="2852928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712F4A"/>
                </a:solidFill>
              </a:rPr>
              <a:t>Mention Alerts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ECDB4C-7CA4-63B4-0768-3BB6DE203BD5}"/>
              </a:ext>
            </a:extLst>
          </p:cNvPr>
          <p:cNvSpPr txBox="1"/>
          <p:nvPr/>
        </p:nvSpPr>
        <p:spPr>
          <a:xfrm>
            <a:off x="5806440" y="3145536"/>
            <a:ext cx="3703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Mention any community member with @ and they receive an instant notification.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17EA172-1221-6BA3-4B2C-AD7758AC2EF0}"/>
              </a:ext>
            </a:extLst>
          </p:cNvPr>
          <p:cNvSpPr txBox="1"/>
          <p:nvPr/>
        </p:nvSpPr>
        <p:spPr>
          <a:xfrm>
            <a:off x="5797897" y="1762521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1" i="0">
                <a:solidFill>
                  <a:srgbClr val="1A6A2A"/>
                </a:solidFill>
              </a:rPr>
              <a:t>Subscription Alerts</a:t>
            </a:r>
            <a:endParaRPr sz="1200" b="1" i="0">
              <a:solidFill>
                <a:srgbClr val="1A6A2A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0EE4FA0-1F85-EBBB-F813-AD786BAF3AF1}"/>
              </a:ext>
            </a:extLst>
          </p:cNvPr>
          <p:cNvSpPr txBox="1"/>
          <p:nvPr/>
        </p:nvSpPr>
        <p:spPr>
          <a:xfrm>
            <a:off x="5797897" y="2055129"/>
            <a:ext cx="3703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Subscribe to forums and get notified when new topics or posts are added.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4400" b="1" i="0">
                <a:solidFill>
                  <a:srgbClr val="1C1C1E"/>
                </a:solidFill>
              </a:rPr>
              <a:t>The Platform</a:t>
            </a:r>
          </a:p>
          <a:p>
            <a:pPr algn="l"/>
            <a:r>
              <a:rPr lang="en-US" sz="4400" b="1" i="0">
                <a:solidFill>
                  <a:srgbClr val="1C1C1E"/>
                </a:solidFill>
              </a:rPr>
              <a:t>Behind It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1600" b="0" i="0">
                <a:solidFill>
                  <a:srgbClr val="1C1C1E"/>
                </a:solidFill>
              </a:rPr>
              <a:t>8+ integrations powering the community. Plus a new AI Search layer built on top.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i="0">
                <a:solidFill>
                  <a:srgbClr val="06423E"/>
                </a:solidFill>
              </a:rPr>
              <a:t>A Connected, Intelligent Platform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200" b="0" i="1">
                <a:solidFill>
                  <a:srgbClr val="666666"/>
                </a:solidFill>
              </a:rPr>
              <a:t>Every integration is a deliberate connection, personalised, secure, and always up to date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048" y="1664208"/>
            <a:ext cx="4754880" cy="74980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84048" y="1664208"/>
            <a:ext cx="50292" cy="749808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50976" y="1719072"/>
            <a:ext cx="1554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6423E"/>
                </a:solidFill>
              </a:rPr>
              <a:t>CRM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976" y="2066544"/>
            <a:ext cx="40690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Synced today: name, email, company, country, language, associate ID, user category (customer/partner/employee). Potential future sync: profile picture, team/department, job role, account manager.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5458968" y="1664208"/>
            <a:ext cx="4754880" cy="74980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58968" y="1664208"/>
            <a:ext cx="50292" cy="749808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25896" y="1719072"/>
            <a:ext cx="1554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C8A"/>
                </a:solidFill>
              </a:rPr>
              <a:t>Azure 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25896" y="2066544"/>
            <a:ext cx="40690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Identity, org chart and employee lifecycle management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4048" y="2560320"/>
            <a:ext cx="4754880" cy="74980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84048" y="2560320"/>
            <a:ext cx="50292" cy="749808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50976" y="2615184"/>
            <a:ext cx="1554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712F4A"/>
                </a:solidFill>
              </a:rPr>
              <a:t>Azure DevOps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0976" y="2962656"/>
            <a:ext cx="40690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>
                <a:solidFill>
                  <a:srgbClr val="1C1C1E"/>
                </a:solidFill>
              </a:rPr>
              <a:t>Releases, b</a:t>
            </a:r>
            <a:r>
              <a:rPr sz="1000" b="0" i="0">
                <a:solidFill>
                  <a:srgbClr val="1C1C1E"/>
                </a:solidFill>
              </a:rPr>
              <a:t>ugs,</a:t>
            </a:r>
            <a:r>
              <a:rPr lang="en-US" sz="1000" b="0" i="0">
                <a:solidFill>
                  <a:srgbClr val="1C1C1E"/>
                </a:solidFill>
              </a:rPr>
              <a:t xml:space="preserve"> </a:t>
            </a:r>
            <a:r>
              <a:rPr sz="1000" b="0" i="0">
                <a:solidFill>
                  <a:srgbClr val="1C1C1E"/>
                </a:solidFill>
              </a:rPr>
              <a:t xml:space="preserve">and </a:t>
            </a:r>
            <a:r>
              <a:rPr lang="en-US" sz="1000" b="0" i="0">
                <a:solidFill>
                  <a:srgbClr val="1C1C1E"/>
                </a:solidFill>
              </a:rPr>
              <a:t xml:space="preserve">features </a:t>
            </a:r>
            <a:r>
              <a:rPr sz="1000" b="0" i="0">
                <a:solidFill>
                  <a:srgbClr val="1C1C1E"/>
                </a:solidFill>
              </a:rPr>
              <a:t>with live status in community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58968" y="2560320"/>
            <a:ext cx="4754880" cy="74980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458968" y="2560320"/>
            <a:ext cx="50292" cy="749808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025896" y="2615184"/>
            <a:ext cx="1554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6A2A"/>
                </a:solidFill>
              </a:rPr>
              <a:t>Support and FAQ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25896" y="2962656"/>
            <a:ext cx="40690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Raise tickets directly from community. Check ticket status from the platform.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4048" y="3456432"/>
            <a:ext cx="4754880" cy="74980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84048" y="3456432"/>
            <a:ext cx="50292" cy="749808"/>
          </a:xfrm>
          <a:prstGeom prst="rect">
            <a:avLst/>
          </a:prstGeom>
          <a:solidFill>
            <a:srgbClr val="8B5C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50976" y="3511296"/>
            <a:ext cx="1554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8B5C1A"/>
                </a:solidFill>
              </a:rPr>
              <a:t>Help and YouTube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" y="3858768"/>
            <a:ext cx="40690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Official docs and video tutorials surfaced in context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58968" y="3456432"/>
            <a:ext cx="4754880" cy="749808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458968" y="3456432"/>
            <a:ext cx="50292" cy="749808"/>
          </a:xfrm>
          <a:prstGeom prst="rect">
            <a:avLst/>
          </a:prstGeom>
          <a:solidFill>
            <a:srgbClr val="4A3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025896" y="3511296"/>
            <a:ext cx="1554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1" i="0">
                <a:solidFill>
                  <a:srgbClr val="4A3A7A"/>
                </a:solidFill>
              </a:rPr>
              <a:t>Mailing and Alerts</a:t>
            </a:r>
            <a:endParaRPr sz="1200" b="1" i="0">
              <a:solidFill>
                <a:srgbClr val="4A3A7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25896" y="3858768"/>
            <a:ext cx="40690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Mentions, reply alerts, subscriptions, release and bug notifications. We have also developed an IT admin tool to identify and remove inactive members, keeping the community clean and relevant.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i="0">
                <a:solidFill>
                  <a:srgbClr val="06423E"/>
                </a:solidFill>
              </a:rPr>
              <a:t>AI-Powered Search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200" b="0" i="1">
                <a:solidFill>
                  <a:srgbClr val="666666"/>
                </a:solidFill>
              </a:rPr>
              <a:t>A new layer of intelligence built on top of the community platform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4048" y="1664208"/>
            <a:ext cx="713232" cy="310896"/>
          </a:xfrm>
          <a:prstGeom prst="roundRect">
            <a:avLst/>
          </a:prstGeom>
          <a:solidFill>
            <a:srgbClr val="B7DEA9"/>
          </a:solidFill>
          <a:ln w="15240">
            <a:solidFill>
              <a:srgbClr val="0642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15660" y="1705164"/>
            <a:ext cx="713232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6423E"/>
                </a:solidFill>
              </a:rPr>
              <a:t xml:space="preserve">  NEW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1700784"/>
            <a:ext cx="32004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>
                <a:solidFill>
                  <a:srgbClr val="666666"/>
                </a:solidFill>
              </a:rPr>
              <a:t>Powered by Azure AI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" y="2121408"/>
            <a:ext cx="4206240" cy="3182112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" y="2121408"/>
            <a:ext cx="50292" cy="3182112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0704" y="2212848"/>
            <a:ext cx="3291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06423E"/>
                </a:solidFill>
              </a:rPr>
              <a:t>How It Works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697480"/>
            <a:ext cx="354787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6423E"/>
                </a:solidFill>
              </a:rPr>
              <a:t>Search across everything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953512"/>
            <a:ext cx="354787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One search surfaces results from forums, articles, blogs, help files, FAQs and videos at once.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355848"/>
            <a:ext cx="354787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6423E"/>
                </a:solidFill>
              </a:rPr>
              <a:t>AI-generated summary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611880"/>
            <a:ext cx="354787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Returns a clear, cited summary above the results so users get the answer immediately.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014216"/>
            <a:ext cx="354787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6423E"/>
                </a:solidFill>
              </a:rPr>
              <a:t>Citations linked to sources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270248"/>
            <a:ext cx="354787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Every claim in the summary links back to the original content. Transparent and trustworthy.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672584"/>
            <a:ext cx="354787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6423E"/>
                </a:solidFill>
              </a:rPr>
              <a:t>Security trimmed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928616"/>
            <a:ext cx="354787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Results respect user roles. Customers, partners and employees each see only what they have access to.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28032" y="2121408"/>
            <a:ext cx="4663440" cy="3182112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828032" y="2121408"/>
            <a:ext cx="50292" cy="3182112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504688" y="2212848"/>
            <a:ext cx="34747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A5C8A"/>
                </a:solidFill>
              </a:rPr>
              <a:t>Key Facts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4960" y="2697480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C8A"/>
                </a:solidFill>
              </a:rPr>
              <a:t>8 content types indexed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94960" y="2953512"/>
            <a:ext cx="393192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FAQs, articles, blogs, forum topics, how-to guides, members, YouTube videos and help files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4960" y="3355848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C8A"/>
                </a:solidFill>
              </a:rPr>
              <a:t>Autocomplete suggestions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94960" y="3611880"/>
            <a:ext cx="393192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Smart suggestions appear as users type, reducing time to answer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94960" y="4014216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C8A"/>
                </a:solidFill>
              </a:rPr>
              <a:t>BM25 relevance scoring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94960" y="4270248"/>
            <a:ext cx="393192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Title weight tuned higher than body text so the most relevant results surface first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94960" y="4672584"/>
            <a:ext cx="3931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C8A"/>
                </a:solidFill>
              </a:rPr>
              <a:t>Feedback loop built 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4960" y="4928616"/>
            <a:ext cx="393192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C1C1E"/>
                </a:solidFill>
              </a:rPr>
              <a:t>Users can rate AI summaries with thumbs up or down. Every rating improves future results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4400" b="1" i="0">
                <a:solidFill>
                  <a:srgbClr val="1C1C1E"/>
                </a:solidFill>
              </a:rPr>
              <a:t>Business</a:t>
            </a:r>
          </a:p>
          <a:p>
            <a:pPr algn="l"/>
            <a:r>
              <a:rPr lang="en-US" sz="4400" b="1" i="0">
                <a:solidFill>
                  <a:srgbClr val="1C1C1E"/>
                </a:solidFill>
              </a:rPr>
              <a:t>Value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sz="1600" b="0" i="0">
                <a:solidFill>
                  <a:srgbClr val="1C1C1E"/>
                </a:solidFill>
              </a:rPr>
              <a:t>What a thriving community delivers for customers, partners, and SuperOffice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i="0">
                <a:solidFill>
                  <a:srgbClr val="06423E"/>
                </a:solidFill>
              </a:rPr>
              <a:t>The Community Delivers Real Value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300" b="0" i="1">
                <a:solidFill>
                  <a:srgbClr val="666666"/>
                </a:solidFill>
              </a:rPr>
              <a:t>Fewer tickets. Better adoption. Customers and partners who feel heard and informed.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048" y="1664208"/>
            <a:ext cx="3063240" cy="3273552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84048" y="1664208"/>
            <a:ext cx="3063240" cy="50292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78408" y="1737360"/>
            <a:ext cx="23317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6423E"/>
                </a:solidFill>
              </a:rPr>
              <a:t>Support Cost Reduction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2304288"/>
            <a:ext cx="2743200" cy="804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2368296"/>
            <a:ext cx="246888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621+ members self-directing
via forum subscriptions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521207" y="3236976"/>
            <a:ext cx="2743200" cy="804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3300984"/>
            <a:ext cx="246888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509 FAQs deflect the most
common questions before they become tickets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1207" y="4169664"/>
            <a:ext cx="2743200" cy="804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4233672"/>
            <a:ext cx="246888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Solved once,
visible to everyone forever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21608" y="1664208"/>
            <a:ext cx="3063240" cy="3273552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721608" y="1664208"/>
            <a:ext cx="3063240" cy="50292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315968" y="1737360"/>
            <a:ext cx="23317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C8A"/>
                </a:solidFill>
              </a:rPr>
              <a:t>Faster Adoption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58768" y="2304288"/>
            <a:ext cx="2743200" cy="804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858768" y="3236976"/>
            <a:ext cx="2743200" cy="804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3858768" y="4169664"/>
            <a:ext cx="2743200" cy="804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907370" y="2382012"/>
            <a:ext cx="24688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79</a:t>
            </a:r>
            <a:r>
              <a:rPr lang="en-US" sz="1050" b="0" i="0">
                <a:solidFill>
                  <a:srgbClr val="1C1C1E"/>
                </a:solidFill>
              </a:rPr>
              <a:t>+</a:t>
            </a:r>
            <a:r>
              <a:rPr sz="1050" b="0" i="0">
                <a:solidFill>
                  <a:srgbClr val="1C1C1E"/>
                </a:solidFill>
              </a:rPr>
              <a:t xml:space="preserve"> members actively tracking
releases and roadmap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9168" y="1664208"/>
            <a:ext cx="3063240" cy="3273552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059168" y="1664208"/>
            <a:ext cx="3063240" cy="50292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653527" y="1737360"/>
            <a:ext cx="23317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712F4A"/>
                </a:solidFill>
              </a:rPr>
              <a:t>Partner and Customer Value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96328" y="2304288"/>
            <a:ext cx="2743200" cy="804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15200" y="2368296"/>
            <a:ext cx="246888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Partners follow user stories
and releases to plan integrations ahead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96328" y="3236976"/>
            <a:ext cx="2743200" cy="804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0" y="3300984"/>
            <a:ext cx="246888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Customers track bugs they reported
and get notified when resolved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96328" y="4169664"/>
            <a:ext cx="2743200" cy="804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315200" y="4233672"/>
            <a:ext cx="246888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Platform moving toward AI,
getting smarter with every search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07370" y="3360881"/>
            <a:ext cx="254677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 xml:space="preserve">17,498 content pieces
guide users to get more from </a:t>
            </a:r>
            <a:r>
              <a:rPr sz="1050" b="0" i="0" err="1">
                <a:solidFill>
                  <a:srgbClr val="1C1C1E"/>
                </a:solidFill>
              </a:rPr>
              <a:t>SuperOffice</a:t>
            </a:r>
            <a:endParaRPr sz="1050" b="0" i="0">
              <a:solidFill>
                <a:srgbClr val="1C1C1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85260" y="4299736"/>
            <a:ext cx="246888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1C1C1E"/>
                </a:solidFill>
              </a:rPr>
              <a:t>Embedded YouTube tutorials
learning in context, not in a separate tab</a:t>
            </a:r>
          </a:p>
        </p:txBody>
      </p:sp>
      <p:sp>
        <p:nvSpPr>
          <p:cNvPr id="200" name="Source1"/>
          <p:cNvSpPr txBox="1"/>
          <p:nvPr/>
        </p:nvSpPr>
        <p:spPr>
          <a:xfrm>
            <a:off x="480000" y="4820000"/>
            <a:ext cx="2880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999999"/>
                </a:solidFill>
              </a:rPr>
              <a:t>Source: Community platform analytics, forum subscription data</a:t>
            </a:r>
          </a:p>
        </p:txBody>
      </p:sp>
      <p:sp>
        <p:nvSpPr>
          <p:cNvPr id="201" name="Source2"/>
          <p:cNvSpPr txBox="1"/>
          <p:nvPr/>
        </p:nvSpPr>
        <p:spPr>
          <a:xfrm>
            <a:off x="3818000" y="4820000"/>
            <a:ext cx="2880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999999"/>
                </a:solidFill>
              </a:rPr>
              <a:t>Source: Product follower data, release subscriber counts</a:t>
            </a:r>
          </a:p>
        </p:txBody>
      </p:sp>
      <p:sp>
        <p:nvSpPr>
          <p:cNvPr id="202" name="Source3"/>
          <p:cNvSpPr txBox="1"/>
          <p:nvPr/>
        </p:nvSpPr>
        <p:spPr>
          <a:xfrm>
            <a:off x="7155000" y="4820000"/>
            <a:ext cx="2880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999999"/>
                </a:solidFill>
              </a:rPr>
              <a:t>Source: Azure DevOps bug tracker, Mailgun notification logs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ctr"/>
            <a:r>
              <a:rPr lang="en-US" sz="2200" b="0" i="0">
                <a:solidFill>
                  <a:srgbClr val="FFFFFF"/>
                </a:solidFill>
              </a:rPr>
              <a:t>Not just a platform.</a:t>
            </a:r>
          </a:p>
          <a:p>
            <a:pPr algn="ctr"/>
            <a:r>
              <a:rPr lang="en-US" sz="2200" b="0" i="0">
                <a:solidFill>
                  <a:srgbClr val="FFFFFF"/>
                </a:solidFill>
              </a:rPr>
              <a:t>The most knowledgeable colleague</a:t>
            </a:r>
          </a:p>
          <a:p>
            <a:pPr algn="ctr"/>
            <a:r>
              <a:rPr lang="en-US" sz="2200" b="0" i="0">
                <a:solidFill>
                  <a:srgbClr val="FFFFFF"/>
                </a:solidFill>
              </a:rPr>
              <a:t>your customers will ever have.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i="0">
                <a:solidFill>
                  <a:srgbClr val="06423E"/>
                </a:solidFill>
              </a:rPr>
              <a:t>SuperOffice Community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300" b="0" i="1">
                <a:solidFill>
                  <a:srgbClr val="666666"/>
                </a:solidFill>
              </a:rPr>
              <a:t>The content hub for customers, users, employees and partners</a:t>
            </a:r>
          </a:p>
        </p:txBody>
      </p:sp>
      <p:sp>
        <p:nvSpPr>
          <p:cNvPr id="10" name="Col1Bg"/>
          <p:cNvSpPr/>
          <p:nvPr/>
        </p:nvSpPr>
        <p:spPr>
          <a:xfrm>
            <a:off x="274320" y="1500000"/>
            <a:ext cx="2340000" cy="39000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Col1Accent"/>
          <p:cNvSpPr/>
          <p:nvPr/>
        </p:nvSpPr>
        <p:spPr>
          <a:xfrm>
            <a:off x="274320" y="1500000"/>
            <a:ext cx="50292" cy="3900000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Col1Header"/>
          <p:cNvSpPr txBox="1"/>
          <p:nvPr/>
        </p:nvSpPr>
        <p:spPr>
          <a:xfrm>
            <a:off x="380000" y="1560000"/>
            <a:ext cx="215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6423E"/>
                </a:solidFill>
              </a:rPr>
              <a:t>User &amp; Admin</a:t>
            </a:r>
          </a:p>
        </p:txBody>
      </p:sp>
      <p:sp>
        <p:nvSpPr>
          <p:cNvPr id="13" name="Col1Content"/>
          <p:cNvSpPr txBox="1"/>
          <p:nvPr/>
        </p:nvSpPr>
        <p:spPr>
          <a:xfrm>
            <a:off x="380000" y="1930000"/>
            <a:ext cx="2150000" cy="3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Best practice and tips, product news (Marketing)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Support and FAQs, register request and manage own requests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Bugs and wishes, release notes, price lists</a:t>
            </a:r>
          </a:p>
          <a:p>
            <a:pPr algn="l">
              <a:lnSpc>
                <a:spcPts val="2200"/>
              </a:lnSpc>
            </a:pPr>
            <a:r>
              <a:rPr sz="900" b="1" i="0">
                <a:solidFill>
                  <a:srgbClr val="1C1C1E"/>
                </a:solidFill>
              </a:rPr>
              <a:t>User and admin forums, pilot programs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Links to docs, events (.com), Youtube</a:t>
            </a:r>
          </a:p>
        </p:txBody>
      </p:sp>
      <p:sp>
        <p:nvSpPr>
          <p:cNvPr id="20" name="Col2Bg"/>
          <p:cNvSpPr/>
          <p:nvPr/>
        </p:nvSpPr>
        <p:spPr>
          <a:xfrm>
            <a:off x="2788920" y="1500000"/>
            <a:ext cx="2340000" cy="39000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Col2Accent"/>
          <p:cNvSpPr/>
          <p:nvPr/>
        </p:nvSpPr>
        <p:spPr>
          <a:xfrm>
            <a:off x="2788920" y="1500000"/>
            <a:ext cx="50292" cy="3900000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Col2Header"/>
          <p:cNvSpPr txBox="1"/>
          <p:nvPr/>
        </p:nvSpPr>
        <p:spPr>
          <a:xfrm>
            <a:off x="2894600" y="1560000"/>
            <a:ext cx="215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C8A"/>
                </a:solidFill>
              </a:rPr>
              <a:t>Technical</a:t>
            </a:r>
          </a:p>
        </p:txBody>
      </p:sp>
      <p:sp>
        <p:nvSpPr>
          <p:cNvPr id="23" name="Col2Content"/>
          <p:cNvSpPr txBox="1"/>
          <p:nvPr/>
        </p:nvSpPr>
        <p:spPr>
          <a:xfrm>
            <a:off x="2894600" y="1930000"/>
            <a:ext cx="2150000" cy="3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Technical blog archive</a:t>
            </a:r>
          </a:p>
          <a:p>
            <a:pPr algn="l">
              <a:lnSpc>
                <a:spcPts val="2200"/>
              </a:lnSpc>
            </a:pPr>
            <a:r>
              <a:rPr sz="900" b="1" i="0">
                <a:solidFill>
                  <a:srgbClr val="1C1C1E"/>
                </a:solidFill>
              </a:rPr>
              <a:t>Technical forums and announcements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Links to Developer portal and Docs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Links to old documentation</a:t>
            </a:r>
          </a:p>
        </p:txBody>
      </p:sp>
      <p:sp>
        <p:nvSpPr>
          <p:cNvPr id="30" name="Col3Bg"/>
          <p:cNvSpPr/>
          <p:nvPr/>
        </p:nvSpPr>
        <p:spPr>
          <a:xfrm>
            <a:off x="5303520" y="1500000"/>
            <a:ext cx="2340000" cy="39000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Col3Accent"/>
          <p:cNvSpPr/>
          <p:nvPr/>
        </p:nvSpPr>
        <p:spPr>
          <a:xfrm>
            <a:off x="5303520" y="1500000"/>
            <a:ext cx="50292" cy="3900000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Col3Header"/>
          <p:cNvSpPr txBox="1"/>
          <p:nvPr/>
        </p:nvSpPr>
        <p:spPr>
          <a:xfrm>
            <a:off x="5409200" y="1560000"/>
            <a:ext cx="215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712F4A"/>
                </a:solidFill>
              </a:rPr>
              <a:t>Selling Partner</a:t>
            </a:r>
          </a:p>
        </p:txBody>
      </p:sp>
      <p:sp>
        <p:nvSpPr>
          <p:cNvPr id="33" name="Col3Content"/>
          <p:cNvSpPr txBox="1"/>
          <p:nvPr/>
        </p:nvSpPr>
        <p:spPr>
          <a:xfrm>
            <a:off x="5409200" y="1930000"/>
            <a:ext cx="2150000" cy="3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The Algorithm, our growth framework (playbook)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Archives for webinars and upskilling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Launch kits, product roadmap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Lead registration forms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Order-forms, price lists, sales resources</a:t>
            </a:r>
          </a:p>
          <a:p>
            <a:pPr algn="l">
              <a:lnSpc>
                <a:spcPts val="2200"/>
              </a:lnSpc>
            </a:pPr>
            <a:r>
              <a:rPr sz="900" b="1" i="0">
                <a:solidFill>
                  <a:srgbClr val="1C1C1E"/>
                </a:solidFill>
              </a:rPr>
              <a:t>Forums and sales competitions</a:t>
            </a:r>
          </a:p>
        </p:txBody>
      </p:sp>
      <p:sp>
        <p:nvSpPr>
          <p:cNvPr id="40" name="Col4Bg"/>
          <p:cNvSpPr/>
          <p:nvPr/>
        </p:nvSpPr>
        <p:spPr>
          <a:xfrm>
            <a:off x="7818120" y="1500000"/>
            <a:ext cx="2340000" cy="39000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Col4Accent"/>
          <p:cNvSpPr/>
          <p:nvPr/>
        </p:nvSpPr>
        <p:spPr>
          <a:xfrm>
            <a:off x="7818120" y="1500000"/>
            <a:ext cx="50292" cy="3900000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Col4Header"/>
          <p:cNvSpPr txBox="1"/>
          <p:nvPr/>
        </p:nvSpPr>
        <p:spPr>
          <a:xfrm>
            <a:off x="7923800" y="1560000"/>
            <a:ext cx="215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6A2A"/>
                </a:solidFill>
              </a:rPr>
              <a:t>Parliament</a:t>
            </a:r>
          </a:p>
          <a:p>
            <a:pPr algn="l"/>
            <a:r>
              <a:rPr sz="850" b="0" i="1">
                <a:solidFill>
                  <a:srgbClr val="1A6A2A"/>
                </a:solidFill>
              </a:rPr>
              <a:t>Employee-only hub</a:t>
            </a:r>
          </a:p>
        </p:txBody>
      </p:sp>
      <p:sp>
        <p:nvSpPr>
          <p:cNvPr id="43" name="Col4Content"/>
          <p:cNvSpPr txBox="1"/>
          <p:nvPr/>
        </p:nvSpPr>
        <p:spPr>
          <a:xfrm>
            <a:off x="7923800" y="1930000"/>
            <a:ext cx="2150000" cy="3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Blog archive, articles, InfoDoc frameworks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People and awards archive, profile page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Links to SharePoint (SuperHugo), Simployer, Eloomi, ++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Section pages for relevant content</a:t>
            </a:r>
          </a:p>
          <a:p>
            <a:pPr algn="l">
              <a:lnSpc>
                <a:spcPts val="2200"/>
              </a:lnSpc>
            </a:pPr>
            <a:r>
              <a:rPr sz="900" b="1" i="0">
                <a:solidFill>
                  <a:srgbClr val="1C1C1E"/>
                </a:solidFill>
              </a:rPr>
              <a:t>Forums (NPR forum most active)</a:t>
            </a:r>
          </a:p>
          <a:p>
            <a:pPr algn="l">
              <a:lnSpc>
                <a:spcPts val="2200"/>
              </a:lnSpc>
            </a:pPr>
            <a:r>
              <a:rPr sz="900" b="0" i="0">
                <a:solidFill>
                  <a:srgbClr val="1C1C1E"/>
                </a:solidFill>
              </a:rPr>
              <a:t>IT Support, Sales Matross, SCM playbook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i="0">
                <a:solidFill>
                  <a:srgbClr val="06423E"/>
                </a:solidFill>
              </a:rPr>
              <a:t>Parliament: The Employee Culture Hub</a:t>
            </a:r>
          </a:p>
        </p:txBody>
      </p:sp>
      <p:sp>
        <p:nvSpPr>
          <p:cNvPr id="3" name="Subtitle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200" b="0" i="1">
                <a:solidFill>
                  <a:srgbClr val="666666"/>
                </a:solidFill>
              </a:rPr>
              <a:t>An employee-only hub that celebrates SuperLand culture, recognises achievements and connects our people</a:t>
            </a:r>
          </a:p>
        </p:txBody>
      </p:sp>
      <p:sp>
        <p:nvSpPr>
          <p:cNvPr id="10" name="PeopleLabelBg"/>
          <p:cNvSpPr/>
          <p:nvPr/>
        </p:nvSpPr>
        <p:spPr>
          <a:xfrm>
            <a:off x="274320" y="1560000"/>
            <a:ext cx="4850000" cy="280000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PeopleLabel"/>
          <p:cNvSpPr txBox="1"/>
          <p:nvPr/>
        </p:nvSpPr>
        <p:spPr>
          <a:xfrm>
            <a:off x="380000" y="1570000"/>
            <a:ext cx="465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</a:rPr>
              <a:t>People Archive &amp; Awards — 308 awards given to date</a:t>
            </a:r>
          </a:p>
        </p:txBody>
      </p:sp>
      <p:pic>
        <p:nvPicPr>
          <p:cNvPr id="12" name="PeopleArchiveImg" descr="People archiv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320" y="1840000"/>
            <a:ext cx="4850000" cy="370000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13" name="PeopleNote"/>
          <p:cNvSpPr txBox="1"/>
          <p:nvPr/>
        </p:nvSpPr>
        <p:spPr>
          <a:xfrm>
            <a:off x="274320" y="5540000"/>
            <a:ext cx="485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888888"/>
                </a:solidFill>
              </a:rPr>
              <a:t>Search employees by name, award, role or company — linked to member profiles with full history</a:t>
            </a:r>
          </a:p>
        </p:txBody>
      </p:sp>
      <p:sp>
        <p:nvSpPr>
          <p:cNvPr id="20" name="ProfileLabelBg"/>
          <p:cNvSpPr/>
          <p:nvPr/>
        </p:nvSpPr>
        <p:spPr>
          <a:xfrm>
            <a:off x="5314320" y="1560000"/>
            <a:ext cx="4850000" cy="280000"/>
          </a:xfrm>
          <a:prstGeom prst="rect">
            <a:avLst/>
          </a:prstGeom>
          <a:solidFill>
            <a:srgbClr val="1A6A2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ProfileLabel"/>
          <p:cNvSpPr txBox="1"/>
          <p:nvPr/>
        </p:nvSpPr>
        <p:spPr>
          <a:xfrm>
            <a:off x="5420000" y="1570000"/>
            <a:ext cx="465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</a:rPr>
              <a:t>Member Profile — Badges Visible to Everyone</a:t>
            </a:r>
          </a:p>
        </p:txBody>
      </p:sp>
      <p:pic>
        <p:nvPicPr>
          <p:cNvPr id="22" name="MemberProfileImg" descr="Member profile with award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14320" y="1840000"/>
            <a:ext cx="4850000" cy="155600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23" name="CultureDesc"/>
          <p:cNvSpPr txBox="1"/>
          <p:nvPr/>
        </p:nvSpPr>
        <p:spPr>
          <a:xfrm>
            <a:off x="5314320" y="3480000"/>
            <a:ext cx="4850000" cy="23000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txBody>
          <a:bodyPr wrap="square" lIns="150000" tIns="150000">
            <a:spAutoFit/>
          </a:bodyPr>
          <a:lstStyle/>
          <a:p>
            <a:pPr algn="l"/>
            <a:r>
              <a:rPr sz="1100" b="1" i="0">
                <a:solidFill>
                  <a:srgbClr val="1A6A2A"/>
                </a:solidFill>
              </a:rPr>
              <a:t>How Parliament supports SuperLand culture</a:t>
            </a:r>
          </a:p>
          <a:p>
            <a:pPr algn="l"/>
            <a:endParaRPr sz="900"/>
          </a:p>
          <a:p>
            <a:pPr algn="l"/>
            <a:r>
              <a:rPr sz="1000" b="0" i="0">
                <a:solidFill>
                  <a:srgbClr val="1C1C1E"/>
                </a:solidFill>
              </a:rPr>
              <a:t>Employees earn badges for milestones: 10, 20, 25, 30 years of outstanding performance, 100% Club, Award of Honour, and more. All badges are visible on their public profile and in the People Archive.</a:t>
            </a:r>
          </a:p>
          <a:p>
            <a:pPr algn="l"/>
            <a:endParaRPr sz="900"/>
          </a:p>
          <a:p>
            <a:pPr algn="l"/>
            <a:r>
              <a:rPr sz="1000" b="0" i="0">
                <a:solidFill>
                  <a:srgbClr val="1C1C1E"/>
                </a:solidFill>
              </a:rPr>
              <a:t>Parliament is also home to blogs, articles, IT support resources, Finance &amp; HR info, and internal forums — all in one employee-only space.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i="0">
                <a:solidFill>
                  <a:srgbClr val="06423E"/>
                </a:solidFill>
              </a:rPr>
              <a:t>Where Content Comes From</a:t>
            </a:r>
          </a:p>
        </p:txBody>
      </p:sp>
      <p:sp>
        <p:nvSpPr>
          <p:cNvPr id="3" name="Subtitle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200" b="0" i="1">
                <a:solidFill>
                  <a:srgbClr val="666666"/>
                </a:solidFill>
              </a:rPr>
              <a:t>Forums, FAQs, help files and blogs — all indexed into one searchable community platform</a:t>
            </a:r>
          </a:p>
        </p:txBody>
      </p:sp>
      <p:sp>
        <p:nvSpPr>
          <p:cNvPr id="10" name="ForumLabelBg"/>
          <p:cNvSpPr/>
          <p:nvPr/>
        </p:nvSpPr>
        <p:spPr>
          <a:xfrm>
            <a:off x="274320" y="1560000"/>
            <a:ext cx="4850000" cy="280000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ForumLabel"/>
          <p:cNvSpPr txBox="1"/>
          <p:nvPr/>
        </p:nvSpPr>
        <p:spPr>
          <a:xfrm>
            <a:off x="380000" y="1570000"/>
            <a:ext cx="465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</a:rPr>
              <a:t>Forums for Users, Admins, Technical and Partner sections</a:t>
            </a:r>
          </a:p>
        </p:txBody>
      </p:sp>
      <p:pic>
        <p:nvPicPr>
          <p:cNvPr id="12" name="ForumsScreenshot" descr="Forums screenshot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320" y="1840000"/>
            <a:ext cx="4850000" cy="370000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13" name="ForumsNote"/>
          <p:cNvSpPr txBox="1"/>
          <p:nvPr/>
        </p:nvSpPr>
        <p:spPr>
          <a:xfrm>
            <a:off x="274320" y="5540000"/>
            <a:ext cx="485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888888"/>
                </a:solidFill>
              </a:rPr>
              <a:t>13,084 forum topics from users, partners and employees across all sections</a:t>
            </a:r>
          </a:p>
        </p:txBody>
      </p:sp>
      <p:sp>
        <p:nvSpPr>
          <p:cNvPr id="20" name="FAQLabelBg"/>
          <p:cNvSpPr/>
          <p:nvPr/>
        </p:nvSpPr>
        <p:spPr>
          <a:xfrm>
            <a:off x="5314320" y="1560000"/>
            <a:ext cx="4850000" cy="280000"/>
          </a:xfrm>
          <a:prstGeom prst="rect">
            <a:avLst/>
          </a:prstGeom>
          <a:solidFill>
            <a:srgbClr val="712F4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FAQLabel"/>
          <p:cNvSpPr txBox="1"/>
          <p:nvPr/>
        </p:nvSpPr>
        <p:spPr>
          <a:xfrm>
            <a:off x="5420000" y="1570000"/>
            <a:ext cx="465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</a:rPr>
              <a:t>Support &amp; FAQs — top 6 shown, full sitemap in 6 languages</a:t>
            </a:r>
          </a:p>
        </p:txBody>
      </p:sp>
      <p:pic>
        <p:nvPicPr>
          <p:cNvPr id="22" name="FAQsScreenshot" descr="FAQs screenshot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14320" y="1840000"/>
            <a:ext cx="4850000" cy="370000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23" name="FAQNote"/>
          <p:cNvSpPr txBox="1"/>
          <p:nvPr/>
        </p:nvSpPr>
        <p:spPr>
          <a:xfrm>
            <a:off x="5314320" y="5540000"/>
            <a:ext cx="485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888888"/>
                </a:solidFill>
              </a:rPr>
              <a:t>509 FAQs plus help.superoffice.com — all indexed into community search and AI results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i="0">
                <a:solidFill>
                  <a:srgbClr val="06423E"/>
                </a:solidFill>
              </a:rPr>
              <a:t>What Gets Synced Into the Community</a:t>
            </a:r>
          </a:p>
        </p:txBody>
      </p:sp>
      <p:sp>
        <p:nvSpPr>
          <p:cNvPr id="3" name="Subtitle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US" sz="1200" b="0" i="1">
                <a:solidFill>
                  <a:srgbClr val="666666"/>
                </a:solidFill>
              </a:rPr>
              <a:t>CRM syncs personal details into every member profile. Azure AD brings the org chart and team structure.</a:t>
            </a:r>
          </a:p>
        </p:txBody>
      </p:sp>
      <p:sp>
        <p:nvSpPr>
          <p:cNvPr id="10" name="CRMLabelBg"/>
          <p:cNvSpPr/>
          <p:nvPr/>
        </p:nvSpPr>
        <p:spPr>
          <a:xfrm>
            <a:off x="274320" y="1560000"/>
            <a:ext cx="6000000" cy="280000"/>
          </a:xfrm>
          <a:prstGeom prst="rect">
            <a:avLst/>
          </a:prstGeom>
          <a:solidFill>
            <a:srgbClr val="06423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CRMLabel"/>
          <p:cNvSpPr txBox="1"/>
          <p:nvPr/>
        </p:nvSpPr>
        <p:spPr>
          <a:xfrm>
            <a:off x="380000" y="1570000"/>
            <a:ext cx="58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</a:rPr>
              <a:t>CRM — Member Profile (synced from SuperOffice CRM)</a:t>
            </a:r>
          </a:p>
        </p:txBody>
      </p:sp>
      <p:pic>
        <p:nvPicPr>
          <p:cNvPr id="12" name="CRMProfileImg" descr="CRM member profil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320" y="1840000"/>
            <a:ext cx="6000000" cy="313000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13" name="CRMDetails"/>
          <p:cNvSpPr txBox="1"/>
          <p:nvPr/>
        </p:nvSpPr>
        <p:spPr>
          <a:xfrm>
            <a:off x="274320" y="5010000"/>
            <a:ext cx="6000000" cy="750000"/>
          </a:xfrm>
          <a:prstGeom prst="rect">
            <a:avLst/>
          </a:prstGeom>
          <a:solidFill>
            <a:srgbClr val="F2EFEA"/>
          </a:solidFill>
          <a:ln>
            <a:noFill/>
          </a:ln>
        </p:spPr>
        <p:txBody>
          <a:bodyPr wrap="square" lIns="100000" tIns="80000">
            <a:spAutoFit/>
          </a:bodyPr>
          <a:lstStyle/>
          <a:p>
            <a:pPr algn="l"/>
            <a:r>
              <a:rPr sz="1000" b="1" i="0">
                <a:solidFill>
                  <a:srgbClr val="06423E"/>
                </a:solidFill>
              </a:rPr>
              <a:t xml:space="preserve">Synced today: </a:t>
            </a:r>
            <a:r>
              <a:rPr sz="1000" b="0" i="0">
                <a:solidFill>
                  <a:srgbClr val="1C1C1E"/>
                </a:solidFill>
              </a:rPr>
              <a:t>Name, email, company, country, language, associate ID, user category</a:t>
            </a:r>
          </a:p>
          <a:p>
            <a:pPr algn="l"/>
            <a:r>
              <a:rPr sz="1000" b="1" i="0">
                <a:solidFill>
                  <a:srgbClr val="712F4A"/>
                </a:solidFill>
              </a:rPr>
              <a:t xml:space="preserve">Future potential: </a:t>
            </a:r>
            <a:r>
              <a:rPr sz="1000" b="0" i="0">
                <a:solidFill>
                  <a:srgbClr val="1C1C1E"/>
                </a:solidFill>
              </a:rPr>
              <a:t>Profile picture, team / department, job role, account manager</a:t>
            </a:r>
          </a:p>
        </p:txBody>
      </p:sp>
      <p:sp>
        <p:nvSpPr>
          <p:cNvPr id="20" name="AzureLabelBg"/>
          <p:cNvSpPr/>
          <p:nvPr/>
        </p:nvSpPr>
        <p:spPr>
          <a:xfrm>
            <a:off x="6514320" y="1560000"/>
            <a:ext cx="3650000" cy="280000"/>
          </a:xfrm>
          <a:prstGeom prst="rect">
            <a:avLst/>
          </a:prstGeom>
          <a:solidFill>
            <a:srgbClr val="1A5C8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AzureLabel"/>
          <p:cNvSpPr txBox="1"/>
          <p:nvPr/>
        </p:nvSpPr>
        <p:spPr>
          <a:xfrm>
            <a:off x="6620000" y="1570000"/>
            <a:ext cx="345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</a:rPr>
              <a:t>Azure AD — Org Chart</a:t>
            </a:r>
          </a:p>
        </p:txBody>
      </p:sp>
      <p:pic>
        <p:nvPicPr>
          <p:cNvPr id="22" name="OrgChartImg" descr="Azure AD org chart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4320" y="1840000"/>
            <a:ext cx="3650000" cy="392000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23" name="AzureNote"/>
          <p:cNvSpPr txBox="1"/>
          <p:nvPr/>
        </p:nvSpPr>
        <p:spPr>
          <a:xfrm>
            <a:off x="6514320" y="5780000"/>
            <a:ext cx="365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888888"/>
                </a:solidFill>
              </a:rPr>
              <a:t>Identity, org chart and employee lifecycle management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perOffice Master DuneWhite">
  <a:themeElements>
    <a:clrScheme name="SuperOffice">
      <a:dk1>
        <a:srgbClr val="1C1C1E"/>
      </a:dk1>
      <a:lt1>
        <a:srgbClr val="F2EFEA"/>
      </a:lt1>
      <a:dk2>
        <a:srgbClr val="06423E"/>
      </a:dk2>
      <a:lt2>
        <a:srgbClr val="F2EFEA"/>
      </a:lt2>
      <a:accent1>
        <a:srgbClr val="06423E"/>
      </a:accent1>
      <a:accent2>
        <a:srgbClr val="712F4A"/>
      </a:accent2>
      <a:accent3>
        <a:srgbClr val="1C1C1E"/>
      </a:accent3>
      <a:accent4>
        <a:srgbClr val="B2C7EB"/>
      </a:accent4>
      <a:accent5>
        <a:srgbClr val="C5BAF8"/>
      </a:accent5>
      <a:accent6>
        <a:srgbClr val="B7DEA9"/>
      </a:accent6>
      <a:hlink>
        <a:srgbClr val="005D57"/>
      </a:hlink>
      <a:folHlink>
        <a:srgbClr val="0F5C57"/>
      </a:folHlink>
    </a:clrScheme>
    <a:fontScheme name="Arial NO BOL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uperOffice Master PPT Template (1).pptx" id="{05645EC6-64D2-47A8-8357-9DC049B8BF91}" vid="{2FC3F2CF-F40B-4987-ABCF-AAFF972635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?>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?>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?>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17C31EFC55C8545A4CB847DDB343EFB" ma:contentTypeVersion="18" ma:contentTypeDescription="Opprett et nytt dokument." ma:contentTypeScope="" ma:versionID="2c5b05928ce63caa77087adf68e00eca">
  <xsd:schema xmlns:xsd="http://www.w3.org/2001/XMLSchema" xmlns:xs="http://www.w3.org/2001/XMLSchema" xmlns:p="http://schemas.microsoft.com/office/2006/metadata/properties" xmlns:ns2="b875e1db-a489-444e-9b88-bd2d8f046809" xmlns:ns3="ebeee195-450d-4df0-be58-1b84100868d5" targetNamespace="http://schemas.microsoft.com/office/2006/metadata/properties" ma:root="true" ma:fieldsID="7069c9a8c967332f6f9cb415b5fe1457" ns2:_="" ns3:_="">
    <xsd:import namespace="b875e1db-a489-444e-9b88-bd2d8f046809"/>
    <xsd:import namespace="ebeee195-450d-4df0-be58-1b84100868d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Bug_x0020_community_x0020_registration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5e1db-a489-444e-9b88-bd2d8f04680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6ed1aa83-7727-4ad6-8a12-ccb6a39d1489}" ma:internalName="TaxCatchAll" ma:showField="CatchAllData" ma:web="b875e1db-a489-444e-9b88-bd2d8f0468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eee195-450d-4df0-be58-1b8410086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Bug_x0020_community_x0020_registration" ma:index="12" nillable="true" ma:displayName="Bug community registration" ma:description="Video for bug id 58851 First add email Get back link to register and fill inn company name, person name, and so on. Submit and it creates a company/person/email address in ONEDB. DO NOT! Please.... Create a ticket with all the values of the form, then we may choose to add the company/person if it's not already there. This community is for our customers, so they should be known to us..." ma:internalName="Bug_x0020_community_x0020_registration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4" nillable="true" ma:taxonomy="true" ma:internalName="lcf76f155ced4ddcb4097134ff3c332f" ma:taxonomyFieldName="MediaServiceImageTags" ma:displayName="Bildemerkelapper" ma:readOnly="false" ma:fieldId="{5cf76f15-5ced-4ddc-b409-7134ff3c332f}" ma:taxonomyMulti="true" ma:sspId="c988b14f-798d-4530-8a3d-3fa63054d2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eee195-450d-4df0-be58-1b84100868d5">
      <Terms xmlns="http://schemas.microsoft.com/office/infopath/2007/PartnerControls"/>
    </lcf76f155ced4ddcb4097134ff3c332f>
    <TaxCatchAll xmlns="b875e1db-a489-444e-9b88-bd2d8f046809" xsi:nil="true"/>
    <Bug_x0020_community_x0020_registration xmlns="ebeee195-450d-4df0-be58-1b84100868d5" xsi:nil="true"/>
  </documentManagement>
</p:properties>
</file>

<file path=customXml/itemProps1.xml><?xml version="1.0" encoding="utf-8"?>
<ds:datastoreItem xmlns:ds="http://schemas.openxmlformats.org/officeDocument/2006/customXml" ds:itemID="{FCE75533-05D0-4F2C-B7B3-771D534555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1FC8D8-22DC-457B-90B1-47EDA136AC45}">
  <ds:schemaRefs>
    <ds:schemaRef ds:uri="b875e1db-a489-444e-9b88-bd2d8f046809"/>
    <ds:schemaRef ds:uri="ebeee195-450d-4df0-be58-1b84100868d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B4A2A4E-707D-42A3-9AD4-C91CA1054AFA}">
  <ds:schemaRefs>
    <ds:schemaRef ds:uri="b875e1db-a489-444e-9b88-bd2d8f046809"/>
    <ds:schemaRef ds:uri="ebeee195-450d-4df0-be58-1b84100868d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28834ce6-241a-4d59-b42d-38137465c8ad}" enabled="1" method="Standard" siteId="{caef7785-c073-4453-8b47-6432b6b5b10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15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SuperOffice Master DuneWhite</vt:lpstr>
      <vt:lpstr>SuperOffice Community</vt:lpstr>
      <vt:lpstr>Agenda</vt:lpstr>
      <vt:lpstr>Engagement Outlook</vt:lpstr>
      <vt:lpstr>The Community by the Numbers</vt:lpstr>
      <vt:lpstr>Self-Service Support</vt:lpstr>
      <vt:lpstr>Answers Without Raising a Ticket</vt:lpstr>
      <vt:lpstr>Staying Informed</vt:lpstr>
      <vt:lpstr>From Support Ticket to Resolved Bug</vt:lpstr>
      <vt:lpstr>Stay Connected with Community Alerts</vt:lpstr>
      <vt:lpstr>The Platform Behind It</vt:lpstr>
      <vt:lpstr>A Connected, Intelligent Platform</vt:lpstr>
      <vt:lpstr>AI-Powered Search</vt:lpstr>
      <vt:lpstr>Business Value</vt:lpstr>
      <vt:lpstr>The Community Delivers Real Value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Jasmine Andersson</dc:creator>
  <cp:revision>1</cp:revision>
  <dcterms:created xsi:type="dcterms:W3CDTF">2025-11-09T18:32:45Z</dcterms:created>
  <dcterms:modified xsi:type="dcterms:W3CDTF">2026-04-27T06:45:38Z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0x010100417C31EFC55C8545A4CB847DDB343EFB</vt:lpwstr>
  </property>
  <property fmtid="{D5CDD505-2E9C-101B-9397-08002B2CF9AE}" pid="3" name="MediaServiceImageTags">
    <vt:lpwstr/>
  </property>
</Properties>
</file>