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7.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8.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9.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0.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9" r:id="rId4"/>
    <p:sldMasterId id="2147483658" r:id="rId5"/>
    <p:sldMasterId id="2147483694" r:id="rId6"/>
    <p:sldMasterId id="2147483730" r:id="rId7"/>
    <p:sldMasterId id="2147483749" r:id="rId8"/>
    <p:sldMasterId id="2147483762" r:id="rId9"/>
    <p:sldMasterId id="2147483802" r:id="rId10"/>
    <p:sldMasterId id="2147483835" r:id="rId11"/>
    <p:sldMasterId id="2147483852" r:id="rId12"/>
    <p:sldMasterId id="2147483865" r:id="rId13"/>
    <p:sldMasterId id="2147483904" r:id="rId14"/>
  </p:sldMasterIdLst>
  <p:notesMasterIdLst>
    <p:notesMasterId r:id="rId31"/>
  </p:notesMasterIdLst>
  <p:handoutMasterIdLst>
    <p:handoutMasterId r:id="rId32"/>
  </p:handoutMasterIdLst>
  <p:sldIdLst>
    <p:sldId id="256" r:id="rId15"/>
    <p:sldId id="1731651005" r:id="rId16"/>
    <p:sldId id="295" r:id="rId17"/>
    <p:sldId id="296" r:id="rId18"/>
    <p:sldId id="1731651389" r:id="rId19"/>
    <p:sldId id="304" r:id="rId20"/>
    <p:sldId id="1731651008" r:id="rId21"/>
    <p:sldId id="1731651390" r:id="rId22"/>
    <p:sldId id="1731651295" r:id="rId23"/>
    <p:sldId id="1731651297" r:id="rId24"/>
    <p:sldId id="1731651298" r:id="rId25"/>
    <p:sldId id="1731651296" r:id="rId26"/>
    <p:sldId id="1731651387" r:id="rId27"/>
    <p:sldId id="1731651072" r:id="rId28"/>
    <p:sldId id="1731650849" r:id="rId29"/>
    <p:sldId id="1731651388" r:id="rId30"/>
  </p:sldIdLst>
  <p:sldSz cx="12192000" cy="6858000"/>
  <p:notesSz cx="6858000" cy="9926638"/>
  <p:defaultText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B2B2"/>
    <a:srgbClr val="7B7B7B"/>
    <a:srgbClr val="A6D3DD"/>
    <a:srgbClr val="0B5F59"/>
    <a:srgbClr val="304D6C"/>
    <a:srgbClr val="D34516"/>
    <a:srgbClr val="38B293"/>
    <a:srgbClr val="005E58"/>
    <a:srgbClr val="EF7545"/>
    <a:srgbClr val="85AF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114" autoAdjust="0"/>
  </p:normalViewPr>
  <p:slideViewPr>
    <p:cSldViewPr snapToGrid="0">
      <p:cViewPr varScale="1">
        <p:scale>
          <a:sx n="85" d="100"/>
          <a:sy n="85" d="100"/>
        </p:scale>
        <p:origin x="1554" y="60"/>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5309"/>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slide" Target="slides/slide7.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theme" Target="theme/theme1.xml"/><Relationship Id="rId8" Type="http://schemas.openxmlformats.org/officeDocument/2006/relationships/slideMaster" Target="slideMasters/slideMaster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AF0B6F7-0082-3F47-B387-1F73D43552FE}"/>
              </a:ext>
            </a:extLst>
          </p:cNvPr>
          <p:cNvSpPr>
            <a:spLocks noGrp="1"/>
          </p:cNvSpPr>
          <p:nvPr>
            <p:ph type="hdr" sz="quarter"/>
          </p:nvPr>
        </p:nvSpPr>
        <p:spPr>
          <a:xfrm>
            <a:off x="0" y="0"/>
            <a:ext cx="2971800" cy="498056"/>
          </a:xfrm>
          <a:prstGeom prst="rect">
            <a:avLst/>
          </a:prstGeom>
        </p:spPr>
        <p:txBody>
          <a:bodyPr vert="horz" lIns="91440" tIns="45720" rIns="91440" bIns="45720" rtlCol="0"/>
          <a:lstStyle>
            <a:lvl1pPr algn="l">
              <a:defRPr sz="1200"/>
            </a:lvl1pPr>
          </a:lstStyle>
          <a:p>
            <a:endParaRPr lang="en-DK"/>
          </a:p>
        </p:txBody>
      </p:sp>
      <p:sp>
        <p:nvSpPr>
          <p:cNvPr id="3" name="Date Placeholder 2">
            <a:extLst>
              <a:ext uri="{FF2B5EF4-FFF2-40B4-BE49-F238E27FC236}">
                <a16:creationId xmlns:a16="http://schemas.microsoft.com/office/drawing/2014/main" id="{CF28899A-1E59-3C44-B1E6-557E58BDE891}"/>
              </a:ext>
            </a:extLst>
          </p:cNvPr>
          <p:cNvSpPr>
            <a:spLocks noGrp="1"/>
          </p:cNvSpPr>
          <p:nvPr>
            <p:ph type="dt" sz="quarter" idx="1"/>
          </p:nvPr>
        </p:nvSpPr>
        <p:spPr>
          <a:xfrm>
            <a:off x="3884613" y="0"/>
            <a:ext cx="2971800" cy="498056"/>
          </a:xfrm>
          <a:prstGeom prst="rect">
            <a:avLst/>
          </a:prstGeom>
        </p:spPr>
        <p:txBody>
          <a:bodyPr vert="horz" lIns="91440" tIns="45720" rIns="91440" bIns="45720" rtlCol="0"/>
          <a:lstStyle>
            <a:lvl1pPr algn="r">
              <a:defRPr sz="1200"/>
            </a:lvl1pPr>
          </a:lstStyle>
          <a:p>
            <a:fld id="{2F2D9BB7-A811-BE41-AE11-0B79F13BE891}" type="datetimeFigureOut">
              <a:rPr lang="en-DK" smtClean="0"/>
              <a:t>01/12/2022</a:t>
            </a:fld>
            <a:endParaRPr lang="en-DK"/>
          </a:p>
        </p:txBody>
      </p:sp>
      <p:sp>
        <p:nvSpPr>
          <p:cNvPr id="4" name="Footer Placeholder 3">
            <a:extLst>
              <a:ext uri="{FF2B5EF4-FFF2-40B4-BE49-F238E27FC236}">
                <a16:creationId xmlns:a16="http://schemas.microsoft.com/office/drawing/2014/main" id="{6D3CF029-3D30-4449-BE6F-0ACB10919493}"/>
              </a:ext>
            </a:extLst>
          </p:cNvPr>
          <p:cNvSpPr>
            <a:spLocks noGrp="1"/>
          </p:cNvSpPr>
          <p:nvPr>
            <p:ph type="ftr" sz="quarter" idx="2"/>
          </p:nvPr>
        </p:nvSpPr>
        <p:spPr>
          <a:xfrm>
            <a:off x="0" y="9428584"/>
            <a:ext cx="2971800" cy="498055"/>
          </a:xfrm>
          <a:prstGeom prst="rect">
            <a:avLst/>
          </a:prstGeom>
        </p:spPr>
        <p:txBody>
          <a:bodyPr vert="horz" lIns="91440" tIns="45720" rIns="91440" bIns="45720" rtlCol="0" anchor="b"/>
          <a:lstStyle>
            <a:lvl1pPr algn="l">
              <a:defRPr sz="1200"/>
            </a:lvl1pPr>
          </a:lstStyle>
          <a:p>
            <a:endParaRPr lang="en-DK"/>
          </a:p>
        </p:txBody>
      </p:sp>
      <p:sp>
        <p:nvSpPr>
          <p:cNvPr id="5" name="Slide Number Placeholder 4">
            <a:extLst>
              <a:ext uri="{FF2B5EF4-FFF2-40B4-BE49-F238E27FC236}">
                <a16:creationId xmlns:a16="http://schemas.microsoft.com/office/drawing/2014/main" id="{40E75169-B32A-1441-A8D8-99B3A3447C3E}"/>
              </a:ext>
            </a:extLst>
          </p:cNvPr>
          <p:cNvSpPr>
            <a:spLocks noGrp="1"/>
          </p:cNvSpPr>
          <p:nvPr>
            <p:ph type="sldNum" sz="quarter" idx="3"/>
          </p:nvPr>
        </p:nvSpPr>
        <p:spPr>
          <a:xfrm>
            <a:off x="3884613" y="9428584"/>
            <a:ext cx="2971800" cy="498055"/>
          </a:xfrm>
          <a:prstGeom prst="rect">
            <a:avLst/>
          </a:prstGeom>
        </p:spPr>
        <p:txBody>
          <a:bodyPr vert="horz" lIns="91440" tIns="45720" rIns="91440" bIns="45720" rtlCol="0" anchor="b"/>
          <a:lstStyle>
            <a:lvl1pPr algn="r">
              <a:defRPr sz="1200"/>
            </a:lvl1pPr>
          </a:lstStyle>
          <a:p>
            <a:fld id="{FEEA283E-6473-6F40-9885-94B3D19B3449}" type="slidenum">
              <a:rPr lang="en-DK" smtClean="0"/>
              <a:t>‹#›</a:t>
            </a:fld>
            <a:endParaRPr lang="en-DK"/>
          </a:p>
        </p:txBody>
      </p:sp>
    </p:spTree>
    <p:extLst>
      <p:ext uri="{BB962C8B-B14F-4D97-AF65-F5344CB8AC3E}">
        <p14:creationId xmlns:p14="http://schemas.microsoft.com/office/powerpoint/2010/main" val="38623057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8056"/>
          </a:xfrm>
          <a:prstGeom prst="rect">
            <a:avLst/>
          </a:prstGeom>
        </p:spPr>
        <p:txBody>
          <a:bodyPr vert="horz" lIns="91440" tIns="45720" rIns="91440" bIns="45720" rtlCol="0"/>
          <a:lstStyle>
            <a:lvl1pPr algn="l">
              <a:defRPr sz="1200"/>
            </a:lvl1pPr>
          </a:lstStyle>
          <a:p>
            <a:endParaRPr lang="en-NO"/>
          </a:p>
        </p:txBody>
      </p:sp>
      <p:sp>
        <p:nvSpPr>
          <p:cNvPr id="3" name="Date Placeholder 2"/>
          <p:cNvSpPr>
            <a:spLocks noGrp="1"/>
          </p:cNvSpPr>
          <p:nvPr>
            <p:ph type="dt" idx="1"/>
          </p:nvPr>
        </p:nvSpPr>
        <p:spPr>
          <a:xfrm>
            <a:off x="3884613" y="0"/>
            <a:ext cx="2971800" cy="498056"/>
          </a:xfrm>
          <a:prstGeom prst="rect">
            <a:avLst/>
          </a:prstGeom>
        </p:spPr>
        <p:txBody>
          <a:bodyPr vert="horz" lIns="91440" tIns="45720" rIns="91440" bIns="45720" rtlCol="0"/>
          <a:lstStyle>
            <a:lvl1pPr algn="r">
              <a:defRPr sz="1200"/>
            </a:lvl1pPr>
          </a:lstStyle>
          <a:p>
            <a:fld id="{541E00B6-13B0-AE42-9976-6CE2AC9F1105}" type="datetimeFigureOut">
              <a:rPr lang="en-NO" smtClean="0"/>
              <a:t>01/12/2022</a:t>
            </a:fld>
            <a:endParaRPr lang="en-NO"/>
          </a:p>
        </p:txBody>
      </p:sp>
      <p:sp>
        <p:nvSpPr>
          <p:cNvPr id="4" name="Slide Image Placeholder 3"/>
          <p:cNvSpPr>
            <a:spLocks noGrp="1" noRot="1" noChangeAspect="1"/>
          </p:cNvSpPr>
          <p:nvPr>
            <p:ph type="sldImg" idx="2"/>
          </p:nvPr>
        </p:nvSpPr>
        <p:spPr>
          <a:xfrm>
            <a:off x="452438" y="1241425"/>
            <a:ext cx="5953125" cy="3349625"/>
          </a:xfrm>
          <a:prstGeom prst="rect">
            <a:avLst/>
          </a:prstGeom>
          <a:noFill/>
          <a:ln w="12700">
            <a:solidFill>
              <a:prstClr val="black"/>
            </a:solidFill>
          </a:ln>
        </p:spPr>
        <p:txBody>
          <a:bodyPr vert="horz" lIns="91440" tIns="45720" rIns="91440" bIns="45720" rtlCol="0" anchor="ctr"/>
          <a:lstStyle/>
          <a:p>
            <a:endParaRPr lang="en-NO"/>
          </a:p>
        </p:txBody>
      </p:sp>
      <p:sp>
        <p:nvSpPr>
          <p:cNvPr id="5" name="Notes Placeholder 4"/>
          <p:cNvSpPr>
            <a:spLocks noGrp="1"/>
          </p:cNvSpPr>
          <p:nvPr>
            <p:ph type="body" sz="quarter" idx="3"/>
          </p:nvPr>
        </p:nvSpPr>
        <p:spPr>
          <a:xfrm>
            <a:off x="685800" y="4777194"/>
            <a:ext cx="5486400" cy="3908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6" name="Footer Placeholder 5"/>
          <p:cNvSpPr>
            <a:spLocks noGrp="1"/>
          </p:cNvSpPr>
          <p:nvPr>
            <p:ph type="ftr" sz="quarter" idx="4"/>
          </p:nvPr>
        </p:nvSpPr>
        <p:spPr>
          <a:xfrm>
            <a:off x="0" y="9428584"/>
            <a:ext cx="2971800" cy="498055"/>
          </a:xfrm>
          <a:prstGeom prst="rect">
            <a:avLst/>
          </a:prstGeom>
        </p:spPr>
        <p:txBody>
          <a:bodyPr vert="horz" lIns="91440" tIns="45720" rIns="91440" bIns="45720" rtlCol="0" anchor="b"/>
          <a:lstStyle>
            <a:lvl1pPr algn="l">
              <a:defRPr sz="1200"/>
            </a:lvl1pPr>
          </a:lstStyle>
          <a:p>
            <a:endParaRPr lang="en-NO"/>
          </a:p>
        </p:txBody>
      </p:sp>
      <p:sp>
        <p:nvSpPr>
          <p:cNvPr id="7" name="Slide Number Placeholder 6"/>
          <p:cNvSpPr>
            <a:spLocks noGrp="1"/>
          </p:cNvSpPr>
          <p:nvPr>
            <p:ph type="sldNum" sz="quarter" idx="5"/>
          </p:nvPr>
        </p:nvSpPr>
        <p:spPr>
          <a:xfrm>
            <a:off x="3884613" y="9428584"/>
            <a:ext cx="2971800" cy="498055"/>
          </a:xfrm>
          <a:prstGeom prst="rect">
            <a:avLst/>
          </a:prstGeom>
        </p:spPr>
        <p:txBody>
          <a:bodyPr vert="horz" lIns="91440" tIns="45720" rIns="91440" bIns="45720" rtlCol="0" anchor="b"/>
          <a:lstStyle>
            <a:lvl1pPr algn="r">
              <a:defRPr sz="1200"/>
            </a:lvl1pPr>
          </a:lstStyle>
          <a:p>
            <a:fld id="{7D01D8F5-F81D-C84A-98C1-750C41B6CE4F}" type="slidenum">
              <a:rPr lang="en-NO" smtClean="0"/>
              <a:t>‹#›</a:t>
            </a:fld>
            <a:endParaRPr lang="en-NO"/>
          </a:p>
        </p:txBody>
      </p:sp>
    </p:spTree>
    <p:extLst>
      <p:ext uri="{BB962C8B-B14F-4D97-AF65-F5344CB8AC3E}">
        <p14:creationId xmlns:p14="http://schemas.microsoft.com/office/powerpoint/2010/main" val="712678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dirty="0"/>
          </a:p>
        </p:txBody>
      </p:sp>
      <p:sp>
        <p:nvSpPr>
          <p:cNvPr id="4" name="Plassholder for lysbildenummer 3"/>
          <p:cNvSpPr>
            <a:spLocks noGrp="1"/>
          </p:cNvSpPr>
          <p:nvPr>
            <p:ph type="sldNum" sz="quarter" idx="5"/>
          </p:nvPr>
        </p:nvSpPr>
        <p:spPr/>
        <p:txBody>
          <a:bodyPr/>
          <a:lstStyle/>
          <a:p>
            <a:fld id="{7D01D8F5-F81D-C84A-98C1-750C41B6CE4F}" type="slidenum">
              <a:rPr lang="en-NO" smtClean="0"/>
              <a:t>1</a:t>
            </a:fld>
            <a:endParaRPr lang="en-NO"/>
          </a:p>
        </p:txBody>
      </p:sp>
    </p:spTree>
    <p:extLst>
      <p:ext uri="{BB962C8B-B14F-4D97-AF65-F5344CB8AC3E}">
        <p14:creationId xmlns:p14="http://schemas.microsoft.com/office/powerpoint/2010/main" val="35908269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C: Yes, and it’s vital for people’s motivation to know how they’re doing! To highlight the importance of measurement I would like to draw upon the great mind of one of my idols; Peter Drucker. He says that one of the main factors to being a high performer is to know what is expected of you and to see how you’re doing. This is vital to be able to adjust your course and take ownership of own success - in other words empowerment.</a:t>
            </a:r>
            <a:r>
              <a:rPr lang="en-US" dirty="0"/>
              <a:t> </a:t>
            </a:r>
            <a:endParaRPr lang="en-US" dirty="0">
              <a:cs typeface="Calibri"/>
            </a:endParaRPr>
          </a:p>
          <a:p>
            <a:endParaRPr lang="en-US" dirty="0">
              <a:cs typeface="Calibri"/>
            </a:endParaRPr>
          </a:p>
          <a:p>
            <a:r>
              <a:rPr lang="en-US" dirty="0"/>
              <a:t>One of the things we stress when talking to customers is the need to define both leading and lagging key performance indicators in sales. </a:t>
            </a:r>
          </a:p>
          <a:p>
            <a:r>
              <a:rPr lang="en-US" dirty="0"/>
              <a:t>This means that in addition to measure current production and performance (lagging) you have to decide what actions will produce the desired results (leading).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a:defRPr/>
            </a:pPr>
            <a:r>
              <a:rPr lang="en-US" dirty="0"/>
              <a:t>Agree with your team on what behavior and activities that leads to a sale and measure on this; it could be: number of new sales processes started, number of templates of a certain type that is filled out (to </a:t>
            </a:r>
            <a:r>
              <a:rPr lang="en-US" dirty="0" err="1"/>
              <a:t>pernille's</a:t>
            </a:r>
            <a:r>
              <a:rPr lang="en-US" dirty="0"/>
              <a:t> previous point), number of customer meetings, number of proposals sent etc. </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I think many are still afraid that measuring might feel like control – and be negative for employees, when in fact the effect is the opposite.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ties back to our intro about the importance of a clear strategy/ambition – Unless you and the salespeople are able to measure activity level and key verifiable outcomes from the sales process, it’s difficult to change the behavior and improve.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defRPr/>
            </a:pPr>
            <a:r>
              <a:rPr lang="en-US" dirty="0"/>
              <a:t>I know the final problem area is one of the most important to have control of in sales, let’s talk pipeline, Pernille…</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D01D8F5-F81D-C84A-98C1-750C41B6CE4F}" type="slidenum">
              <a:rPr lang="en-NO" smtClean="0"/>
              <a:t>11</a:t>
            </a:fld>
            <a:endParaRPr lang="en-NO"/>
          </a:p>
        </p:txBody>
      </p:sp>
    </p:spTree>
    <p:extLst>
      <p:ext uri="{BB962C8B-B14F-4D97-AF65-F5344CB8AC3E}">
        <p14:creationId xmlns:p14="http://schemas.microsoft.com/office/powerpoint/2010/main" val="4104754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Pipeline control?  How on earth turn this translate into anything has to do with empowerment!?</a:t>
            </a:r>
            <a:endParaRPr lang="en-US" dirty="0">
              <a:cs typeface="Calibri"/>
            </a:endParaRPr>
          </a:p>
          <a:p>
            <a:endParaRPr lang="en-US" dirty="0"/>
          </a:p>
          <a:p>
            <a:r>
              <a:rPr lang="en-US" dirty="0"/>
              <a:t>Well. What we eventually want to achieve is a Nirvana where our sales teams embrace and love pipeline management. Sounds a bit far fetched. We know. But never the less what’s what we want you to strive for. We want our sales team to take control of the opportunity. With control comes success. You close more business. And once you start to experience that as a salesperson…the love for pipeline management will grow ;-)</a:t>
            </a:r>
            <a:endParaRPr lang="en-US" dirty="0">
              <a:cs typeface="Calibri"/>
            </a:endParaRPr>
          </a:p>
          <a:p>
            <a:endParaRPr lang="en-US" dirty="0"/>
          </a:p>
          <a:p>
            <a:r>
              <a:rPr lang="en-US" dirty="0"/>
              <a:t>And the solution that can help you with this is well defined sales processes and sales guides. Doesn’t matter what you call them, the point is; WHAT need to happen WHEN and with WHOM?</a:t>
            </a:r>
            <a:endParaRPr lang="en-US" dirty="0">
              <a:cs typeface="Calibri"/>
            </a:endParaRPr>
          </a:p>
          <a:p>
            <a:endParaRPr lang="en-US" dirty="0"/>
          </a:p>
          <a:p>
            <a:r>
              <a:rPr lang="en-US" dirty="0"/>
              <a:t>Have a common way to manage the opportunity. You set the metrics, but things like;</a:t>
            </a:r>
            <a:endParaRPr lang="en-US" dirty="0">
              <a:cs typeface="Calibri"/>
            </a:endParaRPr>
          </a:p>
          <a:p>
            <a:pPr marL="228600" indent="-228600">
              <a:buFont typeface="+mj-lt"/>
              <a:buAutoNum type="arabicPeriod"/>
              <a:defRPr/>
            </a:pPr>
            <a:r>
              <a:rPr lang="en-US" dirty="0"/>
              <a:t>Amount. Agree upon when the amount needs to be validated by the customer</a:t>
            </a:r>
            <a:endParaRPr lang="en-US" dirty="0">
              <a:cs typeface="Calibri" panose="020F0502020204030204"/>
            </a:endParaRPr>
          </a:p>
          <a:p>
            <a:pPr marL="228600" indent="-228600">
              <a:buFont typeface="+mj-lt"/>
              <a:buAutoNum type="arabicPeriod"/>
              <a:defRPr/>
            </a:pPr>
            <a:r>
              <a:rPr lang="en-US" dirty="0"/>
              <a:t>Sales date. By when will the sale transact? And does the customer agree? </a:t>
            </a:r>
            <a:endParaRPr lang="en-US" dirty="0">
              <a:cs typeface="Calibri"/>
            </a:endParaRPr>
          </a:p>
          <a:p>
            <a:pPr marL="228600" indent="-228600">
              <a:buFont typeface="+mj-lt"/>
              <a:buAutoNum type="arabicPeriod"/>
              <a:defRPr/>
            </a:pPr>
            <a:r>
              <a:rPr lang="en-US" dirty="0"/>
              <a:t>Agree on a number of phases. Phases where you have defined sales activities (WHAT with WHO), sales tools (HOW). And if you define a set of verifiable outcomes for each phase, you can easily sanity check where the opportunity is in the funnel. Or should be.</a:t>
            </a:r>
            <a:endParaRPr lang="en-US" dirty="0">
              <a:cs typeface="Calibri"/>
            </a:endParaRPr>
          </a:p>
          <a:p>
            <a:pPr marL="228600" indent="-228600">
              <a:buFont typeface="+mj-lt"/>
              <a:buAutoNum type="arabicPeriod"/>
              <a:defRPr/>
            </a:pPr>
            <a:r>
              <a:rPr lang="en-US" dirty="0"/>
              <a:t>And last but not least: Sales probability. How do we – in a common way - qualify our probability of a win? Probability can measured on how far you are in the sales process, in combination with the competitive landscape. </a:t>
            </a:r>
          </a:p>
          <a:p>
            <a:pPr marL="228600" indent="-228600">
              <a:buFont typeface="+mj-lt"/>
              <a:buAutoNum type="arabicPeriod"/>
              <a:defRPr/>
            </a:pPr>
            <a:endParaRPr lang="en-US" dirty="0"/>
          </a:p>
          <a:p>
            <a:pPr marL="0" indent="0">
              <a:buFont typeface="+mj-lt"/>
              <a:buNone/>
              <a:defRPr/>
            </a:pPr>
            <a:r>
              <a:rPr lang="en-US" dirty="0"/>
              <a:t>This is a matter of micro manage your opportunity, as a sales person, to the point where it almost gets ridiculous. But it is never ridiculous, because it puts you in control. The more granularity (the more steps) your sales process has, the more control you can take, because it gives you the opportunity to adjust your plan more frequently when things takes a slight detour and they often do in sales, right?</a:t>
            </a:r>
            <a:endParaRPr lang="en-US" dirty="0">
              <a:cs typeface="Calibri" panose="020F0502020204030204"/>
            </a:endParaRPr>
          </a:p>
          <a:p>
            <a:endParaRPr lang="en-US" dirty="0">
              <a:cs typeface="Calibri" panose="020F0502020204030204"/>
            </a:endParaRPr>
          </a:p>
          <a:p>
            <a:r>
              <a:rPr lang="en-US" dirty="0">
                <a:cs typeface="Calibri" panose="020F0502020204030204"/>
              </a:rPr>
              <a:t>So pipeline management is a matter of enabling your sales team to control and orchestrate the pipeline, because everybody knows what to do, when and with whom. And as I said before, when we as sales people can see how this tight orchestration can help close more business – without the interference of management, because we know what to do - the love will grow. </a:t>
            </a:r>
          </a:p>
          <a:p>
            <a:endParaRPr lang="en-US" dirty="0">
              <a:cs typeface="Calibri" panose="020F0502020204030204"/>
            </a:endParaRPr>
          </a:p>
          <a:p>
            <a:r>
              <a:rPr lang="en-US" dirty="0">
                <a:cs typeface="Calibri" panose="020F0502020204030204"/>
              </a:rPr>
              <a:t>Having said that: love does not grow entirely by itself, right Camilla?</a:t>
            </a:r>
          </a:p>
        </p:txBody>
      </p:sp>
      <p:sp>
        <p:nvSpPr>
          <p:cNvPr id="4" name="Slide Number Placeholder 3"/>
          <p:cNvSpPr>
            <a:spLocks noGrp="1"/>
          </p:cNvSpPr>
          <p:nvPr>
            <p:ph type="sldNum" sz="quarter" idx="5"/>
          </p:nvPr>
        </p:nvSpPr>
        <p:spPr/>
        <p:txBody>
          <a:bodyPr/>
          <a:lstStyle/>
          <a:p>
            <a:fld id="{7D01D8F5-F81D-C84A-98C1-750C41B6CE4F}" type="slidenum">
              <a:rPr lang="en-NO" smtClean="0"/>
              <a:t>12</a:t>
            </a:fld>
            <a:endParaRPr lang="en-NO"/>
          </a:p>
        </p:txBody>
      </p:sp>
    </p:spTree>
    <p:extLst>
      <p:ext uri="{BB962C8B-B14F-4D97-AF65-F5344CB8AC3E}">
        <p14:creationId xmlns:p14="http://schemas.microsoft.com/office/powerpoint/2010/main" val="5219094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for å oppsummere får du med SuperOffice CRM en moderne, fremtidsrettet CRM-løsning som forener forretningsprosessene dine, bruker den nyeste teknologien og hjelper deg med å vokse virksomheten din. </a:t>
            </a:r>
          </a:p>
          <a:p>
            <a:endParaRPr lang="nb-NO" dirty="0"/>
          </a:p>
          <a:p>
            <a:r>
              <a:rPr lang="nb-NO" dirty="0"/>
              <a:t>SuperOffice CRM tilbyr verktøyene for å optimalisere prosessene dine og bygge bro mellom kundedata og inntekter. Fordi det er en standard </a:t>
            </a:r>
            <a:r>
              <a:rPr lang="nb-NO" dirty="0" err="1"/>
              <a:t>skybasert</a:t>
            </a:r>
            <a:r>
              <a:rPr lang="nb-NO" dirty="0"/>
              <a:t> applikasjon, lar den deg komme raskt i gang og følge de beste fremgangsmåtene til hundretusenvis av CRM-brukere. </a:t>
            </a:r>
          </a:p>
          <a:p>
            <a:r>
              <a:rPr lang="nb-NO" dirty="0"/>
              <a:t>Et bredt spekter av ferdige standardiserte apper som er tilgjengelige i App Store, hjelper deg med å koble SuperOffice CRM til andre forretningsverktøy. Og med hjelp av kraftige tilpasningsverktøy kan du også tilpasse CRM -løsningen din til dine forretningsbehov og utvide den etter hvert som virksomheten din vokser.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97598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b="1" i="0" u="sng" kern="1200" dirty="0">
                <a:solidFill>
                  <a:srgbClr val="0C5D58"/>
                </a:solidFill>
                <a:effectLst/>
                <a:latin typeface="Lato"/>
                <a:ea typeface="+mn-ea"/>
                <a:cs typeface="+mn-cs"/>
              </a:rPr>
              <a:t>360 graders kundebilde</a:t>
            </a:r>
          </a:p>
          <a:p>
            <a:r>
              <a:rPr lang="nb-NO" sz="1200" b="0" i="0" u="none" kern="1200" dirty="0">
                <a:solidFill>
                  <a:srgbClr val="0C5D58"/>
                </a:solidFill>
                <a:effectLst/>
                <a:latin typeface="Lato"/>
                <a:ea typeface="+mn-ea"/>
                <a:cs typeface="+mn-cs"/>
              </a:rPr>
              <a:t>Et 360-graders kundebilde er ganske enkelt en samling av alle kundedataene på ett sted. Der finner du den mest grunnleggende kundeinfoen, data om alle tidligere og nåværende kjøp, all dialog med kundeservice og kundenes atferd i sosiale medier.</a:t>
            </a:r>
          </a:p>
          <a:p>
            <a:r>
              <a:rPr lang="nb-NO" sz="1200" b="0" i="0" u="none" kern="1200" dirty="0">
                <a:solidFill>
                  <a:srgbClr val="0C5D58"/>
                </a:solidFill>
                <a:effectLst/>
                <a:latin typeface="Lato"/>
                <a:ea typeface="+mn-ea"/>
                <a:cs typeface="+mn-cs"/>
              </a:rPr>
              <a:t>360 grader viser en relasjon som en syklus med alle de treffpunktene hvor kunden er i kontakt med merkevaren. Det kan være gjennom kjøp eller markedskommunikasjon, gjennom kundeservice eller i sosiale medier.</a:t>
            </a:r>
          </a:p>
          <a:p>
            <a:endParaRPr lang="nb-NO" sz="1200" b="0" i="0" u="sng" kern="1200" dirty="0">
              <a:solidFill>
                <a:srgbClr val="0C5D58"/>
              </a:solidFill>
              <a:effectLst/>
              <a:latin typeface="Lato"/>
              <a:ea typeface="+mn-ea"/>
              <a:cs typeface="+mn-cs"/>
            </a:endParaRPr>
          </a:p>
        </p:txBody>
      </p:sp>
      <p:sp>
        <p:nvSpPr>
          <p:cNvPr id="4" name="Slide Number Placeholder 3"/>
          <p:cNvSpPr>
            <a:spLocks noGrp="1"/>
          </p:cNvSpPr>
          <p:nvPr>
            <p:ph type="sldNum" sz="quarter" idx="5"/>
          </p:nvPr>
        </p:nvSpPr>
        <p:spPr/>
        <p:txBody>
          <a:bodyPr/>
          <a:lstStyle/>
          <a:p>
            <a:fld id="{7D01D8F5-F81D-C84A-98C1-750C41B6CE4F}" type="slidenum">
              <a:rPr lang="en-NO" smtClean="0"/>
              <a:t>14</a:t>
            </a:fld>
            <a:endParaRPr lang="en-NO"/>
          </a:p>
        </p:txBody>
      </p:sp>
    </p:spTree>
    <p:extLst>
      <p:ext uri="{BB962C8B-B14F-4D97-AF65-F5344CB8AC3E}">
        <p14:creationId xmlns:p14="http://schemas.microsoft.com/office/powerpoint/2010/main" val="1162591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9008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err="1"/>
              <a:t>Før</a:t>
            </a:r>
            <a:r>
              <a:rPr lang="en-US"/>
              <a:t> vi </a:t>
            </a:r>
            <a:r>
              <a:rPr lang="en-US" err="1"/>
              <a:t>snakker</a:t>
            </a:r>
            <a:r>
              <a:rPr lang="en-US"/>
              <a:t> om </a:t>
            </a:r>
            <a:r>
              <a:rPr lang="en-US" err="1"/>
              <a:t>hvordan</a:t>
            </a:r>
            <a:r>
              <a:rPr lang="en-US"/>
              <a:t> man </a:t>
            </a:r>
            <a:r>
              <a:rPr lang="en-US" err="1"/>
              <a:t>lykkes</a:t>
            </a:r>
            <a:r>
              <a:rPr lang="en-US"/>
              <a:t> med CRM </a:t>
            </a:r>
            <a:r>
              <a:rPr lang="en-US" err="1"/>
              <a:t>må</a:t>
            </a:r>
            <a:r>
              <a:rPr lang="en-US"/>
              <a:t> vi </a:t>
            </a:r>
            <a:r>
              <a:rPr lang="en-US" err="1"/>
              <a:t>snakke</a:t>
            </a:r>
            <a:r>
              <a:rPr lang="en-US"/>
              <a:t> om </a:t>
            </a:r>
            <a:r>
              <a:rPr lang="en-US" err="1"/>
              <a:t>hva</a:t>
            </a:r>
            <a:r>
              <a:rPr lang="en-US"/>
              <a:t> CRM er...</a:t>
            </a:r>
            <a:endParaRPr lang="nb-NO"/>
          </a:p>
          <a:p>
            <a:pPr>
              <a:defRPr/>
            </a:pPr>
            <a:r>
              <a:rPr lang="en-US"/>
              <a:t>CRM handler om å </a:t>
            </a:r>
            <a:r>
              <a:rPr lang="en-US" err="1"/>
              <a:t>få</a:t>
            </a:r>
            <a:r>
              <a:rPr lang="en-US"/>
              <a:t> </a:t>
            </a:r>
            <a:r>
              <a:rPr lang="en-US" err="1"/>
              <a:t>høyest</a:t>
            </a:r>
            <a:r>
              <a:rPr lang="en-US"/>
              <a:t> </a:t>
            </a:r>
            <a:r>
              <a:rPr lang="en-US" err="1"/>
              <a:t>mulig</a:t>
            </a:r>
            <a:r>
              <a:rPr lang="en-US"/>
              <a:t> </a:t>
            </a:r>
            <a:r>
              <a:rPr lang="en-US" err="1"/>
              <a:t>verdi</a:t>
            </a:r>
            <a:r>
              <a:rPr lang="en-US"/>
              <a:t> </a:t>
            </a:r>
            <a:r>
              <a:rPr lang="en-US" err="1"/>
              <a:t>på</a:t>
            </a:r>
            <a:r>
              <a:rPr lang="en-US"/>
              <a:t> </a:t>
            </a:r>
            <a:r>
              <a:rPr lang="en-US" err="1"/>
              <a:t>kundene</a:t>
            </a:r>
            <a:r>
              <a:rPr lang="en-US"/>
              <a:t> dine, det </a:t>
            </a:r>
            <a:r>
              <a:rPr lang="en-US" err="1"/>
              <a:t>kan</a:t>
            </a:r>
            <a:r>
              <a:rPr lang="en-US"/>
              <a:t> du </a:t>
            </a:r>
            <a:r>
              <a:rPr lang="en-US" err="1"/>
              <a:t>gjøre</a:t>
            </a:r>
            <a:r>
              <a:rPr lang="en-US"/>
              <a:t> med å </a:t>
            </a:r>
            <a:r>
              <a:rPr lang="en-US" err="1"/>
              <a:t>fylle</a:t>
            </a:r>
            <a:r>
              <a:rPr lang="en-US"/>
              <a:t> </a:t>
            </a:r>
            <a:r>
              <a:rPr lang="en-US" err="1"/>
              <a:t>på</a:t>
            </a:r>
            <a:r>
              <a:rPr lang="en-US"/>
              <a:t> med nye, </a:t>
            </a:r>
            <a:r>
              <a:rPr lang="en-US" err="1"/>
              <a:t>selge</a:t>
            </a:r>
            <a:r>
              <a:rPr lang="en-US"/>
              <a:t> </a:t>
            </a:r>
            <a:r>
              <a:rPr lang="en-US" err="1"/>
              <a:t>mer</a:t>
            </a:r>
            <a:r>
              <a:rPr lang="en-US"/>
              <a:t> </a:t>
            </a:r>
            <a:r>
              <a:rPr lang="en-US" err="1"/>
              <a:t>til</a:t>
            </a:r>
            <a:r>
              <a:rPr lang="en-US"/>
              <a:t> de du har </a:t>
            </a:r>
            <a:r>
              <a:rPr lang="en-US" err="1"/>
              <a:t>eller</a:t>
            </a:r>
            <a:r>
              <a:rPr lang="en-US"/>
              <a:t> </a:t>
            </a:r>
            <a:r>
              <a:rPr lang="en-US" err="1"/>
              <a:t>være</a:t>
            </a:r>
            <a:r>
              <a:rPr lang="en-US"/>
              <a:t> </a:t>
            </a:r>
            <a:r>
              <a:rPr lang="en-US" err="1"/>
              <a:t>så</a:t>
            </a:r>
            <a:r>
              <a:rPr lang="en-US"/>
              <a:t> god </a:t>
            </a:r>
            <a:r>
              <a:rPr lang="en-US" err="1"/>
              <a:t>på</a:t>
            </a:r>
            <a:r>
              <a:rPr lang="en-US"/>
              <a:t> </a:t>
            </a:r>
            <a:r>
              <a:rPr lang="en-US" err="1"/>
              <a:t>kundebehandling</a:t>
            </a:r>
            <a:r>
              <a:rPr lang="en-US"/>
              <a:t> at du </a:t>
            </a:r>
            <a:r>
              <a:rPr lang="en-US" err="1"/>
              <a:t>reduserer</a:t>
            </a:r>
            <a:r>
              <a:rPr lang="en-US"/>
              <a:t> </a:t>
            </a:r>
            <a:r>
              <a:rPr lang="en-US" err="1"/>
              <a:t>kundefrafallet</a:t>
            </a:r>
            <a:r>
              <a:rPr lang="en-US"/>
              <a:t>. </a:t>
            </a:r>
            <a:r>
              <a:rPr lang="en-US" err="1"/>
              <a:t>Lojale</a:t>
            </a:r>
            <a:r>
              <a:rPr lang="en-US"/>
              <a:t> </a:t>
            </a:r>
            <a:r>
              <a:rPr lang="en-US" err="1"/>
              <a:t>kunder</a:t>
            </a:r>
            <a:r>
              <a:rPr lang="en-US"/>
              <a:t> har I </a:t>
            </a:r>
            <a:r>
              <a:rPr lang="en-US" err="1"/>
              <a:t>tillegg</a:t>
            </a:r>
            <a:r>
              <a:rPr lang="en-US"/>
              <a:t> </a:t>
            </a:r>
            <a:r>
              <a:rPr lang="en-US" err="1"/>
              <a:t>en</a:t>
            </a:r>
            <a:r>
              <a:rPr lang="en-US"/>
              <a:t> </a:t>
            </a:r>
            <a:r>
              <a:rPr lang="en-US" err="1"/>
              <a:t>smitteeffekt</a:t>
            </a:r>
            <a:r>
              <a:rPr lang="en-US"/>
              <a:t> </a:t>
            </a:r>
            <a:r>
              <a:rPr lang="en-US" err="1"/>
              <a:t>som</a:t>
            </a:r>
            <a:r>
              <a:rPr lang="en-US"/>
              <a:t> </a:t>
            </a:r>
            <a:r>
              <a:rPr lang="en-US" err="1"/>
              <a:t>gjør</a:t>
            </a:r>
            <a:r>
              <a:rPr lang="en-US"/>
              <a:t> det </a:t>
            </a:r>
            <a:r>
              <a:rPr lang="en-US" err="1"/>
              <a:t>enklere</a:t>
            </a:r>
            <a:r>
              <a:rPr lang="en-US"/>
              <a:t> å </a:t>
            </a:r>
            <a:r>
              <a:rPr lang="en-US" err="1"/>
              <a:t>få</a:t>
            </a:r>
            <a:r>
              <a:rPr lang="en-US"/>
              <a:t> </a:t>
            </a:r>
            <a:r>
              <a:rPr lang="en-US" err="1"/>
              <a:t>flere</a:t>
            </a:r>
            <a:r>
              <a:rPr lang="en-US"/>
              <a:t> </a:t>
            </a:r>
            <a:r>
              <a:rPr lang="en-US" err="1"/>
              <a:t>kunder</a:t>
            </a:r>
            <a:r>
              <a:rPr lang="en-US"/>
              <a:t>.</a:t>
            </a:r>
            <a:endParaRPr lang="en-US">
              <a:cs typeface="Calibri"/>
            </a:endParaRPr>
          </a:p>
          <a:p>
            <a:pPr>
              <a:defRPr/>
            </a:pPr>
            <a:endParaRPr lang="en-US"/>
          </a:p>
          <a:p>
            <a:pPr>
              <a:defRPr/>
            </a:pPr>
            <a:r>
              <a:rPr lang="en-US" err="1">
                <a:cs typeface="Calibri" panose="020F0502020204030204"/>
              </a:rPr>
              <a:t>Før</a:t>
            </a:r>
            <a:r>
              <a:rPr lang="en-US">
                <a:cs typeface="Calibri" panose="020F0502020204030204"/>
              </a:rPr>
              <a:t> du setter I gang med CRM </a:t>
            </a:r>
            <a:r>
              <a:rPr lang="en-US" err="1">
                <a:cs typeface="Calibri" panose="020F0502020204030204"/>
              </a:rPr>
              <a:t>bør</a:t>
            </a:r>
            <a:r>
              <a:rPr lang="en-US">
                <a:cs typeface="Calibri" panose="020F0502020204030204"/>
              </a:rPr>
              <a:t> du fra et </a:t>
            </a:r>
            <a:r>
              <a:rPr lang="en-US" err="1">
                <a:cs typeface="Calibri" panose="020F0502020204030204"/>
              </a:rPr>
              <a:t>forretningsmessig</a:t>
            </a:r>
            <a:r>
              <a:rPr lang="en-US">
                <a:cs typeface="Calibri" panose="020F0502020204030204"/>
              </a:rPr>
              <a:t> </a:t>
            </a:r>
            <a:r>
              <a:rPr lang="en-US" err="1">
                <a:cs typeface="Calibri" panose="020F0502020204030204"/>
              </a:rPr>
              <a:t>ståsted</a:t>
            </a:r>
            <a:r>
              <a:rPr lang="en-US">
                <a:cs typeface="Calibri" panose="020F0502020204030204"/>
              </a:rPr>
              <a:t> ha </a:t>
            </a:r>
            <a:r>
              <a:rPr lang="en-US" err="1">
                <a:cs typeface="Calibri" panose="020F0502020204030204"/>
              </a:rPr>
              <a:t>bestemt</a:t>
            </a:r>
            <a:r>
              <a:rPr lang="en-US">
                <a:cs typeface="Calibri" panose="020F0502020204030204"/>
              </a:rPr>
              <a:t> deg for </a:t>
            </a:r>
            <a:r>
              <a:rPr lang="en-US" err="1">
                <a:cs typeface="Calibri" panose="020F0502020204030204"/>
              </a:rPr>
              <a:t>hvordan</a:t>
            </a:r>
            <a:r>
              <a:rPr lang="en-US">
                <a:cs typeface="Calibri" panose="020F0502020204030204"/>
              </a:rPr>
              <a:t> du </a:t>
            </a:r>
            <a:r>
              <a:rPr lang="en-US" err="1">
                <a:cs typeface="Calibri" panose="020F0502020204030204"/>
              </a:rPr>
              <a:t>vil</a:t>
            </a:r>
            <a:r>
              <a:rPr lang="en-US">
                <a:cs typeface="Calibri" panose="020F0502020204030204"/>
              </a:rPr>
              <a:t> </a:t>
            </a:r>
            <a:r>
              <a:rPr lang="en-US" err="1">
                <a:cs typeface="Calibri" panose="020F0502020204030204"/>
              </a:rPr>
              <a:t>gjøre</a:t>
            </a:r>
            <a:r>
              <a:rPr lang="en-US">
                <a:cs typeface="Calibri" panose="020F0502020204030204"/>
              </a:rPr>
              <a:t> </a:t>
            </a:r>
            <a:r>
              <a:rPr lang="en-US" err="1">
                <a:cs typeface="Calibri" panose="020F0502020204030204"/>
              </a:rPr>
              <a:t>dette</a:t>
            </a:r>
            <a:endParaRPr lang="en-US">
              <a:cs typeface="Calibri" panose="020F0502020204030204"/>
            </a:endParaRPr>
          </a:p>
          <a:p>
            <a:pPr>
              <a:defRPr/>
            </a:pPr>
            <a:endParaRPr lang="en-US"/>
          </a:p>
          <a:p>
            <a:pPr>
              <a:defRPr/>
            </a:pPr>
            <a:endParaRPr lang="en-US"/>
          </a:p>
          <a:p>
            <a:endParaRPr lang="en-US"/>
          </a:p>
        </p:txBody>
      </p:sp>
      <p:sp>
        <p:nvSpPr>
          <p:cNvPr id="4" name="Slide Number Placeholder 3"/>
          <p:cNvSpPr>
            <a:spLocks noGrp="1"/>
          </p:cNvSpPr>
          <p:nvPr>
            <p:ph type="sldNum" sz="quarter" idx="5"/>
          </p:nvPr>
        </p:nvSpPr>
        <p:spPr/>
        <p:txBody>
          <a:bodyPr/>
          <a:lstStyle/>
          <a:p>
            <a:fld id="{7D01D8F5-F81D-C84A-98C1-750C41B6CE4F}" type="slidenum">
              <a:rPr lang="en-NO" smtClean="0"/>
              <a:t>2</a:t>
            </a:fld>
            <a:endParaRPr lang="en-NO"/>
          </a:p>
        </p:txBody>
      </p:sp>
    </p:spTree>
    <p:extLst>
      <p:ext uri="{BB962C8B-B14F-4D97-AF65-F5344CB8AC3E}">
        <p14:creationId xmlns:p14="http://schemas.microsoft.com/office/powerpoint/2010/main" val="1592921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p:spPr>
        <p:txBody>
          <a:bodyPr/>
          <a:lstStyle/>
          <a:p>
            <a:pPr marL="211021" indent="-211021">
              <a:buAutoNum type="arabicParenR"/>
            </a:pPr>
            <a:r>
              <a:rPr lang="nb-NO" dirty="0"/>
              <a:t>Hvor mange av dere fører regnskap</a:t>
            </a:r>
            <a:r>
              <a:rPr lang="nb-NO" baseline="0" dirty="0"/>
              <a:t> i deres daglige virke? Dette er et gammelt yrke og dagens bøkføringsprinsipper stammer helt tilbake fra 1494. </a:t>
            </a:r>
          </a:p>
          <a:p>
            <a:pPr marL="211021" indent="-211021">
              <a:buAutoNum type="arabicParenR"/>
            </a:pPr>
            <a:endParaRPr lang="nb-NO" dirty="0"/>
          </a:p>
          <a:p>
            <a:pPr marL="211021" indent="-211021">
              <a:buAutoNum type="arabicParenR"/>
            </a:pPr>
            <a:r>
              <a:rPr lang="nb-NO" dirty="0"/>
              <a:t>Luca Pacioli og Leonardo da Vinci levde sammen i mange år. De var begge matematiske genier. Mens Leonardo da Vinci som matematiker hadde mest fokus på ingeniørkunst, var Luca Pacioli mer tiltrukket det abstrakte og ren matematikk. Da Luca Pacioli innførte det dobbelte bokholderi som prinsipp for regnskapsføring, visste han neppe hvilken betydningsfull oppfinnelse hans bidrag var. Tidspunktet var 1494. Regnskapsprinsippet med debet og kredit står som en bauta den dag i dag, og ingenting tyder på at det vil bli erstattet med noe bedre.</a:t>
            </a:r>
          </a:p>
          <a:p>
            <a:pPr marL="211021" indent="-211021">
              <a:buAutoNum type="arabicParenR"/>
            </a:pPr>
            <a:r>
              <a:rPr lang="nb-NO" baseline="0" dirty="0"/>
              <a:t>Utfordringen med dobbel bokføring er at den inneholder to sider....kostnader og inntekter. Hva er enklest å generere? Hvorfor det?</a:t>
            </a:r>
          </a:p>
        </p:txBody>
      </p:sp>
    </p:spTree>
    <p:extLst>
      <p:ext uri="{BB962C8B-B14F-4D97-AF65-F5344CB8AC3E}">
        <p14:creationId xmlns:p14="http://schemas.microsoft.com/office/powerpoint/2010/main" val="3957055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defTabSz="912813" eaLnBrk="0" hangingPunct="0">
              <a:defRPr sz="1400">
                <a:solidFill>
                  <a:srgbClr val="333399"/>
                </a:solidFill>
                <a:latin typeface="Verdana" pitchFamily="34" charset="0"/>
              </a:defRPr>
            </a:lvl1pPr>
            <a:lvl2pPr marL="742950" indent="-285750" defTabSz="912813" eaLnBrk="0" hangingPunct="0">
              <a:defRPr sz="1400">
                <a:solidFill>
                  <a:srgbClr val="333399"/>
                </a:solidFill>
                <a:latin typeface="Verdana" pitchFamily="34" charset="0"/>
              </a:defRPr>
            </a:lvl2pPr>
            <a:lvl3pPr marL="1143000" indent="-228600" defTabSz="912813" eaLnBrk="0" hangingPunct="0">
              <a:defRPr sz="1400">
                <a:solidFill>
                  <a:srgbClr val="333399"/>
                </a:solidFill>
                <a:latin typeface="Verdana" pitchFamily="34" charset="0"/>
              </a:defRPr>
            </a:lvl3pPr>
            <a:lvl4pPr marL="1600200" indent="-228600" defTabSz="912813" eaLnBrk="0" hangingPunct="0">
              <a:defRPr sz="1400">
                <a:solidFill>
                  <a:srgbClr val="333399"/>
                </a:solidFill>
                <a:latin typeface="Verdana" pitchFamily="34" charset="0"/>
              </a:defRPr>
            </a:lvl4pPr>
            <a:lvl5pPr marL="2057400" indent="-228600" defTabSz="912813" eaLnBrk="0" hangingPunct="0">
              <a:defRPr sz="1400">
                <a:solidFill>
                  <a:srgbClr val="333399"/>
                </a:solidFill>
                <a:latin typeface="Verdana" pitchFamily="34" charset="0"/>
              </a:defRPr>
            </a:lvl5pPr>
            <a:lvl6pPr marL="2514600" indent="-228600" algn="ctr" defTabSz="912813" eaLnBrk="0" fontAlgn="base" hangingPunct="0">
              <a:spcBef>
                <a:spcPct val="0"/>
              </a:spcBef>
              <a:spcAft>
                <a:spcPct val="0"/>
              </a:spcAft>
              <a:defRPr sz="1400">
                <a:solidFill>
                  <a:srgbClr val="333399"/>
                </a:solidFill>
                <a:latin typeface="Verdana" pitchFamily="34" charset="0"/>
              </a:defRPr>
            </a:lvl6pPr>
            <a:lvl7pPr marL="2971800" indent="-228600" algn="ctr" defTabSz="912813" eaLnBrk="0" fontAlgn="base" hangingPunct="0">
              <a:spcBef>
                <a:spcPct val="0"/>
              </a:spcBef>
              <a:spcAft>
                <a:spcPct val="0"/>
              </a:spcAft>
              <a:defRPr sz="1400">
                <a:solidFill>
                  <a:srgbClr val="333399"/>
                </a:solidFill>
                <a:latin typeface="Verdana" pitchFamily="34" charset="0"/>
              </a:defRPr>
            </a:lvl7pPr>
            <a:lvl8pPr marL="3429000" indent="-228600" algn="ctr" defTabSz="912813" eaLnBrk="0" fontAlgn="base" hangingPunct="0">
              <a:spcBef>
                <a:spcPct val="0"/>
              </a:spcBef>
              <a:spcAft>
                <a:spcPct val="0"/>
              </a:spcAft>
              <a:defRPr sz="1400">
                <a:solidFill>
                  <a:srgbClr val="333399"/>
                </a:solidFill>
                <a:latin typeface="Verdana" pitchFamily="34" charset="0"/>
              </a:defRPr>
            </a:lvl8pPr>
            <a:lvl9pPr marL="3886200" indent="-228600" algn="ctr" defTabSz="912813" eaLnBrk="0" fontAlgn="base" hangingPunct="0">
              <a:spcBef>
                <a:spcPct val="0"/>
              </a:spcBef>
              <a:spcAft>
                <a:spcPct val="0"/>
              </a:spcAft>
              <a:defRPr sz="1400">
                <a:solidFill>
                  <a:srgbClr val="333399"/>
                </a:solidFill>
                <a:latin typeface="Verdana" pitchFamily="34" charset="0"/>
              </a:defRPr>
            </a:lvl9pPr>
          </a:lstStyle>
          <a:p>
            <a:pPr eaLnBrk="1" hangingPunct="1"/>
            <a:fld id="{ACE43340-A93E-4737-9687-7A8BE7D2F30E}" type="slidenum">
              <a:rPr lang="nb-NO" sz="1200">
                <a:solidFill>
                  <a:schemeClr val="tx1"/>
                </a:solidFill>
                <a:latin typeface="Times New Roman" pitchFamily="18" charset="0"/>
              </a:rPr>
              <a:pPr eaLnBrk="1" hangingPunct="1"/>
              <a:t>4</a:t>
            </a:fld>
            <a:endParaRPr lang="nb-NO" sz="1200">
              <a:solidFill>
                <a:schemeClr val="tx1"/>
              </a:solidFill>
              <a:latin typeface="Times New Roman" pitchFamily="18"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p:spPr>
        <p:txBody>
          <a:bodyPr/>
          <a:lstStyle/>
          <a:p>
            <a:pPr eaLnBrk="1" hangingPunct="1"/>
            <a:r>
              <a:rPr lang="nb-NO" dirty="0"/>
              <a:t>Er det noen i salen som</a:t>
            </a:r>
            <a:r>
              <a:rPr lang="nb-NO" baseline="0" dirty="0"/>
              <a:t> har båt? Navigerer dere rundt i skjærgården på denne måten.....ved å stå helt akter på båten? </a:t>
            </a:r>
            <a:r>
              <a:rPr lang="nb-NO" dirty="0"/>
              <a:t>Med all respekt for funksjonelle og innholdsrike ERP-løsninger, så er det ikke å komme bort ifra at disse systemene ofte viser historiske data. Hvor mye har vi fakturert, hvor mye kostnader har vi hatt.... De viser også en del sanntidsdata som  utestående fordringer, lagersituasjon, ordrereserve osv.....men slike systemer har ofte problemer med å øke kundetilfredsheten samt å hjelpe til med å være forutseende. Hvis vi utelukkende skal navigere i et farvann som er full av skjær (utfordringer) , uvær(illojale kunder) og lumske farvann (konkurrenter), så er det greit å se fremover og ikke bedrive ”kjølvannsnavigering” basert på historikk</a:t>
            </a:r>
          </a:p>
          <a:p>
            <a:pPr eaLnBrk="1" hangingPunct="1"/>
            <a:endParaRPr lang="nb-NO" dirty="0"/>
          </a:p>
        </p:txBody>
      </p:sp>
    </p:spTree>
    <p:extLst>
      <p:ext uri="{BB962C8B-B14F-4D97-AF65-F5344CB8AC3E}">
        <p14:creationId xmlns:p14="http://schemas.microsoft.com/office/powerpoint/2010/main" val="4070595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dirty="0"/>
          </a:p>
        </p:txBody>
      </p:sp>
      <p:sp>
        <p:nvSpPr>
          <p:cNvPr id="4" name="Plassholder for lysbildenummer 3"/>
          <p:cNvSpPr>
            <a:spLocks noGrp="1"/>
          </p:cNvSpPr>
          <p:nvPr>
            <p:ph type="sldNum" sz="quarter" idx="5"/>
          </p:nvPr>
        </p:nvSpPr>
        <p:spPr/>
        <p:txBody>
          <a:bodyPr/>
          <a:lstStyle/>
          <a:p>
            <a:fld id="{7D01D8F5-F81D-C84A-98C1-750C41B6CE4F}" type="slidenum">
              <a:rPr lang="en-NO" smtClean="0"/>
              <a:t>5</a:t>
            </a:fld>
            <a:endParaRPr lang="en-NO"/>
          </a:p>
        </p:txBody>
      </p:sp>
    </p:spTree>
    <p:extLst>
      <p:ext uri="{BB962C8B-B14F-4D97-AF65-F5344CB8AC3E}">
        <p14:creationId xmlns:p14="http://schemas.microsoft.com/office/powerpoint/2010/main" val="2499616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når</a:t>
            </a:r>
            <a:r>
              <a:rPr lang="en-US" dirty="0"/>
              <a:t> det </a:t>
            </a:r>
            <a:r>
              <a:rPr lang="en-US" dirty="0" err="1"/>
              <a:t>gjelder</a:t>
            </a:r>
            <a:r>
              <a:rPr lang="en-US" dirty="0"/>
              <a:t> </a:t>
            </a:r>
            <a:r>
              <a:rPr lang="en-US" dirty="0" err="1"/>
              <a:t>kunder</a:t>
            </a:r>
            <a:r>
              <a:rPr lang="en-US" dirty="0"/>
              <a:t> </a:t>
            </a:r>
            <a:r>
              <a:rPr lang="en-US" dirty="0" err="1"/>
              <a:t>så</a:t>
            </a:r>
            <a:r>
              <a:rPr lang="en-US" dirty="0"/>
              <a:t> </a:t>
            </a:r>
            <a:r>
              <a:rPr lang="en-US" dirty="0" err="1"/>
              <a:t>måles</a:t>
            </a:r>
            <a:r>
              <a:rPr lang="en-US" dirty="0"/>
              <a:t> de </a:t>
            </a:r>
            <a:r>
              <a:rPr lang="en-US" dirty="0" err="1"/>
              <a:t>i</a:t>
            </a:r>
            <a:r>
              <a:rPr lang="en-US" dirty="0"/>
              <a:t> </a:t>
            </a:r>
            <a:r>
              <a:rPr lang="en-US" dirty="0" err="1"/>
              <a:t>hvor</a:t>
            </a:r>
            <a:r>
              <a:rPr lang="en-US" dirty="0"/>
              <a:t> </a:t>
            </a:r>
            <a:r>
              <a:rPr lang="en-US" dirty="0" err="1"/>
              <a:t>mye</a:t>
            </a:r>
            <a:r>
              <a:rPr lang="en-US" dirty="0"/>
              <a:t> de </a:t>
            </a:r>
            <a:r>
              <a:rPr lang="en-US" dirty="0" err="1"/>
              <a:t>kjøper</a:t>
            </a:r>
            <a:r>
              <a:rPr lang="en-US" dirty="0"/>
              <a:t> av </a:t>
            </a:r>
            <a:r>
              <a:rPr lang="en-US" dirty="0" err="1"/>
              <a:t>dere</a:t>
            </a:r>
            <a:r>
              <a:rPr lang="en-US" dirty="0"/>
              <a:t> over </a:t>
            </a:r>
            <a:r>
              <a:rPr lang="en-US" dirty="0" err="1"/>
              <a:t>hvor</a:t>
            </a:r>
            <a:r>
              <a:rPr lang="en-US" dirty="0"/>
              <a:t> lang </a:t>
            </a:r>
            <a:r>
              <a:rPr lang="en-US" dirty="0" err="1"/>
              <a:t>tid</a:t>
            </a:r>
            <a:r>
              <a:rPr lang="en-US" dirty="0"/>
              <a:t> – </a:t>
            </a:r>
            <a:r>
              <a:rPr lang="en-US" dirty="0" err="1"/>
              <a:t>ulike</a:t>
            </a:r>
            <a:r>
              <a:rPr lang="en-US" dirty="0"/>
              <a:t> </a:t>
            </a:r>
            <a:r>
              <a:rPr lang="en-US" dirty="0" err="1"/>
              <a:t>virksomheter</a:t>
            </a:r>
            <a:endParaRPr lang="en-US" dirty="0"/>
          </a:p>
          <a:p>
            <a:r>
              <a:rPr lang="en-US" dirty="0" err="1"/>
              <a:t>Enten</a:t>
            </a:r>
            <a:r>
              <a:rPr lang="en-US" baseline="0" dirty="0"/>
              <a:t> </a:t>
            </a:r>
            <a:r>
              <a:rPr lang="en-US" baseline="0" dirty="0" err="1"/>
              <a:t>dere</a:t>
            </a:r>
            <a:r>
              <a:rPr lang="en-US" baseline="0" dirty="0"/>
              <a:t> har den </a:t>
            </a:r>
            <a:r>
              <a:rPr lang="en-US" baseline="0" dirty="0" err="1"/>
              <a:t>ene</a:t>
            </a:r>
            <a:r>
              <a:rPr lang="en-US" baseline="0" dirty="0"/>
              <a:t> </a:t>
            </a:r>
            <a:r>
              <a:rPr lang="en-US" baseline="0" dirty="0" err="1"/>
              <a:t>eller</a:t>
            </a:r>
            <a:r>
              <a:rPr lang="en-US" baseline="0" dirty="0"/>
              <a:t> </a:t>
            </a:r>
            <a:r>
              <a:rPr lang="en-US" baseline="0" dirty="0" err="1"/>
              <a:t>andre</a:t>
            </a:r>
            <a:r>
              <a:rPr lang="en-US" baseline="0" dirty="0"/>
              <a:t> </a:t>
            </a:r>
            <a:r>
              <a:rPr lang="en-US" baseline="0" dirty="0" err="1"/>
              <a:t>strategien</a:t>
            </a:r>
            <a:r>
              <a:rPr lang="en-US" baseline="0" dirty="0"/>
              <a:t> – </a:t>
            </a:r>
            <a:r>
              <a:rPr lang="en-US" baseline="0" dirty="0" err="1"/>
              <a:t>må</a:t>
            </a:r>
            <a:r>
              <a:rPr lang="en-US" baseline="0" dirty="0"/>
              <a:t> det </a:t>
            </a:r>
            <a:r>
              <a:rPr lang="en-US" baseline="0" dirty="0" err="1"/>
              <a:t>rekrutteres</a:t>
            </a:r>
            <a:r>
              <a:rPr lang="en-US" baseline="0" dirty="0"/>
              <a:t>.. </a:t>
            </a:r>
            <a:r>
              <a:rPr lang="en-US" baseline="0" dirty="0" err="1"/>
              <a:t>Og</a:t>
            </a:r>
            <a:r>
              <a:rPr lang="en-US" baseline="0" dirty="0"/>
              <a:t> </a:t>
            </a:r>
            <a:r>
              <a:rPr lang="en-US" baseline="0" dirty="0" err="1"/>
              <a:t>beholdes</a:t>
            </a:r>
            <a:r>
              <a:rPr lang="en-US" baseline="0" dirty="0"/>
              <a:t> </a:t>
            </a:r>
            <a:r>
              <a:rPr lang="en-US" baseline="0" dirty="0" err="1"/>
              <a:t>kunder</a:t>
            </a:r>
            <a:endParaRPr lang="en-US" baseline="0" dirty="0"/>
          </a:p>
          <a:p>
            <a:r>
              <a:rPr lang="en-US" baseline="0" dirty="0" err="1"/>
              <a:t>Når</a:t>
            </a:r>
            <a:r>
              <a:rPr lang="en-US" baseline="0" dirty="0"/>
              <a:t> </a:t>
            </a:r>
            <a:r>
              <a:rPr lang="en-US" baseline="0" dirty="0" err="1"/>
              <a:t>dere</a:t>
            </a:r>
            <a:r>
              <a:rPr lang="en-US" baseline="0" dirty="0"/>
              <a:t> </a:t>
            </a:r>
            <a:r>
              <a:rPr lang="en-US" baseline="0" dirty="0" err="1"/>
              <a:t>gjør</a:t>
            </a:r>
            <a:r>
              <a:rPr lang="en-US" baseline="0" dirty="0"/>
              <a:t> </a:t>
            </a:r>
            <a:r>
              <a:rPr lang="en-US" baseline="0" dirty="0" err="1"/>
              <a:t>dette</a:t>
            </a:r>
            <a:r>
              <a:rPr lang="en-US" baseline="0" dirty="0"/>
              <a:t> </a:t>
            </a:r>
            <a:r>
              <a:rPr lang="en-US" baseline="0" dirty="0" err="1"/>
              <a:t>må</a:t>
            </a:r>
            <a:r>
              <a:rPr lang="en-US" baseline="0" dirty="0"/>
              <a:t> </a:t>
            </a:r>
            <a:r>
              <a:rPr lang="en-US" baseline="0" dirty="0" err="1"/>
              <a:t>dere</a:t>
            </a:r>
            <a:r>
              <a:rPr lang="en-US" baseline="0" dirty="0"/>
              <a:t> </a:t>
            </a:r>
            <a:r>
              <a:rPr lang="en-US" baseline="0" dirty="0" err="1"/>
              <a:t>etterhvert</a:t>
            </a:r>
            <a:r>
              <a:rPr lang="en-US" baseline="0" dirty="0"/>
              <a:t> </a:t>
            </a:r>
            <a:r>
              <a:rPr lang="en-US" baseline="0" dirty="0" err="1"/>
              <a:t>prioritere</a:t>
            </a:r>
            <a:r>
              <a:rPr lang="en-US" baseline="0" dirty="0"/>
              <a:t> ; da </a:t>
            </a:r>
            <a:r>
              <a:rPr lang="en-US" baseline="0" dirty="0" err="1"/>
              <a:t>velger</a:t>
            </a:r>
            <a:r>
              <a:rPr lang="en-US" baseline="0" dirty="0"/>
              <a:t> </a:t>
            </a:r>
            <a:r>
              <a:rPr lang="en-US" baseline="0" dirty="0" err="1"/>
              <a:t>dere</a:t>
            </a:r>
            <a:r>
              <a:rPr lang="en-US" baseline="0" dirty="0"/>
              <a:t> å </a:t>
            </a:r>
            <a:r>
              <a:rPr lang="en-US" baseline="0" dirty="0" err="1"/>
              <a:t>legge</a:t>
            </a:r>
            <a:r>
              <a:rPr lang="en-US" baseline="0" dirty="0"/>
              <a:t> </a:t>
            </a:r>
            <a:r>
              <a:rPr lang="en-US" baseline="0" dirty="0" err="1"/>
              <a:t>ned</a:t>
            </a:r>
            <a:r>
              <a:rPr lang="en-US" baseline="0" dirty="0"/>
              <a:t> </a:t>
            </a:r>
            <a:r>
              <a:rPr lang="en-US" baseline="0" dirty="0" err="1"/>
              <a:t>innsats</a:t>
            </a:r>
            <a:r>
              <a:rPr lang="en-US" baseline="0" dirty="0"/>
              <a:t> </a:t>
            </a:r>
            <a:r>
              <a:rPr lang="en-US" baseline="0" dirty="0" err="1"/>
              <a:t>på</a:t>
            </a:r>
            <a:r>
              <a:rPr lang="en-US" baseline="0" dirty="0"/>
              <a:t> de </a:t>
            </a:r>
            <a:r>
              <a:rPr lang="en-US" baseline="0" dirty="0" err="1"/>
              <a:t>kundene</a:t>
            </a:r>
            <a:r>
              <a:rPr lang="en-US" baseline="0" dirty="0"/>
              <a:t> </a:t>
            </a:r>
            <a:r>
              <a:rPr lang="en-US" baseline="0" dirty="0" err="1"/>
              <a:t>som</a:t>
            </a:r>
            <a:r>
              <a:rPr lang="en-US" baseline="0" dirty="0"/>
              <a:t> har </a:t>
            </a:r>
            <a:r>
              <a:rPr lang="en-US" baseline="0" dirty="0" err="1"/>
              <a:t>størst</a:t>
            </a:r>
            <a:r>
              <a:rPr lang="en-US" baseline="0" dirty="0"/>
              <a:t> </a:t>
            </a:r>
            <a:r>
              <a:rPr lang="en-US" baseline="0" dirty="0" err="1"/>
              <a:t>potensiale</a:t>
            </a:r>
            <a:endParaRPr lang="en-US" baseline="0" dirty="0"/>
          </a:p>
          <a:p>
            <a:r>
              <a:rPr lang="en-US" baseline="0" dirty="0" err="1"/>
              <a:t>Og</a:t>
            </a:r>
            <a:r>
              <a:rPr lang="en-US" baseline="0" dirty="0"/>
              <a:t> </a:t>
            </a:r>
            <a:r>
              <a:rPr lang="en-US" baseline="0" dirty="0" err="1"/>
              <a:t>velger</a:t>
            </a:r>
            <a:r>
              <a:rPr lang="en-US" baseline="0" dirty="0"/>
              <a:t> bort de </a:t>
            </a:r>
            <a:r>
              <a:rPr lang="en-US" baseline="0" dirty="0" err="1"/>
              <a:t>som</a:t>
            </a:r>
            <a:r>
              <a:rPr lang="en-US" baseline="0" dirty="0"/>
              <a:t> </a:t>
            </a:r>
            <a:r>
              <a:rPr lang="en-US" baseline="0" dirty="0" err="1"/>
              <a:t>ikke</a:t>
            </a:r>
            <a:r>
              <a:rPr lang="en-US" baseline="0" dirty="0"/>
              <a:t> er </a:t>
            </a:r>
            <a:r>
              <a:rPr lang="en-US" baseline="0" dirty="0" err="1"/>
              <a:t>lønnsomme</a:t>
            </a:r>
            <a:r>
              <a:rPr lang="en-US" baseline="0" dirty="0"/>
              <a:t> for </a:t>
            </a:r>
            <a:r>
              <a:rPr lang="en-US" baseline="0" dirty="0" err="1"/>
              <a:t>dere</a:t>
            </a:r>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8198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Også er det sånn at hvis du skal levere kundeopplevelser som er bedre enn konkurrentenes så handler det om å forstå at CRM har "to ansikter": På den ene siden er det hva du setter dine ansatte i stand til ved hjelp av innsikt, kundedata og nøkkeltall og </a:t>
            </a:r>
            <a:r>
              <a:rPr lang="nb-NO" err="1"/>
              <a:t>prosesstøtte</a:t>
            </a:r>
            <a:r>
              <a:rPr lang="nb-NO"/>
              <a:t> slik at de kan levere </a:t>
            </a:r>
            <a:r>
              <a:rPr lang="nb-NO" err="1"/>
              <a:t>uovertruffne</a:t>
            </a:r>
            <a:r>
              <a:rPr lang="nb-NO"/>
              <a:t> kundeopplevelser. </a:t>
            </a:r>
          </a:p>
          <a:p>
            <a:r>
              <a:rPr lang="nb-NO">
                <a:cs typeface="Calibri"/>
              </a:rPr>
              <a:t>Eksempel - hos oss ser selgerne hver morgen på </a:t>
            </a:r>
            <a:r>
              <a:rPr lang="nb-NO" err="1">
                <a:cs typeface="Calibri"/>
              </a:rPr>
              <a:t>hilke</a:t>
            </a:r>
            <a:r>
              <a:rPr lang="nb-NO">
                <a:cs typeface="Calibri"/>
              </a:rPr>
              <a:t> kunder som ikke er fulgt opp </a:t>
            </a:r>
            <a:r>
              <a:rPr lang="nb-NO" err="1">
                <a:cs typeface="Calibri"/>
              </a:rPr>
              <a:t>iht</a:t>
            </a:r>
            <a:r>
              <a:rPr lang="nb-NO">
                <a:cs typeface="Calibri"/>
              </a:rPr>
              <a:t> </a:t>
            </a:r>
            <a:r>
              <a:rPr lang="nb-NO" err="1">
                <a:cs typeface="Calibri"/>
              </a:rPr>
              <a:t>kundprogrammet</a:t>
            </a:r>
            <a:r>
              <a:rPr lang="nb-NO">
                <a:cs typeface="Calibri"/>
              </a:rPr>
              <a:t> – </a:t>
            </a:r>
            <a:r>
              <a:rPr lang="nb-NO" err="1">
                <a:cs typeface="Calibri"/>
              </a:rPr>
              <a:t>Orphans</a:t>
            </a:r>
            <a:endParaRPr lang="nb-NO">
              <a:cs typeface="Calibri"/>
            </a:endParaRPr>
          </a:p>
          <a:p>
            <a:endParaRPr lang="nb-NO">
              <a:cs typeface="Calibri"/>
            </a:endParaRPr>
          </a:p>
          <a:p>
            <a:r>
              <a:rPr lang="nb-NO"/>
              <a:t>På den andre siden er det hvordan du setter kunder i stand til å hjelpe seg selv 24/7 ved å tilgjengeliggjøre informasjon og sikre kommunikasjon begge veier. </a:t>
            </a:r>
          </a:p>
          <a:p>
            <a:endParaRPr lang="en-US"/>
          </a:p>
        </p:txBody>
      </p:sp>
      <p:sp>
        <p:nvSpPr>
          <p:cNvPr id="4" name="Slide Number Placeholder 3"/>
          <p:cNvSpPr>
            <a:spLocks noGrp="1"/>
          </p:cNvSpPr>
          <p:nvPr>
            <p:ph type="sldNum" sz="quarter" idx="5"/>
          </p:nvPr>
        </p:nvSpPr>
        <p:spPr/>
        <p:txBody>
          <a:bodyPr/>
          <a:lstStyle/>
          <a:p>
            <a:fld id="{7D01D8F5-F81D-C84A-98C1-750C41B6CE4F}" type="slidenum">
              <a:rPr lang="en-NO" smtClean="0"/>
              <a:t>7</a:t>
            </a:fld>
            <a:endParaRPr lang="en-NO"/>
          </a:p>
        </p:txBody>
      </p:sp>
    </p:spTree>
    <p:extLst>
      <p:ext uri="{BB962C8B-B14F-4D97-AF65-F5344CB8AC3E}">
        <p14:creationId xmlns:p14="http://schemas.microsoft.com/office/powerpoint/2010/main" val="3736983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  This is something we have actually experienced ourselves...</a:t>
            </a:r>
          </a:p>
          <a:p>
            <a:r>
              <a:rPr lang="en-US"/>
              <a:t>About eight years back we had a little wake up call when we did a control of how often we met our biggest customers. And we found that some were actually rather forgotten… </a:t>
            </a:r>
          </a:p>
          <a:p>
            <a:r>
              <a:rPr lang="en-US"/>
              <a:t>Let’s just say that that was when it stopped being up to the Key Account Manager which customers should be contacted. </a:t>
            </a:r>
            <a:endParaRPr lang="en-US">
              <a:cs typeface="Calibri" panose="020F0502020204030204"/>
            </a:endParaRPr>
          </a:p>
          <a:p>
            <a:r>
              <a:rPr lang="en-US"/>
              <a:t>It’s not that strange, as humans we tend to choose that which is less scary, most comfortable – rather than trying to get hold of unknown </a:t>
            </a:r>
            <a:r>
              <a:rPr lang="en-US" err="1"/>
              <a:t>CxOs</a:t>
            </a:r>
            <a:r>
              <a:rPr lang="en-US"/>
              <a:t> salespeople often tend to have a lot of meetings with the customers and people they are most comfortable with, not necessarily where the most opportunities lie. Do a check and see if some of your customers receive double or triple the follow up than others more important…</a:t>
            </a:r>
            <a:endParaRPr lang="en-US">
              <a:cs typeface="Calibri" panose="020F0502020204030204"/>
            </a:endParaRPr>
          </a:p>
          <a:p>
            <a:endParaRPr lang="en-US"/>
          </a:p>
          <a:p>
            <a:r>
              <a:rPr lang="en-US"/>
              <a:t>Well, the answer to getting in control is a customer program that 1) tells your salespeople what to do, and 2) let’s you know when a customer is forgotten.</a:t>
            </a:r>
          </a:p>
          <a:p>
            <a:r>
              <a:rPr lang="en-US"/>
              <a:t>What you need to do is:</a:t>
            </a:r>
          </a:p>
          <a:p>
            <a:endParaRPr lang="en-US"/>
          </a:p>
          <a:p>
            <a:r>
              <a:rPr lang="en-US" b="1"/>
              <a:t>Categorize your customers</a:t>
            </a:r>
            <a:r>
              <a:rPr lang="en-US"/>
              <a:t>; You have to be able to define your most important customers – those who will help you grow your portfolio… It can be done based on revenue or potential. We have a script running every night categorizing our customers in categories from A to E based on Annual Recurring Revenue.</a:t>
            </a:r>
          </a:p>
          <a:p>
            <a:endParaRPr lang="en-US"/>
          </a:p>
          <a:p>
            <a:r>
              <a:rPr lang="en-US"/>
              <a:t>OK, so when you have categorized your customers, you have to decide how often each of the categories should be contacted. </a:t>
            </a:r>
            <a:r>
              <a:rPr lang="en-US" b="1"/>
              <a:t>The frequency </a:t>
            </a:r>
            <a:r>
              <a:rPr lang="en-US"/>
              <a:t>could be every 6 months, 3 months or once a year.</a:t>
            </a:r>
          </a:p>
          <a:p>
            <a:endParaRPr lang="en-US"/>
          </a:p>
          <a:p>
            <a:r>
              <a:rPr lang="en-US"/>
              <a:t>So now you have the Who and When, what remains is the How. Decide </a:t>
            </a:r>
            <a:r>
              <a:rPr lang="en-US" b="1"/>
              <a:t>what activities </a:t>
            </a:r>
            <a:r>
              <a:rPr lang="en-US"/>
              <a:t>should be performed, remember to create templates so the quality is the same no matter who contacts the customer.</a:t>
            </a:r>
          </a:p>
          <a:p>
            <a:endParaRPr lang="en-US"/>
          </a:p>
          <a:p>
            <a:r>
              <a:rPr lang="en-US"/>
              <a:t>This automation and help with prioritizing allows your sales team to focus on the quality of the interactions rather than remembering everything themselves. And when it comes to simplifying the sellers day, Problem #2 really addresses this, right Pernille? </a:t>
            </a:r>
            <a:endParaRPr lang="en-US">
              <a:cs typeface="Calibri"/>
            </a:endParaRPr>
          </a:p>
        </p:txBody>
      </p:sp>
      <p:sp>
        <p:nvSpPr>
          <p:cNvPr id="4" name="Slide Number Placeholder 3"/>
          <p:cNvSpPr>
            <a:spLocks noGrp="1"/>
          </p:cNvSpPr>
          <p:nvPr>
            <p:ph type="sldNum" sz="quarter" idx="5"/>
          </p:nvPr>
        </p:nvSpPr>
        <p:spPr/>
        <p:txBody>
          <a:bodyPr/>
          <a:lstStyle/>
          <a:p>
            <a:fld id="{7D01D8F5-F81D-C84A-98C1-750C41B6CE4F}" type="slidenum">
              <a:rPr lang="en-NO" smtClean="0"/>
              <a:t>9</a:t>
            </a:fld>
            <a:endParaRPr lang="en-NO"/>
          </a:p>
        </p:txBody>
      </p:sp>
    </p:spTree>
    <p:extLst>
      <p:ext uri="{BB962C8B-B14F-4D97-AF65-F5344CB8AC3E}">
        <p14:creationId xmlns:p14="http://schemas.microsoft.com/office/powerpoint/2010/main" val="3162740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panose="020F0502020204030204"/>
              </a:rPr>
              <a:t>Absolutely!! Problem nr. 2 is what we like to call Lack of Work Task Support....which very easily can turn into disablement rather then the enablement we want </a:t>
            </a:r>
            <a:r>
              <a:rPr lang="en-US" dirty="0"/>
              <a:t>when our sales teams have to re-invent the wheel over and over again.</a:t>
            </a:r>
            <a:endParaRPr lang="en-US" dirty="0">
              <a:cs typeface="Calibri"/>
            </a:endParaRPr>
          </a:p>
          <a:p>
            <a:endParaRPr lang="en-US" dirty="0"/>
          </a:p>
          <a:p>
            <a:r>
              <a:rPr lang="en-US" dirty="0"/>
              <a:t>For sales people with a budget it’s a complete waste of time to spend time on things like;</a:t>
            </a:r>
            <a:endParaRPr lang="en-US" dirty="0">
              <a:cs typeface="Calibri"/>
            </a:endParaRPr>
          </a:p>
          <a:p>
            <a:endParaRPr lang="en-US" dirty="0"/>
          </a:p>
          <a:p>
            <a:pPr marL="228600" indent="-228600">
              <a:buFont typeface="+mj-lt"/>
              <a:buAutoNum type="arabicPeriod"/>
            </a:pPr>
            <a:r>
              <a:rPr lang="en-US" dirty="0"/>
              <a:t>Creating proposals, letters, forms, presentation - any kind of communication with the customers - from scratch. Have the product marketing, or the sales manager or whoever your </a:t>
            </a:r>
            <a:r>
              <a:rPr lang="en-US" dirty="0" err="1"/>
              <a:t>organisation</a:t>
            </a:r>
            <a:r>
              <a:rPr lang="en-US" dirty="0"/>
              <a:t> allows you to leverage, to create templates and best practices and then make sure everyone uses them, which by the way is not entirely easy.</a:t>
            </a:r>
            <a:endParaRPr lang="en-US" dirty="0">
              <a:cs typeface="Calibri" panose="020F0502020204030204"/>
            </a:endParaRPr>
          </a:p>
          <a:p>
            <a:endParaRPr lang="en-US" dirty="0">
              <a:cs typeface="Calibri" panose="020F0502020204030204"/>
            </a:endParaRPr>
          </a:p>
          <a:p>
            <a:r>
              <a:rPr lang="en-US" dirty="0">
                <a:cs typeface="Calibri" panose="020F0502020204030204"/>
              </a:rPr>
              <a:t>But if you allow your team to provide input, make them feel accountable for the continued development/improvement of the content. Then they use them. More.</a:t>
            </a:r>
          </a:p>
          <a:p>
            <a:endParaRPr lang="en-US" dirty="0">
              <a:cs typeface="Calibri" panose="020F0502020204030204"/>
            </a:endParaRPr>
          </a:p>
          <a:p>
            <a:r>
              <a:rPr lang="en-US" dirty="0">
                <a:cs typeface="Calibri" panose="020F0502020204030204"/>
              </a:rPr>
              <a:t>It sounds so basic that it doesn't really qualify for a Key Note speech, right? But it kind of does, because so many do not use Templates to its full potential. Or not at all. And it a shame, because it save time and more importantly; it make your sales team more engaged in the quality of the material going out to your customers</a:t>
            </a:r>
            <a:endParaRPr lang="en-US" dirty="0"/>
          </a:p>
          <a:p>
            <a:endParaRPr lang="en-US" dirty="0"/>
          </a:p>
          <a:p>
            <a:r>
              <a:rPr lang="en-US" dirty="0">
                <a:highlight>
                  <a:srgbClr val="FFFF00"/>
                </a:highlight>
                <a:cs typeface="Calibri"/>
              </a:rPr>
              <a:t>So is there a motivating way of letting people know they’re doing the right things, Camilla?</a:t>
            </a:r>
          </a:p>
        </p:txBody>
      </p:sp>
      <p:sp>
        <p:nvSpPr>
          <p:cNvPr id="4" name="Slide Number Placeholder 3"/>
          <p:cNvSpPr>
            <a:spLocks noGrp="1"/>
          </p:cNvSpPr>
          <p:nvPr>
            <p:ph type="sldNum" sz="quarter" idx="5"/>
          </p:nvPr>
        </p:nvSpPr>
        <p:spPr/>
        <p:txBody>
          <a:bodyPr/>
          <a:lstStyle/>
          <a:p>
            <a:fld id="{7D01D8F5-F81D-C84A-98C1-750C41B6CE4F}" type="slidenum">
              <a:rPr lang="en-NO" smtClean="0"/>
              <a:t>10</a:t>
            </a:fld>
            <a:endParaRPr lang="en-NO"/>
          </a:p>
        </p:txBody>
      </p:sp>
    </p:spTree>
    <p:extLst>
      <p:ext uri="{BB962C8B-B14F-4D97-AF65-F5344CB8AC3E}">
        <p14:creationId xmlns:p14="http://schemas.microsoft.com/office/powerpoint/2010/main" val="868004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10.xml"/><Relationship Id="rId4" Type="http://schemas.openxmlformats.org/officeDocument/2006/relationships/image" Target="../media/image13.png"/></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tags" Target="../tags/tag15.xml"/><Relationship Id="rId18" Type="http://schemas.openxmlformats.org/officeDocument/2006/relationships/tags" Target="../tags/tag20.xml"/><Relationship Id="rId3" Type="http://schemas.openxmlformats.org/officeDocument/2006/relationships/tags" Target="../tags/tag5.xml"/><Relationship Id="rId21" Type="http://schemas.openxmlformats.org/officeDocument/2006/relationships/slideMaster" Target="../slideMasters/slideMaster10.xml"/><Relationship Id="rId7" Type="http://schemas.openxmlformats.org/officeDocument/2006/relationships/tags" Target="../tags/tag9.xml"/><Relationship Id="rId12" Type="http://schemas.openxmlformats.org/officeDocument/2006/relationships/tags" Target="../tags/tag14.xml"/><Relationship Id="rId17" Type="http://schemas.openxmlformats.org/officeDocument/2006/relationships/tags" Target="../tags/tag19.xml"/><Relationship Id="rId2" Type="http://schemas.openxmlformats.org/officeDocument/2006/relationships/tags" Target="../tags/tag4.xml"/><Relationship Id="rId16" Type="http://schemas.openxmlformats.org/officeDocument/2006/relationships/tags" Target="../tags/tag18.xml"/><Relationship Id="rId20" Type="http://schemas.openxmlformats.org/officeDocument/2006/relationships/tags" Target="../tags/tag22.xml"/><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tags" Target="../tags/tag13.xml"/><Relationship Id="rId5" Type="http://schemas.openxmlformats.org/officeDocument/2006/relationships/tags" Target="../tags/tag7.xml"/><Relationship Id="rId15" Type="http://schemas.openxmlformats.org/officeDocument/2006/relationships/tags" Target="../tags/tag17.xml"/><Relationship Id="rId10" Type="http://schemas.openxmlformats.org/officeDocument/2006/relationships/tags" Target="../tags/tag12.xml"/><Relationship Id="rId19" Type="http://schemas.openxmlformats.org/officeDocument/2006/relationships/tags" Target="../tags/tag21.xml"/><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tags" Target="../tags/tag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1.xml"/><Relationship Id="rId4" Type="http://schemas.openxmlformats.org/officeDocument/2006/relationships/image" Target="../media/image36.png"/></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1.xml"/><Relationship Id="rId4" Type="http://schemas.openxmlformats.org/officeDocument/2006/relationships/image" Target="../media/image3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emf"/><Relationship Id="rId1" Type="http://schemas.openxmlformats.org/officeDocument/2006/relationships/slideMaster" Target="../slideMasters/slideMaster5.xml"/><Relationship Id="rId4" Type="http://schemas.openxmlformats.org/officeDocument/2006/relationships/image" Target="../media/image20.gif"/></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7.xml"/><Relationship Id="rId4" Type="http://schemas.openxmlformats.org/officeDocument/2006/relationships/image" Target="../media/image13.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spTree>
    <p:extLst>
      <p:ext uri="{BB962C8B-B14F-4D97-AF65-F5344CB8AC3E}">
        <p14:creationId xmlns:p14="http://schemas.microsoft.com/office/powerpoint/2010/main" val="288264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1955700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4"/>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4"/>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4"/>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6"/>
            <a:ext cx="10515600" cy="851941"/>
          </a:xfrm>
        </p:spPr>
        <p:txBody>
          <a:bodyPr/>
          <a:lstStyle/>
          <a:p>
            <a:r>
              <a:rPr lang="en-GB"/>
              <a:t>Click to edit headline</a:t>
            </a:r>
            <a:endParaRPr lang="en-DK"/>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4"/>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46010" y="2454214"/>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9589"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9589"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22" name="Text Placeholder 2">
            <a:extLst>
              <a:ext uri="{FF2B5EF4-FFF2-40B4-BE49-F238E27FC236}">
                <a16:creationId xmlns:a16="http://schemas.microsoft.com/office/drawing/2014/main" id="{73622513-D7DA-404A-8B3F-A2C1543D8278}"/>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GB"/>
              <a:t>Click to edit body text</a:t>
            </a:r>
          </a:p>
        </p:txBody>
      </p:sp>
    </p:spTree>
    <p:extLst>
      <p:ext uri="{BB962C8B-B14F-4D97-AF65-F5344CB8AC3E}">
        <p14:creationId xmlns:p14="http://schemas.microsoft.com/office/powerpoint/2010/main" val="1874608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5. Content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24D93B-0EFB-924B-8785-34E566A9111F}"/>
              </a:ext>
            </a:extLst>
          </p:cNvPr>
          <p:cNvSpPr/>
          <p:nvPr userDrawn="1"/>
        </p:nvSpPr>
        <p:spPr>
          <a:xfrm>
            <a:off x="8054616" y="987425"/>
            <a:ext cx="3410779" cy="4651949"/>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98194" y="2240633"/>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1218627"/>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3FF0CE3A-252A-FB40-A308-7B66F3A48922}"/>
              </a:ext>
            </a:extLst>
          </p:cNvPr>
          <p:cNvSpPr>
            <a:spLocks noGrp="1"/>
          </p:cNvSpPr>
          <p:nvPr>
            <p:ph type="title" hasCustomPrompt="1"/>
          </p:nvPr>
        </p:nvSpPr>
        <p:spPr>
          <a:xfrm>
            <a:off x="839787" y="987425"/>
            <a:ext cx="6599398" cy="1321823"/>
          </a:xfrm>
        </p:spPr>
        <p:txBody>
          <a:bodyPr anchor="b">
            <a:normAutofit/>
          </a:bodyPr>
          <a:lstStyle>
            <a:lvl1pPr>
              <a:defRPr sz="3600"/>
            </a:lvl1pPr>
          </a:lstStyle>
          <a:p>
            <a:r>
              <a:rPr lang="en-GB"/>
              <a:t>Click to edit headline</a:t>
            </a:r>
            <a:endParaRPr lang="en-DK"/>
          </a:p>
        </p:txBody>
      </p:sp>
      <p:sp>
        <p:nvSpPr>
          <p:cNvPr id="16" name="Text Placeholder 3">
            <a:extLst>
              <a:ext uri="{FF2B5EF4-FFF2-40B4-BE49-F238E27FC236}">
                <a16:creationId xmlns:a16="http://schemas.microsoft.com/office/drawing/2014/main" id="{C41F4998-465A-F54A-B84E-605B0C2D3D33}"/>
              </a:ext>
            </a:extLst>
          </p:cNvPr>
          <p:cNvSpPr>
            <a:spLocks noGrp="1"/>
          </p:cNvSpPr>
          <p:nvPr>
            <p:ph type="body" sz="half" idx="2" hasCustomPrompt="1"/>
          </p:nvPr>
        </p:nvSpPr>
        <p:spPr>
          <a:xfrm>
            <a:off x="839787" y="2510724"/>
            <a:ext cx="6599398" cy="3128650"/>
          </a:xfrm>
        </p:spPr>
        <p:txBody>
          <a:bodyPr>
            <a:normAutofit/>
          </a:bodyPr>
          <a:lstStyle>
            <a:lvl1pPr marL="0" indent="0">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body text </a:t>
            </a:r>
          </a:p>
        </p:txBody>
      </p:sp>
    </p:spTree>
    <p:extLst>
      <p:ext uri="{BB962C8B-B14F-4D97-AF65-F5344CB8AC3E}">
        <p14:creationId xmlns:p14="http://schemas.microsoft.com/office/powerpoint/2010/main" val="4190804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 calcmode="lin" valueType="num">
                                      <p:cBhvr additive="base">
                                        <p:cTn id="1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 calcmode="lin" valueType="num">
                                      <p:cBhvr additive="base">
                                        <p:cTn id="15"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2057399"/>
            <a:ext cx="5437186" cy="3855028"/>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4" name="Text Placeholder 2">
            <a:extLst>
              <a:ext uri="{FF2B5EF4-FFF2-40B4-BE49-F238E27FC236}">
                <a16:creationId xmlns:a16="http://schemas.microsoft.com/office/drawing/2014/main" id="{F90E6657-4F9A-5E40-BC80-28410D1ED210}"/>
              </a:ext>
            </a:extLst>
          </p:cNvPr>
          <p:cNvSpPr>
            <a:spLocks noGrp="1"/>
          </p:cNvSpPr>
          <p:nvPr>
            <p:ph type="body" sz="quarter" idx="13" hasCustomPrompt="1"/>
          </p:nvPr>
        </p:nvSpPr>
        <p:spPr>
          <a:xfrm>
            <a:off x="6642894" y="3593125"/>
            <a:ext cx="3943666" cy="142697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6CAF983E-80BF-1B46-B98A-1F8770B6A766}"/>
              </a:ext>
            </a:extLst>
          </p:cNvPr>
          <p:cNvSpPr>
            <a:spLocks noGrp="1"/>
          </p:cNvSpPr>
          <p:nvPr>
            <p:ph type="body" sz="quarter" idx="20" hasCustomPrompt="1"/>
          </p:nvPr>
        </p:nvSpPr>
        <p:spPr>
          <a:xfrm>
            <a:off x="6642895" y="2486934"/>
            <a:ext cx="3581401" cy="800644"/>
          </a:xfrm>
          <a:prstGeom prst="rect">
            <a:avLst/>
          </a:prstGeom>
        </p:spPr>
        <p:txBody>
          <a:bodyPr anchor="b">
            <a:noAutofit/>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82" indent="0">
              <a:buNone/>
              <a:defRPr sz="1200"/>
            </a:lvl2pPr>
            <a:lvl3pPr marL="914364" indent="0">
              <a:buNone/>
              <a:defRPr sz="1200"/>
            </a:lvl3pPr>
            <a:lvl4pPr marL="1371545" indent="0">
              <a:buNone/>
              <a:defRPr sz="1200"/>
            </a:lvl4pPr>
            <a:lvl5pPr marL="1828727" indent="0">
              <a:buNone/>
              <a:defRPr sz="1200"/>
            </a:lvl5pPr>
          </a:lstStyle>
          <a:p>
            <a:pPr lvl="0"/>
            <a:r>
              <a:rPr lang="en-US"/>
              <a:t>Click to edit headline </a:t>
            </a:r>
          </a:p>
        </p:txBody>
      </p:sp>
      <p:sp>
        <p:nvSpPr>
          <p:cNvPr id="6" name="Title 1">
            <a:extLst>
              <a:ext uri="{FF2B5EF4-FFF2-40B4-BE49-F238E27FC236}">
                <a16:creationId xmlns:a16="http://schemas.microsoft.com/office/drawing/2014/main" id="{F7E57742-5D88-CC46-BBAB-0276F895C619}"/>
              </a:ext>
            </a:extLst>
          </p:cNvPr>
          <p:cNvSpPr>
            <a:spLocks noGrp="1"/>
          </p:cNvSpPr>
          <p:nvPr>
            <p:ph type="title" hasCustomPrompt="1"/>
          </p:nvPr>
        </p:nvSpPr>
        <p:spPr>
          <a:xfrm>
            <a:off x="838200" y="780946"/>
            <a:ext cx="10515600" cy="851941"/>
          </a:xfrm>
        </p:spPr>
        <p:txBody>
          <a:bodyPr/>
          <a:lstStyle>
            <a:lvl1pPr algn="ctr">
              <a:defRPr/>
            </a:lvl1pPr>
          </a:lstStyle>
          <a:p>
            <a:r>
              <a:rPr lang="en-GB"/>
              <a:t>Click to edit headline</a:t>
            </a:r>
            <a:endParaRPr lang="en-DK"/>
          </a:p>
        </p:txBody>
      </p:sp>
      <p:sp>
        <p:nvSpPr>
          <p:cNvPr id="8" name="Picture Placeholder 7">
            <a:extLst>
              <a:ext uri="{FF2B5EF4-FFF2-40B4-BE49-F238E27FC236}">
                <a16:creationId xmlns:a16="http://schemas.microsoft.com/office/drawing/2014/main" id="{BBF7A64D-38E9-FB4B-BBA2-DF3FC7C0B457}"/>
              </a:ext>
            </a:extLst>
          </p:cNvPr>
          <p:cNvSpPr>
            <a:spLocks noGrp="1"/>
          </p:cNvSpPr>
          <p:nvPr>
            <p:ph type="pic" sz="quarter" idx="21" hasCustomPrompt="1"/>
          </p:nvPr>
        </p:nvSpPr>
        <p:spPr>
          <a:xfrm>
            <a:off x="838199" y="2057400"/>
            <a:ext cx="4984354" cy="3855278"/>
          </a:xfrm>
        </p:spPr>
        <p:txBody>
          <a:bodyPr>
            <a:normAutofit/>
          </a:bodyPr>
          <a:lstStyle>
            <a:lvl1pPr marL="0" marR="0" indent="0" algn="l" defTabSz="914364" rtl="0" eaLnBrk="1" fontAlgn="auto" latinLnBrk="0" hangingPunct="1">
              <a:lnSpc>
                <a:spcPct val="90000"/>
              </a:lnSpc>
              <a:spcBef>
                <a:spcPts val="1000"/>
              </a:spcBef>
              <a:spcAft>
                <a:spcPts val="0"/>
              </a:spcAft>
              <a:buClrTx/>
              <a:buSzTx/>
              <a:buFontTx/>
              <a:buNone/>
              <a:tabLst/>
              <a:defRPr sz="1600"/>
            </a:lvl1pPr>
          </a:lstStyle>
          <a:p>
            <a:pPr marL="0" marR="0" lvl="0" indent="0" algn="l" defTabSz="914364"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425372549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2.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839789" y="987425"/>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839789" y="2510724"/>
            <a:ext cx="3932237" cy="3358264"/>
          </a:xfrm>
        </p:spPr>
        <p:txBody>
          <a:bodyPr>
            <a:normAutofit/>
          </a:bodyPr>
          <a:lstStyle>
            <a:lvl1pPr marL="0" indent="0">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6096000" y="0"/>
            <a:ext cx="6096000" cy="6858000"/>
          </a:xfrm>
        </p:spPr>
        <p:txBody>
          <a:bodyPr>
            <a:normAutofit/>
          </a:bodyPr>
          <a:lstStyle>
            <a:lvl1pPr marL="0" indent="0">
              <a:buNone/>
              <a:defRPr sz="1600"/>
            </a:lvl1pPr>
          </a:lstStyle>
          <a:p>
            <a:r>
              <a:rPr lang="en-DK"/>
              <a:t>Clik to insert image </a:t>
            </a:r>
          </a:p>
        </p:txBody>
      </p:sp>
    </p:spTree>
    <p:extLst>
      <p:ext uri="{BB962C8B-B14F-4D97-AF65-F5344CB8AC3E}">
        <p14:creationId xmlns:p14="http://schemas.microsoft.com/office/powerpoint/2010/main" val="2830825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7085605" y="987425"/>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7085605" y="2510724"/>
            <a:ext cx="3932237" cy="3358264"/>
          </a:xfrm>
        </p:spPr>
        <p:txBody>
          <a:bodyPr>
            <a:normAutofit/>
          </a:bodyPr>
          <a:lstStyle>
            <a:lvl1pPr marL="0" indent="0">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0" y="0"/>
            <a:ext cx="6096000" cy="6858000"/>
          </a:xfrm>
        </p:spPr>
        <p:txBody>
          <a:bodyPr>
            <a:normAutofit/>
          </a:bodyPr>
          <a:lstStyle>
            <a:lvl1pPr marL="0" indent="0">
              <a:buNone/>
              <a:defRPr sz="1600"/>
            </a:lvl1pPr>
          </a:lstStyle>
          <a:p>
            <a:r>
              <a:rPr lang="en-DK"/>
              <a:t>Clik to insert image </a:t>
            </a:r>
          </a:p>
        </p:txBody>
      </p:sp>
    </p:spTree>
    <p:extLst>
      <p:ext uri="{BB962C8B-B14F-4D97-AF65-F5344CB8AC3E}">
        <p14:creationId xmlns:p14="http://schemas.microsoft.com/office/powerpoint/2010/main" val="47173564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4. Image with caption">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790417" y="1420812"/>
            <a:ext cx="4224938" cy="1508368"/>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790417" y="3115159"/>
            <a:ext cx="4224938" cy="2322029"/>
          </a:xfrm>
        </p:spPr>
        <p:txBody>
          <a:bodyPr>
            <a:normAutofit/>
          </a:bodyPr>
          <a:lstStyle>
            <a:lvl1pPr marL="0" indent="0">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body text</a:t>
            </a:r>
          </a:p>
        </p:txBody>
      </p:sp>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1534205" y="1420812"/>
            <a:ext cx="4984354" cy="4016376"/>
          </a:xfrm>
        </p:spPr>
        <p:txBody>
          <a:bodyPr>
            <a:normAutofit/>
          </a:bodyPr>
          <a:lstStyle>
            <a:lvl1pPr marL="0" marR="0" indent="0" algn="l" defTabSz="914364" rtl="0" eaLnBrk="1" fontAlgn="auto" latinLnBrk="0" hangingPunct="1">
              <a:lnSpc>
                <a:spcPct val="90000"/>
              </a:lnSpc>
              <a:spcBef>
                <a:spcPts val="1000"/>
              </a:spcBef>
              <a:spcAft>
                <a:spcPts val="0"/>
              </a:spcAft>
              <a:buClrTx/>
              <a:buSzTx/>
              <a:buFontTx/>
              <a:buNone/>
              <a:tabLst/>
              <a:defRPr sz="1600"/>
            </a:lvl1pPr>
          </a:lstStyle>
          <a:p>
            <a:pPr marL="0" marR="0" lvl="0" indent="0" algn="l" defTabSz="914364"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154941708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Image with 3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1632427" y="234792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82" indent="0">
              <a:buNone/>
              <a:defRPr sz="1200"/>
            </a:lvl2pPr>
            <a:lvl3pPr marL="914364" indent="0">
              <a:buNone/>
              <a:defRPr sz="1200"/>
            </a:lvl3pPr>
            <a:lvl4pPr marL="1371545" indent="0">
              <a:buNone/>
              <a:defRPr sz="1200"/>
            </a:lvl4pPr>
            <a:lvl5pPr marL="1828727" indent="0">
              <a:buNone/>
              <a:defRPr sz="1200"/>
            </a:lvl5pPr>
          </a:lstStyle>
          <a:p>
            <a:pPr lvl="0"/>
            <a:r>
              <a:rPr lang="en-US"/>
              <a:t>Click to edit headline </a:t>
            </a:r>
          </a:p>
        </p:txBody>
      </p:sp>
      <p:sp>
        <p:nvSpPr>
          <p:cNvPr id="4" name="Text Placeholder 2">
            <a:extLst>
              <a:ext uri="{FF2B5EF4-FFF2-40B4-BE49-F238E27FC236}">
                <a16:creationId xmlns:a16="http://schemas.microsoft.com/office/drawing/2014/main" id="{BA7EE762-20B4-7848-96E8-1C247677B32D}"/>
              </a:ext>
            </a:extLst>
          </p:cNvPr>
          <p:cNvSpPr>
            <a:spLocks noGrp="1"/>
          </p:cNvSpPr>
          <p:nvPr>
            <p:ph type="body" sz="quarter" idx="13" hasCustomPrompt="1"/>
          </p:nvPr>
        </p:nvSpPr>
        <p:spPr>
          <a:xfrm>
            <a:off x="1632426" y="2824658"/>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5" name="Oval 4">
            <a:extLst>
              <a:ext uri="{FF2B5EF4-FFF2-40B4-BE49-F238E27FC236}">
                <a16:creationId xmlns:a16="http://schemas.microsoft.com/office/drawing/2014/main" id="{3B20F7B6-9B0E-9746-A981-396D54D8DA58}"/>
              </a:ext>
            </a:extLst>
          </p:cNvPr>
          <p:cNvSpPr/>
          <p:nvPr userDrawn="1"/>
        </p:nvSpPr>
        <p:spPr>
          <a:xfrm>
            <a:off x="677548" y="233993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7" name="Text Placeholder 2">
            <a:extLst>
              <a:ext uri="{FF2B5EF4-FFF2-40B4-BE49-F238E27FC236}">
                <a16:creationId xmlns:a16="http://schemas.microsoft.com/office/drawing/2014/main" id="{E1B56689-2759-1F43-BEB1-D00BE7A5F5E5}"/>
              </a:ext>
            </a:extLst>
          </p:cNvPr>
          <p:cNvSpPr>
            <a:spLocks noGrp="1"/>
          </p:cNvSpPr>
          <p:nvPr>
            <p:ph type="body" sz="quarter" idx="22" hasCustomPrompt="1"/>
          </p:nvPr>
        </p:nvSpPr>
        <p:spPr>
          <a:xfrm>
            <a:off x="1632427" y="3678097"/>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82" indent="0">
              <a:buNone/>
              <a:defRPr sz="1200"/>
            </a:lvl2pPr>
            <a:lvl3pPr marL="914364" indent="0">
              <a:buNone/>
              <a:defRPr sz="1200"/>
            </a:lvl3pPr>
            <a:lvl4pPr marL="1371545" indent="0">
              <a:buNone/>
              <a:defRPr sz="1200"/>
            </a:lvl4pPr>
            <a:lvl5pPr marL="1828727" indent="0">
              <a:buNone/>
              <a:defRPr sz="1200"/>
            </a:lvl5pPr>
          </a:lstStyle>
          <a:p>
            <a:pPr lvl="0"/>
            <a:r>
              <a:rPr lang="en-US"/>
              <a:t>Click to edit headline </a:t>
            </a:r>
          </a:p>
        </p:txBody>
      </p:sp>
      <p:sp>
        <p:nvSpPr>
          <p:cNvPr id="8" name="Text Placeholder 2">
            <a:extLst>
              <a:ext uri="{FF2B5EF4-FFF2-40B4-BE49-F238E27FC236}">
                <a16:creationId xmlns:a16="http://schemas.microsoft.com/office/drawing/2014/main" id="{7B001109-90B7-F543-82A2-07CF7E64E4F1}"/>
              </a:ext>
            </a:extLst>
          </p:cNvPr>
          <p:cNvSpPr>
            <a:spLocks noGrp="1"/>
          </p:cNvSpPr>
          <p:nvPr>
            <p:ph type="body" sz="quarter" idx="23" hasCustomPrompt="1"/>
          </p:nvPr>
        </p:nvSpPr>
        <p:spPr>
          <a:xfrm>
            <a:off x="1632426" y="4154830"/>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9" name="Oval 8">
            <a:extLst>
              <a:ext uri="{FF2B5EF4-FFF2-40B4-BE49-F238E27FC236}">
                <a16:creationId xmlns:a16="http://schemas.microsoft.com/office/drawing/2014/main" id="{357E411F-3377-B24F-BFF9-89EDA7B276B7}"/>
              </a:ext>
            </a:extLst>
          </p:cNvPr>
          <p:cNvSpPr/>
          <p:nvPr userDrawn="1"/>
        </p:nvSpPr>
        <p:spPr>
          <a:xfrm>
            <a:off x="677548" y="3670101"/>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11" name="Text Placeholder 2">
            <a:extLst>
              <a:ext uri="{FF2B5EF4-FFF2-40B4-BE49-F238E27FC236}">
                <a16:creationId xmlns:a16="http://schemas.microsoft.com/office/drawing/2014/main" id="{EAEB0D5E-4923-5742-B476-F9F8568B8D6D}"/>
              </a:ext>
            </a:extLst>
          </p:cNvPr>
          <p:cNvSpPr>
            <a:spLocks noGrp="1"/>
          </p:cNvSpPr>
          <p:nvPr>
            <p:ph type="body" sz="quarter" idx="25" hasCustomPrompt="1"/>
          </p:nvPr>
        </p:nvSpPr>
        <p:spPr>
          <a:xfrm>
            <a:off x="1632427" y="490607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82" indent="0">
              <a:buNone/>
              <a:defRPr sz="1200"/>
            </a:lvl2pPr>
            <a:lvl3pPr marL="914364" indent="0">
              <a:buNone/>
              <a:defRPr sz="1200"/>
            </a:lvl3pPr>
            <a:lvl4pPr marL="1371545" indent="0">
              <a:buNone/>
              <a:defRPr sz="1200"/>
            </a:lvl4pPr>
            <a:lvl5pPr marL="1828727" indent="0">
              <a:buNone/>
              <a:defRPr sz="1200"/>
            </a:lvl5pPr>
          </a:lstStyle>
          <a:p>
            <a:pPr lvl="0"/>
            <a:r>
              <a:rPr lang="en-US"/>
              <a:t>Click to edit headline </a:t>
            </a:r>
          </a:p>
        </p:txBody>
      </p:sp>
      <p:sp>
        <p:nvSpPr>
          <p:cNvPr id="12" name="Text Placeholder 2">
            <a:extLst>
              <a:ext uri="{FF2B5EF4-FFF2-40B4-BE49-F238E27FC236}">
                <a16:creationId xmlns:a16="http://schemas.microsoft.com/office/drawing/2014/main" id="{E5BAFB70-02B7-704D-9F65-2CB6F4E6322E}"/>
              </a:ext>
            </a:extLst>
          </p:cNvPr>
          <p:cNvSpPr>
            <a:spLocks noGrp="1"/>
          </p:cNvSpPr>
          <p:nvPr>
            <p:ph type="body" sz="quarter" idx="26" hasCustomPrompt="1"/>
          </p:nvPr>
        </p:nvSpPr>
        <p:spPr>
          <a:xfrm>
            <a:off x="1632426" y="5382808"/>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3" name="Oval 12">
            <a:extLst>
              <a:ext uri="{FF2B5EF4-FFF2-40B4-BE49-F238E27FC236}">
                <a16:creationId xmlns:a16="http://schemas.microsoft.com/office/drawing/2014/main" id="{4D40607D-5897-C149-AAEB-326F88CC8083}"/>
              </a:ext>
            </a:extLst>
          </p:cNvPr>
          <p:cNvSpPr/>
          <p:nvPr userDrawn="1"/>
        </p:nvSpPr>
        <p:spPr>
          <a:xfrm>
            <a:off x="677548" y="4898079"/>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6096000" y="2339928"/>
            <a:ext cx="5257800" cy="3416347"/>
          </a:xfrm>
        </p:spPr>
        <p:txBody>
          <a:bodyPr/>
          <a:lstStyle>
            <a:lvl1pPr marL="0" marR="0" indent="0" algn="l" defTabSz="914364"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36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
        <p:nvSpPr>
          <p:cNvPr id="18" name="Title 1">
            <a:extLst>
              <a:ext uri="{FF2B5EF4-FFF2-40B4-BE49-F238E27FC236}">
                <a16:creationId xmlns:a16="http://schemas.microsoft.com/office/drawing/2014/main" id="{A01F4310-53CE-2446-8A12-528888EBF7ED}"/>
              </a:ext>
            </a:extLst>
          </p:cNvPr>
          <p:cNvSpPr>
            <a:spLocks noGrp="1"/>
          </p:cNvSpPr>
          <p:nvPr>
            <p:ph type="title" hasCustomPrompt="1"/>
          </p:nvPr>
        </p:nvSpPr>
        <p:spPr>
          <a:xfrm>
            <a:off x="838200" y="780946"/>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128440292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1. Image with 4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9001275" y="1052948"/>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82" indent="0">
              <a:buNone/>
              <a:defRPr sz="1200"/>
            </a:lvl2pPr>
            <a:lvl3pPr marL="914364" indent="0">
              <a:buNone/>
              <a:defRPr sz="1200"/>
            </a:lvl3pPr>
            <a:lvl4pPr marL="1371545" indent="0">
              <a:buNone/>
              <a:defRPr sz="1200"/>
            </a:lvl4pPr>
            <a:lvl5pPr marL="1828727" indent="0">
              <a:buNone/>
              <a:defRPr sz="1200"/>
            </a:lvl5pPr>
          </a:lstStyle>
          <a:p>
            <a:pPr lvl="0"/>
            <a:r>
              <a:rPr lang="en-US"/>
              <a:t>Click to edit headline </a:t>
            </a:r>
          </a:p>
        </p:txBody>
      </p:sp>
      <p:sp>
        <p:nvSpPr>
          <p:cNvPr id="5" name="Oval 4">
            <a:extLst>
              <a:ext uri="{FF2B5EF4-FFF2-40B4-BE49-F238E27FC236}">
                <a16:creationId xmlns:a16="http://schemas.microsoft.com/office/drawing/2014/main" id="{3B20F7B6-9B0E-9746-A981-396D54D8DA58}"/>
              </a:ext>
            </a:extLst>
          </p:cNvPr>
          <p:cNvSpPr/>
          <p:nvPr userDrawn="1"/>
        </p:nvSpPr>
        <p:spPr>
          <a:xfrm>
            <a:off x="8046395" y="1044951"/>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4419896" y="0"/>
            <a:ext cx="3251765" cy="6858000"/>
          </a:xfrm>
        </p:spPr>
        <p:txBody>
          <a:bodyPr/>
          <a:lstStyle>
            <a:lvl1pPr marL="0" marR="0" indent="0" algn="l" defTabSz="914364"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36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
        <p:nvSpPr>
          <p:cNvPr id="17" name="Text Placeholder 2">
            <a:extLst>
              <a:ext uri="{FF2B5EF4-FFF2-40B4-BE49-F238E27FC236}">
                <a16:creationId xmlns:a16="http://schemas.microsoft.com/office/drawing/2014/main" id="{C24AE629-1C0D-CC4A-BE03-8B6682DF9A2C}"/>
              </a:ext>
            </a:extLst>
          </p:cNvPr>
          <p:cNvSpPr>
            <a:spLocks noGrp="1"/>
          </p:cNvSpPr>
          <p:nvPr>
            <p:ph type="body" sz="quarter" idx="29" hasCustomPrompt="1"/>
          </p:nvPr>
        </p:nvSpPr>
        <p:spPr>
          <a:xfrm>
            <a:off x="9001275" y="2316223"/>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82" indent="0">
              <a:buNone/>
              <a:defRPr sz="1200"/>
            </a:lvl2pPr>
            <a:lvl3pPr marL="914364" indent="0">
              <a:buNone/>
              <a:defRPr sz="1200"/>
            </a:lvl3pPr>
            <a:lvl4pPr marL="1371545" indent="0">
              <a:buNone/>
              <a:defRPr sz="1200"/>
            </a:lvl4pPr>
            <a:lvl5pPr marL="1828727" indent="0">
              <a:buNone/>
              <a:defRPr sz="1200"/>
            </a:lvl5pPr>
          </a:lstStyle>
          <a:p>
            <a:pPr lvl="0"/>
            <a:r>
              <a:rPr lang="en-US"/>
              <a:t>Click to edit headline </a:t>
            </a:r>
          </a:p>
        </p:txBody>
      </p:sp>
      <p:sp>
        <p:nvSpPr>
          <p:cNvPr id="19" name="Oval 18">
            <a:extLst>
              <a:ext uri="{FF2B5EF4-FFF2-40B4-BE49-F238E27FC236}">
                <a16:creationId xmlns:a16="http://schemas.microsoft.com/office/drawing/2014/main" id="{B33C0FED-428C-0C48-A54E-FCB03DE20541}"/>
              </a:ext>
            </a:extLst>
          </p:cNvPr>
          <p:cNvSpPr/>
          <p:nvPr userDrawn="1"/>
        </p:nvSpPr>
        <p:spPr>
          <a:xfrm>
            <a:off x="8046395" y="2308226"/>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21" name="Text Placeholder 2">
            <a:extLst>
              <a:ext uri="{FF2B5EF4-FFF2-40B4-BE49-F238E27FC236}">
                <a16:creationId xmlns:a16="http://schemas.microsoft.com/office/drawing/2014/main" id="{588F8FA9-C153-9447-9F87-3EA6ED04EB5E}"/>
              </a:ext>
            </a:extLst>
          </p:cNvPr>
          <p:cNvSpPr>
            <a:spLocks noGrp="1"/>
          </p:cNvSpPr>
          <p:nvPr>
            <p:ph type="body" sz="quarter" idx="32" hasCustomPrompt="1"/>
          </p:nvPr>
        </p:nvSpPr>
        <p:spPr>
          <a:xfrm>
            <a:off x="9001275" y="3648413"/>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82" indent="0">
              <a:buNone/>
              <a:defRPr sz="1200"/>
            </a:lvl2pPr>
            <a:lvl3pPr marL="914364" indent="0">
              <a:buNone/>
              <a:defRPr sz="1200"/>
            </a:lvl3pPr>
            <a:lvl4pPr marL="1371545" indent="0">
              <a:buNone/>
              <a:defRPr sz="1200"/>
            </a:lvl4pPr>
            <a:lvl5pPr marL="1828727" indent="0">
              <a:buNone/>
              <a:defRPr sz="1200"/>
            </a:lvl5pPr>
          </a:lstStyle>
          <a:p>
            <a:pPr lvl="0"/>
            <a:r>
              <a:rPr lang="en-US"/>
              <a:t>Click to edit headline </a:t>
            </a:r>
          </a:p>
        </p:txBody>
      </p:sp>
      <p:sp>
        <p:nvSpPr>
          <p:cNvPr id="23" name="Oval 22">
            <a:extLst>
              <a:ext uri="{FF2B5EF4-FFF2-40B4-BE49-F238E27FC236}">
                <a16:creationId xmlns:a16="http://schemas.microsoft.com/office/drawing/2014/main" id="{94E1F4F8-B596-7940-A902-B2541993B8A7}"/>
              </a:ext>
            </a:extLst>
          </p:cNvPr>
          <p:cNvSpPr/>
          <p:nvPr userDrawn="1"/>
        </p:nvSpPr>
        <p:spPr>
          <a:xfrm>
            <a:off x="8046395" y="364041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25" name="Title 1">
            <a:extLst>
              <a:ext uri="{FF2B5EF4-FFF2-40B4-BE49-F238E27FC236}">
                <a16:creationId xmlns:a16="http://schemas.microsoft.com/office/drawing/2014/main" id="{39A2ED5B-592D-A448-BB84-B4F679DE5DC1}"/>
              </a:ext>
            </a:extLst>
          </p:cNvPr>
          <p:cNvSpPr>
            <a:spLocks noGrp="1"/>
          </p:cNvSpPr>
          <p:nvPr>
            <p:ph type="title" hasCustomPrompt="1"/>
          </p:nvPr>
        </p:nvSpPr>
        <p:spPr>
          <a:xfrm>
            <a:off x="839789" y="987425"/>
            <a:ext cx="3251765" cy="1321823"/>
          </a:xfrm>
        </p:spPr>
        <p:txBody>
          <a:bodyPr anchor="b">
            <a:normAutofit/>
          </a:bodyPr>
          <a:lstStyle>
            <a:lvl1pPr>
              <a:defRPr sz="3600"/>
            </a:lvl1pPr>
          </a:lstStyle>
          <a:p>
            <a:r>
              <a:rPr lang="en-GB"/>
              <a:t>Click to edit headline</a:t>
            </a:r>
            <a:endParaRPr lang="en-DK"/>
          </a:p>
        </p:txBody>
      </p:sp>
      <p:sp>
        <p:nvSpPr>
          <p:cNvPr id="26" name="Text Placeholder 3">
            <a:extLst>
              <a:ext uri="{FF2B5EF4-FFF2-40B4-BE49-F238E27FC236}">
                <a16:creationId xmlns:a16="http://schemas.microsoft.com/office/drawing/2014/main" id="{40CD6B50-83DA-9243-BB4B-6FF0CCCA8325}"/>
              </a:ext>
            </a:extLst>
          </p:cNvPr>
          <p:cNvSpPr>
            <a:spLocks noGrp="1"/>
          </p:cNvSpPr>
          <p:nvPr>
            <p:ph type="body" sz="half" idx="2" hasCustomPrompt="1"/>
          </p:nvPr>
        </p:nvSpPr>
        <p:spPr>
          <a:xfrm>
            <a:off x="839789" y="2510724"/>
            <a:ext cx="3251765" cy="3358264"/>
          </a:xfrm>
        </p:spPr>
        <p:txBody>
          <a:bodyPr>
            <a:normAutofit/>
          </a:bodyPr>
          <a:lstStyle>
            <a:lvl1pPr marL="0" indent="0">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body text</a:t>
            </a:r>
          </a:p>
        </p:txBody>
      </p:sp>
      <p:sp>
        <p:nvSpPr>
          <p:cNvPr id="27" name="Text Placeholder 2">
            <a:extLst>
              <a:ext uri="{FF2B5EF4-FFF2-40B4-BE49-F238E27FC236}">
                <a16:creationId xmlns:a16="http://schemas.microsoft.com/office/drawing/2014/main" id="{114BDEDE-2F72-4340-A598-3CD69F0B12E0}"/>
              </a:ext>
            </a:extLst>
          </p:cNvPr>
          <p:cNvSpPr>
            <a:spLocks noGrp="1"/>
          </p:cNvSpPr>
          <p:nvPr>
            <p:ph type="body" sz="quarter" idx="35" hasCustomPrompt="1"/>
          </p:nvPr>
        </p:nvSpPr>
        <p:spPr>
          <a:xfrm>
            <a:off x="9001275" y="4903693"/>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82" indent="0">
              <a:buNone/>
              <a:defRPr sz="1200"/>
            </a:lvl2pPr>
            <a:lvl3pPr marL="914364" indent="0">
              <a:buNone/>
              <a:defRPr sz="1200"/>
            </a:lvl3pPr>
            <a:lvl4pPr marL="1371545" indent="0">
              <a:buNone/>
              <a:defRPr sz="1200"/>
            </a:lvl4pPr>
            <a:lvl5pPr marL="1828727" indent="0">
              <a:buNone/>
              <a:defRPr sz="1200"/>
            </a:lvl5pPr>
          </a:lstStyle>
          <a:p>
            <a:pPr lvl="0"/>
            <a:r>
              <a:rPr lang="en-US"/>
              <a:t>Click to edit headline </a:t>
            </a:r>
          </a:p>
        </p:txBody>
      </p:sp>
      <p:sp>
        <p:nvSpPr>
          <p:cNvPr id="28" name="Oval 27">
            <a:extLst>
              <a:ext uri="{FF2B5EF4-FFF2-40B4-BE49-F238E27FC236}">
                <a16:creationId xmlns:a16="http://schemas.microsoft.com/office/drawing/2014/main" id="{13B38784-1895-A04D-9E3B-AAF8CEB1C200}"/>
              </a:ext>
            </a:extLst>
          </p:cNvPr>
          <p:cNvSpPr/>
          <p:nvPr userDrawn="1"/>
        </p:nvSpPr>
        <p:spPr>
          <a:xfrm>
            <a:off x="8046395" y="4895696"/>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4</a:t>
            </a:r>
            <a:endParaRPr lang="en-DK" sz="2400" b="1">
              <a:solidFill>
                <a:schemeClr val="accent1"/>
              </a:solidFill>
            </a:endParaRPr>
          </a:p>
        </p:txBody>
      </p:sp>
    </p:spTree>
    <p:extLst>
      <p:ext uri="{BB962C8B-B14F-4D97-AF65-F5344CB8AC3E}">
        <p14:creationId xmlns:p14="http://schemas.microsoft.com/office/powerpoint/2010/main" val="29610840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2. Image with 4 bulets">
    <p:spTree>
      <p:nvGrpSpPr>
        <p:cNvPr id="1" name=""/>
        <p:cNvGrpSpPr/>
        <p:nvPr/>
      </p:nvGrpSpPr>
      <p:grpSpPr>
        <a:xfrm>
          <a:off x="0" y="0"/>
          <a:ext cx="0" cy="0"/>
          <a:chOff x="0" y="0"/>
          <a:chExt cx="0" cy="0"/>
        </a:xfrm>
      </p:grpSpPr>
      <p:pic>
        <p:nvPicPr>
          <p:cNvPr id="21" name="Picture 20" descr="A picture containing outdoor, mountain, water, kite&#10;&#10;Description automatically generated">
            <a:extLst>
              <a:ext uri="{FF2B5EF4-FFF2-40B4-BE49-F238E27FC236}">
                <a16:creationId xmlns:a16="http://schemas.microsoft.com/office/drawing/2014/main" id="{3DA47F0B-3603-854F-973E-C857DC764B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3403778"/>
          </a:xfrm>
          <a:prstGeom prst="rect">
            <a:avLst/>
          </a:prstGeom>
        </p:spPr>
      </p:pic>
      <p:sp>
        <p:nvSpPr>
          <p:cNvPr id="3" name="Rectangle 2">
            <a:extLst>
              <a:ext uri="{FF2B5EF4-FFF2-40B4-BE49-F238E27FC236}">
                <a16:creationId xmlns:a16="http://schemas.microsoft.com/office/drawing/2014/main" id="{D1280932-7676-8B43-975D-2946029368FF}"/>
              </a:ext>
            </a:extLst>
          </p:cNvPr>
          <p:cNvSpPr/>
          <p:nvPr userDrawn="1"/>
        </p:nvSpPr>
        <p:spPr>
          <a:xfrm>
            <a:off x="658814" y="2133600"/>
            <a:ext cx="10893107" cy="472440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4" name="Text Placeholder 2">
            <a:extLst>
              <a:ext uri="{FF2B5EF4-FFF2-40B4-BE49-F238E27FC236}">
                <a16:creationId xmlns:a16="http://schemas.microsoft.com/office/drawing/2014/main" id="{BDD1B444-F8CC-6C41-BB48-30253DC19AF5}"/>
              </a:ext>
            </a:extLst>
          </p:cNvPr>
          <p:cNvSpPr>
            <a:spLocks noGrp="1"/>
          </p:cNvSpPr>
          <p:nvPr>
            <p:ph type="body" sz="quarter" idx="20" hasCustomPrompt="1"/>
          </p:nvPr>
        </p:nvSpPr>
        <p:spPr>
          <a:xfrm>
            <a:off x="2419667"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82" indent="0">
              <a:buNone/>
              <a:defRPr sz="1200"/>
            </a:lvl2pPr>
            <a:lvl3pPr marL="914364" indent="0">
              <a:buNone/>
              <a:defRPr sz="1200"/>
            </a:lvl3pPr>
            <a:lvl4pPr marL="1371545" indent="0">
              <a:buNone/>
              <a:defRPr sz="1200"/>
            </a:lvl4pPr>
            <a:lvl5pPr marL="1828727" indent="0">
              <a:buNone/>
              <a:defRPr sz="1200"/>
            </a:lvl5pPr>
          </a:lstStyle>
          <a:p>
            <a:pPr lvl="0"/>
            <a:r>
              <a:rPr lang="en-US"/>
              <a:t>Headline</a:t>
            </a:r>
          </a:p>
        </p:txBody>
      </p:sp>
      <p:sp>
        <p:nvSpPr>
          <p:cNvPr id="5" name="Text Placeholder 2">
            <a:extLst>
              <a:ext uri="{FF2B5EF4-FFF2-40B4-BE49-F238E27FC236}">
                <a16:creationId xmlns:a16="http://schemas.microsoft.com/office/drawing/2014/main" id="{C89010D9-4482-8242-955E-21D6D6E8F0D4}"/>
              </a:ext>
            </a:extLst>
          </p:cNvPr>
          <p:cNvSpPr>
            <a:spLocks noGrp="1"/>
          </p:cNvSpPr>
          <p:nvPr>
            <p:ph type="body" sz="quarter" idx="13" hasCustomPrompt="1"/>
          </p:nvPr>
        </p:nvSpPr>
        <p:spPr>
          <a:xfrm>
            <a:off x="2419666" y="340377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6" name="Oval 5">
            <a:extLst>
              <a:ext uri="{FF2B5EF4-FFF2-40B4-BE49-F238E27FC236}">
                <a16:creationId xmlns:a16="http://schemas.microsoft.com/office/drawing/2014/main" id="{82A52D33-8A17-4B48-83DD-80025DA30814}"/>
              </a:ext>
            </a:extLst>
          </p:cNvPr>
          <p:cNvSpPr/>
          <p:nvPr userDrawn="1"/>
        </p:nvSpPr>
        <p:spPr>
          <a:xfrm>
            <a:off x="1464788" y="291905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8" name="Oval 7">
            <a:extLst>
              <a:ext uri="{FF2B5EF4-FFF2-40B4-BE49-F238E27FC236}">
                <a16:creationId xmlns:a16="http://schemas.microsoft.com/office/drawing/2014/main" id="{6785C28A-102F-B545-9BA8-485D67E69AA5}"/>
              </a:ext>
            </a:extLst>
          </p:cNvPr>
          <p:cNvSpPr/>
          <p:nvPr userDrawn="1"/>
        </p:nvSpPr>
        <p:spPr>
          <a:xfrm>
            <a:off x="6581933" y="291905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10" name="Oval 9">
            <a:extLst>
              <a:ext uri="{FF2B5EF4-FFF2-40B4-BE49-F238E27FC236}">
                <a16:creationId xmlns:a16="http://schemas.microsoft.com/office/drawing/2014/main" id="{A3A2983A-6D6C-F84A-B95A-99441BE0D64B}"/>
              </a:ext>
            </a:extLst>
          </p:cNvPr>
          <p:cNvSpPr/>
          <p:nvPr userDrawn="1"/>
        </p:nvSpPr>
        <p:spPr>
          <a:xfrm>
            <a:off x="1464788" y="4712186"/>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12" name="Text Placeholder 2">
            <a:extLst>
              <a:ext uri="{FF2B5EF4-FFF2-40B4-BE49-F238E27FC236}">
                <a16:creationId xmlns:a16="http://schemas.microsoft.com/office/drawing/2014/main" id="{C1DA409D-0B74-4048-A6C0-F7674705F8F1}"/>
              </a:ext>
            </a:extLst>
          </p:cNvPr>
          <p:cNvSpPr>
            <a:spLocks noGrp="1"/>
          </p:cNvSpPr>
          <p:nvPr>
            <p:ph type="body" sz="quarter" idx="28" hasCustomPrompt="1"/>
          </p:nvPr>
        </p:nvSpPr>
        <p:spPr>
          <a:xfrm>
            <a:off x="2419667"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82" indent="0">
              <a:buNone/>
              <a:defRPr sz="1200"/>
            </a:lvl2pPr>
            <a:lvl3pPr marL="914364" indent="0">
              <a:buNone/>
              <a:defRPr sz="1200"/>
            </a:lvl3pPr>
            <a:lvl4pPr marL="1371545" indent="0">
              <a:buNone/>
              <a:defRPr sz="1200"/>
            </a:lvl4pPr>
            <a:lvl5pPr marL="1828727" indent="0">
              <a:buNone/>
              <a:defRPr sz="1200"/>
            </a:lvl5pPr>
          </a:lstStyle>
          <a:p>
            <a:pPr lvl="0"/>
            <a:r>
              <a:rPr lang="en-US" noProof="0"/>
              <a:t>Headline</a:t>
            </a:r>
          </a:p>
        </p:txBody>
      </p:sp>
      <p:sp>
        <p:nvSpPr>
          <p:cNvPr id="13" name="Text Placeholder 2">
            <a:extLst>
              <a:ext uri="{FF2B5EF4-FFF2-40B4-BE49-F238E27FC236}">
                <a16:creationId xmlns:a16="http://schemas.microsoft.com/office/drawing/2014/main" id="{4B88FADE-C5DC-2640-B6B1-281429EE3C14}"/>
              </a:ext>
            </a:extLst>
          </p:cNvPr>
          <p:cNvSpPr>
            <a:spLocks noGrp="1"/>
          </p:cNvSpPr>
          <p:nvPr>
            <p:ph type="body" sz="quarter" idx="29" hasCustomPrompt="1"/>
          </p:nvPr>
        </p:nvSpPr>
        <p:spPr>
          <a:xfrm>
            <a:off x="2419666" y="518891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C21F3697-8BC5-4C41-ADF5-9DD02CA90D57}"/>
              </a:ext>
            </a:extLst>
          </p:cNvPr>
          <p:cNvSpPr>
            <a:spLocks noGrp="1"/>
          </p:cNvSpPr>
          <p:nvPr>
            <p:ph type="body" sz="quarter" idx="30" hasCustomPrompt="1"/>
          </p:nvPr>
        </p:nvSpPr>
        <p:spPr>
          <a:xfrm>
            <a:off x="7589519"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82" indent="0">
              <a:buNone/>
              <a:defRPr sz="1200"/>
            </a:lvl2pPr>
            <a:lvl3pPr marL="914364" indent="0">
              <a:buNone/>
              <a:defRPr sz="1200"/>
            </a:lvl3pPr>
            <a:lvl4pPr marL="1371545" indent="0">
              <a:buNone/>
              <a:defRPr sz="1200"/>
            </a:lvl4pPr>
            <a:lvl5pPr marL="1828727" indent="0">
              <a:buNone/>
              <a:defRPr sz="1200"/>
            </a:lvl5pPr>
          </a:lstStyle>
          <a:p>
            <a:pPr lvl="0"/>
            <a:r>
              <a:rPr lang="en-US" noProof="0"/>
              <a:t>Headline </a:t>
            </a:r>
          </a:p>
        </p:txBody>
      </p:sp>
      <p:sp>
        <p:nvSpPr>
          <p:cNvPr id="15" name="Text Placeholder 2">
            <a:extLst>
              <a:ext uri="{FF2B5EF4-FFF2-40B4-BE49-F238E27FC236}">
                <a16:creationId xmlns:a16="http://schemas.microsoft.com/office/drawing/2014/main" id="{0CD8DEA7-6D30-4141-AE90-B088923032B2}"/>
              </a:ext>
            </a:extLst>
          </p:cNvPr>
          <p:cNvSpPr>
            <a:spLocks noGrp="1"/>
          </p:cNvSpPr>
          <p:nvPr>
            <p:ph type="body" sz="quarter" idx="31" hasCustomPrompt="1"/>
          </p:nvPr>
        </p:nvSpPr>
        <p:spPr>
          <a:xfrm>
            <a:off x="7589518" y="340377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6" name="Text Placeholder 2">
            <a:extLst>
              <a:ext uri="{FF2B5EF4-FFF2-40B4-BE49-F238E27FC236}">
                <a16:creationId xmlns:a16="http://schemas.microsoft.com/office/drawing/2014/main" id="{B6DF8E61-8A58-3745-B33A-1B6CBEDC75FC}"/>
              </a:ext>
            </a:extLst>
          </p:cNvPr>
          <p:cNvSpPr>
            <a:spLocks noGrp="1"/>
          </p:cNvSpPr>
          <p:nvPr>
            <p:ph type="body" sz="quarter" idx="32" hasCustomPrompt="1"/>
          </p:nvPr>
        </p:nvSpPr>
        <p:spPr>
          <a:xfrm>
            <a:off x="7589519"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82" indent="0">
              <a:buNone/>
              <a:defRPr sz="1200"/>
            </a:lvl2pPr>
            <a:lvl3pPr marL="914364" indent="0">
              <a:buNone/>
              <a:defRPr sz="1200"/>
            </a:lvl3pPr>
            <a:lvl4pPr marL="1371545" indent="0">
              <a:buNone/>
              <a:defRPr sz="1200"/>
            </a:lvl4pPr>
            <a:lvl5pPr marL="1828727" indent="0">
              <a:buNone/>
              <a:defRPr sz="1200"/>
            </a:lvl5pPr>
          </a:lstStyle>
          <a:p>
            <a:pPr lvl="0"/>
            <a:r>
              <a:rPr lang="en-US" noProof="0"/>
              <a:t>Headline</a:t>
            </a:r>
          </a:p>
        </p:txBody>
      </p:sp>
      <p:sp>
        <p:nvSpPr>
          <p:cNvPr id="17" name="Text Placeholder 2">
            <a:extLst>
              <a:ext uri="{FF2B5EF4-FFF2-40B4-BE49-F238E27FC236}">
                <a16:creationId xmlns:a16="http://schemas.microsoft.com/office/drawing/2014/main" id="{29F50FA0-9730-564F-BDBF-3A82E823D965}"/>
              </a:ext>
            </a:extLst>
          </p:cNvPr>
          <p:cNvSpPr>
            <a:spLocks noGrp="1"/>
          </p:cNvSpPr>
          <p:nvPr>
            <p:ph type="body" sz="quarter" idx="33" hasCustomPrompt="1"/>
          </p:nvPr>
        </p:nvSpPr>
        <p:spPr>
          <a:xfrm>
            <a:off x="7589518" y="518891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8" name="Oval 17">
            <a:extLst>
              <a:ext uri="{FF2B5EF4-FFF2-40B4-BE49-F238E27FC236}">
                <a16:creationId xmlns:a16="http://schemas.microsoft.com/office/drawing/2014/main" id="{2B8701B7-9278-294B-AB97-34249F2517F9}"/>
              </a:ext>
            </a:extLst>
          </p:cNvPr>
          <p:cNvSpPr/>
          <p:nvPr userDrawn="1"/>
        </p:nvSpPr>
        <p:spPr>
          <a:xfrm>
            <a:off x="6604160" y="4712186"/>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4</a:t>
            </a:r>
            <a:endParaRPr lang="en-DK" sz="2400" b="1">
              <a:solidFill>
                <a:schemeClr val="accent1"/>
              </a:solidFill>
            </a:endParaRPr>
          </a:p>
        </p:txBody>
      </p:sp>
      <p:sp>
        <p:nvSpPr>
          <p:cNvPr id="23" name="Title 1">
            <a:extLst>
              <a:ext uri="{FF2B5EF4-FFF2-40B4-BE49-F238E27FC236}">
                <a16:creationId xmlns:a16="http://schemas.microsoft.com/office/drawing/2014/main" id="{467291A4-1A56-3241-B977-F7B7420AE588}"/>
              </a:ext>
            </a:extLst>
          </p:cNvPr>
          <p:cNvSpPr>
            <a:spLocks noGrp="1"/>
          </p:cNvSpPr>
          <p:nvPr>
            <p:ph type="title" hasCustomPrompt="1"/>
          </p:nvPr>
        </p:nvSpPr>
        <p:spPr>
          <a:xfrm>
            <a:off x="838200" y="780946"/>
            <a:ext cx="10515600" cy="851941"/>
          </a:xfrm>
        </p:spPr>
        <p:txBody>
          <a:bodyPr/>
          <a:lstStyle>
            <a:lvl1pPr>
              <a:defRPr>
                <a:solidFill>
                  <a:schemeClr val="bg1"/>
                </a:solidFill>
              </a:defRPr>
            </a:lvl1pPr>
          </a:lstStyle>
          <a:p>
            <a:r>
              <a:rPr lang="en-GB"/>
              <a:t>Click to edit headline</a:t>
            </a:r>
            <a:endParaRPr lang="en-DK"/>
          </a:p>
        </p:txBody>
      </p:sp>
    </p:spTree>
    <p:extLst>
      <p:ext uri="{BB962C8B-B14F-4D97-AF65-F5344CB8AC3E}">
        <p14:creationId xmlns:p14="http://schemas.microsoft.com/office/powerpoint/2010/main" val="8350691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Mobile image and captions">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1" name="Title 1">
            <a:extLst>
              <a:ext uri="{FF2B5EF4-FFF2-40B4-BE49-F238E27FC236}">
                <a16:creationId xmlns:a16="http://schemas.microsoft.com/office/drawing/2014/main" id="{782184B4-682C-6C40-9572-41EA4A49748A}"/>
              </a:ext>
            </a:extLst>
          </p:cNvPr>
          <p:cNvSpPr>
            <a:spLocks noGrp="1"/>
          </p:cNvSpPr>
          <p:nvPr>
            <p:ph type="title" hasCustomPrompt="1"/>
          </p:nvPr>
        </p:nvSpPr>
        <p:spPr>
          <a:xfrm>
            <a:off x="6308549" y="987425"/>
            <a:ext cx="3932237" cy="1321823"/>
          </a:xfrm>
        </p:spPr>
        <p:txBody>
          <a:bodyPr anchor="b">
            <a:normAutofit/>
          </a:bodyPr>
          <a:lstStyle>
            <a:lvl1pPr>
              <a:defRPr sz="3600"/>
            </a:lvl1pPr>
          </a:lstStyle>
          <a:p>
            <a:r>
              <a:rPr lang="en-GB"/>
              <a:t>Click to edit event headline</a:t>
            </a:r>
            <a:endParaRPr lang="en-DK"/>
          </a:p>
        </p:txBody>
      </p:sp>
      <p:sp>
        <p:nvSpPr>
          <p:cNvPr id="12" name="Text Placeholder 3">
            <a:extLst>
              <a:ext uri="{FF2B5EF4-FFF2-40B4-BE49-F238E27FC236}">
                <a16:creationId xmlns:a16="http://schemas.microsoft.com/office/drawing/2014/main" id="{2BF9FFF5-EB17-254F-8426-D5D881494BE7}"/>
              </a:ext>
            </a:extLst>
          </p:cNvPr>
          <p:cNvSpPr>
            <a:spLocks noGrp="1"/>
          </p:cNvSpPr>
          <p:nvPr>
            <p:ph type="body" sz="half" idx="2" hasCustomPrompt="1"/>
          </p:nvPr>
        </p:nvSpPr>
        <p:spPr>
          <a:xfrm>
            <a:off x="6308549" y="2510724"/>
            <a:ext cx="3932237" cy="3358264"/>
          </a:xfrm>
        </p:spPr>
        <p:txBody>
          <a:bodyPr>
            <a:normAutofit/>
          </a:bodyPr>
          <a:lstStyle>
            <a:lvl1pPr marL="0" indent="0">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body text</a:t>
            </a:r>
          </a:p>
        </p:txBody>
      </p:sp>
      <p:pic>
        <p:nvPicPr>
          <p:cNvPr id="6" name="Picture 5">
            <a:extLst>
              <a:ext uri="{FF2B5EF4-FFF2-40B4-BE49-F238E27FC236}">
                <a16:creationId xmlns:a16="http://schemas.microsoft.com/office/drawing/2014/main" id="{23B81DF1-71B1-3F4C-8F65-3E150744579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119745" y="786967"/>
            <a:ext cx="3310086" cy="5642192"/>
          </a:xfrm>
          <a:prstGeom prst="rect">
            <a:avLst/>
          </a:prstGeom>
        </p:spPr>
      </p:pic>
      <p:sp>
        <p:nvSpPr>
          <p:cNvPr id="4" name="Picture Placeholder 3">
            <a:extLst>
              <a:ext uri="{FF2B5EF4-FFF2-40B4-BE49-F238E27FC236}">
                <a16:creationId xmlns:a16="http://schemas.microsoft.com/office/drawing/2014/main" id="{6AFD22EF-68BD-B64A-87D6-39FA24E1A39F}"/>
              </a:ext>
            </a:extLst>
          </p:cNvPr>
          <p:cNvSpPr>
            <a:spLocks noGrp="1"/>
          </p:cNvSpPr>
          <p:nvPr>
            <p:ph type="pic" sz="quarter" idx="22"/>
          </p:nvPr>
        </p:nvSpPr>
        <p:spPr>
          <a:xfrm>
            <a:off x="2652526" y="1160394"/>
            <a:ext cx="2272828" cy="4846150"/>
          </a:xfrm>
          <a:custGeom>
            <a:avLst/>
            <a:gdLst>
              <a:gd name="connsiteX0" fmla="*/ 0 w 2262753"/>
              <a:gd name="connsiteY0" fmla="*/ 377126 h 4810991"/>
              <a:gd name="connsiteX1" fmla="*/ 377126 w 2262753"/>
              <a:gd name="connsiteY1" fmla="*/ 0 h 4810991"/>
              <a:gd name="connsiteX2" fmla="*/ 1885628 w 2262753"/>
              <a:gd name="connsiteY2" fmla="*/ 0 h 4810991"/>
              <a:gd name="connsiteX3" fmla="*/ 2262754 w 2262753"/>
              <a:gd name="connsiteY3" fmla="*/ 377126 h 4810991"/>
              <a:gd name="connsiteX4" fmla="*/ 2262753 w 2262753"/>
              <a:gd name="connsiteY4" fmla="*/ 4433866 h 4810991"/>
              <a:gd name="connsiteX5" fmla="*/ 1885627 w 2262753"/>
              <a:gd name="connsiteY5" fmla="*/ 4810992 h 4810991"/>
              <a:gd name="connsiteX6" fmla="*/ 377126 w 2262753"/>
              <a:gd name="connsiteY6" fmla="*/ 4810991 h 4810991"/>
              <a:gd name="connsiteX7" fmla="*/ 0 w 2262753"/>
              <a:gd name="connsiteY7" fmla="*/ 4433865 h 4810991"/>
              <a:gd name="connsiteX8" fmla="*/ 0 w 2262753"/>
              <a:gd name="connsiteY8" fmla="*/ 377126 h 4810991"/>
              <a:gd name="connsiteX0" fmla="*/ 0 w 2262754"/>
              <a:gd name="connsiteY0" fmla="*/ 377126 h 4810992"/>
              <a:gd name="connsiteX1" fmla="*/ 285686 w 2262754"/>
              <a:gd name="connsiteY1" fmla="*/ 0 h 4810992"/>
              <a:gd name="connsiteX2" fmla="*/ 1885628 w 2262754"/>
              <a:gd name="connsiteY2" fmla="*/ 0 h 4810992"/>
              <a:gd name="connsiteX3" fmla="*/ 2262754 w 2262754"/>
              <a:gd name="connsiteY3" fmla="*/ 377126 h 4810992"/>
              <a:gd name="connsiteX4" fmla="*/ 2262753 w 2262754"/>
              <a:gd name="connsiteY4" fmla="*/ 4433866 h 4810992"/>
              <a:gd name="connsiteX5" fmla="*/ 1885627 w 2262754"/>
              <a:gd name="connsiteY5" fmla="*/ 4810992 h 4810992"/>
              <a:gd name="connsiteX6" fmla="*/ 377126 w 2262754"/>
              <a:gd name="connsiteY6" fmla="*/ 4810991 h 4810992"/>
              <a:gd name="connsiteX7" fmla="*/ 0 w 2262754"/>
              <a:gd name="connsiteY7" fmla="*/ 4433865 h 4810992"/>
              <a:gd name="connsiteX8" fmla="*/ 0 w 2262754"/>
              <a:gd name="connsiteY8" fmla="*/ 377126 h 4810992"/>
              <a:gd name="connsiteX0" fmla="*/ 0 w 2262754"/>
              <a:gd name="connsiteY0" fmla="*/ 377588 h 4811454"/>
              <a:gd name="connsiteX1" fmla="*/ 285686 w 2262754"/>
              <a:gd name="connsiteY1" fmla="*/ 462 h 4811454"/>
              <a:gd name="connsiteX2" fmla="*/ 908092 w 2262754"/>
              <a:gd name="connsiteY2" fmla="*/ 0 h 4811454"/>
              <a:gd name="connsiteX3" fmla="*/ 1885628 w 2262754"/>
              <a:gd name="connsiteY3" fmla="*/ 462 h 4811454"/>
              <a:gd name="connsiteX4" fmla="*/ 2262754 w 2262754"/>
              <a:gd name="connsiteY4" fmla="*/ 377588 h 4811454"/>
              <a:gd name="connsiteX5" fmla="*/ 2262753 w 2262754"/>
              <a:gd name="connsiteY5" fmla="*/ 4434328 h 4811454"/>
              <a:gd name="connsiteX6" fmla="*/ 1885627 w 2262754"/>
              <a:gd name="connsiteY6" fmla="*/ 4811454 h 4811454"/>
              <a:gd name="connsiteX7" fmla="*/ 377126 w 2262754"/>
              <a:gd name="connsiteY7" fmla="*/ 4811453 h 4811454"/>
              <a:gd name="connsiteX8" fmla="*/ 0 w 2262754"/>
              <a:gd name="connsiteY8" fmla="*/ 4434327 h 4811454"/>
              <a:gd name="connsiteX9" fmla="*/ 0 w 2262754"/>
              <a:gd name="connsiteY9" fmla="*/ 377588 h 4811454"/>
              <a:gd name="connsiteX0" fmla="*/ 0 w 2262754"/>
              <a:gd name="connsiteY0" fmla="*/ 382668 h 4816534"/>
              <a:gd name="connsiteX1" fmla="*/ 285686 w 2262754"/>
              <a:gd name="connsiteY1" fmla="*/ 5542 h 4816534"/>
              <a:gd name="connsiteX2" fmla="*/ 506772 w 2262754"/>
              <a:gd name="connsiteY2" fmla="*/ 0 h 4816534"/>
              <a:gd name="connsiteX3" fmla="*/ 1885628 w 2262754"/>
              <a:gd name="connsiteY3" fmla="*/ 5542 h 4816534"/>
              <a:gd name="connsiteX4" fmla="*/ 2262754 w 2262754"/>
              <a:gd name="connsiteY4" fmla="*/ 382668 h 4816534"/>
              <a:gd name="connsiteX5" fmla="*/ 2262753 w 2262754"/>
              <a:gd name="connsiteY5" fmla="*/ 4439408 h 4816534"/>
              <a:gd name="connsiteX6" fmla="*/ 1885627 w 2262754"/>
              <a:gd name="connsiteY6" fmla="*/ 4816534 h 4816534"/>
              <a:gd name="connsiteX7" fmla="*/ 377126 w 2262754"/>
              <a:gd name="connsiteY7" fmla="*/ 4816533 h 4816534"/>
              <a:gd name="connsiteX8" fmla="*/ 0 w 2262754"/>
              <a:gd name="connsiteY8" fmla="*/ 4439407 h 4816534"/>
              <a:gd name="connsiteX9" fmla="*/ 0 w 2262754"/>
              <a:gd name="connsiteY9"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1167172 w 2262754"/>
              <a:gd name="connsiteY3" fmla="*/ 508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532172 w 2262754"/>
              <a:gd name="connsiteY3" fmla="*/ 16764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77126 h 4810992"/>
              <a:gd name="connsiteX1" fmla="*/ 285686 w 2262754"/>
              <a:gd name="connsiteY1" fmla="*/ 0 h 4810992"/>
              <a:gd name="connsiteX2" fmla="*/ 528997 w 2262754"/>
              <a:gd name="connsiteY2" fmla="*/ 808 h 4810992"/>
              <a:gd name="connsiteX3" fmla="*/ 532172 w 2262754"/>
              <a:gd name="connsiteY3" fmla="*/ 16209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304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390492 h 4824358"/>
              <a:gd name="connsiteX1" fmla="*/ 285686 w 2262754"/>
              <a:gd name="connsiteY1" fmla="*/ 13366 h 4824358"/>
              <a:gd name="connsiteX2" fmla="*/ 528997 w 2262754"/>
              <a:gd name="connsiteY2" fmla="*/ 14174 h 4824358"/>
              <a:gd name="connsiteX3" fmla="*/ 551222 w 2262754"/>
              <a:gd name="connsiteY3" fmla="*/ 159589 h 4824358"/>
              <a:gd name="connsiteX4" fmla="*/ 1709462 w 2262754"/>
              <a:gd name="connsiteY4" fmla="*/ 132284 h 4824358"/>
              <a:gd name="connsiteX5" fmla="*/ 1885628 w 2262754"/>
              <a:gd name="connsiteY5" fmla="*/ 13366 h 4824358"/>
              <a:gd name="connsiteX6" fmla="*/ 2262754 w 2262754"/>
              <a:gd name="connsiteY6" fmla="*/ 390492 h 4824358"/>
              <a:gd name="connsiteX7" fmla="*/ 2262753 w 2262754"/>
              <a:gd name="connsiteY7" fmla="*/ 4447232 h 4824358"/>
              <a:gd name="connsiteX8" fmla="*/ 1885627 w 2262754"/>
              <a:gd name="connsiteY8" fmla="*/ 4824358 h 4824358"/>
              <a:gd name="connsiteX9" fmla="*/ 377126 w 2262754"/>
              <a:gd name="connsiteY9" fmla="*/ 4824357 h 4824358"/>
              <a:gd name="connsiteX10" fmla="*/ 0 w 2262754"/>
              <a:gd name="connsiteY10" fmla="*/ 4447231 h 4824358"/>
              <a:gd name="connsiteX11" fmla="*/ 0 w 2262754"/>
              <a:gd name="connsiteY11" fmla="*/ 390492 h 4824358"/>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731687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645962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409034 h 4842900"/>
              <a:gd name="connsiteX1" fmla="*/ 285686 w 2262754"/>
              <a:gd name="connsiteY1" fmla="*/ 31908 h 4842900"/>
              <a:gd name="connsiteX2" fmla="*/ 528997 w 2262754"/>
              <a:gd name="connsiteY2" fmla="*/ 32716 h 4842900"/>
              <a:gd name="connsiteX3" fmla="*/ 551222 w 2262754"/>
              <a:gd name="connsiteY3" fmla="*/ 1781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80340"/>
              <a:gd name="connsiteY0" fmla="*/ 463905 h 4897771"/>
              <a:gd name="connsiteX1" fmla="*/ 285686 w 2280340"/>
              <a:gd name="connsiteY1" fmla="*/ 86779 h 4897771"/>
              <a:gd name="connsiteX2" fmla="*/ 528997 w 2280340"/>
              <a:gd name="connsiteY2" fmla="*/ 87587 h 4897771"/>
              <a:gd name="connsiteX3" fmla="*/ 582972 w 2280340"/>
              <a:gd name="connsiteY3" fmla="*/ 248877 h 4897771"/>
              <a:gd name="connsiteX4" fmla="*/ 1645962 w 2280340"/>
              <a:gd name="connsiteY4" fmla="*/ 253322 h 4897771"/>
              <a:gd name="connsiteX5" fmla="*/ 1734862 w 2280340"/>
              <a:gd name="connsiteY5" fmla="*/ 88223 h 4897771"/>
              <a:gd name="connsiteX6" fmla="*/ 2025328 w 2280340"/>
              <a:gd name="connsiteY6" fmla="*/ 89954 h 4897771"/>
              <a:gd name="connsiteX7" fmla="*/ 2262754 w 2280340"/>
              <a:gd name="connsiteY7" fmla="*/ 463905 h 4897771"/>
              <a:gd name="connsiteX8" fmla="*/ 2262753 w 2280340"/>
              <a:gd name="connsiteY8" fmla="*/ 4520645 h 4897771"/>
              <a:gd name="connsiteX9" fmla="*/ 1885627 w 2280340"/>
              <a:gd name="connsiteY9" fmla="*/ 4897771 h 4897771"/>
              <a:gd name="connsiteX10" fmla="*/ 377126 w 2280340"/>
              <a:gd name="connsiteY10" fmla="*/ 4897770 h 4897771"/>
              <a:gd name="connsiteX11" fmla="*/ 0 w 2280340"/>
              <a:gd name="connsiteY11" fmla="*/ 4520644 h 4897771"/>
              <a:gd name="connsiteX12" fmla="*/ 0 w 2280340"/>
              <a:gd name="connsiteY12" fmla="*/ 463905 h 4897771"/>
              <a:gd name="connsiteX0" fmla="*/ 0 w 2280340"/>
              <a:gd name="connsiteY0" fmla="*/ 465104 h 4898970"/>
              <a:gd name="connsiteX1" fmla="*/ 285686 w 2280340"/>
              <a:gd name="connsiteY1" fmla="*/ 87978 h 4898970"/>
              <a:gd name="connsiteX2" fmla="*/ 528997 w 2280340"/>
              <a:gd name="connsiteY2" fmla="*/ 88786 h 4898970"/>
              <a:gd name="connsiteX3" fmla="*/ 582972 w 2280340"/>
              <a:gd name="connsiteY3" fmla="*/ 250076 h 4898970"/>
              <a:gd name="connsiteX4" fmla="*/ 1645962 w 2280340"/>
              <a:gd name="connsiteY4" fmla="*/ 254521 h 4898970"/>
              <a:gd name="connsiteX5" fmla="*/ 1734862 w 2280340"/>
              <a:gd name="connsiteY5" fmla="*/ 89422 h 4898970"/>
              <a:gd name="connsiteX6" fmla="*/ 2025328 w 2280340"/>
              <a:gd name="connsiteY6" fmla="*/ 91153 h 4898970"/>
              <a:gd name="connsiteX7" fmla="*/ 2262754 w 2280340"/>
              <a:gd name="connsiteY7" fmla="*/ 465104 h 4898970"/>
              <a:gd name="connsiteX8" fmla="*/ 2262753 w 2280340"/>
              <a:gd name="connsiteY8" fmla="*/ 4521844 h 4898970"/>
              <a:gd name="connsiteX9" fmla="*/ 1885627 w 2280340"/>
              <a:gd name="connsiteY9" fmla="*/ 4898970 h 4898970"/>
              <a:gd name="connsiteX10" fmla="*/ 377126 w 2280340"/>
              <a:gd name="connsiteY10" fmla="*/ 4898969 h 4898970"/>
              <a:gd name="connsiteX11" fmla="*/ 0 w 2280340"/>
              <a:gd name="connsiteY11" fmla="*/ 4521843 h 4898970"/>
              <a:gd name="connsiteX12" fmla="*/ 0 w 2280340"/>
              <a:gd name="connsiteY12" fmla="*/ 465104 h 4898970"/>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71282"/>
              <a:gd name="connsiteY0" fmla="*/ 491386 h 4925252"/>
              <a:gd name="connsiteX1" fmla="*/ 285686 w 2271282"/>
              <a:gd name="connsiteY1" fmla="*/ 114260 h 4925252"/>
              <a:gd name="connsiteX2" fmla="*/ 528997 w 2271282"/>
              <a:gd name="connsiteY2" fmla="*/ 115068 h 4925252"/>
              <a:gd name="connsiteX3" fmla="*/ 582972 w 2271282"/>
              <a:gd name="connsiteY3" fmla="*/ 276358 h 4925252"/>
              <a:gd name="connsiteX4" fmla="*/ 1645962 w 2271282"/>
              <a:gd name="connsiteY4" fmla="*/ 280803 h 4925252"/>
              <a:gd name="connsiteX5" fmla="*/ 1734862 w 2271282"/>
              <a:gd name="connsiteY5" fmla="*/ 115704 h 4925252"/>
              <a:gd name="connsiteX6" fmla="*/ 2025328 w 2271282"/>
              <a:gd name="connsiteY6" fmla="*/ 117435 h 4925252"/>
              <a:gd name="connsiteX7" fmla="*/ 2147612 w 2271282"/>
              <a:gd name="connsiteY7" fmla="*/ 29980 h 4925252"/>
              <a:gd name="connsiteX8" fmla="*/ 2262754 w 2271282"/>
              <a:gd name="connsiteY8" fmla="*/ 491386 h 4925252"/>
              <a:gd name="connsiteX9" fmla="*/ 2262753 w 2271282"/>
              <a:gd name="connsiteY9" fmla="*/ 4548126 h 4925252"/>
              <a:gd name="connsiteX10" fmla="*/ 1885627 w 2271282"/>
              <a:gd name="connsiteY10" fmla="*/ 4925252 h 4925252"/>
              <a:gd name="connsiteX11" fmla="*/ 377126 w 2271282"/>
              <a:gd name="connsiteY11" fmla="*/ 4925251 h 4925252"/>
              <a:gd name="connsiteX12" fmla="*/ 0 w 2271282"/>
              <a:gd name="connsiteY12" fmla="*/ 4548125 h 4925252"/>
              <a:gd name="connsiteX13" fmla="*/ 0 w 2271282"/>
              <a:gd name="connsiteY13" fmla="*/ 491386 h 4925252"/>
              <a:gd name="connsiteX0" fmla="*/ 0 w 2268375"/>
              <a:gd name="connsiteY0" fmla="*/ 380123 h 4813989"/>
              <a:gd name="connsiteX1" fmla="*/ 285686 w 2268375"/>
              <a:gd name="connsiteY1" fmla="*/ 2997 h 4813989"/>
              <a:gd name="connsiteX2" fmla="*/ 528997 w 2268375"/>
              <a:gd name="connsiteY2" fmla="*/ 3805 h 4813989"/>
              <a:gd name="connsiteX3" fmla="*/ 582972 w 2268375"/>
              <a:gd name="connsiteY3" fmla="*/ 165095 h 4813989"/>
              <a:gd name="connsiteX4" fmla="*/ 1645962 w 2268375"/>
              <a:gd name="connsiteY4" fmla="*/ 169540 h 4813989"/>
              <a:gd name="connsiteX5" fmla="*/ 1734862 w 2268375"/>
              <a:gd name="connsiteY5" fmla="*/ 4441 h 4813989"/>
              <a:gd name="connsiteX6" fmla="*/ 2025328 w 2268375"/>
              <a:gd name="connsiteY6" fmla="*/ 6172 h 4813989"/>
              <a:gd name="connsiteX7" fmla="*/ 2246037 w 2268375"/>
              <a:gd name="connsiteY7" fmla="*/ 150492 h 4813989"/>
              <a:gd name="connsiteX8" fmla="*/ 2262754 w 2268375"/>
              <a:gd name="connsiteY8" fmla="*/ 380123 h 4813989"/>
              <a:gd name="connsiteX9" fmla="*/ 2262753 w 2268375"/>
              <a:gd name="connsiteY9" fmla="*/ 4436863 h 4813989"/>
              <a:gd name="connsiteX10" fmla="*/ 1885627 w 2268375"/>
              <a:gd name="connsiteY10" fmla="*/ 4813989 h 4813989"/>
              <a:gd name="connsiteX11" fmla="*/ 377126 w 2268375"/>
              <a:gd name="connsiteY11" fmla="*/ 4813988 h 4813989"/>
              <a:gd name="connsiteX12" fmla="*/ 0 w 2268375"/>
              <a:gd name="connsiteY12" fmla="*/ 4436862 h 4813989"/>
              <a:gd name="connsiteX13" fmla="*/ 0 w 2268375"/>
              <a:gd name="connsiteY13" fmla="*/ 380123 h 4813989"/>
              <a:gd name="connsiteX0" fmla="*/ 0 w 2269454"/>
              <a:gd name="connsiteY0" fmla="*/ 380123 h 4813989"/>
              <a:gd name="connsiteX1" fmla="*/ 285686 w 2269454"/>
              <a:gd name="connsiteY1" fmla="*/ 2997 h 4813989"/>
              <a:gd name="connsiteX2" fmla="*/ 528997 w 2269454"/>
              <a:gd name="connsiteY2" fmla="*/ 3805 h 4813989"/>
              <a:gd name="connsiteX3" fmla="*/ 582972 w 2269454"/>
              <a:gd name="connsiteY3" fmla="*/ 165095 h 4813989"/>
              <a:gd name="connsiteX4" fmla="*/ 1645962 w 2269454"/>
              <a:gd name="connsiteY4" fmla="*/ 169540 h 4813989"/>
              <a:gd name="connsiteX5" fmla="*/ 1734862 w 2269454"/>
              <a:gd name="connsiteY5" fmla="*/ 4441 h 4813989"/>
              <a:gd name="connsiteX6" fmla="*/ 2025328 w 2269454"/>
              <a:gd name="connsiteY6" fmla="*/ 6172 h 4813989"/>
              <a:gd name="connsiteX7" fmla="*/ 2246037 w 2269454"/>
              <a:gd name="connsiteY7" fmla="*/ 150492 h 4813989"/>
              <a:gd name="connsiteX8" fmla="*/ 2262754 w 2269454"/>
              <a:gd name="connsiteY8" fmla="*/ 380123 h 4813989"/>
              <a:gd name="connsiteX9" fmla="*/ 2262753 w 2269454"/>
              <a:gd name="connsiteY9" fmla="*/ 4436863 h 4813989"/>
              <a:gd name="connsiteX10" fmla="*/ 1885627 w 2269454"/>
              <a:gd name="connsiteY10" fmla="*/ 4813989 h 4813989"/>
              <a:gd name="connsiteX11" fmla="*/ 377126 w 2269454"/>
              <a:gd name="connsiteY11" fmla="*/ 4813988 h 4813989"/>
              <a:gd name="connsiteX12" fmla="*/ 0 w 2269454"/>
              <a:gd name="connsiteY12" fmla="*/ 4436862 h 4813989"/>
              <a:gd name="connsiteX13" fmla="*/ 0 w 2269454"/>
              <a:gd name="connsiteY13" fmla="*/ 380123 h 4813989"/>
              <a:gd name="connsiteX0" fmla="*/ 0 w 2267284"/>
              <a:gd name="connsiteY0" fmla="*/ 392755 h 4826621"/>
              <a:gd name="connsiteX1" fmla="*/ 285686 w 2267284"/>
              <a:gd name="connsiteY1" fmla="*/ 15629 h 4826621"/>
              <a:gd name="connsiteX2" fmla="*/ 528997 w 2267284"/>
              <a:gd name="connsiteY2" fmla="*/ 16437 h 4826621"/>
              <a:gd name="connsiteX3" fmla="*/ 582972 w 2267284"/>
              <a:gd name="connsiteY3" fmla="*/ 177727 h 4826621"/>
              <a:gd name="connsiteX4" fmla="*/ 1645962 w 2267284"/>
              <a:gd name="connsiteY4" fmla="*/ 182172 h 4826621"/>
              <a:gd name="connsiteX5" fmla="*/ 1734862 w 2267284"/>
              <a:gd name="connsiteY5" fmla="*/ 17073 h 4826621"/>
              <a:gd name="connsiteX6" fmla="*/ 2025328 w 2267284"/>
              <a:gd name="connsiteY6" fmla="*/ 18804 h 4826621"/>
              <a:gd name="connsiteX7" fmla="*/ 2201587 w 2267284"/>
              <a:gd name="connsiteY7" fmla="*/ 115499 h 4826621"/>
              <a:gd name="connsiteX8" fmla="*/ 2262754 w 2267284"/>
              <a:gd name="connsiteY8" fmla="*/ 392755 h 4826621"/>
              <a:gd name="connsiteX9" fmla="*/ 2262753 w 2267284"/>
              <a:gd name="connsiteY9" fmla="*/ 4449495 h 4826621"/>
              <a:gd name="connsiteX10" fmla="*/ 1885627 w 2267284"/>
              <a:gd name="connsiteY10" fmla="*/ 4826621 h 4826621"/>
              <a:gd name="connsiteX11" fmla="*/ 377126 w 2267284"/>
              <a:gd name="connsiteY11" fmla="*/ 4826620 h 4826621"/>
              <a:gd name="connsiteX12" fmla="*/ 0 w 2267284"/>
              <a:gd name="connsiteY12" fmla="*/ 4449494 h 4826621"/>
              <a:gd name="connsiteX13" fmla="*/ 0 w 2267284"/>
              <a:gd name="connsiteY13" fmla="*/ 392755 h 4826621"/>
              <a:gd name="connsiteX0" fmla="*/ 0 w 2272991"/>
              <a:gd name="connsiteY0" fmla="*/ 380123 h 4813989"/>
              <a:gd name="connsiteX1" fmla="*/ 285686 w 2272991"/>
              <a:gd name="connsiteY1" fmla="*/ 2997 h 4813989"/>
              <a:gd name="connsiteX2" fmla="*/ 528997 w 2272991"/>
              <a:gd name="connsiteY2" fmla="*/ 3805 h 4813989"/>
              <a:gd name="connsiteX3" fmla="*/ 582972 w 2272991"/>
              <a:gd name="connsiteY3" fmla="*/ 165095 h 4813989"/>
              <a:gd name="connsiteX4" fmla="*/ 1645962 w 2272991"/>
              <a:gd name="connsiteY4" fmla="*/ 169540 h 4813989"/>
              <a:gd name="connsiteX5" fmla="*/ 1734862 w 2272991"/>
              <a:gd name="connsiteY5" fmla="*/ 4441 h 4813989"/>
              <a:gd name="connsiteX6" fmla="*/ 2025328 w 2272991"/>
              <a:gd name="connsiteY6" fmla="*/ 6172 h 4813989"/>
              <a:gd name="connsiteX7" fmla="*/ 2201587 w 2272991"/>
              <a:gd name="connsiteY7" fmla="*/ 102867 h 4813989"/>
              <a:gd name="connsiteX8" fmla="*/ 2262754 w 2272991"/>
              <a:gd name="connsiteY8" fmla="*/ 380123 h 4813989"/>
              <a:gd name="connsiteX9" fmla="*/ 2262753 w 2272991"/>
              <a:gd name="connsiteY9" fmla="*/ 4436863 h 4813989"/>
              <a:gd name="connsiteX10" fmla="*/ 1885627 w 2272991"/>
              <a:gd name="connsiteY10" fmla="*/ 4813989 h 4813989"/>
              <a:gd name="connsiteX11" fmla="*/ 377126 w 2272991"/>
              <a:gd name="connsiteY11" fmla="*/ 4813988 h 4813989"/>
              <a:gd name="connsiteX12" fmla="*/ 0 w 2272991"/>
              <a:gd name="connsiteY12" fmla="*/ 4436862 h 4813989"/>
              <a:gd name="connsiteX13" fmla="*/ 0 w 2272991"/>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62754"/>
              <a:gd name="connsiteY0" fmla="*/ 437618 h 4874659"/>
              <a:gd name="connsiteX1" fmla="*/ 285686 w 2262754"/>
              <a:gd name="connsiteY1" fmla="*/ 63667 h 4874659"/>
              <a:gd name="connsiteX2" fmla="*/ 528997 w 2262754"/>
              <a:gd name="connsiteY2" fmla="*/ 64475 h 4874659"/>
              <a:gd name="connsiteX3" fmla="*/ 582972 w 2262754"/>
              <a:gd name="connsiteY3" fmla="*/ 225765 h 4874659"/>
              <a:gd name="connsiteX4" fmla="*/ 1645962 w 2262754"/>
              <a:gd name="connsiteY4" fmla="*/ 230210 h 4874659"/>
              <a:gd name="connsiteX5" fmla="*/ 1734862 w 2262754"/>
              <a:gd name="connsiteY5" fmla="*/ 65111 h 4874659"/>
              <a:gd name="connsiteX6" fmla="*/ 2025328 w 2262754"/>
              <a:gd name="connsiteY6" fmla="*/ 66842 h 4874659"/>
              <a:gd name="connsiteX7" fmla="*/ 2262754 w 2262754"/>
              <a:gd name="connsiteY7" fmla="*/ 440793 h 4874659"/>
              <a:gd name="connsiteX8" fmla="*/ 2262753 w 2262754"/>
              <a:gd name="connsiteY8" fmla="*/ 4497533 h 4874659"/>
              <a:gd name="connsiteX9" fmla="*/ 1885627 w 2262754"/>
              <a:gd name="connsiteY9" fmla="*/ 4874659 h 4874659"/>
              <a:gd name="connsiteX10" fmla="*/ 377126 w 2262754"/>
              <a:gd name="connsiteY10" fmla="*/ 4874658 h 4874659"/>
              <a:gd name="connsiteX11" fmla="*/ 0 w 2262754"/>
              <a:gd name="connsiteY11" fmla="*/ 4497532 h 4874659"/>
              <a:gd name="connsiteX12" fmla="*/ 12700 w 2262754"/>
              <a:gd name="connsiteY12" fmla="*/ 437618 h 4874659"/>
              <a:gd name="connsiteX0" fmla="*/ 12700 w 2262754"/>
              <a:gd name="connsiteY0" fmla="*/ 448597 h 4885638"/>
              <a:gd name="connsiteX1" fmla="*/ 285686 w 2262754"/>
              <a:gd name="connsiteY1" fmla="*/ 74646 h 4885638"/>
              <a:gd name="connsiteX2" fmla="*/ 528997 w 2262754"/>
              <a:gd name="connsiteY2" fmla="*/ 75454 h 4885638"/>
              <a:gd name="connsiteX3" fmla="*/ 582972 w 2262754"/>
              <a:gd name="connsiteY3" fmla="*/ 236744 h 4885638"/>
              <a:gd name="connsiteX4" fmla="*/ 1645962 w 2262754"/>
              <a:gd name="connsiteY4" fmla="*/ 241189 h 4885638"/>
              <a:gd name="connsiteX5" fmla="*/ 1734862 w 2262754"/>
              <a:gd name="connsiteY5" fmla="*/ 76090 h 4885638"/>
              <a:gd name="connsiteX6" fmla="*/ 2262754 w 2262754"/>
              <a:gd name="connsiteY6" fmla="*/ 451772 h 4885638"/>
              <a:gd name="connsiteX7" fmla="*/ 2262753 w 2262754"/>
              <a:gd name="connsiteY7" fmla="*/ 4508512 h 4885638"/>
              <a:gd name="connsiteX8" fmla="*/ 1885627 w 2262754"/>
              <a:gd name="connsiteY8" fmla="*/ 4885638 h 4885638"/>
              <a:gd name="connsiteX9" fmla="*/ 377126 w 2262754"/>
              <a:gd name="connsiteY9" fmla="*/ 4885637 h 4885638"/>
              <a:gd name="connsiteX10" fmla="*/ 0 w 2262754"/>
              <a:gd name="connsiteY10" fmla="*/ 4508511 h 4885638"/>
              <a:gd name="connsiteX11" fmla="*/ 12700 w 2262754"/>
              <a:gd name="connsiteY11" fmla="*/ 448597 h 4885638"/>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65167"/>
              <a:gd name="connsiteY0" fmla="*/ 377926 h 4814967"/>
              <a:gd name="connsiteX1" fmla="*/ 285686 w 2265167"/>
              <a:gd name="connsiteY1" fmla="*/ 3975 h 4814967"/>
              <a:gd name="connsiteX2" fmla="*/ 528997 w 2265167"/>
              <a:gd name="connsiteY2" fmla="*/ 4783 h 4814967"/>
              <a:gd name="connsiteX3" fmla="*/ 582972 w 2265167"/>
              <a:gd name="connsiteY3" fmla="*/ 166073 h 4814967"/>
              <a:gd name="connsiteX4" fmla="*/ 1645962 w 2265167"/>
              <a:gd name="connsiteY4" fmla="*/ 170518 h 4814967"/>
              <a:gd name="connsiteX5" fmla="*/ 1734862 w 2265167"/>
              <a:gd name="connsiteY5" fmla="*/ 5419 h 4814967"/>
              <a:gd name="connsiteX6" fmla="*/ 2262754 w 2265167"/>
              <a:gd name="connsiteY6" fmla="*/ 381101 h 4814967"/>
              <a:gd name="connsiteX7" fmla="*/ 2262753 w 2265167"/>
              <a:gd name="connsiteY7" fmla="*/ 4437841 h 4814967"/>
              <a:gd name="connsiteX8" fmla="*/ 1885627 w 2265167"/>
              <a:gd name="connsiteY8" fmla="*/ 4814967 h 4814967"/>
              <a:gd name="connsiteX9" fmla="*/ 377126 w 2265167"/>
              <a:gd name="connsiteY9" fmla="*/ 4814966 h 4814967"/>
              <a:gd name="connsiteX10" fmla="*/ 0 w 2265167"/>
              <a:gd name="connsiteY10" fmla="*/ 4437840 h 4814967"/>
              <a:gd name="connsiteX11" fmla="*/ 12700 w 2265167"/>
              <a:gd name="connsiteY11" fmla="*/ 377926 h 4814967"/>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81160"/>
              <a:gd name="connsiteY0" fmla="*/ 418659 h 4855700"/>
              <a:gd name="connsiteX1" fmla="*/ 285686 w 2281160"/>
              <a:gd name="connsiteY1" fmla="*/ 44708 h 4855700"/>
              <a:gd name="connsiteX2" fmla="*/ 528997 w 2281160"/>
              <a:gd name="connsiteY2" fmla="*/ 45516 h 4855700"/>
              <a:gd name="connsiteX3" fmla="*/ 582972 w 2281160"/>
              <a:gd name="connsiteY3" fmla="*/ 206806 h 4855700"/>
              <a:gd name="connsiteX4" fmla="*/ 1645962 w 2281160"/>
              <a:gd name="connsiteY4" fmla="*/ 211251 h 4855700"/>
              <a:gd name="connsiteX5" fmla="*/ 1734862 w 2281160"/>
              <a:gd name="connsiteY5" fmla="*/ 46152 h 4855700"/>
              <a:gd name="connsiteX6" fmla="*/ 2014261 w 2281160"/>
              <a:gd name="connsiteY6" fmla="*/ 84253 h 4855700"/>
              <a:gd name="connsiteX7" fmla="*/ 2262754 w 2281160"/>
              <a:gd name="connsiteY7" fmla="*/ 421834 h 4855700"/>
              <a:gd name="connsiteX8" fmla="*/ 2262753 w 2281160"/>
              <a:gd name="connsiteY8" fmla="*/ 4478574 h 4855700"/>
              <a:gd name="connsiteX9" fmla="*/ 1885627 w 2281160"/>
              <a:gd name="connsiteY9" fmla="*/ 4855700 h 4855700"/>
              <a:gd name="connsiteX10" fmla="*/ 377126 w 2281160"/>
              <a:gd name="connsiteY10" fmla="*/ 4855699 h 4855700"/>
              <a:gd name="connsiteX11" fmla="*/ 0 w 2281160"/>
              <a:gd name="connsiteY11" fmla="*/ 4478573 h 4855700"/>
              <a:gd name="connsiteX12" fmla="*/ 12700 w 2281160"/>
              <a:gd name="connsiteY12" fmla="*/ 418659 h 4855700"/>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41435 h 4878476"/>
              <a:gd name="connsiteX1" fmla="*/ 285686 w 2279514"/>
              <a:gd name="connsiteY1" fmla="*/ 67484 h 4878476"/>
              <a:gd name="connsiteX2" fmla="*/ 528997 w 2279514"/>
              <a:gd name="connsiteY2" fmla="*/ 68292 h 4878476"/>
              <a:gd name="connsiteX3" fmla="*/ 582972 w 2279514"/>
              <a:gd name="connsiteY3" fmla="*/ 229582 h 4878476"/>
              <a:gd name="connsiteX4" fmla="*/ 1645962 w 2279514"/>
              <a:gd name="connsiteY4" fmla="*/ 234027 h 4878476"/>
              <a:gd name="connsiteX5" fmla="*/ 1734862 w 2279514"/>
              <a:gd name="connsiteY5" fmla="*/ 68928 h 4878476"/>
              <a:gd name="connsiteX6" fmla="*/ 2036486 w 2279514"/>
              <a:gd name="connsiteY6" fmla="*/ 72104 h 4878476"/>
              <a:gd name="connsiteX7" fmla="*/ 2262754 w 2279514"/>
              <a:gd name="connsiteY7" fmla="*/ 444610 h 4878476"/>
              <a:gd name="connsiteX8" fmla="*/ 2262753 w 2279514"/>
              <a:gd name="connsiteY8" fmla="*/ 4501350 h 4878476"/>
              <a:gd name="connsiteX9" fmla="*/ 1885627 w 2279514"/>
              <a:gd name="connsiteY9" fmla="*/ 4878476 h 4878476"/>
              <a:gd name="connsiteX10" fmla="*/ 377126 w 2279514"/>
              <a:gd name="connsiteY10" fmla="*/ 4878475 h 4878476"/>
              <a:gd name="connsiteX11" fmla="*/ 0 w 2279514"/>
              <a:gd name="connsiteY11" fmla="*/ 4501349 h 4878476"/>
              <a:gd name="connsiteX12" fmla="*/ 12700 w 2279514"/>
              <a:gd name="connsiteY12" fmla="*/ 441435 h 4878476"/>
              <a:gd name="connsiteX0" fmla="*/ 12700 w 2263115"/>
              <a:gd name="connsiteY0" fmla="*/ 382311 h 4819352"/>
              <a:gd name="connsiteX1" fmla="*/ 285686 w 2263115"/>
              <a:gd name="connsiteY1" fmla="*/ 8360 h 4819352"/>
              <a:gd name="connsiteX2" fmla="*/ 528997 w 2263115"/>
              <a:gd name="connsiteY2" fmla="*/ 9168 h 4819352"/>
              <a:gd name="connsiteX3" fmla="*/ 582972 w 2263115"/>
              <a:gd name="connsiteY3" fmla="*/ 170458 h 4819352"/>
              <a:gd name="connsiteX4" fmla="*/ 1645962 w 2263115"/>
              <a:gd name="connsiteY4" fmla="*/ 174903 h 4819352"/>
              <a:gd name="connsiteX5" fmla="*/ 1734862 w 2263115"/>
              <a:gd name="connsiteY5" fmla="*/ 9804 h 4819352"/>
              <a:gd name="connsiteX6" fmla="*/ 2036486 w 2263115"/>
              <a:gd name="connsiteY6" fmla="*/ 12980 h 4819352"/>
              <a:gd name="connsiteX7" fmla="*/ 2262754 w 2263115"/>
              <a:gd name="connsiteY7" fmla="*/ 385486 h 4819352"/>
              <a:gd name="connsiteX8" fmla="*/ 2262753 w 2263115"/>
              <a:gd name="connsiteY8" fmla="*/ 4442226 h 4819352"/>
              <a:gd name="connsiteX9" fmla="*/ 1885627 w 2263115"/>
              <a:gd name="connsiteY9" fmla="*/ 4819352 h 4819352"/>
              <a:gd name="connsiteX10" fmla="*/ 377126 w 2263115"/>
              <a:gd name="connsiteY10" fmla="*/ 4819351 h 4819352"/>
              <a:gd name="connsiteX11" fmla="*/ 0 w 2263115"/>
              <a:gd name="connsiteY11" fmla="*/ 4442225 h 4819352"/>
              <a:gd name="connsiteX12" fmla="*/ 12700 w 2263115"/>
              <a:gd name="connsiteY12" fmla="*/ 382311 h 4819352"/>
              <a:gd name="connsiteX0" fmla="*/ 12700 w 2263263"/>
              <a:gd name="connsiteY0" fmla="*/ 399540 h 4836581"/>
              <a:gd name="connsiteX1" fmla="*/ 285686 w 2263263"/>
              <a:gd name="connsiteY1" fmla="*/ 25589 h 4836581"/>
              <a:gd name="connsiteX2" fmla="*/ 528997 w 2263263"/>
              <a:gd name="connsiteY2" fmla="*/ 26397 h 4836581"/>
              <a:gd name="connsiteX3" fmla="*/ 582972 w 2263263"/>
              <a:gd name="connsiteY3" fmla="*/ 187687 h 4836581"/>
              <a:gd name="connsiteX4" fmla="*/ 1645962 w 2263263"/>
              <a:gd name="connsiteY4" fmla="*/ 192132 h 4836581"/>
              <a:gd name="connsiteX5" fmla="*/ 1734862 w 2263263"/>
              <a:gd name="connsiteY5" fmla="*/ 27033 h 4836581"/>
              <a:gd name="connsiteX6" fmla="*/ 2036486 w 2263263"/>
              <a:gd name="connsiteY6" fmla="*/ 30209 h 4836581"/>
              <a:gd name="connsiteX7" fmla="*/ 2262754 w 2263263"/>
              <a:gd name="connsiteY7" fmla="*/ 402715 h 4836581"/>
              <a:gd name="connsiteX8" fmla="*/ 2262753 w 2263263"/>
              <a:gd name="connsiteY8" fmla="*/ 4459455 h 4836581"/>
              <a:gd name="connsiteX9" fmla="*/ 1885627 w 2263263"/>
              <a:gd name="connsiteY9" fmla="*/ 4836581 h 4836581"/>
              <a:gd name="connsiteX10" fmla="*/ 377126 w 2263263"/>
              <a:gd name="connsiteY10" fmla="*/ 4836580 h 4836581"/>
              <a:gd name="connsiteX11" fmla="*/ 0 w 2263263"/>
              <a:gd name="connsiteY11" fmla="*/ 4459454 h 4836581"/>
              <a:gd name="connsiteX12" fmla="*/ 12700 w 2263263"/>
              <a:gd name="connsiteY12" fmla="*/ 399540 h 4836581"/>
              <a:gd name="connsiteX0" fmla="*/ 12700 w 2263140"/>
              <a:gd name="connsiteY0" fmla="*/ 382311 h 4819352"/>
              <a:gd name="connsiteX1" fmla="*/ 285686 w 2263140"/>
              <a:gd name="connsiteY1" fmla="*/ 8360 h 4819352"/>
              <a:gd name="connsiteX2" fmla="*/ 528997 w 2263140"/>
              <a:gd name="connsiteY2" fmla="*/ 9168 h 4819352"/>
              <a:gd name="connsiteX3" fmla="*/ 582972 w 2263140"/>
              <a:gd name="connsiteY3" fmla="*/ 170458 h 4819352"/>
              <a:gd name="connsiteX4" fmla="*/ 1645962 w 2263140"/>
              <a:gd name="connsiteY4" fmla="*/ 174903 h 4819352"/>
              <a:gd name="connsiteX5" fmla="*/ 1734862 w 2263140"/>
              <a:gd name="connsiteY5" fmla="*/ 9804 h 4819352"/>
              <a:gd name="connsiteX6" fmla="*/ 2036486 w 2263140"/>
              <a:gd name="connsiteY6" fmla="*/ 12980 h 4819352"/>
              <a:gd name="connsiteX7" fmla="*/ 2262754 w 2263140"/>
              <a:gd name="connsiteY7" fmla="*/ 385486 h 4819352"/>
              <a:gd name="connsiteX8" fmla="*/ 2262753 w 2263140"/>
              <a:gd name="connsiteY8" fmla="*/ 4442226 h 4819352"/>
              <a:gd name="connsiteX9" fmla="*/ 1885627 w 2263140"/>
              <a:gd name="connsiteY9" fmla="*/ 4819352 h 4819352"/>
              <a:gd name="connsiteX10" fmla="*/ 377126 w 2263140"/>
              <a:gd name="connsiteY10" fmla="*/ 4819351 h 4819352"/>
              <a:gd name="connsiteX11" fmla="*/ 0 w 2263140"/>
              <a:gd name="connsiteY11" fmla="*/ 4442225 h 4819352"/>
              <a:gd name="connsiteX12" fmla="*/ 12700 w 2263140"/>
              <a:gd name="connsiteY12" fmla="*/ 382311 h 4819352"/>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2971"/>
              <a:gd name="connsiteY0" fmla="*/ 383084 h 4820125"/>
              <a:gd name="connsiteX1" fmla="*/ 285686 w 2262971"/>
              <a:gd name="connsiteY1" fmla="*/ 9133 h 4820125"/>
              <a:gd name="connsiteX2" fmla="*/ 528997 w 2262971"/>
              <a:gd name="connsiteY2" fmla="*/ 9941 h 4820125"/>
              <a:gd name="connsiteX3" fmla="*/ 582972 w 2262971"/>
              <a:gd name="connsiteY3" fmla="*/ 171231 h 4820125"/>
              <a:gd name="connsiteX4" fmla="*/ 1645962 w 2262971"/>
              <a:gd name="connsiteY4" fmla="*/ 175676 h 4820125"/>
              <a:gd name="connsiteX5" fmla="*/ 1734862 w 2262971"/>
              <a:gd name="connsiteY5" fmla="*/ 10577 h 4820125"/>
              <a:gd name="connsiteX6" fmla="*/ 2036486 w 2262971"/>
              <a:gd name="connsiteY6" fmla="*/ 13753 h 4820125"/>
              <a:gd name="connsiteX7" fmla="*/ 2262754 w 2262971"/>
              <a:gd name="connsiteY7" fmla="*/ 386259 h 4820125"/>
              <a:gd name="connsiteX8" fmla="*/ 2262753 w 2262971"/>
              <a:gd name="connsiteY8" fmla="*/ 4442999 h 4820125"/>
              <a:gd name="connsiteX9" fmla="*/ 1885627 w 2262971"/>
              <a:gd name="connsiteY9" fmla="*/ 4820125 h 4820125"/>
              <a:gd name="connsiteX10" fmla="*/ 377126 w 2262971"/>
              <a:gd name="connsiteY10" fmla="*/ 4820124 h 4820125"/>
              <a:gd name="connsiteX11" fmla="*/ 0 w 2262971"/>
              <a:gd name="connsiteY11" fmla="*/ 4442998 h 4820125"/>
              <a:gd name="connsiteX12" fmla="*/ 12700 w 2262971"/>
              <a:gd name="connsiteY12" fmla="*/ 383084 h 4820125"/>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3073"/>
              <a:gd name="connsiteY0" fmla="*/ 381614 h 4818655"/>
              <a:gd name="connsiteX1" fmla="*/ 285686 w 2263073"/>
              <a:gd name="connsiteY1" fmla="*/ 7663 h 4818655"/>
              <a:gd name="connsiteX2" fmla="*/ 528997 w 2263073"/>
              <a:gd name="connsiteY2" fmla="*/ 8471 h 4818655"/>
              <a:gd name="connsiteX3" fmla="*/ 582972 w 2263073"/>
              <a:gd name="connsiteY3" fmla="*/ 169761 h 4818655"/>
              <a:gd name="connsiteX4" fmla="*/ 1645962 w 2263073"/>
              <a:gd name="connsiteY4" fmla="*/ 174206 h 4818655"/>
              <a:gd name="connsiteX5" fmla="*/ 1734862 w 2263073"/>
              <a:gd name="connsiteY5" fmla="*/ 9107 h 4818655"/>
              <a:gd name="connsiteX6" fmla="*/ 2036486 w 2263073"/>
              <a:gd name="connsiteY6" fmla="*/ 12283 h 4818655"/>
              <a:gd name="connsiteX7" fmla="*/ 2262754 w 2263073"/>
              <a:gd name="connsiteY7" fmla="*/ 384789 h 4818655"/>
              <a:gd name="connsiteX8" fmla="*/ 2262753 w 2263073"/>
              <a:gd name="connsiteY8" fmla="*/ 4441529 h 4818655"/>
              <a:gd name="connsiteX9" fmla="*/ 1885627 w 2263073"/>
              <a:gd name="connsiteY9" fmla="*/ 4818655 h 4818655"/>
              <a:gd name="connsiteX10" fmla="*/ 377126 w 2263073"/>
              <a:gd name="connsiteY10" fmla="*/ 4818654 h 4818655"/>
              <a:gd name="connsiteX11" fmla="*/ 0 w 2263073"/>
              <a:gd name="connsiteY11" fmla="*/ 4441528 h 4818655"/>
              <a:gd name="connsiteX12" fmla="*/ 12700 w 2263073"/>
              <a:gd name="connsiteY12" fmla="*/ 381614 h 4818655"/>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73637"/>
              <a:gd name="connsiteY0" fmla="*/ 381614 h 4906584"/>
              <a:gd name="connsiteX1" fmla="*/ 285686 w 2273637"/>
              <a:gd name="connsiteY1" fmla="*/ 7663 h 4906584"/>
              <a:gd name="connsiteX2" fmla="*/ 528997 w 2273637"/>
              <a:gd name="connsiteY2" fmla="*/ 8471 h 4906584"/>
              <a:gd name="connsiteX3" fmla="*/ 582972 w 2273637"/>
              <a:gd name="connsiteY3" fmla="*/ 169761 h 4906584"/>
              <a:gd name="connsiteX4" fmla="*/ 1645962 w 2273637"/>
              <a:gd name="connsiteY4" fmla="*/ 174206 h 4906584"/>
              <a:gd name="connsiteX5" fmla="*/ 1734862 w 2273637"/>
              <a:gd name="connsiteY5" fmla="*/ 9107 h 4906584"/>
              <a:gd name="connsiteX6" fmla="*/ 2036486 w 2273637"/>
              <a:gd name="connsiteY6" fmla="*/ 12283 h 4906584"/>
              <a:gd name="connsiteX7" fmla="*/ 2273346 w 2273637"/>
              <a:gd name="connsiteY7" fmla="*/ 374198 h 4906584"/>
              <a:gd name="connsiteX8" fmla="*/ 2262753 w 2273637"/>
              <a:gd name="connsiteY8" fmla="*/ 4441529 h 4906584"/>
              <a:gd name="connsiteX9" fmla="*/ 1885627 w 2273637"/>
              <a:gd name="connsiteY9" fmla="*/ 4818655 h 4906584"/>
              <a:gd name="connsiteX10" fmla="*/ 377126 w 2273637"/>
              <a:gd name="connsiteY10" fmla="*/ 4818654 h 4906584"/>
              <a:gd name="connsiteX11" fmla="*/ 0 w 2273637"/>
              <a:gd name="connsiteY11" fmla="*/ 4441528 h 4906584"/>
              <a:gd name="connsiteX12" fmla="*/ 12700 w 2273637"/>
              <a:gd name="connsiteY12" fmla="*/ 381614 h 4906584"/>
              <a:gd name="connsiteX0" fmla="*/ 12700 w 2273637"/>
              <a:gd name="connsiteY0" fmla="*/ 381614 h 4818718"/>
              <a:gd name="connsiteX1" fmla="*/ 285686 w 2273637"/>
              <a:gd name="connsiteY1" fmla="*/ 7663 h 4818718"/>
              <a:gd name="connsiteX2" fmla="*/ 528997 w 2273637"/>
              <a:gd name="connsiteY2" fmla="*/ 8471 h 4818718"/>
              <a:gd name="connsiteX3" fmla="*/ 582972 w 2273637"/>
              <a:gd name="connsiteY3" fmla="*/ 169761 h 4818718"/>
              <a:gd name="connsiteX4" fmla="*/ 1645962 w 2273637"/>
              <a:gd name="connsiteY4" fmla="*/ 174206 h 4818718"/>
              <a:gd name="connsiteX5" fmla="*/ 1734862 w 2273637"/>
              <a:gd name="connsiteY5" fmla="*/ 9107 h 4818718"/>
              <a:gd name="connsiteX6" fmla="*/ 2036486 w 2273637"/>
              <a:gd name="connsiteY6" fmla="*/ 12283 h 4818718"/>
              <a:gd name="connsiteX7" fmla="*/ 2273346 w 2273637"/>
              <a:gd name="connsiteY7" fmla="*/ 374198 h 4818718"/>
              <a:gd name="connsiteX8" fmla="*/ 2262753 w 2273637"/>
              <a:gd name="connsiteY8" fmla="*/ 4441529 h 4818718"/>
              <a:gd name="connsiteX9" fmla="*/ 1885627 w 2273637"/>
              <a:gd name="connsiteY9" fmla="*/ 4818655 h 4818718"/>
              <a:gd name="connsiteX10" fmla="*/ 377126 w 2273637"/>
              <a:gd name="connsiteY10" fmla="*/ 4818654 h 4818718"/>
              <a:gd name="connsiteX11" fmla="*/ 0 w 2273637"/>
              <a:gd name="connsiteY11" fmla="*/ 4441528 h 4818718"/>
              <a:gd name="connsiteX12" fmla="*/ 12700 w 2273637"/>
              <a:gd name="connsiteY12" fmla="*/ 381614 h 4818718"/>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7126 w 2292797"/>
              <a:gd name="connsiteY10" fmla="*/ 4818654 h 4926411"/>
              <a:gd name="connsiteX11" fmla="*/ 0 w 2292797"/>
              <a:gd name="connsiteY11" fmla="*/ 4441528 h 4926411"/>
              <a:gd name="connsiteX12" fmla="*/ 12700 w 2292797"/>
              <a:gd name="connsiteY12" fmla="*/ 381614 h 4926411"/>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0065 w 2292797"/>
              <a:gd name="connsiteY10" fmla="*/ 4843368 h 4926411"/>
              <a:gd name="connsiteX11" fmla="*/ 0 w 2292797"/>
              <a:gd name="connsiteY11" fmla="*/ 4441528 h 4926411"/>
              <a:gd name="connsiteX12" fmla="*/ 12700 w 2292797"/>
              <a:gd name="connsiteY12" fmla="*/ 381614 h 4926411"/>
              <a:gd name="connsiteX0" fmla="*/ 13163 w 2293260"/>
              <a:gd name="connsiteY0" fmla="*/ 381614 h 4926411"/>
              <a:gd name="connsiteX1" fmla="*/ 286149 w 2293260"/>
              <a:gd name="connsiteY1" fmla="*/ 7663 h 4926411"/>
              <a:gd name="connsiteX2" fmla="*/ 529460 w 2293260"/>
              <a:gd name="connsiteY2" fmla="*/ 8471 h 4926411"/>
              <a:gd name="connsiteX3" fmla="*/ 583435 w 2293260"/>
              <a:gd name="connsiteY3" fmla="*/ 169761 h 4926411"/>
              <a:gd name="connsiteX4" fmla="*/ 1646425 w 2293260"/>
              <a:gd name="connsiteY4" fmla="*/ 174206 h 4926411"/>
              <a:gd name="connsiteX5" fmla="*/ 1735325 w 2293260"/>
              <a:gd name="connsiteY5" fmla="*/ 9107 h 4926411"/>
              <a:gd name="connsiteX6" fmla="*/ 2036949 w 2293260"/>
              <a:gd name="connsiteY6" fmla="*/ 12283 h 4926411"/>
              <a:gd name="connsiteX7" fmla="*/ 2273809 w 2293260"/>
              <a:gd name="connsiteY7" fmla="*/ 374198 h 4926411"/>
              <a:gd name="connsiteX8" fmla="*/ 2263216 w 2293260"/>
              <a:gd name="connsiteY8" fmla="*/ 4441529 h 4926411"/>
              <a:gd name="connsiteX9" fmla="*/ 1886090 w 2293260"/>
              <a:gd name="connsiteY9" fmla="*/ 4850429 h 4926411"/>
              <a:gd name="connsiteX10" fmla="*/ 370528 w 2293260"/>
              <a:gd name="connsiteY10" fmla="*/ 4843368 h 4926411"/>
              <a:gd name="connsiteX11" fmla="*/ 463 w 2293260"/>
              <a:gd name="connsiteY11" fmla="*/ 4441528 h 4926411"/>
              <a:gd name="connsiteX12" fmla="*/ 13163 w 2293260"/>
              <a:gd name="connsiteY12" fmla="*/ 381614 h 4926411"/>
              <a:gd name="connsiteX0" fmla="*/ 13163 w 2293260"/>
              <a:gd name="connsiteY0" fmla="*/ 381614 h 4925026"/>
              <a:gd name="connsiteX1" fmla="*/ 286149 w 2293260"/>
              <a:gd name="connsiteY1" fmla="*/ 7663 h 4925026"/>
              <a:gd name="connsiteX2" fmla="*/ 529460 w 2293260"/>
              <a:gd name="connsiteY2" fmla="*/ 8471 h 4925026"/>
              <a:gd name="connsiteX3" fmla="*/ 583435 w 2293260"/>
              <a:gd name="connsiteY3" fmla="*/ 169761 h 4925026"/>
              <a:gd name="connsiteX4" fmla="*/ 1646425 w 2293260"/>
              <a:gd name="connsiteY4" fmla="*/ 174206 h 4925026"/>
              <a:gd name="connsiteX5" fmla="*/ 1735325 w 2293260"/>
              <a:gd name="connsiteY5" fmla="*/ 9107 h 4925026"/>
              <a:gd name="connsiteX6" fmla="*/ 2036949 w 2293260"/>
              <a:gd name="connsiteY6" fmla="*/ 12283 h 4925026"/>
              <a:gd name="connsiteX7" fmla="*/ 2273809 w 2293260"/>
              <a:gd name="connsiteY7" fmla="*/ 374198 h 4925026"/>
              <a:gd name="connsiteX8" fmla="*/ 2263216 w 2293260"/>
              <a:gd name="connsiteY8" fmla="*/ 4441529 h 4925026"/>
              <a:gd name="connsiteX9" fmla="*/ 1886090 w 2293260"/>
              <a:gd name="connsiteY9" fmla="*/ 4850429 h 4925026"/>
              <a:gd name="connsiteX10" fmla="*/ 370528 w 2293260"/>
              <a:gd name="connsiteY10" fmla="*/ 4843368 h 4925026"/>
              <a:gd name="connsiteX11" fmla="*/ 463 w 2293260"/>
              <a:gd name="connsiteY11" fmla="*/ 4441528 h 4925026"/>
              <a:gd name="connsiteX12" fmla="*/ 13163 w 2293260"/>
              <a:gd name="connsiteY12" fmla="*/ 381614 h 4925026"/>
              <a:gd name="connsiteX0" fmla="*/ 13163 w 2274100"/>
              <a:gd name="connsiteY0" fmla="*/ 381614 h 4851295"/>
              <a:gd name="connsiteX1" fmla="*/ 286149 w 2274100"/>
              <a:gd name="connsiteY1" fmla="*/ 7663 h 4851295"/>
              <a:gd name="connsiteX2" fmla="*/ 529460 w 2274100"/>
              <a:gd name="connsiteY2" fmla="*/ 8471 h 4851295"/>
              <a:gd name="connsiteX3" fmla="*/ 583435 w 2274100"/>
              <a:gd name="connsiteY3" fmla="*/ 169761 h 4851295"/>
              <a:gd name="connsiteX4" fmla="*/ 1646425 w 2274100"/>
              <a:gd name="connsiteY4" fmla="*/ 174206 h 4851295"/>
              <a:gd name="connsiteX5" fmla="*/ 1735325 w 2274100"/>
              <a:gd name="connsiteY5" fmla="*/ 9107 h 4851295"/>
              <a:gd name="connsiteX6" fmla="*/ 2036949 w 2274100"/>
              <a:gd name="connsiteY6" fmla="*/ 12283 h 4851295"/>
              <a:gd name="connsiteX7" fmla="*/ 2273809 w 2274100"/>
              <a:gd name="connsiteY7" fmla="*/ 374198 h 4851295"/>
              <a:gd name="connsiteX8" fmla="*/ 2263216 w 2274100"/>
              <a:gd name="connsiteY8" fmla="*/ 4441529 h 4851295"/>
              <a:gd name="connsiteX9" fmla="*/ 1886090 w 2274100"/>
              <a:gd name="connsiteY9" fmla="*/ 4850429 h 4851295"/>
              <a:gd name="connsiteX10" fmla="*/ 370528 w 2274100"/>
              <a:gd name="connsiteY10" fmla="*/ 4843368 h 4851295"/>
              <a:gd name="connsiteX11" fmla="*/ 463 w 2274100"/>
              <a:gd name="connsiteY11" fmla="*/ 4441528 h 4851295"/>
              <a:gd name="connsiteX12" fmla="*/ 13163 w 2274100"/>
              <a:gd name="connsiteY12" fmla="*/ 381614 h 4851295"/>
              <a:gd name="connsiteX0" fmla="*/ 13163 w 2285503"/>
              <a:gd name="connsiteY0" fmla="*/ 452968 h 4950039"/>
              <a:gd name="connsiteX1" fmla="*/ 286149 w 2285503"/>
              <a:gd name="connsiteY1" fmla="*/ 79017 h 4950039"/>
              <a:gd name="connsiteX2" fmla="*/ 529460 w 2285503"/>
              <a:gd name="connsiteY2" fmla="*/ 79825 h 4950039"/>
              <a:gd name="connsiteX3" fmla="*/ 583435 w 2285503"/>
              <a:gd name="connsiteY3" fmla="*/ 241115 h 4950039"/>
              <a:gd name="connsiteX4" fmla="*/ 1646425 w 2285503"/>
              <a:gd name="connsiteY4" fmla="*/ 245560 h 4950039"/>
              <a:gd name="connsiteX5" fmla="*/ 1735325 w 2285503"/>
              <a:gd name="connsiteY5" fmla="*/ 80461 h 4950039"/>
              <a:gd name="connsiteX6" fmla="*/ 2036949 w 2285503"/>
              <a:gd name="connsiteY6" fmla="*/ 83637 h 4950039"/>
              <a:gd name="connsiteX7" fmla="*/ 2273809 w 2285503"/>
              <a:gd name="connsiteY7" fmla="*/ 445552 h 4950039"/>
              <a:gd name="connsiteX8" fmla="*/ 2259685 w 2285503"/>
              <a:gd name="connsiteY8" fmla="*/ 4516413 h 4950039"/>
              <a:gd name="connsiteX9" fmla="*/ 1886090 w 2285503"/>
              <a:gd name="connsiteY9" fmla="*/ 4921783 h 4950039"/>
              <a:gd name="connsiteX10" fmla="*/ 370528 w 2285503"/>
              <a:gd name="connsiteY10" fmla="*/ 4914722 h 4950039"/>
              <a:gd name="connsiteX11" fmla="*/ 463 w 2285503"/>
              <a:gd name="connsiteY11" fmla="*/ 4512882 h 4950039"/>
              <a:gd name="connsiteX12" fmla="*/ 13163 w 2285503"/>
              <a:gd name="connsiteY12" fmla="*/ 452968 h 4950039"/>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74409"/>
              <a:gd name="connsiteY0" fmla="*/ 452968 h 4921783"/>
              <a:gd name="connsiteX1" fmla="*/ 286149 w 2274409"/>
              <a:gd name="connsiteY1" fmla="*/ 79017 h 4921783"/>
              <a:gd name="connsiteX2" fmla="*/ 529460 w 2274409"/>
              <a:gd name="connsiteY2" fmla="*/ 79825 h 4921783"/>
              <a:gd name="connsiteX3" fmla="*/ 583435 w 2274409"/>
              <a:gd name="connsiteY3" fmla="*/ 241115 h 4921783"/>
              <a:gd name="connsiteX4" fmla="*/ 1646425 w 2274409"/>
              <a:gd name="connsiteY4" fmla="*/ 245560 h 4921783"/>
              <a:gd name="connsiteX5" fmla="*/ 1735325 w 2274409"/>
              <a:gd name="connsiteY5" fmla="*/ 80461 h 4921783"/>
              <a:gd name="connsiteX6" fmla="*/ 2036949 w 2274409"/>
              <a:gd name="connsiteY6" fmla="*/ 83637 h 4921783"/>
              <a:gd name="connsiteX7" fmla="*/ 2273809 w 2274409"/>
              <a:gd name="connsiteY7" fmla="*/ 445552 h 4921783"/>
              <a:gd name="connsiteX8" fmla="*/ 2259685 w 2274409"/>
              <a:gd name="connsiteY8" fmla="*/ 4516413 h 4921783"/>
              <a:gd name="connsiteX9" fmla="*/ 1886090 w 2274409"/>
              <a:gd name="connsiteY9" fmla="*/ 4921783 h 4921783"/>
              <a:gd name="connsiteX10" fmla="*/ 370528 w 2274409"/>
              <a:gd name="connsiteY10" fmla="*/ 4914722 h 4921783"/>
              <a:gd name="connsiteX11" fmla="*/ 463 w 2274409"/>
              <a:gd name="connsiteY11" fmla="*/ 4512882 h 4921783"/>
              <a:gd name="connsiteX12" fmla="*/ 13163 w 2274409"/>
              <a:gd name="connsiteY12" fmla="*/ 452968 h 4921783"/>
              <a:gd name="connsiteX0" fmla="*/ 13163 w 2274409"/>
              <a:gd name="connsiteY0" fmla="*/ 381614 h 4850429"/>
              <a:gd name="connsiteX1" fmla="*/ 286149 w 2274409"/>
              <a:gd name="connsiteY1" fmla="*/ 7663 h 4850429"/>
              <a:gd name="connsiteX2" fmla="*/ 529460 w 2274409"/>
              <a:gd name="connsiteY2" fmla="*/ 8471 h 4850429"/>
              <a:gd name="connsiteX3" fmla="*/ 583435 w 2274409"/>
              <a:gd name="connsiteY3" fmla="*/ 169761 h 4850429"/>
              <a:gd name="connsiteX4" fmla="*/ 1646425 w 2274409"/>
              <a:gd name="connsiteY4" fmla="*/ 174206 h 4850429"/>
              <a:gd name="connsiteX5" fmla="*/ 1735325 w 2274409"/>
              <a:gd name="connsiteY5" fmla="*/ 9107 h 4850429"/>
              <a:gd name="connsiteX6" fmla="*/ 2036949 w 2274409"/>
              <a:gd name="connsiteY6" fmla="*/ 12283 h 4850429"/>
              <a:gd name="connsiteX7" fmla="*/ 2273809 w 2274409"/>
              <a:gd name="connsiteY7" fmla="*/ 374198 h 4850429"/>
              <a:gd name="connsiteX8" fmla="*/ 2259685 w 2274409"/>
              <a:gd name="connsiteY8" fmla="*/ 4445059 h 4850429"/>
              <a:gd name="connsiteX9" fmla="*/ 1886090 w 2274409"/>
              <a:gd name="connsiteY9" fmla="*/ 4850429 h 4850429"/>
              <a:gd name="connsiteX10" fmla="*/ 370528 w 2274409"/>
              <a:gd name="connsiteY10" fmla="*/ 4843368 h 4850429"/>
              <a:gd name="connsiteX11" fmla="*/ 463 w 2274409"/>
              <a:gd name="connsiteY11" fmla="*/ 4441528 h 4850429"/>
              <a:gd name="connsiteX12" fmla="*/ 13163 w 227440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99878"/>
              <a:gd name="connsiteY0" fmla="*/ 381614 h 4850429"/>
              <a:gd name="connsiteX1" fmla="*/ 286149 w 2299878"/>
              <a:gd name="connsiteY1" fmla="*/ 7663 h 4850429"/>
              <a:gd name="connsiteX2" fmla="*/ 529460 w 2299878"/>
              <a:gd name="connsiteY2" fmla="*/ 8471 h 4850429"/>
              <a:gd name="connsiteX3" fmla="*/ 583435 w 2299878"/>
              <a:gd name="connsiteY3" fmla="*/ 169761 h 4850429"/>
              <a:gd name="connsiteX4" fmla="*/ 1646425 w 2299878"/>
              <a:gd name="connsiteY4" fmla="*/ 174206 h 4850429"/>
              <a:gd name="connsiteX5" fmla="*/ 1735325 w 2299878"/>
              <a:gd name="connsiteY5" fmla="*/ 9107 h 4850429"/>
              <a:gd name="connsiteX6" fmla="*/ 2036949 w 2299878"/>
              <a:gd name="connsiteY6" fmla="*/ 12283 h 4850429"/>
              <a:gd name="connsiteX7" fmla="*/ 2273809 w 2299878"/>
              <a:gd name="connsiteY7" fmla="*/ 374198 h 4850429"/>
              <a:gd name="connsiteX8" fmla="*/ 2275074 w 2299878"/>
              <a:gd name="connsiteY8" fmla="*/ 2414399 h 4850429"/>
              <a:gd name="connsiteX9" fmla="*/ 2269789 w 2299878"/>
              <a:gd name="connsiteY9" fmla="*/ 4485474 h 4850429"/>
              <a:gd name="connsiteX10" fmla="*/ 1886090 w 2299878"/>
              <a:gd name="connsiteY10" fmla="*/ 4850429 h 4850429"/>
              <a:gd name="connsiteX11" fmla="*/ 370528 w 2299878"/>
              <a:gd name="connsiteY11" fmla="*/ 4843368 h 4850429"/>
              <a:gd name="connsiteX12" fmla="*/ 463 w 2299878"/>
              <a:gd name="connsiteY12" fmla="*/ 4441528 h 4850429"/>
              <a:gd name="connsiteX13" fmla="*/ 13163 w 2299878"/>
              <a:gd name="connsiteY13" fmla="*/ 381614 h 4850429"/>
              <a:gd name="connsiteX0" fmla="*/ 13163 w 2297042"/>
              <a:gd name="connsiteY0" fmla="*/ 381614 h 4850429"/>
              <a:gd name="connsiteX1" fmla="*/ 286149 w 2297042"/>
              <a:gd name="connsiteY1" fmla="*/ 7663 h 4850429"/>
              <a:gd name="connsiteX2" fmla="*/ 529460 w 2297042"/>
              <a:gd name="connsiteY2" fmla="*/ 8471 h 4850429"/>
              <a:gd name="connsiteX3" fmla="*/ 583435 w 2297042"/>
              <a:gd name="connsiteY3" fmla="*/ 169761 h 4850429"/>
              <a:gd name="connsiteX4" fmla="*/ 1646425 w 2297042"/>
              <a:gd name="connsiteY4" fmla="*/ 174206 h 4850429"/>
              <a:gd name="connsiteX5" fmla="*/ 1735325 w 2297042"/>
              <a:gd name="connsiteY5" fmla="*/ 9107 h 4850429"/>
              <a:gd name="connsiteX6" fmla="*/ 2036949 w 2297042"/>
              <a:gd name="connsiteY6" fmla="*/ 12283 h 4850429"/>
              <a:gd name="connsiteX7" fmla="*/ 2273809 w 2297042"/>
              <a:gd name="connsiteY7" fmla="*/ 374198 h 4850429"/>
              <a:gd name="connsiteX8" fmla="*/ 2264013 w 2297042"/>
              <a:gd name="connsiteY8" fmla="*/ 2414399 h 4850429"/>
              <a:gd name="connsiteX9" fmla="*/ 2269789 w 2297042"/>
              <a:gd name="connsiteY9" fmla="*/ 4485474 h 4850429"/>
              <a:gd name="connsiteX10" fmla="*/ 1886090 w 2297042"/>
              <a:gd name="connsiteY10" fmla="*/ 4850429 h 4850429"/>
              <a:gd name="connsiteX11" fmla="*/ 370528 w 2297042"/>
              <a:gd name="connsiteY11" fmla="*/ 4843368 h 4850429"/>
              <a:gd name="connsiteX12" fmla="*/ 463 w 2297042"/>
              <a:gd name="connsiteY12" fmla="*/ 4441528 h 4850429"/>
              <a:gd name="connsiteX13" fmla="*/ 13163 w 2297042"/>
              <a:gd name="connsiteY13" fmla="*/ 381614 h 4850429"/>
              <a:gd name="connsiteX0" fmla="*/ 13163 w 2289341"/>
              <a:gd name="connsiteY0" fmla="*/ 381614 h 4850429"/>
              <a:gd name="connsiteX1" fmla="*/ 286149 w 2289341"/>
              <a:gd name="connsiteY1" fmla="*/ 7663 h 4850429"/>
              <a:gd name="connsiteX2" fmla="*/ 529460 w 2289341"/>
              <a:gd name="connsiteY2" fmla="*/ 8471 h 4850429"/>
              <a:gd name="connsiteX3" fmla="*/ 583435 w 2289341"/>
              <a:gd name="connsiteY3" fmla="*/ 169761 h 4850429"/>
              <a:gd name="connsiteX4" fmla="*/ 1646425 w 2289341"/>
              <a:gd name="connsiteY4" fmla="*/ 174206 h 4850429"/>
              <a:gd name="connsiteX5" fmla="*/ 1735325 w 2289341"/>
              <a:gd name="connsiteY5" fmla="*/ 9107 h 4850429"/>
              <a:gd name="connsiteX6" fmla="*/ 2036949 w 2289341"/>
              <a:gd name="connsiteY6" fmla="*/ 12283 h 4850429"/>
              <a:gd name="connsiteX7" fmla="*/ 2273809 w 2289341"/>
              <a:gd name="connsiteY7" fmla="*/ 374198 h 4850429"/>
              <a:gd name="connsiteX8" fmla="*/ 2264013 w 2289341"/>
              <a:gd name="connsiteY8" fmla="*/ 2414399 h 4850429"/>
              <a:gd name="connsiteX9" fmla="*/ 2269789 w 2289341"/>
              <a:gd name="connsiteY9" fmla="*/ 4485474 h 4850429"/>
              <a:gd name="connsiteX10" fmla="*/ 1886090 w 2289341"/>
              <a:gd name="connsiteY10" fmla="*/ 4850429 h 4850429"/>
              <a:gd name="connsiteX11" fmla="*/ 370528 w 2289341"/>
              <a:gd name="connsiteY11" fmla="*/ 4843368 h 4850429"/>
              <a:gd name="connsiteX12" fmla="*/ 463 w 2289341"/>
              <a:gd name="connsiteY12" fmla="*/ 4441528 h 4850429"/>
              <a:gd name="connsiteX13" fmla="*/ 13163 w 2289341"/>
              <a:gd name="connsiteY13" fmla="*/ 381614 h 4850429"/>
              <a:gd name="connsiteX0" fmla="*/ 13163 w 2274287"/>
              <a:gd name="connsiteY0" fmla="*/ 381614 h 4850429"/>
              <a:gd name="connsiteX1" fmla="*/ 286149 w 2274287"/>
              <a:gd name="connsiteY1" fmla="*/ 7663 h 4850429"/>
              <a:gd name="connsiteX2" fmla="*/ 529460 w 2274287"/>
              <a:gd name="connsiteY2" fmla="*/ 8471 h 4850429"/>
              <a:gd name="connsiteX3" fmla="*/ 583435 w 2274287"/>
              <a:gd name="connsiteY3" fmla="*/ 169761 h 4850429"/>
              <a:gd name="connsiteX4" fmla="*/ 1646425 w 2274287"/>
              <a:gd name="connsiteY4" fmla="*/ 174206 h 4850429"/>
              <a:gd name="connsiteX5" fmla="*/ 1735325 w 2274287"/>
              <a:gd name="connsiteY5" fmla="*/ 9107 h 4850429"/>
              <a:gd name="connsiteX6" fmla="*/ 2036949 w 2274287"/>
              <a:gd name="connsiteY6" fmla="*/ 12283 h 4850429"/>
              <a:gd name="connsiteX7" fmla="*/ 2273809 w 2274287"/>
              <a:gd name="connsiteY7" fmla="*/ 374198 h 4850429"/>
              <a:gd name="connsiteX8" fmla="*/ 2264013 w 2274287"/>
              <a:gd name="connsiteY8" fmla="*/ 2414399 h 4850429"/>
              <a:gd name="connsiteX9" fmla="*/ 2269789 w 2274287"/>
              <a:gd name="connsiteY9" fmla="*/ 4485474 h 4850429"/>
              <a:gd name="connsiteX10" fmla="*/ 1886090 w 2274287"/>
              <a:gd name="connsiteY10" fmla="*/ 4850429 h 4850429"/>
              <a:gd name="connsiteX11" fmla="*/ 370528 w 2274287"/>
              <a:gd name="connsiteY11" fmla="*/ 4843368 h 4850429"/>
              <a:gd name="connsiteX12" fmla="*/ 463 w 2274287"/>
              <a:gd name="connsiteY12" fmla="*/ 4441528 h 4850429"/>
              <a:gd name="connsiteX13" fmla="*/ 13163 w 227428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74592 h 4843407"/>
              <a:gd name="connsiteX1" fmla="*/ 286149 w 2272827"/>
              <a:gd name="connsiteY1" fmla="*/ 641 h 4843407"/>
              <a:gd name="connsiteX2" fmla="*/ 529460 w 2272827"/>
              <a:gd name="connsiteY2" fmla="*/ 1449 h 4843407"/>
              <a:gd name="connsiteX3" fmla="*/ 583435 w 2272827"/>
              <a:gd name="connsiteY3" fmla="*/ 162739 h 4843407"/>
              <a:gd name="connsiteX4" fmla="*/ 1646425 w 2272827"/>
              <a:gd name="connsiteY4" fmla="*/ 167184 h 4843407"/>
              <a:gd name="connsiteX5" fmla="*/ 1735325 w 2272827"/>
              <a:gd name="connsiteY5" fmla="*/ 2085 h 4843407"/>
              <a:gd name="connsiteX6" fmla="*/ 2036949 w 2272827"/>
              <a:gd name="connsiteY6" fmla="*/ 5261 h 4843407"/>
              <a:gd name="connsiteX7" fmla="*/ 2270122 w 2272827"/>
              <a:gd name="connsiteY7" fmla="*/ 370863 h 4843407"/>
              <a:gd name="connsiteX8" fmla="*/ 2264013 w 2272827"/>
              <a:gd name="connsiteY8" fmla="*/ 2407377 h 4843407"/>
              <a:gd name="connsiteX9" fmla="*/ 2269789 w 2272827"/>
              <a:gd name="connsiteY9" fmla="*/ 4478452 h 4843407"/>
              <a:gd name="connsiteX10" fmla="*/ 1886090 w 2272827"/>
              <a:gd name="connsiteY10" fmla="*/ 4843407 h 4843407"/>
              <a:gd name="connsiteX11" fmla="*/ 370528 w 2272827"/>
              <a:gd name="connsiteY11" fmla="*/ 4836346 h 4843407"/>
              <a:gd name="connsiteX12" fmla="*/ 463 w 2272827"/>
              <a:gd name="connsiteY12" fmla="*/ 4434506 h 4843407"/>
              <a:gd name="connsiteX13" fmla="*/ 13163 w 2272827"/>
              <a:gd name="connsiteY13" fmla="*/ 374592 h 4843407"/>
              <a:gd name="connsiteX0" fmla="*/ 13163 w 2272827"/>
              <a:gd name="connsiteY0" fmla="*/ 377333 h 4846148"/>
              <a:gd name="connsiteX1" fmla="*/ 286149 w 2272827"/>
              <a:gd name="connsiteY1" fmla="*/ 3382 h 4846148"/>
              <a:gd name="connsiteX2" fmla="*/ 529460 w 2272827"/>
              <a:gd name="connsiteY2" fmla="*/ 4190 h 4846148"/>
              <a:gd name="connsiteX3" fmla="*/ 58343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77333 h 4846148"/>
              <a:gd name="connsiteX1" fmla="*/ 286149 w 2272827"/>
              <a:gd name="connsiteY1" fmla="*/ 3382 h 4846148"/>
              <a:gd name="connsiteX2" fmla="*/ 529460 w 2272827"/>
              <a:gd name="connsiteY2" fmla="*/ 4190 h 4846148"/>
              <a:gd name="connsiteX3" fmla="*/ 57708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70274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72827" h="4846149">
                <a:moveTo>
                  <a:pt x="13163" y="377334"/>
                </a:moveTo>
                <a:cubicBezTo>
                  <a:pt x="-2712" y="194453"/>
                  <a:pt x="23893" y="28783"/>
                  <a:pt x="270274" y="3383"/>
                </a:cubicBezTo>
                <a:cubicBezTo>
                  <a:pt x="350319" y="2594"/>
                  <a:pt x="404965" y="-1370"/>
                  <a:pt x="526285" y="1016"/>
                </a:cubicBezTo>
                <a:cubicBezTo>
                  <a:pt x="527343" y="54779"/>
                  <a:pt x="522052" y="149818"/>
                  <a:pt x="577085" y="165481"/>
                </a:cubicBezTo>
                <a:lnTo>
                  <a:pt x="1646425" y="169926"/>
                </a:lnTo>
                <a:cubicBezTo>
                  <a:pt x="1724636" y="175430"/>
                  <a:pt x="1733481" y="83384"/>
                  <a:pt x="1735325" y="4827"/>
                </a:cubicBezTo>
                <a:cubicBezTo>
                  <a:pt x="1828458" y="-464"/>
                  <a:pt x="1929917" y="-3811"/>
                  <a:pt x="2036949" y="8003"/>
                </a:cubicBezTo>
                <a:cubicBezTo>
                  <a:pt x="2169381" y="42042"/>
                  <a:pt x="2282582" y="89304"/>
                  <a:pt x="2270122" y="373605"/>
                </a:cubicBezTo>
                <a:cubicBezTo>
                  <a:pt x="2258189" y="796080"/>
                  <a:pt x="2264683" y="1724906"/>
                  <a:pt x="2264013" y="2410119"/>
                </a:cubicBezTo>
                <a:cubicBezTo>
                  <a:pt x="2263343" y="3095332"/>
                  <a:pt x="2279314" y="4038318"/>
                  <a:pt x="2269789" y="4481194"/>
                </a:cubicBezTo>
                <a:cubicBezTo>
                  <a:pt x="2261598" y="4841804"/>
                  <a:pt x="2087973" y="4822130"/>
                  <a:pt x="1886090" y="4846149"/>
                </a:cubicBezTo>
                <a:lnTo>
                  <a:pt x="370528" y="4839088"/>
                </a:lnTo>
                <a:cubicBezTo>
                  <a:pt x="162247" y="4839088"/>
                  <a:pt x="-10128" y="4804401"/>
                  <a:pt x="463" y="4437248"/>
                </a:cubicBezTo>
                <a:cubicBezTo>
                  <a:pt x="11054" y="4070095"/>
                  <a:pt x="8930" y="1730639"/>
                  <a:pt x="13163" y="377334"/>
                </a:cubicBezTo>
                <a:close/>
              </a:path>
            </a:pathLst>
          </a:custGeom>
        </p:spPr>
        <p:txBody>
          <a:bodyPr>
            <a:normAutofit/>
          </a:bodyPr>
          <a:lstStyle>
            <a:lvl1pPr marL="0" marR="0" indent="0" algn="l" defTabSz="914364"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solidFill>
              </a:defRPr>
            </a:lvl1pPr>
          </a:lstStyle>
          <a:p>
            <a:pPr marL="0" marR="0" lvl="0" indent="0" algn="l" defTabSz="914364"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noProof="0"/>
          </a:p>
          <a:p>
            <a:pPr marL="0" marR="0" lvl="0" indent="0" algn="l" defTabSz="91436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Tree>
    <p:extLst>
      <p:ext uri="{BB962C8B-B14F-4D97-AF65-F5344CB8AC3E}">
        <p14:creationId xmlns:p14="http://schemas.microsoft.com/office/powerpoint/2010/main" val="26912346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Headline</a:t>
            </a:r>
          </a:p>
        </p:txBody>
      </p:sp>
      <p:sp>
        <p:nvSpPr>
          <p:cNvPr id="3" name="Content Placeholder 2"/>
          <p:cNvSpPr>
            <a:spLocks noGrp="1"/>
          </p:cNvSpPr>
          <p:nvPr>
            <p:ph idx="1" hasCustomPrompt="1"/>
          </p:nvPr>
        </p:nvSpPr>
        <p:spPr/>
        <p:txBody>
          <a:bodyPr/>
          <a:lstStyle>
            <a:lvl1pPr>
              <a:defRPr/>
            </a:lvl1pPr>
          </a:lstStyle>
          <a:p>
            <a:pPr lvl="0"/>
            <a:r>
              <a:rPr lang="en-GB" dirty="0"/>
              <a:t>Click to edit Text</a:t>
            </a:r>
          </a:p>
          <a:p>
            <a:pPr lvl="1"/>
            <a:r>
              <a:rPr lang="en-GB" dirty="0"/>
              <a:t>Second level</a:t>
            </a:r>
          </a:p>
          <a:p>
            <a:pPr lvl="2"/>
            <a:r>
              <a:rPr lang="en-GB" dirty="0"/>
              <a:t>Third level</a:t>
            </a:r>
          </a:p>
          <a:p>
            <a:pPr lvl="3"/>
            <a:r>
              <a:rPr lang="en-GB" dirty="0"/>
              <a:t>Fourth level</a:t>
            </a:r>
          </a:p>
          <a:p>
            <a:pPr lvl="4"/>
            <a:r>
              <a:rPr lang="en-GB" dirty="0"/>
              <a:t>Fifth level</a:t>
            </a:r>
          </a:p>
        </p:txBody>
      </p:sp>
      <p:grpSp>
        <p:nvGrpSpPr>
          <p:cNvPr id="4" name="Group 3"/>
          <p:cNvGrpSpPr/>
          <p:nvPr userDrawn="1"/>
        </p:nvGrpSpPr>
        <p:grpSpPr>
          <a:xfrm>
            <a:off x="-2185998" y="1619250"/>
            <a:ext cx="1960244" cy="2964582"/>
            <a:chOff x="-2185714" y="1619250"/>
            <a:chExt cx="1959989" cy="2964582"/>
          </a:xfrm>
        </p:grpSpPr>
        <p:sp>
          <p:nvSpPr>
            <p:cNvPr id="5" name="Rectangle 4"/>
            <p:cNvSpPr/>
            <p:nvPr/>
          </p:nvSpPr>
          <p:spPr bwMode="auto">
            <a:xfrm>
              <a:off x="-2185714" y="1619250"/>
              <a:ext cx="1959988" cy="2641749"/>
            </a:xfrm>
            <a:prstGeom prst="rect">
              <a:avLst/>
            </a:prstGeom>
          </p:spPr>
          <p:txBody>
            <a:bodyPr wrap="square" lIns="0" tIns="0" rIns="0" bIns="0">
              <a:spAutoFit/>
            </a:bodyPr>
            <a:lstStyle/>
            <a:p>
              <a:pPr algn="r">
                <a:spcAft>
                  <a:spcPts val="200"/>
                </a:spcAft>
                <a:defRPr/>
              </a:pPr>
              <a:r>
                <a:rPr lang="en-GB" sz="1000" b="1" noProof="1">
                  <a:solidFill>
                    <a:schemeClr val="bg1">
                      <a:lumMod val="50000"/>
                    </a:schemeClr>
                  </a:solidFill>
                  <a:latin typeface="+mj-lt"/>
                  <a:ea typeface="Calibri" panose="020F0502020204030204" pitchFamily="34" charset="0"/>
                  <a:cs typeface="Times New Roman" panose="02020603050405020304" pitchFamily="18" charset="0"/>
                </a:rPr>
                <a:t>Text Styles </a:t>
              </a:r>
            </a:p>
            <a:p>
              <a:pPr algn="r" eaLnBrk="1" fontAlgn="auto" hangingPunct="1">
                <a:spcBef>
                  <a:spcPts val="0"/>
                </a:spcBef>
                <a:spcAft>
                  <a:spcPts val="0"/>
                </a:spcAft>
                <a:defRPr/>
              </a:pPr>
              <a:r>
                <a:rPr lang="en-GB" sz="1000" noProof="1">
                  <a:solidFill>
                    <a:schemeClr val="bg1">
                      <a:lumMod val="50000"/>
                    </a:schemeClr>
                  </a:solidFill>
                  <a:latin typeface="+mn-lt"/>
                  <a:ea typeface="Calibri" panose="020F0502020204030204" pitchFamily="34" charset="0"/>
                  <a:cs typeface="Times New Roman" panose="02020603050405020304" pitchFamily="18" charset="0"/>
                </a:rPr>
                <a:t>Use the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TAB</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key to switch between levels </a:t>
              </a: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1 =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noProof="1">
                  <a:solidFill>
                    <a:schemeClr val="bg1">
                      <a:lumMod val="50000"/>
                    </a:schemeClr>
                  </a:solidFill>
                  <a:latin typeface="+mj-lt"/>
                  <a:ea typeface="Calibri" panose="020F0502020204030204" pitchFamily="34" charset="0"/>
                  <a:cs typeface="Times New Roman" panose="02020603050405020304" pitchFamily="18" charset="0"/>
                </a:rPr>
                <a:t>24 pt. </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light </a:t>
              </a:r>
              <a:r>
                <a:rPr lang="en-GB" sz="1000" noProof="1">
                  <a:solidFill>
                    <a:schemeClr val="bg1">
                      <a:lumMod val="50000"/>
                    </a:schemeClr>
                  </a:solidFill>
                  <a:latin typeface="+mj-lt"/>
                  <a:ea typeface="Calibri" panose="020F0502020204030204" pitchFamily="34" charset="0"/>
                  <a:cs typeface="Times New Roman" panose="02020603050405020304" pitchFamily="18" charset="0"/>
                </a:rPr>
                <a:t>gray </a:t>
              </a:r>
            </a:p>
            <a:p>
              <a:pPr algn="r" eaLnBrk="1" fontAlgn="auto" hangingPunct="1">
                <a:spcBef>
                  <a:spcPts val="0"/>
                </a:spcBef>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2 = Bullet</a:t>
              </a:r>
              <a:r>
                <a:rPr lang="en-GB" sz="1000" baseline="0" noProof="1">
                  <a:solidFill>
                    <a:schemeClr val="bg1">
                      <a:lumMod val="50000"/>
                    </a:schemeClr>
                  </a:solidFill>
                  <a:latin typeface="+mj-lt"/>
                  <a:ea typeface="Calibri" panose="020F0502020204030204" pitchFamily="34" charset="0"/>
                  <a:cs typeface="Times New Roman" panose="02020603050405020304" pitchFamily="18" charset="0"/>
                </a:rPr>
                <a:t>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22</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3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20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4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18</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5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16</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6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14</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7 - 9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12</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To get bullet / plain text again u</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se the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SHIFT </a:t>
              </a:r>
              <a:r>
                <a:rPr lang="en-GB" sz="1000" b="0" noProof="1">
                  <a:solidFill>
                    <a:schemeClr val="bg1">
                      <a:lumMod val="50000"/>
                    </a:schemeClr>
                  </a:solidFill>
                  <a:latin typeface="+mn-lt"/>
                  <a:ea typeface="Calibri" panose="020F0502020204030204" pitchFamily="34" charset="0"/>
                  <a:cs typeface="Times New Roman" panose="02020603050405020304" pitchFamily="18" charset="0"/>
                </a:rPr>
                <a:t>+</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TAB</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key to switch between levels </a:t>
              </a: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Or use </a:t>
              </a:r>
              <a:r>
                <a:rPr lang="en-GB" sz="1000" b="1" noProof="1">
                  <a:solidFill>
                    <a:schemeClr val="bg1">
                      <a:lumMod val="50000"/>
                    </a:schemeClr>
                  </a:solidFill>
                  <a:latin typeface="+mj-lt"/>
                  <a:ea typeface="Calibri" panose="020F0502020204030204" pitchFamily="34" charset="0"/>
                  <a:cs typeface="Times New Roman" panose="02020603050405020304" pitchFamily="18" charset="0"/>
                </a:rPr>
                <a:t>Decrease list level</a:t>
              </a: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p:txBody>
        </p:sp>
        <p:grpSp>
          <p:nvGrpSpPr>
            <p:cNvPr id="6" name="Group 5"/>
            <p:cNvGrpSpPr>
              <a:grpSpLocks/>
            </p:cNvGrpSpPr>
            <p:nvPr/>
          </p:nvGrpSpPr>
          <p:grpSpPr bwMode="auto">
            <a:xfrm>
              <a:off x="-762508" y="4293096"/>
              <a:ext cx="536783" cy="290736"/>
              <a:chOff x="-474298" y="3592325"/>
              <a:chExt cx="348194" cy="222690"/>
            </a:xfrm>
          </p:grpSpPr>
          <p:pic>
            <p:nvPicPr>
              <p:cNvPr id="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298" y="3592325"/>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bwMode="auto">
              <a:xfrm>
                <a:off x="-297232" y="3594645"/>
                <a:ext cx="171128" cy="211728"/>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sp>
            <p:nvSpPr>
              <p:cNvPr id="9" name="Rounded Rectangle 8"/>
              <p:cNvSpPr/>
              <p:nvPr/>
            </p:nvSpPr>
            <p:spPr bwMode="auto">
              <a:xfrm>
                <a:off x="-465643" y="3597526"/>
                <a:ext cx="168412" cy="217489"/>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spTree>
    <p:extLst>
      <p:ext uri="{BB962C8B-B14F-4D97-AF65-F5344CB8AC3E}">
        <p14:creationId xmlns:p14="http://schemas.microsoft.com/office/powerpoint/2010/main" val="271648935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Computer image and capti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9ADF90-DA4B-2349-BB54-3C3D60931612}"/>
              </a:ext>
            </a:extLst>
          </p:cNvPr>
          <p:cNvSpPr/>
          <p:nvPr userDrawn="1"/>
        </p:nvSpPr>
        <p:spPr>
          <a:xfrm>
            <a:off x="1" y="5864524"/>
            <a:ext cx="12192000" cy="993476"/>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9" name="Title 1">
            <a:extLst>
              <a:ext uri="{FF2B5EF4-FFF2-40B4-BE49-F238E27FC236}">
                <a16:creationId xmlns:a16="http://schemas.microsoft.com/office/drawing/2014/main" id="{B933E77F-C5A7-614F-88EF-A278343E98D6}"/>
              </a:ext>
            </a:extLst>
          </p:cNvPr>
          <p:cNvSpPr>
            <a:spLocks noGrp="1"/>
          </p:cNvSpPr>
          <p:nvPr>
            <p:ph type="title" hasCustomPrompt="1"/>
          </p:nvPr>
        </p:nvSpPr>
        <p:spPr>
          <a:xfrm>
            <a:off x="839789" y="987425"/>
            <a:ext cx="3932237" cy="1321823"/>
          </a:xfrm>
        </p:spPr>
        <p:txBody>
          <a:bodyPr anchor="b">
            <a:normAutofit/>
          </a:bodyPr>
          <a:lstStyle>
            <a:lvl1pPr>
              <a:defRPr sz="3600"/>
            </a:lvl1pPr>
          </a:lstStyle>
          <a:p>
            <a:r>
              <a:rPr lang="en-GB"/>
              <a:t>Click to edit headline</a:t>
            </a:r>
            <a:endParaRPr lang="en-DK"/>
          </a:p>
        </p:txBody>
      </p:sp>
      <p:sp>
        <p:nvSpPr>
          <p:cNvPr id="13" name="Text Placeholder 3">
            <a:extLst>
              <a:ext uri="{FF2B5EF4-FFF2-40B4-BE49-F238E27FC236}">
                <a16:creationId xmlns:a16="http://schemas.microsoft.com/office/drawing/2014/main" id="{41D4F94C-B06B-8F4F-970E-7FB24259F23A}"/>
              </a:ext>
            </a:extLst>
          </p:cNvPr>
          <p:cNvSpPr>
            <a:spLocks noGrp="1"/>
          </p:cNvSpPr>
          <p:nvPr>
            <p:ph type="body" sz="half" idx="2" hasCustomPrompt="1"/>
          </p:nvPr>
        </p:nvSpPr>
        <p:spPr>
          <a:xfrm>
            <a:off x="839789" y="2510726"/>
            <a:ext cx="3932237" cy="2867188"/>
          </a:xfrm>
        </p:spPr>
        <p:txBody>
          <a:bodyPr>
            <a:normAutofit/>
          </a:bodyPr>
          <a:lstStyle>
            <a:lvl1pPr marL="0" indent="0">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body text </a:t>
            </a:r>
          </a:p>
        </p:txBody>
      </p:sp>
      <p:pic>
        <p:nvPicPr>
          <p:cNvPr id="6" name="Picture 5" descr="A screenshot of a cell phone&#10;&#10;Description automatically generated">
            <a:extLst>
              <a:ext uri="{FF2B5EF4-FFF2-40B4-BE49-F238E27FC236}">
                <a16:creationId xmlns:a16="http://schemas.microsoft.com/office/drawing/2014/main" id="{0A71EAB3-F151-7F4E-B286-5A94583645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25939" y="987423"/>
            <a:ext cx="6312022" cy="5262982"/>
          </a:xfrm>
          <a:prstGeom prst="rect">
            <a:avLst/>
          </a:prstGeom>
          <a:effectLst>
            <a:reflection stA="28000" endPos="65000" dir="5400000" sy="-100000" algn="bl" rotWithShape="0"/>
          </a:effectLst>
        </p:spPr>
      </p:pic>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5529263" y="1182719"/>
            <a:ext cx="5892574" cy="3315803"/>
          </a:xfrm>
        </p:spPr>
        <p:txBody>
          <a:bodyPr>
            <a:normAutofit/>
          </a:bodyPr>
          <a:lstStyle>
            <a:lvl1pPr marL="0" marR="0" indent="0" algn="l" defTabSz="914364" rtl="0" eaLnBrk="1" fontAlgn="auto" latinLnBrk="0" hangingPunct="1">
              <a:lnSpc>
                <a:spcPct val="90000"/>
              </a:lnSpc>
              <a:spcBef>
                <a:spcPts val="1000"/>
              </a:spcBef>
              <a:spcAft>
                <a:spcPts val="0"/>
              </a:spcAft>
              <a:buClrTx/>
              <a:buSzTx/>
              <a:buFontTx/>
              <a:buNone/>
              <a:tabLst/>
              <a:defRPr sz="1600"/>
            </a:lvl1pPr>
          </a:lstStyle>
          <a:p>
            <a:pPr marL="0" marR="0" lvl="0" indent="0" algn="l" defTabSz="914364"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76681502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Event date ">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4" name="Text Placeholder 2">
            <a:extLst>
              <a:ext uri="{FF2B5EF4-FFF2-40B4-BE49-F238E27FC236}">
                <a16:creationId xmlns:a16="http://schemas.microsoft.com/office/drawing/2014/main" id="{3BE4D7A8-4D6A-AC47-9620-F7AD6E40DD96}"/>
              </a:ext>
            </a:extLst>
          </p:cNvPr>
          <p:cNvSpPr>
            <a:spLocks noGrp="1"/>
          </p:cNvSpPr>
          <p:nvPr>
            <p:ph type="body" sz="quarter" idx="13" hasCustomPrompt="1"/>
          </p:nvPr>
        </p:nvSpPr>
        <p:spPr>
          <a:xfrm>
            <a:off x="1032116" y="3535681"/>
            <a:ext cx="2084388" cy="975644"/>
          </a:xfrm>
          <a:prstGeom prst="rect">
            <a:avLst/>
          </a:prstGeom>
        </p:spPr>
        <p:txBody>
          <a:bodyPr/>
          <a:lstStyle>
            <a:lvl1pPr marL="0" indent="0" algn="ctr">
              <a:buNone/>
              <a:defRPr sz="5400" b="1">
                <a:solidFill>
                  <a:schemeClr val="bg1"/>
                </a:solidFill>
              </a:defRPr>
            </a:lvl1pPr>
          </a:lstStyle>
          <a:p>
            <a:pPr lvl="0"/>
            <a:r>
              <a:rPr lang="en-US"/>
              <a:t>Aug. </a:t>
            </a:r>
          </a:p>
        </p:txBody>
      </p:sp>
      <p:sp>
        <p:nvSpPr>
          <p:cNvPr id="5" name="Title 3">
            <a:extLst>
              <a:ext uri="{FF2B5EF4-FFF2-40B4-BE49-F238E27FC236}">
                <a16:creationId xmlns:a16="http://schemas.microsoft.com/office/drawing/2014/main" id="{AC24975E-FFC2-4845-95AD-5A664C3E47D9}"/>
              </a:ext>
            </a:extLst>
          </p:cNvPr>
          <p:cNvSpPr txBox="1">
            <a:spLocks/>
          </p:cNvSpPr>
          <p:nvPr userDrawn="1"/>
        </p:nvSpPr>
        <p:spPr>
          <a:xfrm>
            <a:off x="719428" y="2002022"/>
            <a:ext cx="2463575" cy="1426979"/>
          </a:xfrm>
          <a:prstGeom prst="rect">
            <a:avLst/>
          </a:prstGeom>
        </p:spPr>
        <p:txBody>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algn="ctr"/>
            <a:r>
              <a:rPr lang="en-US" sz="11500">
                <a:solidFill>
                  <a:schemeClr val="bg1"/>
                </a:solidFill>
              </a:rPr>
              <a:t>16</a:t>
            </a:r>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308549" y="987425"/>
            <a:ext cx="3932237" cy="1321823"/>
          </a:xfrm>
        </p:spPr>
        <p:txBody>
          <a:bodyPr anchor="b">
            <a:normAutofit/>
          </a:bodyPr>
          <a:lstStyle>
            <a:lvl1pPr>
              <a:defRPr sz="3600"/>
            </a:lvl1pPr>
          </a:lstStyle>
          <a:p>
            <a:r>
              <a:rPr lang="en-GB"/>
              <a:t>Click to edit event headline</a:t>
            </a:r>
            <a:endParaRPr lang="en-DK"/>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308549" y="2510724"/>
            <a:ext cx="3932237" cy="3358264"/>
          </a:xfrm>
        </p:spPr>
        <p:txBody>
          <a:bodyPr>
            <a:normAutofit/>
          </a:bodyPr>
          <a:lstStyle>
            <a:lvl1pPr marL="0" indent="0">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body text</a:t>
            </a:r>
          </a:p>
        </p:txBody>
      </p:sp>
    </p:spTree>
    <p:extLst>
      <p:ext uri="{BB962C8B-B14F-4D97-AF65-F5344CB8AC3E}">
        <p14:creationId xmlns:p14="http://schemas.microsoft.com/office/powerpoint/2010/main" val="223929210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EAEEB1B-B234-1C4E-A671-68342D4DE631}"/>
              </a:ext>
            </a:extLst>
          </p:cNvPr>
          <p:cNvSpPr txBox="1">
            <a:spLocks/>
          </p:cNvSpPr>
          <p:nvPr userDrawn="1"/>
        </p:nvSpPr>
        <p:spPr>
          <a:xfrm>
            <a:off x="4848144" y="1296433"/>
            <a:ext cx="933806" cy="116656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600" noProof="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4F7A050B-BE2B-A146-86E2-8EC63090E565}"/>
              </a:ext>
            </a:extLst>
          </p:cNvPr>
          <p:cNvSpPr>
            <a:spLocks noGrp="1"/>
          </p:cNvSpPr>
          <p:nvPr>
            <p:ph type="body" sz="quarter" idx="12" hasCustomPrompt="1"/>
          </p:nvPr>
        </p:nvSpPr>
        <p:spPr>
          <a:xfrm>
            <a:off x="5781185" y="1459535"/>
            <a:ext cx="5353180" cy="2386013"/>
          </a:xfrm>
          <a:prstGeom prst="rect">
            <a:avLst/>
          </a:prstGeom>
        </p:spPr>
        <p:txBody>
          <a:bodyPr/>
          <a:lstStyle>
            <a:lvl1pPr marL="0" indent="0" algn="l">
              <a:buNone/>
              <a:defRPr sz="3600" b="1" i="0">
                <a:solidFill>
                  <a:srgbClr val="005E58"/>
                </a:solidFill>
                <a:latin typeface="Arial" panose="020B0604020202020204" pitchFamily="34" charset="0"/>
                <a:cs typeface="Arial" panose="020B0604020202020204" pitchFamily="34" charset="0"/>
              </a:defRPr>
            </a:lvl1pPr>
            <a:lvl2pPr marL="457182" indent="0">
              <a:buNone/>
              <a:defRPr sz="3600">
                <a:solidFill>
                  <a:srgbClr val="FA3D38"/>
                </a:solidFill>
                <a:latin typeface="Arial" panose="020B0604020202020204" pitchFamily="34" charset="0"/>
                <a:cs typeface="Arial" panose="020B0604020202020204" pitchFamily="34" charset="0"/>
              </a:defRPr>
            </a:lvl2pPr>
            <a:lvl3pPr marL="914364" indent="0">
              <a:buNone/>
              <a:defRPr sz="3600">
                <a:solidFill>
                  <a:srgbClr val="FA3D38"/>
                </a:solidFill>
                <a:latin typeface="Arial" panose="020B0604020202020204" pitchFamily="34" charset="0"/>
                <a:cs typeface="Arial" panose="020B0604020202020204" pitchFamily="34" charset="0"/>
              </a:defRPr>
            </a:lvl3pPr>
            <a:lvl4pPr marL="1371545" indent="0">
              <a:buNone/>
              <a:defRPr sz="3600">
                <a:solidFill>
                  <a:srgbClr val="FA3D38"/>
                </a:solidFill>
                <a:latin typeface="Arial" panose="020B0604020202020204" pitchFamily="34" charset="0"/>
                <a:cs typeface="Arial" panose="020B0604020202020204" pitchFamily="34" charset="0"/>
              </a:defRPr>
            </a:lvl4pPr>
            <a:lvl5pPr marL="1828727" indent="0">
              <a:buNone/>
              <a:defRPr sz="3600">
                <a:solidFill>
                  <a:srgbClr val="FA3D38"/>
                </a:solidFill>
                <a:latin typeface="Arial" panose="020B0604020202020204" pitchFamily="34" charset="0"/>
                <a:cs typeface="Arial" panose="020B0604020202020204" pitchFamily="34" charset="0"/>
              </a:defRPr>
            </a:lvl5pPr>
          </a:lstStyle>
          <a:p>
            <a:pPr lvl="0"/>
            <a:r>
              <a:rPr lang="en-US" noProof="0"/>
              <a:t>Your quote here, </a:t>
            </a:r>
            <a:r>
              <a:rPr lang="en-US" noProof="0" err="1"/>
              <a:t>Sigilne</a:t>
            </a:r>
            <a:r>
              <a:rPr lang="en-US" noProof="0"/>
              <a:t> </a:t>
            </a:r>
            <a:r>
              <a:rPr lang="en-US" noProof="0" err="1"/>
              <a:t>nonsum</a:t>
            </a:r>
            <a:r>
              <a:rPr lang="en-US" noProof="0"/>
              <a:t> public eps, </a:t>
            </a:r>
            <a:r>
              <a:rPr lang="en-US" noProof="0" err="1"/>
              <a:t>nonsim</a:t>
            </a:r>
            <a:r>
              <a:rPr lang="en-US" noProof="0"/>
              <a:t> </a:t>
            </a:r>
            <a:r>
              <a:rPr lang="en-US" noProof="0" err="1"/>
              <a:t>ortusa</a:t>
            </a:r>
            <a:r>
              <a:rPr lang="en-US" noProof="0"/>
              <a:t> con </a:t>
            </a:r>
            <a:r>
              <a:rPr lang="en-US" noProof="0" err="1"/>
              <a:t>hocam</a:t>
            </a:r>
            <a:r>
              <a:rPr lang="en-US" noProof="0"/>
              <a:t> </a:t>
            </a:r>
            <a:r>
              <a:rPr lang="en-US" noProof="0" err="1"/>
              <a:t>sente</a:t>
            </a:r>
            <a:r>
              <a:rPr lang="en-US" noProof="0"/>
              <a:t> </a:t>
            </a:r>
            <a:r>
              <a:rPr lang="en-US" noProof="0" err="1"/>
              <a:t>nonsum</a:t>
            </a:r>
            <a:r>
              <a:rPr lang="en-US" noProof="0"/>
              <a:t>.</a:t>
            </a:r>
          </a:p>
        </p:txBody>
      </p:sp>
      <p:sp>
        <p:nvSpPr>
          <p:cNvPr id="5" name="Text Placeholder 3">
            <a:extLst>
              <a:ext uri="{FF2B5EF4-FFF2-40B4-BE49-F238E27FC236}">
                <a16:creationId xmlns:a16="http://schemas.microsoft.com/office/drawing/2014/main" id="{B222C9DC-4A7C-2F40-8243-5745B02226C7}"/>
              </a:ext>
            </a:extLst>
          </p:cNvPr>
          <p:cNvSpPr>
            <a:spLocks noGrp="1"/>
          </p:cNvSpPr>
          <p:nvPr>
            <p:ph type="body" sz="quarter" idx="13" hasCustomPrompt="1"/>
          </p:nvPr>
        </p:nvSpPr>
        <p:spPr>
          <a:xfrm>
            <a:off x="5781187" y="4501911"/>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182" indent="0">
              <a:buNone/>
              <a:defRPr sz="2000">
                <a:solidFill>
                  <a:srgbClr val="F0F2F5"/>
                </a:solidFill>
              </a:defRPr>
            </a:lvl2pPr>
            <a:lvl3pPr marL="914364" indent="0">
              <a:buNone/>
              <a:defRPr sz="2000">
                <a:solidFill>
                  <a:srgbClr val="F0F2F5"/>
                </a:solidFill>
              </a:defRPr>
            </a:lvl3pPr>
            <a:lvl4pPr marL="1371545" indent="0">
              <a:buNone/>
              <a:defRPr sz="2000">
                <a:solidFill>
                  <a:srgbClr val="F0F2F5"/>
                </a:solidFill>
              </a:defRPr>
            </a:lvl4pPr>
            <a:lvl5pPr marL="1828727" indent="0">
              <a:buNone/>
              <a:defRPr sz="2000">
                <a:solidFill>
                  <a:srgbClr val="F0F2F5"/>
                </a:solidFill>
              </a:defRPr>
            </a:lvl5pPr>
          </a:lstStyle>
          <a:p>
            <a:pPr lvl="0"/>
            <a:r>
              <a:rPr lang="en-US" noProof="0" err="1"/>
              <a:t>Navne</a:t>
            </a:r>
            <a:r>
              <a:rPr lang="en-US" noProof="0"/>
              <a:t> </a:t>
            </a:r>
            <a:r>
              <a:rPr lang="en-US" noProof="0" err="1"/>
              <a:t>Navneson</a:t>
            </a:r>
            <a:endParaRPr lang="en-US" noProof="0"/>
          </a:p>
        </p:txBody>
      </p:sp>
      <p:sp>
        <p:nvSpPr>
          <p:cNvPr id="6" name="Picture Placeholder 13">
            <a:extLst>
              <a:ext uri="{FF2B5EF4-FFF2-40B4-BE49-F238E27FC236}">
                <a16:creationId xmlns:a16="http://schemas.microsoft.com/office/drawing/2014/main" id="{9EB0E3D3-36B6-6848-863F-7A5C6AE4BB9C}"/>
              </a:ext>
            </a:extLst>
          </p:cNvPr>
          <p:cNvSpPr>
            <a:spLocks noGrp="1"/>
          </p:cNvSpPr>
          <p:nvPr>
            <p:ph type="pic" sz="quarter" idx="10" hasCustomPrompt="1"/>
          </p:nvPr>
        </p:nvSpPr>
        <p:spPr>
          <a:xfrm>
            <a:off x="1057637" y="1389567"/>
            <a:ext cx="3387967" cy="3279109"/>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US" noProof="0"/>
              <a:t>Click to apply round </a:t>
            </a:r>
            <a:br>
              <a:rPr lang="en-US" noProof="0"/>
            </a:br>
            <a:r>
              <a:rPr lang="en-US" noProof="0"/>
              <a:t>image of the person </a:t>
            </a:r>
          </a:p>
        </p:txBody>
      </p:sp>
    </p:spTree>
    <p:extLst>
      <p:ext uri="{BB962C8B-B14F-4D97-AF65-F5344CB8AC3E}">
        <p14:creationId xmlns:p14="http://schemas.microsoft.com/office/powerpoint/2010/main" val="101438728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3F51625-F00D-3A4F-AEB6-3A8474424D53}"/>
              </a:ext>
            </a:extLst>
          </p:cNvPr>
          <p:cNvSpPr txBox="1">
            <a:spLocks/>
          </p:cNvSpPr>
          <p:nvPr userDrawn="1"/>
        </p:nvSpPr>
        <p:spPr>
          <a:xfrm>
            <a:off x="4082190" y="1652033"/>
            <a:ext cx="933806" cy="116656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600" noProof="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F1F3AFE0-178E-564D-A156-E38F859F8ED6}"/>
              </a:ext>
            </a:extLst>
          </p:cNvPr>
          <p:cNvSpPr>
            <a:spLocks noGrp="1"/>
          </p:cNvSpPr>
          <p:nvPr>
            <p:ph type="body" sz="quarter" idx="12" hasCustomPrompt="1"/>
          </p:nvPr>
        </p:nvSpPr>
        <p:spPr>
          <a:xfrm>
            <a:off x="5015231" y="1815134"/>
            <a:ext cx="5591810" cy="2386013"/>
          </a:xfrm>
          <a:prstGeom prst="rect">
            <a:avLst/>
          </a:prstGeom>
        </p:spPr>
        <p:txBody>
          <a:bodyPr/>
          <a:lstStyle>
            <a:lvl1pPr marL="0" indent="0" algn="l">
              <a:buNone/>
              <a:defRPr sz="3600" b="1">
                <a:solidFill>
                  <a:srgbClr val="005E58"/>
                </a:solidFill>
                <a:latin typeface="Arial" panose="020B0604020202020204" pitchFamily="34" charset="0"/>
                <a:cs typeface="Arial" panose="020B0604020202020204" pitchFamily="34" charset="0"/>
              </a:defRPr>
            </a:lvl1pPr>
            <a:lvl2pPr marL="457182" indent="0">
              <a:buNone/>
              <a:defRPr sz="3600">
                <a:solidFill>
                  <a:srgbClr val="FA3D38"/>
                </a:solidFill>
                <a:latin typeface="Arial" panose="020B0604020202020204" pitchFamily="34" charset="0"/>
                <a:cs typeface="Arial" panose="020B0604020202020204" pitchFamily="34" charset="0"/>
              </a:defRPr>
            </a:lvl2pPr>
            <a:lvl3pPr marL="914364" indent="0">
              <a:buNone/>
              <a:defRPr sz="3600">
                <a:solidFill>
                  <a:srgbClr val="FA3D38"/>
                </a:solidFill>
                <a:latin typeface="Arial" panose="020B0604020202020204" pitchFamily="34" charset="0"/>
                <a:cs typeface="Arial" panose="020B0604020202020204" pitchFamily="34" charset="0"/>
              </a:defRPr>
            </a:lvl3pPr>
            <a:lvl4pPr marL="1371545" indent="0">
              <a:buNone/>
              <a:defRPr sz="3600">
                <a:solidFill>
                  <a:srgbClr val="FA3D38"/>
                </a:solidFill>
                <a:latin typeface="Arial" panose="020B0604020202020204" pitchFamily="34" charset="0"/>
                <a:cs typeface="Arial" panose="020B0604020202020204" pitchFamily="34" charset="0"/>
              </a:defRPr>
            </a:lvl4pPr>
            <a:lvl5pPr marL="1828727" indent="0">
              <a:buNone/>
              <a:defRPr sz="3600">
                <a:solidFill>
                  <a:srgbClr val="FA3D38"/>
                </a:solidFill>
                <a:latin typeface="Arial" panose="020B0604020202020204" pitchFamily="34" charset="0"/>
                <a:cs typeface="Arial" panose="020B0604020202020204" pitchFamily="34" charset="0"/>
              </a:defRPr>
            </a:lvl5pPr>
          </a:lstStyle>
          <a:p>
            <a:pPr lvl="0"/>
            <a:r>
              <a:rPr lang="en-US" noProof="0"/>
              <a:t>Your quote here, </a:t>
            </a:r>
            <a:r>
              <a:rPr lang="en-US" noProof="0" err="1"/>
              <a:t>Sigilne</a:t>
            </a:r>
            <a:r>
              <a:rPr lang="en-US" noProof="0"/>
              <a:t> </a:t>
            </a:r>
            <a:r>
              <a:rPr lang="en-US" noProof="0" err="1"/>
              <a:t>nonsum</a:t>
            </a:r>
            <a:r>
              <a:rPr lang="en-US" noProof="0"/>
              <a:t> public eps, </a:t>
            </a:r>
            <a:r>
              <a:rPr lang="en-US" noProof="0" err="1"/>
              <a:t>nonsim</a:t>
            </a:r>
            <a:r>
              <a:rPr lang="en-US" noProof="0"/>
              <a:t> </a:t>
            </a:r>
            <a:r>
              <a:rPr lang="en-US" noProof="0" err="1"/>
              <a:t>ortusa</a:t>
            </a:r>
            <a:r>
              <a:rPr lang="en-US" noProof="0"/>
              <a:t> con </a:t>
            </a:r>
            <a:r>
              <a:rPr lang="en-US" noProof="0" err="1"/>
              <a:t>hocam</a:t>
            </a:r>
            <a:r>
              <a:rPr lang="en-US" noProof="0"/>
              <a:t> </a:t>
            </a:r>
            <a:r>
              <a:rPr lang="en-US" noProof="0" err="1"/>
              <a:t>sente</a:t>
            </a:r>
            <a:r>
              <a:rPr lang="en-US" noProof="0"/>
              <a:t> </a:t>
            </a:r>
            <a:r>
              <a:rPr lang="en-US" noProof="0" err="1"/>
              <a:t>nonsum</a:t>
            </a:r>
            <a:r>
              <a:rPr lang="en-US" noProof="0"/>
              <a:t>.</a:t>
            </a:r>
          </a:p>
        </p:txBody>
      </p:sp>
      <p:sp>
        <p:nvSpPr>
          <p:cNvPr id="5" name="Text Placeholder 3">
            <a:extLst>
              <a:ext uri="{FF2B5EF4-FFF2-40B4-BE49-F238E27FC236}">
                <a16:creationId xmlns:a16="http://schemas.microsoft.com/office/drawing/2014/main" id="{E51DA49E-CFEF-4943-8047-E4271B9D0A23}"/>
              </a:ext>
            </a:extLst>
          </p:cNvPr>
          <p:cNvSpPr>
            <a:spLocks noGrp="1"/>
          </p:cNvSpPr>
          <p:nvPr>
            <p:ph type="body" sz="quarter" idx="13" hasCustomPrompt="1"/>
          </p:nvPr>
        </p:nvSpPr>
        <p:spPr>
          <a:xfrm>
            <a:off x="5015232" y="4386811"/>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182" indent="0">
              <a:buNone/>
              <a:defRPr sz="2000">
                <a:solidFill>
                  <a:srgbClr val="F0F2F5"/>
                </a:solidFill>
              </a:defRPr>
            </a:lvl2pPr>
            <a:lvl3pPr marL="914364" indent="0">
              <a:buNone/>
              <a:defRPr sz="2000">
                <a:solidFill>
                  <a:srgbClr val="F0F2F5"/>
                </a:solidFill>
              </a:defRPr>
            </a:lvl3pPr>
            <a:lvl4pPr marL="1371545" indent="0">
              <a:buNone/>
              <a:defRPr sz="2000">
                <a:solidFill>
                  <a:srgbClr val="F0F2F5"/>
                </a:solidFill>
              </a:defRPr>
            </a:lvl4pPr>
            <a:lvl5pPr marL="1828727" indent="0">
              <a:buNone/>
              <a:defRPr sz="2000">
                <a:solidFill>
                  <a:srgbClr val="F0F2F5"/>
                </a:solidFill>
              </a:defRPr>
            </a:lvl5pPr>
          </a:lstStyle>
          <a:p>
            <a:pPr lvl="0"/>
            <a:r>
              <a:rPr lang="en-US" noProof="0" err="1"/>
              <a:t>Navne</a:t>
            </a:r>
            <a:r>
              <a:rPr lang="en-US" noProof="0"/>
              <a:t> </a:t>
            </a:r>
            <a:r>
              <a:rPr lang="en-US" noProof="0" err="1"/>
              <a:t>Navneson</a:t>
            </a:r>
            <a:endParaRPr lang="en-US" noProof="0"/>
          </a:p>
        </p:txBody>
      </p:sp>
      <p:sp>
        <p:nvSpPr>
          <p:cNvPr id="6" name="Rectangle 5">
            <a:extLst>
              <a:ext uri="{FF2B5EF4-FFF2-40B4-BE49-F238E27FC236}">
                <a16:creationId xmlns:a16="http://schemas.microsoft.com/office/drawing/2014/main" id="{E66678A7-FF45-1146-9106-864ED032FBBE}"/>
              </a:ext>
            </a:extLst>
          </p:cNvPr>
          <p:cNvSpPr/>
          <p:nvPr userDrawn="1"/>
        </p:nvSpPr>
        <p:spPr>
          <a:xfrm>
            <a:off x="-1" y="-1"/>
            <a:ext cx="2680207" cy="6858001"/>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7" name="Picture Placeholder 13">
            <a:extLst>
              <a:ext uri="{FF2B5EF4-FFF2-40B4-BE49-F238E27FC236}">
                <a16:creationId xmlns:a16="http://schemas.microsoft.com/office/drawing/2014/main" id="{F1A19389-B0AB-8440-BEA1-55F72F15B3CE}"/>
              </a:ext>
            </a:extLst>
          </p:cNvPr>
          <p:cNvSpPr>
            <a:spLocks noGrp="1"/>
          </p:cNvSpPr>
          <p:nvPr>
            <p:ph type="pic" sz="quarter" idx="10" hasCustomPrompt="1"/>
          </p:nvPr>
        </p:nvSpPr>
        <p:spPr>
          <a:xfrm>
            <a:off x="1862145" y="2387745"/>
            <a:ext cx="1636124" cy="1583555"/>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US" noProof="0"/>
              <a:t>Click to </a:t>
            </a:r>
            <a:br>
              <a:rPr lang="en-US" noProof="0"/>
            </a:br>
            <a:r>
              <a:rPr lang="en-US" noProof="0"/>
              <a:t>apply round image of the person </a:t>
            </a:r>
          </a:p>
        </p:txBody>
      </p:sp>
    </p:spTree>
    <p:extLst>
      <p:ext uri="{BB962C8B-B14F-4D97-AF65-F5344CB8AC3E}">
        <p14:creationId xmlns:p14="http://schemas.microsoft.com/office/powerpoint/2010/main" val="48580934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4B404CB-11B5-524C-971A-0319A68CB3AE}"/>
              </a:ext>
            </a:extLst>
          </p:cNvPr>
          <p:cNvSpPr>
            <a:spLocks noGrp="1"/>
          </p:cNvSpPr>
          <p:nvPr>
            <p:ph type="title" hasCustomPrompt="1"/>
          </p:nvPr>
        </p:nvSpPr>
        <p:spPr>
          <a:xfrm>
            <a:off x="652463" y="516111"/>
            <a:ext cx="10974388" cy="754750"/>
          </a:xfrm>
          <a:prstGeom prst="rect">
            <a:avLst/>
          </a:prstGeom>
        </p:spPr>
        <p:txBody>
          <a:bodyPr/>
          <a:lstStyle>
            <a:lvl1pPr algn="ctr">
              <a:defRPr sz="3600">
                <a:solidFill>
                  <a:srgbClr val="FA3D38"/>
                </a:solidFill>
                <a:latin typeface="Arial" panose="020B0604020202020204" pitchFamily="34" charset="0"/>
                <a:cs typeface="Arial" panose="020B0604020202020204" pitchFamily="34" charset="0"/>
              </a:defRPr>
            </a:lvl1pPr>
          </a:lstStyle>
          <a:p>
            <a:r>
              <a:rPr lang="en-US" noProof="0"/>
              <a:t>Headline here </a:t>
            </a:r>
          </a:p>
        </p:txBody>
      </p:sp>
      <p:sp>
        <p:nvSpPr>
          <p:cNvPr id="3" name="Vertical Content Placeholder 2">
            <a:extLst>
              <a:ext uri="{FF2B5EF4-FFF2-40B4-BE49-F238E27FC236}">
                <a16:creationId xmlns:a16="http://schemas.microsoft.com/office/drawing/2014/main" id="{1A0FEAC0-569F-1540-BC8E-AB5432DA9320}"/>
              </a:ext>
            </a:extLst>
          </p:cNvPr>
          <p:cNvSpPr>
            <a:spLocks noGrp="1"/>
          </p:cNvSpPr>
          <p:nvPr>
            <p:ph orient="vert" sz="quarter" idx="11" hasCustomPrompt="1"/>
          </p:nvPr>
        </p:nvSpPr>
        <p:spPr>
          <a:xfrm>
            <a:off x="652463" y="1512888"/>
            <a:ext cx="10974388" cy="4437062"/>
          </a:xfrm>
          <a:prstGeom prst="rect">
            <a:avLst/>
          </a:prstGeom>
        </p:spPr>
        <p:txBody>
          <a:bodyPr vert="horz"/>
          <a:lstStyle>
            <a:lvl1pPr marL="0" indent="0">
              <a:buNone/>
              <a:defRPr lang="da-DK" sz="2000" kern="1200" dirty="0">
                <a:solidFill>
                  <a:srgbClr val="4A4A4A"/>
                </a:solidFill>
                <a:latin typeface="Arial" panose="020B0604020202020204" pitchFamily="34" charset="0"/>
                <a:ea typeface="+mn-ea"/>
                <a:cs typeface="Arial" panose="020B0604020202020204" pitchFamily="34" charset="0"/>
              </a:defRPr>
            </a:lvl1pPr>
            <a:lvl2pPr>
              <a:defRPr lang="en-US" sz="2000" kern="1200" noProof="0" dirty="0" smtClean="0">
                <a:solidFill>
                  <a:srgbClr val="4A4A4A"/>
                </a:solidFill>
                <a:latin typeface="Arial" panose="020B0604020202020204" pitchFamily="34" charset="0"/>
                <a:ea typeface="+mn-ea"/>
                <a:cs typeface="Arial" panose="020B0604020202020204" pitchFamily="34" charset="0"/>
              </a:defRPr>
            </a:lvl2pPr>
          </a:lstStyle>
          <a:p>
            <a:pPr lvl="0"/>
            <a:r>
              <a:rPr lang="en-US" noProof="0"/>
              <a:t>Add your short bullet or text here</a:t>
            </a:r>
          </a:p>
          <a:p>
            <a:pPr lvl="1"/>
            <a:r>
              <a:rPr lang="en-US" noProof="0"/>
              <a:t>Second level</a:t>
            </a:r>
          </a:p>
        </p:txBody>
      </p:sp>
    </p:spTree>
    <p:extLst>
      <p:ext uri="{BB962C8B-B14F-4D97-AF65-F5344CB8AC3E}">
        <p14:creationId xmlns:p14="http://schemas.microsoft.com/office/powerpoint/2010/main" val="317746702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2.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4"/>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5"/>
            <a:ext cx="9144000" cy="1992796"/>
          </a:xfrm>
        </p:spPr>
        <p:txBody>
          <a:bodyPr/>
          <a:lstStyle>
            <a:lvl1pPr marL="0" indent="0" algn="ctr">
              <a:buNone/>
              <a:defRPr sz="2400"/>
            </a:lvl1pPr>
            <a:lvl2pPr marL="457182" indent="0" algn="ctr">
              <a:buNone/>
              <a:defRPr sz="2000"/>
            </a:lvl2pPr>
            <a:lvl3pPr marL="914364" indent="0" algn="ctr">
              <a:buNone/>
              <a:defRPr sz="1800"/>
            </a:lvl3pPr>
            <a:lvl4pPr marL="1371545" indent="0" algn="ctr">
              <a:buNone/>
              <a:defRPr sz="1600"/>
            </a:lvl4pPr>
            <a:lvl5pPr marL="1828727" indent="0" algn="ctr">
              <a:buNone/>
              <a:defRPr sz="1600"/>
            </a:lvl5pPr>
            <a:lvl6pPr marL="2285909" indent="0" algn="ctr">
              <a:buNone/>
              <a:defRPr sz="1600"/>
            </a:lvl6pPr>
            <a:lvl7pPr marL="2743091" indent="0" algn="ctr">
              <a:buNone/>
              <a:defRPr sz="1600"/>
            </a:lvl7pPr>
            <a:lvl8pPr marL="3200272" indent="0" algn="ctr">
              <a:buNone/>
              <a:defRPr sz="1600"/>
            </a:lvl8pPr>
            <a:lvl9pPr marL="3657454" indent="0" algn="ctr">
              <a:buNone/>
              <a:defRPr sz="1600"/>
            </a:lvl9pPr>
          </a:lstStyle>
          <a:p>
            <a:r>
              <a:rPr lang="en-GB"/>
              <a:t>Click to edit subtitle text</a:t>
            </a:r>
            <a:endParaRPr lang="en-DK"/>
          </a:p>
        </p:txBody>
      </p:sp>
    </p:spTree>
    <p:extLst>
      <p:ext uri="{BB962C8B-B14F-4D97-AF65-F5344CB8AC3E}">
        <p14:creationId xmlns:p14="http://schemas.microsoft.com/office/powerpoint/2010/main" val="422664499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itle" preserve="1">
  <p:cSld name="3. Title slide with image">
    <p:spTree>
      <p:nvGrpSpPr>
        <p:cNvPr id="1" name=""/>
        <p:cNvGrpSpPr/>
        <p:nvPr/>
      </p:nvGrpSpPr>
      <p:grpSpPr>
        <a:xfrm>
          <a:off x="0" y="0"/>
          <a:ext cx="0" cy="0"/>
          <a:chOff x="0" y="0"/>
          <a:chExt cx="0" cy="0"/>
        </a:xfrm>
      </p:grpSpPr>
      <p:pic>
        <p:nvPicPr>
          <p:cNvPr id="9" name="Picture 8" descr="A picture containing nature, snow, water, sitting&#10;&#10;Description automatically generated">
            <a:extLst>
              <a:ext uri="{FF2B5EF4-FFF2-40B4-BE49-F238E27FC236}">
                <a16:creationId xmlns:a16="http://schemas.microsoft.com/office/drawing/2014/main" id="{50075F07-8649-BB49-8B75-9783D26F40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0C1955C-E0BD-1342-8680-06E8471B7664}"/>
              </a:ext>
            </a:extLst>
          </p:cNvPr>
          <p:cNvSpPr/>
          <p:nvPr userDrawn="1"/>
        </p:nvSpPr>
        <p:spPr>
          <a:xfrm rot="10800000">
            <a:off x="-26470" y="0"/>
            <a:ext cx="12192000" cy="6058680"/>
          </a:xfrm>
          <a:prstGeom prst="rect">
            <a:avLst/>
          </a:prstGeom>
          <a:gradFill>
            <a:gsLst>
              <a:gs pos="73000">
                <a:schemeClr val="accent1">
                  <a:lumMod val="5000"/>
                  <a:lumOff val="95000"/>
                  <a:alpha val="0"/>
                </a:schemeClr>
              </a:gs>
              <a:gs pos="0">
                <a:srgbClr val="345A6A"/>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346496"/>
            <a:ext cx="9144000" cy="901385"/>
          </a:xfrm>
        </p:spPr>
        <p:txBody>
          <a:bodyPr anchor="ctr">
            <a:normAutofit/>
          </a:bodyPr>
          <a:lstStyle>
            <a:lvl1pPr algn="ctr">
              <a:defRPr sz="4000" b="1" i="0">
                <a:solidFill>
                  <a:schemeClr val="bg1"/>
                </a:solidFill>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2247881"/>
            <a:ext cx="9144000" cy="1311622"/>
          </a:xfrm>
        </p:spPr>
        <p:txBody>
          <a:bodyPr/>
          <a:lstStyle>
            <a:lvl1pPr marL="0" indent="0" algn="ctr">
              <a:buNone/>
              <a:defRPr sz="2400">
                <a:solidFill>
                  <a:schemeClr val="bg1"/>
                </a:solidFill>
              </a:defRPr>
            </a:lvl1pPr>
            <a:lvl2pPr marL="457182" indent="0" algn="ctr">
              <a:buNone/>
              <a:defRPr sz="2000"/>
            </a:lvl2pPr>
            <a:lvl3pPr marL="914364" indent="0" algn="ctr">
              <a:buNone/>
              <a:defRPr sz="1800"/>
            </a:lvl3pPr>
            <a:lvl4pPr marL="1371545" indent="0" algn="ctr">
              <a:buNone/>
              <a:defRPr sz="1600"/>
            </a:lvl4pPr>
            <a:lvl5pPr marL="1828727" indent="0" algn="ctr">
              <a:buNone/>
              <a:defRPr sz="1600"/>
            </a:lvl5pPr>
            <a:lvl6pPr marL="2285909" indent="0" algn="ctr">
              <a:buNone/>
              <a:defRPr sz="1600"/>
            </a:lvl6pPr>
            <a:lvl7pPr marL="2743091" indent="0" algn="ctr">
              <a:buNone/>
              <a:defRPr sz="1600"/>
            </a:lvl7pPr>
            <a:lvl8pPr marL="3200272" indent="0" algn="ctr">
              <a:buNone/>
              <a:defRPr sz="1600"/>
            </a:lvl8pPr>
            <a:lvl9pPr marL="3657454" indent="0" algn="ctr">
              <a:buNone/>
              <a:defRPr sz="1600"/>
            </a:lvl9pPr>
          </a:lstStyle>
          <a:p>
            <a:r>
              <a:rPr lang="en-GB"/>
              <a:t>Click to edit subtitle text</a:t>
            </a:r>
            <a:endParaRPr lang="en-DK"/>
          </a:p>
        </p:txBody>
      </p:sp>
      <p:pic>
        <p:nvPicPr>
          <p:cNvPr id="14" name="Picture 13">
            <a:extLst>
              <a:ext uri="{FF2B5EF4-FFF2-40B4-BE49-F238E27FC236}">
                <a16:creationId xmlns:a16="http://schemas.microsoft.com/office/drawing/2014/main" id="{5564E2ED-3E02-E147-855E-8741E20026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4703901"/>
            <a:ext cx="2658094" cy="2658094"/>
          </a:xfrm>
          <a:prstGeom prst="rect">
            <a:avLst/>
          </a:prstGeom>
        </p:spPr>
      </p:pic>
      <p:pic>
        <p:nvPicPr>
          <p:cNvPr id="6" name="Picture 5" descr="A close up of a sign&#10;&#10;Description automatically generated">
            <a:extLst>
              <a:ext uri="{FF2B5EF4-FFF2-40B4-BE49-F238E27FC236}">
                <a16:creationId xmlns:a16="http://schemas.microsoft.com/office/drawing/2014/main" id="{58CC387F-3ACB-0A4C-AE13-429C9FBA726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4"/>
          </a:xfrm>
          <a:prstGeom prst="rect">
            <a:avLst/>
          </a:prstGeom>
        </p:spPr>
      </p:pic>
    </p:spTree>
    <p:extLst>
      <p:ext uri="{BB962C8B-B14F-4D97-AF65-F5344CB8AC3E}">
        <p14:creationId xmlns:p14="http://schemas.microsoft.com/office/powerpoint/2010/main" val="25354243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4. Title slide with image ">
    <p:spTree>
      <p:nvGrpSpPr>
        <p:cNvPr id="1" name=""/>
        <p:cNvGrpSpPr/>
        <p:nvPr/>
      </p:nvGrpSpPr>
      <p:grpSpPr>
        <a:xfrm>
          <a:off x="0" y="0"/>
          <a:ext cx="0" cy="0"/>
          <a:chOff x="0" y="0"/>
          <a:chExt cx="0" cy="0"/>
        </a:xfrm>
      </p:grpSpPr>
      <p:pic>
        <p:nvPicPr>
          <p:cNvPr id="5" name="Picture 4" descr="A person standing in front of a mountain&#10;&#10;Description automatically generated">
            <a:extLst>
              <a:ext uri="{FF2B5EF4-FFF2-40B4-BE49-F238E27FC236}">
                <a16:creationId xmlns:a16="http://schemas.microsoft.com/office/drawing/2014/main" id="{6B4171AE-B988-8344-BB07-70051E693B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365F8644-6525-4248-A050-580A82F3D801}"/>
              </a:ext>
            </a:extLst>
          </p:cNvPr>
          <p:cNvSpPr/>
          <p:nvPr userDrawn="1"/>
        </p:nvSpPr>
        <p:spPr>
          <a:xfrm>
            <a:off x="0" y="0"/>
            <a:ext cx="12192000" cy="4817194"/>
          </a:xfrm>
          <a:prstGeom prst="rect">
            <a:avLst/>
          </a:prstGeom>
          <a:gradFill>
            <a:gsLst>
              <a:gs pos="100000">
                <a:schemeClr val="accent1">
                  <a:lumMod val="5000"/>
                  <a:lumOff val="95000"/>
                  <a:alpha val="73000"/>
                </a:schemeClr>
              </a:gs>
              <a:gs pos="0">
                <a:schemeClr val="bg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pic>
        <p:nvPicPr>
          <p:cNvPr id="17" name="Picture 16" descr="A picture containing food, drawing&#10;&#10;Description automatically generated">
            <a:extLst>
              <a:ext uri="{FF2B5EF4-FFF2-40B4-BE49-F238E27FC236}">
                <a16:creationId xmlns:a16="http://schemas.microsoft.com/office/drawing/2014/main" id="{8677F55C-CDF7-D640-92ED-77C0954B34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
        <p:nvSpPr>
          <p:cNvPr id="32" name="Title 1">
            <a:extLst>
              <a:ext uri="{FF2B5EF4-FFF2-40B4-BE49-F238E27FC236}">
                <a16:creationId xmlns:a16="http://schemas.microsoft.com/office/drawing/2014/main" id="{031FBBC5-94A3-8645-9665-3DF7089F714D}"/>
              </a:ext>
            </a:extLst>
          </p:cNvPr>
          <p:cNvSpPr>
            <a:spLocks noGrp="1"/>
          </p:cNvSpPr>
          <p:nvPr>
            <p:ph type="ctrTitle" hasCustomPrompt="1"/>
          </p:nvPr>
        </p:nvSpPr>
        <p:spPr>
          <a:xfrm>
            <a:off x="1524000" y="1346496"/>
            <a:ext cx="9144000" cy="901385"/>
          </a:xfrm>
        </p:spPr>
        <p:txBody>
          <a:bodyPr anchor="ctr">
            <a:normAutofit/>
          </a:bodyPr>
          <a:lstStyle>
            <a:lvl1pPr algn="ctr">
              <a:defRPr sz="4000" b="1" i="0">
                <a:solidFill>
                  <a:srgbClr val="005E58"/>
                </a:solidFill>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3" name="Subtitle 2">
            <a:extLst>
              <a:ext uri="{FF2B5EF4-FFF2-40B4-BE49-F238E27FC236}">
                <a16:creationId xmlns:a16="http://schemas.microsoft.com/office/drawing/2014/main" id="{801ACBED-59FB-AD40-99D3-75EC1316A98A}"/>
              </a:ext>
            </a:extLst>
          </p:cNvPr>
          <p:cNvSpPr>
            <a:spLocks noGrp="1"/>
          </p:cNvSpPr>
          <p:nvPr>
            <p:ph type="subTitle" idx="1" hasCustomPrompt="1"/>
          </p:nvPr>
        </p:nvSpPr>
        <p:spPr>
          <a:xfrm>
            <a:off x="1524000" y="2247881"/>
            <a:ext cx="9144000" cy="1311622"/>
          </a:xfrm>
        </p:spPr>
        <p:txBody>
          <a:bodyPr/>
          <a:lstStyle>
            <a:lvl1pPr marL="0" indent="0" algn="ctr">
              <a:buNone/>
              <a:defRPr sz="2400">
                <a:solidFill>
                  <a:srgbClr val="2B2A2A"/>
                </a:solidFill>
              </a:defRPr>
            </a:lvl1pPr>
            <a:lvl2pPr marL="457182" indent="0" algn="ctr">
              <a:buNone/>
              <a:defRPr sz="2000"/>
            </a:lvl2pPr>
            <a:lvl3pPr marL="914364" indent="0" algn="ctr">
              <a:buNone/>
              <a:defRPr sz="1800"/>
            </a:lvl3pPr>
            <a:lvl4pPr marL="1371545" indent="0" algn="ctr">
              <a:buNone/>
              <a:defRPr sz="1600"/>
            </a:lvl4pPr>
            <a:lvl5pPr marL="1828727" indent="0" algn="ctr">
              <a:buNone/>
              <a:defRPr sz="1600"/>
            </a:lvl5pPr>
            <a:lvl6pPr marL="2285909" indent="0" algn="ctr">
              <a:buNone/>
              <a:defRPr sz="1600"/>
            </a:lvl6pPr>
            <a:lvl7pPr marL="2743091" indent="0" algn="ctr">
              <a:buNone/>
              <a:defRPr sz="1600"/>
            </a:lvl7pPr>
            <a:lvl8pPr marL="3200272" indent="0" algn="ctr">
              <a:buNone/>
              <a:defRPr sz="1600"/>
            </a:lvl8pPr>
            <a:lvl9pPr marL="3657454" indent="0" algn="ctr">
              <a:buNone/>
              <a:defRPr sz="1600"/>
            </a:lvl9pPr>
          </a:lstStyle>
          <a:p>
            <a:r>
              <a:rPr lang="en-GB"/>
              <a:t>Click to edit subtitle text</a:t>
            </a:r>
            <a:endParaRPr lang="en-DK"/>
          </a:p>
        </p:txBody>
      </p:sp>
      <p:pic>
        <p:nvPicPr>
          <p:cNvPr id="8" name="Picture 7" descr="A close up of a sign&#10;&#10;Description automatically generated">
            <a:extLst>
              <a:ext uri="{FF2B5EF4-FFF2-40B4-BE49-F238E27FC236}">
                <a16:creationId xmlns:a16="http://schemas.microsoft.com/office/drawing/2014/main" id="{9E06E778-EB7D-3C4F-B48A-AF2EF319E7E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4"/>
          </a:xfrm>
          <a:prstGeom prst="rect">
            <a:avLst/>
          </a:prstGeom>
        </p:spPr>
      </p:pic>
    </p:spTree>
    <p:extLst>
      <p:ext uri="{BB962C8B-B14F-4D97-AF65-F5344CB8AC3E}">
        <p14:creationId xmlns:p14="http://schemas.microsoft.com/office/powerpoint/2010/main" val="22272985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5. Title slide with im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7938D7-1F35-944F-964C-C33A04CB0FA5}"/>
              </a:ext>
            </a:extLst>
          </p:cNvPr>
          <p:cNvPicPr>
            <a:picLocks noChangeAspect="1"/>
          </p:cNvPicPr>
          <p:nvPr userDrawn="1"/>
        </p:nvPicPr>
        <p:blipFill>
          <a:blip r:embed="rId2">
            <a:alphaModFix amt="50000"/>
          </a:blip>
          <a:stretch>
            <a:fillRect/>
          </a:stretch>
        </p:blipFill>
        <p:spPr>
          <a:xfrm>
            <a:off x="-15872" y="448"/>
            <a:ext cx="12199936" cy="6857107"/>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4"/>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5"/>
            <a:ext cx="9144000" cy="1992796"/>
          </a:xfrm>
        </p:spPr>
        <p:txBody>
          <a:bodyPr/>
          <a:lstStyle>
            <a:lvl1pPr marL="0" indent="0" algn="ctr">
              <a:buNone/>
              <a:defRPr sz="2400"/>
            </a:lvl1pPr>
            <a:lvl2pPr marL="457182" indent="0" algn="ctr">
              <a:buNone/>
              <a:defRPr sz="2000"/>
            </a:lvl2pPr>
            <a:lvl3pPr marL="914364" indent="0" algn="ctr">
              <a:buNone/>
              <a:defRPr sz="1800"/>
            </a:lvl3pPr>
            <a:lvl4pPr marL="1371545" indent="0" algn="ctr">
              <a:buNone/>
              <a:defRPr sz="1600"/>
            </a:lvl4pPr>
            <a:lvl5pPr marL="1828727" indent="0" algn="ctr">
              <a:buNone/>
              <a:defRPr sz="1600"/>
            </a:lvl5pPr>
            <a:lvl6pPr marL="2285909" indent="0" algn="ctr">
              <a:buNone/>
              <a:defRPr sz="1600"/>
            </a:lvl6pPr>
            <a:lvl7pPr marL="2743091" indent="0" algn="ctr">
              <a:buNone/>
              <a:defRPr sz="1600"/>
            </a:lvl7pPr>
            <a:lvl8pPr marL="3200272" indent="0" algn="ctr">
              <a:buNone/>
              <a:defRPr sz="1600"/>
            </a:lvl8pPr>
            <a:lvl9pPr marL="3657454"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351062968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2_5. Title slide with image">
    <p:spTree>
      <p:nvGrpSpPr>
        <p:cNvPr id="1" name=""/>
        <p:cNvGrpSpPr/>
        <p:nvPr/>
      </p:nvGrpSpPr>
      <p:grpSpPr>
        <a:xfrm>
          <a:off x="0" y="0"/>
          <a:ext cx="0" cy="0"/>
          <a:chOff x="0" y="0"/>
          <a:chExt cx="0" cy="0"/>
        </a:xfrm>
      </p:grpSpPr>
      <p:pic>
        <p:nvPicPr>
          <p:cNvPr id="5" name="Picture 4" descr="A view of a rocky mountain&#10;&#10;Description automatically generated">
            <a:extLst>
              <a:ext uri="{FF2B5EF4-FFF2-40B4-BE49-F238E27FC236}">
                <a16:creationId xmlns:a16="http://schemas.microsoft.com/office/drawing/2014/main" id="{849FE651-E454-5743-A731-F798ED23FA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4"/>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5"/>
            <a:ext cx="9144000" cy="1992796"/>
          </a:xfrm>
        </p:spPr>
        <p:txBody>
          <a:bodyPr/>
          <a:lstStyle>
            <a:lvl1pPr marL="0" indent="0" algn="ctr">
              <a:buNone/>
              <a:defRPr sz="2400"/>
            </a:lvl1pPr>
            <a:lvl2pPr marL="457182" indent="0" algn="ctr">
              <a:buNone/>
              <a:defRPr sz="2000"/>
            </a:lvl2pPr>
            <a:lvl3pPr marL="914364" indent="0" algn="ctr">
              <a:buNone/>
              <a:defRPr sz="1800"/>
            </a:lvl3pPr>
            <a:lvl4pPr marL="1371545" indent="0" algn="ctr">
              <a:buNone/>
              <a:defRPr sz="1600"/>
            </a:lvl4pPr>
            <a:lvl5pPr marL="1828727" indent="0" algn="ctr">
              <a:buNone/>
              <a:defRPr sz="1600"/>
            </a:lvl5pPr>
            <a:lvl6pPr marL="2285909" indent="0" algn="ctr">
              <a:buNone/>
              <a:defRPr sz="1600"/>
            </a:lvl6pPr>
            <a:lvl7pPr marL="2743091" indent="0" algn="ctr">
              <a:buNone/>
              <a:defRPr sz="1600"/>
            </a:lvl7pPr>
            <a:lvl8pPr marL="3200272" indent="0" algn="ctr">
              <a:buNone/>
              <a:defRPr sz="1600"/>
            </a:lvl8pPr>
            <a:lvl9pPr marL="3657454"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17484711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p:txBody>
          <a:bodyPr>
            <a:normAutofit/>
          </a:bodyPr>
          <a:lstStyle>
            <a:lvl1pPr marL="0" indent="0">
              <a:buNone/>
              <a:defRPr sz="1600"/>
            </a:lvl1pPr>
          </a:lstStyle>
          <a:p>
            <a:pPr lvl="0"/>
            <a:r>
              <a:rPr lang="en-US" noProof="0"/>
              <a:t>Click to add content</a:t>
            </a:r>
          </a:p>
        </p:txBody>
      </p:sp>
    </p:spTree>
    <p:extLst>
      <p:ext uri="{BB962C8B-B14F-4D97-AF65-F5344CB8AC3E}">
        <p14:creationId xmlns:p14="http://schemas.microsoft.com/office/powerpoint/2010/main" val="128471931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1_5. Title slide with image">
    <p:spTree>
      <p:nvGrpSpPr>
        <p:cNvPr id="1" name=""/>
        <p:cNvGrpSpPr/>
        <p:nvPr/>
      </p:nvGrpSpPr>
      <p:grpSpPr>
        <a:xfrm>
          <a:off x="0" y="0"/>
          <a:ext cx="0" cy="0"/>
          <a:chOff x="0" y="0"/>
          <a:chExt cx="0" cy="0"/>
        </a:xfrm>
      </p:grpSpPr>
      <p:pic>
        <p:nvPicPr>
          <p:cNvPr id="5" name="Picture 4" descr="A close up of a snow covered mountain&#10;&#10;Description automatically generated">
            <a:extLst>
              <a:ext uri="{FF2B5EF4-FFF2-40B4-BE49-F238E27FC236}">
                <a16:creationId xmlns:a16="http://schemas.microsoft.com/office/drawing/2014/main" id="{0B67C007-7459-2048-8E50-8DE38701CB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Oval 5">
            <a:extLst>
              <a:ext uri="{FF2B5EF4-FFF2-40B4-BE49-F238E27FC236}">
                <a16:creationId xmlns:a16="http://schemas.microsoft.com/office/drawing/2014/main" id="{C877872B-57B5-1848-8EE4-F29B77FFCF5E}"/>
              </a:ext>
            </a:extLst>
          </p:cNvPr>
          <p:cNvSpPr/>
          <p:nvPr userDrawn="1"/>
        </p:nvSpPr>
        <p:spPr>
          <a:xfrm>
            <a:off x="3514164" y="5273403"/>
            <a:ext cx="4912660" cy="1314370"/>
          </a:xfrm>
          <a:prstGeom prst="ellipse">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4"/>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5"/>
            <a:ext cx="9144000" cy="1992796"/>
          </a:xfrm>
        </p:spPr>
        <p:txBody>
          <a:bodyPr/>
          <a:lstStyle>
            <a:lvl1pPr marL="0" indent="0" algn="ctr">
              <a:buNone/>
              <a:defRPr sz="2400"/>
            </a:lvl1pPr>
            <a:lvl2pPr marL="457182" indent="0" algn="ctr">
              <a:buNone/>
              <a:defRPr sz="2000"/>
            </a:lvl2pPr>
            <a:lvl3pPr marL="914364" indent="0" algn="ctr">
              <a:buNone/>
              <a:defRPr sz="1800"/>
            </a:lvl3pPr>
            <a:lvl4pPr marL="1371545" indent="0" algn="ctr">
              <a:buNone/>
              <a:defRPr sz="1600"/>
            </a:lvl4pPr>
            <a:lvl5pPr marL="1828727" indent="0" algn="ctr">
              <a:buNone/>
              <a:defRPr sz="1600"/>
            </a:lvl5pPr>
            <a:lvl6pPr marL="2285909" indent="0" algn="ctr">
              <a:buNone/>
              <a:defRPr sz="1600"/>
            </a:lvl6pPr>
            <a:lvl7pPr marL="2743091" indent="0" algn="ctr">
              <a:buNone/>
              <a:defRPr sz="1600"/>
            </a:lvl7pPr>
            <a:lvl8pPr marL="3200272" indent="0" algn="ctr">
              <a:buNone/>
              <a:defRPr sz="1600"/>
            </a:lvl8pPr>
            <a:lvl9pPr marL="3657454"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133709747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1. Desvider slide">
    <p:bg>
      <p:bgPr>
        <a:solidFill>
          <a:srgbClr val="A7D4D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8" name="Picture 7" descr="A picture containing food, drawing&#10;&#10;Description automatically generated">
            <a:extLst>
              <a:ext uri="{FF2B5EF4-FFF2-40B4-BE49-F238E27FC236}">
                <a16:creationId xmlns:a16="http://schemas.microsoft.com/office/drawing/2014/main" id="{62B5E974-6707-6943-88B7-2273C59367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1" y="5908468"/>
            <a:ext cx="2658094" cy="786796"/>
          </a:xfrm>
          <a:prstGeom prst="rect">
            <a:avLst/>
          </a:prstGeom>
        </p:spPr>
      </p:pic>
    </p:spTree>
    <p:extLst>
      <p:ext uri="{BB962C8B-B14F-4D97-AF65-F5344CB8AC3E}">
        <p14:creationId xmlns:p14="http://schemas.microsoft.com/office/powerpoint/2010/main" val="3164116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2. Desvider slide">
    <p:bg>
      <p:bgPr>
        <a:solidFill>
          <a:srgbClr val="005E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solidFill>
                  <a:schemeClr val="bg1"/>
                </a:solidFill>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5" name="Picture 4">
            <a:extLst>
              <a:ext uri="{FF2B5EF4-FFF2-40B4-BE49-F238E27FC236}">
                <a16:creationId xmlns:a16="http://schemas.microsoft.com/office/drawing/2014/main" id="{502F3AA1-D12E-3649-A14A-438E45D68B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1" y="5075861"/>
            <a:ext cx="2658094" cy="2658094"/>
          </a:xfrm>
          <a:prstGeom prst="rect">
            <a:avLst/>
          </a:prstGeom>
        </p:spPr>
      </p:pic>
    </p:spTree>
    <p:extLst>
      <p:ext uri="{BB962C8B-B14F-4D97-AF65-F5344CB8AC3E}">
        <p14:creationId xmlns:p14="http://schemas.microsoft.com/office/powerpoint/2010/main" val="403640845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3. Desvider slide">
    <p:bg>
      <p:bgPr>
        <a:solidFill>
          <a:srgbClr val="FC8B5F"/>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FA9E7641-40BE-0843-91A4-1E7F2E52148F}"/>
              </a:ext>
            </a:extLst>
          </p:cNvPr>
          <p:cNvSpPr/>
          <p:nvPr userDrawn="1"/>
        </p:nvSpPr>
        <p:spPr>
          <a:xfrm>
            <a:off x="3343258" y="-1678917"/>
            <a:ext cx="10341148" cy="10341148"/>
          </a:xfrm>
          <a:prstGeom prst="ellipse">
            <a:avLst/>
          </a:prstGeom>
          <a:solidFill>
            <a:schemeClr val="bg1"/>
          </a:solidFill>
          <a:ln w="254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latin typeface="Lato" panose="020F0502020204030203" pitchFamily="34" charset="77"/>
            </a:endParaRPr>
          </a:p>
        </p:txBody>
      </p:sp>
      <p:pic>
        <p:nvPicPr>
          <p:cNvPr id="9" name="Picture 8">
            <a:extLst>
              <a:ext uri="{FF2B5EF4-FFF2-40B4-BE49-F238E27FC236}">
                <a16:creationId xmlns:a16="http://schemas.microsoft.com/office/drawing/2014/main" id="{5E1C147A-5D0F-5F42-A0BF-89407D84BC1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1451877" y="-582450"/>
            <a:ext cx="10590181" cy="8392051"/>
          </a:xfrm>
          <a:prstGeom prst="rect">
            <a:avLst/>
          </a:prstGeom>
        </p:spPr>
      </p:pic>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a:xfrm>
            <a:off x="519953" y="3065686"/>
            <a:ext cx="7305386" cy="851941"/>
          </a:xfrm>
        </p:spPr>
        <p:txBody>
          <a:bodyPr>
            <a:noAutofit/>
          </a:bodyPr>
          <a:lstStyle>
            <a:lvl1pPr>
              <a:defRPr sz="3200" b="1" i="0">
                <a:latin typeface="Arial Black" panose="020B0604020202020204" pitchFamily="34" charset="0"/>
                <a:cs typeface="Arial Black" panose="020B0604020202020204" pitchFamily="34" charset="0"/>
              </a:defRPr>
            </a:lvl1pPr>
          </a:lstStyle>
          <a:p>
            <a:r>
              <a:rPr lang="en-GB"/>
              <a:t>CLICK TO EDIT HEADER</a:t>
            </a:r>
            <a:endParaRPr lang="en-DK"/>
          </a:p>
        </p:txBody>
      </p:sp>
    </p:spTree>
    <p:extLst>
      <p:ext uri="{BB962C8B-B14F-4D97-AF65-F5344CB8AC3E}">
        <p14:creationId xmlns:p14="http://schemas.microsoft.com/office/powerpoint/2010/main" val="178238180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10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Blank">
    <p:bg>
      <p:bgPr>
        <a:solidFill>
          <a:schemeClr val="bg1"/>
        </a:solidFill>
        <a:effectLst/>
      </p:bgPr>
    </p:bg>
    <p:spTree>
      <p:nvGrpSpPr>
        <p:cNvPr id="1" name=""/>
        <p:cNvGrpSpPr/>
        <p:nvPr/>
      </p:nvGrpSpPr>
      <p:grpSpPr>
        <a:xfrm>
          <a:off x="0" y="0"/>
          <a:ext cx="0" cy="0"/>
          <a:chOff x="0" y="0"/>
          <a:chExt cx="0" cy="0"/>
        </a:xfrm>
      </p:grpSpPr>
      <p:sp>
        <p:nvSpPr>
          <p:cNvPr id="15" name="Pladsholder til diasnummer 5"/>
          <p:cNvSpPr>
            <a:spLocks noGrp="1"/>
          </p:cNvSpPr>
          <p:nvPr>
            <p:ph type="sldNum" sz="quarter" idx="4"/>
          </p:nvPr>
        </p:nvSpPr>
        <p:spPr>
          <a:xfrm>
            <a:off x="5655021" y="6475478"/>
            <a:ext cx="881960" cy="261226"/>
          </a:xfrm>
          <a:prstGeom prst="rect">
            <a:avLst/>
          </a:prstGeom>
        </p:spPr>
        <p:txBody>
          <a:bodyPr lIns="0" rIns="0" anchor="ctr" anchorCtr="0"/>
          <a:lstStyle>
            <a:lvl1pPr algn="ctr">
              <a:defRPr sz="1003">
                <a:solidFill>
                  <a:srgbClr val="003C37"/>
                </a:solidFill>
                <a:latin typeface="Roobert" panose="00000500000000000000" pitchFamily="50" charset="0"/>
              </a:defRPr>
            </a:lvl1pPr>
          </a:lstStyle>
          <a:p>
            <a:fld id="{CA33E492-B2FC-2F46-87E8-F1B7043700E9}" type="slidenum">
              <a:rPr lang="da-DK" smtClean="0"/>
              <a:pPr/>
              <a:t>‹#›</a:t>
            </a:fld>
            <a:endParaRPr lang="da-DK"/>
          </a:p>
        </p:txBody>
      </p:sp>
      <p:grpSp>
        <p:nvGrpSpPr>
          <p:cNvPr id="2" name="Group 1">
            <a:extLst>
              <a:ext uri="{FF2B5EF4-FFF2-40B4-BE49-F238E27FC236}">
                <a16:creationId xmlns:a16="http://schemas.microsoft.com/office/drawing/2014/main" id="{7B51F653-51A2-4A34-A8BC-1AEF59ACFC44}"/>
              </a:ext>
            </a:extLst>
          </p:cNvPr>
          <p:cNvGrpSpPr/>
          <p:nvPr userDrawn="1"/>
        </p:nvGrpSpPr>
        <p:grpSpPr>
          <a:xfrm>
            <a:off x="10315333" y="6385265"/>
            <a:ext cx="1495354" cy="393931"/>
            <a:chOff x="9386635" y="6253539"/>
            <a:chExt cx="1860664" cy="517227"/>
          </a:xfrm>
        </p:grpSpPr>
        <p:pic>
          <p:nvPicPr>
            <p:cNvPr id="16" name="Billed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03862" y="6512152"/>
              <a:ext cx="1343437" cy="178519"/>
            </a:xfrm>
            <a:prstGeom prst="rect">
              <a:avLst/>
            </a:prstGeom>
          </p:spPr>
        </p:pic>
        <p:pic>
          <p:nvPicPr>
            <p:cNvPr id="17" name="Billede 1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6635" y="6253539"/>
              <a:ext cx="517227" cy="517227"/>
            </a:xfrm>
            <a:prstGeom prst="rect">
              <a:avLst/>
            </a:prstGeom>
          </p:spPr>
        </p:pic>
      </p:grpSp>
      <p:cxnSp>
        <p:nvCxnSpPr>
          <p:cNvPr id="18" name="Lige forbindelse 17"/>
          <p:cNvCxnSpPr>
            <a:cxnSpLocks/>
          </p:cNvCxnSpPr>
          <p:nvPr userDrawn="1"/>
        </p:nvCxnSpPr>
        <p:spPr>
          <a:xfrm>
            <a:off x="346039" y="6307254"/>
            <a:ext cx="11464646" cy="0"/>
          </a:xfrm>
          <a:prstGeom prst="line">
            <a:avLst/>
          </a:prstGeom>
          <a:ln w="3175">
            <a:solidFill>
              <a:schemeClr val="tx1">
                <a:alpha val="10000"/>
              </a:schemeClr>
            </a:solidFill>
          </a:ln>
          <a:effectLst/>
        </p:spPr>
        <p:style>
          <a:lnRef idx="2">
            <a:schemeClr val="accent1"/>
          </a:lnRef>
          <a:fillRef idx="0">
            <a:schemeClr val="accent1"/>
          </a:fillRef>
          <a:effectRef idx="1">
            <a:schemeClr val="accent1"/>
          </a:effectRef>
          <a:fontRef idx="minor">
            <a:schemeClr val="tx1"/>
          </a:fontRef>
        </p:style>
      </p:cxnSp>
      <p:sp>
        <p:nvSpPr>
          <p:cNvPr id="10" name="Pladsholder til indhold 3">
            <a:extLst>
              <a:ext uri="{FF2B5EF4-FFF2-40B4-BE49-F238E27FC236}">
                <a16:creationId xmlns:a16="http://schemas.microsoft.com/office/drawing/2014/main" id="{6346E3A5-DAE6-4A64-B5BC-D54D4A296382}"/>
              </a:ext>
            </a:extLst>
          </p:cNvPr>
          <p:cNvSpPr>
            <a:spLocks noGrp="1"/>
          </p:cNvSpPr>
          <p:nvPr>
            <p:ph sz="quarter" idx="13"/>
          </p:nvPr>
        </p:nvSpPr>
        <p:spPr>
          <a:xfrm>
            <a:off x="351658" y="1037972"/>
            <a:ext cx="11459028" cy="5113897"/>
          </a:xfrm>
        </p:spPr>
        <p:txBody>
          <a:bodyPr/>
          <a:lstStyle>
            <a:lvl1pPr>
              <a:defRPr>
                <a:latin typeface="Roobert" panose="00000500000000000000" pitchFamily="50" charset="0"/>
              </a:defRPr>
            </a:lvl1pPr>
            <a:lvl2pPr>
              <a:defRPr>
                <a:latin typeface="Roobert" panose="00000500000000000000" pitchFamily="50" charset="0"/>
              </a:defRPr>
            </a:lvl2pPr>
            <a:lvl3pPr>
              <a:defRPr>
                <a:latin typeface="Roobert" panose="00000500000000000000" pitchFamily="50" charset="0"/>
              </a:defRPr>
            </a:lvl3pPr>
            <a:lvl4pPr>
              <a:defRPr>
                <a:latin typeface="Roobert" panose="00000500000000000000" pitchFamily="50" charset="0"/>
              </a:defRPr>
            </a:lvl4pPr>
            <a:lvl5pPr>
              <a:defRPr>
                <a:latin typeface="Roobert" panose="00000500000000000000" pitchFamily="50" charset="0"/>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823145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54">
          <p15:clr>
            <a:srgbClr val="FBAE40"/>
          </p15:clr>
        </p15:guide>
        <p15:guide id="2" pos="206">
          <p15:clr>
            <a:srgbClr val="FBAE40"/>
          </p15:clr>
        </p15:guide>
        <p15:guide id="3" pos="7031">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Pipeline, color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ABBA057-2185-3349-B074-F9A16E0A22C9}"/>
              </a:ext>
            </a:extLst>
          </p:cNvPr>
          <p:cNvGrpSpPr/>
          <p:nvPr userDrawn="1"/>
        </p:nvGrpSpPr>
        <p:grpSpPr>
          <a:xfrm>
            <a:off x="839683" y="2746291"/>
            <a:ext cx="11242796" cy="1925111"/>
            <a:chOff x="838202" y="2647746"/>
            <a:chExt cx="11244260" cy="1925362"/>
          </a:xfrm>
        </p:grpSpPr>
        <p:sp>
          <p:nvSpPr>
            <p:cNvPr id="9" name="Freeform: Shape 42">
              <a:extLst>
                <a:ext uri="{FF2B5EF4-FFF2-40B4-BE49-F238E27FC236}">
                  <a16:creationId xmlns:a16="http://schemas.microsoft.com/office/drawing/2014/main" id="{D0681222-3E06-6C4C-90EB-E9A65E487260}"/>
                </a:ext>
              </a:extLst>
            </p:cNvPr>
            <p:cNvSpPr/>
            <p:nvPr/>
          </p:nvSpPr>
          <p:spPr bwMode="auto">
            <a:xfrm>
              <a:off x="11696219" y="2647746"/>
              <a:ext cx="247890" cy="1925362"/>
            </a:xfrm>
            <a:custGeom>
              <a:avLst/>
              <a:gdLst>
                <a:gd name="connsiteX0" fmla="*/ 0 w 247890"/>
                <a:gd name="connsiteY0" fmla="*/ 0 h 1925362"/>
                <a:gd name="connsiteX1" fmla="*/ 25344 w 247890"/>
                <a:gd name="connsiteY1" fmla="*/ 4970 h 1925362"/>
                <a:gd name="connsiteX2" fmla="*/ 247890 w 247890"/>
                <a:gd name="connsiteY2" fmla="*/ 962681 h 1925362"/>
                <a:gd name="connsiteX3" fmla="*/ 25344 w 247890"/>
                <a:gd name="connsiteY3" fmla="*/ 1920392 h 1925362"/>
                <a:gd name="connsiteX4" fmla="*/ 0 w 247890"/>
                <a:gd name="connsiteY4" fmla="*/ 1925362 h 1925362"/>
                <a:gd name="connsiteX5" fmla="*/ 0 w 247890"/>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0" h="1925362">
                  <a:moveTo>
                    <a:pt x="0" y="0"/>
                  </a:moveTo>
                  <a:lnTo>
                    <a:pt x="25344" y="4970"/>
                  </a:lnTo>
                  <a:cubicBezTo>
                    <a:pt x="150345" y="54269"/>
                    <a:pt x="247890" y="464237"/>
                    <a:pt x="247890" y="962681"/>
                  </a:cubicBezTo>
                  <a:cubicBezTo>
                    <a:pt x="247890" y="1461126"/>
                    <a:pt x="150345" y="1871093"/>
                    <a:pt x="25344" y="1920392"/>
                  </a:cubicBezTo>
                  <a:lnTo>
                    <a:pt x="0" y="1925362"/>
                  </a:lnTo>
                  <a:lnTo>
                    <a:pt x="0" y="0"/>
                  </a:ln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0" name="Freeform: Shape 41">
              <a:extLst>
                <a:ext uri="{FF2B5EF4-FFF2-40B4-BE49-F238E27FC236}">
                  <a16:creationId xmlns:a16="http://schemas.microsoft.com/office/drawing/2014/main" id="{5EC7D074-F283-3948-A5F6-734E910FF292}"/>
                </a:ext>
              </a:extLst>
            </p:cNvPr>
            <p:cNvSpPr/>
            <p:nvPr/>
          </p:nvSpPr>
          <p:spPr bwMode="auto">
            <a:xfrm>
              <a:off x="11448327" y="2647746"/>
              <a:ext cx="247892" cy="1925362"/>
            </a:xfrm>
            <a:custGeom>
              <a:avLst/>
              <a:gdLst>
                <a:gd name="connsiteX0" fmla="*/ 247891 w 247892"/>
                <a:gd name="connsiteY0" fmla="*/ 0 h 1925362"/>
                <a:gd name="connsiteX1" fmla="*/ 247892 w 247892"/>
                <a:gd name="connsiteY1" fmla="*/ 0 h 1925362"/>
                <a:gd name="connsiteX2" fmla="*/ 247892 w 247892"/>
                <a:gd name="connsiteY2" fmla="*/ 1925362 h 1925362"/>
                <a:gd name="connsiteX3" fmla="*/ 247891 w 247892"/>
                <a:gd name="connsiteY3" fmla="*/ 1925362 h 1925362"/>
                <a:gd name="connsiteX4" fmla="*/ 0 w 247892"/>
                <a:gd name="connsiteY4" fmla="*/ 962681 h 1925362"/>
                <a:gd name="connsiteX5" fmla="*/ 247891 w 247892"/>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2" h="1925362">
                  <a:moveTo>
                    <a:pt x="247891" y="0"/>
                  </a:moveTo>
                  <a:lnTo>
                    <a:pt x="247892" y="0"/>
                  </a:lnTo>
                  <a:lnTo>
                    <a:pt x="247892" y="1925362"/>
                  </a:lnTo>
                  <a:lnTo>
                    <a:pt x="247891" y="1925362"/>
                  </a:lnTo>
                  <a:cubicBezTo>
                    <a:pt x="110985" y="1925362"/>
                    <a:pt x="0" y="1494355"/>
                    <a:pt x="0" y="962681"/>
                  </a:cubicBezTo>
                  <a:cubicBezTo>
                    <a:pt x="0" y="431007"/>
                    <a:pt x="110985" y="0"/>
                    <a:pt x="247891" y="0"/>
                  </a:cubicBez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1" name="Rectangle 10">
              <a:extLst>
                <a:ext uri="{FF2B5EF4-FFF2-40B4-BE49-F238E27FC236}">
                  <a16:creationId xmlns:a16="http://schemas.microsoft.com/office/drawing/2014/main" id="{4D081180-C04D-F44E-94A2-79C45CEDD3E6}"/>
                </a:ext>
              </a:extLst>
            </p:cNvPr>
            <p:cNvSpPr/>
            <p:nvPr/>
          </p:nvSpPr>
          <p:spPr bwMode="auto">
            <a:xfrm flipH="1">
              <a:off x="878681" y="3429000"/>
              <a:ext cx="11203781" cy="362858"/>
            </a:xfrm>
            <a:prstGeom prst="rect">
              <a:avLst/>
            </a:prstGeom>
            <a:solidFill>
              <a:schemeClr val="bg1">
                <a:lumMod val="85000"/>
              </a:schemeClr>
            </a:solidFill>
            <a:ln>
              <a:noFill/>
            </a:ln>
          </p:spPr>
          <p:txBody>
            <a:bodyPr vert="horz" wrap="square" lIns="91428" tIns="45714" rIns="91428" bIns="45714" numCol="1" rtlCol="0" anchor="t" anchorCtr="0" compatLnSpc="1">
              <a:prstTxWarp prst="textNoShape">
                <a:avLst/>
              </a:prstTxWarp>
              <a:normAutofit lnSpcReduction="10000"/>
            </a:bodyPr>
            <a:lstStyle/>
            <a:p>
              <a:pPr algn="l"/>
              <a:endParaRPr lang="en-US" sz="1800" noProof="0"/>
            </a:p>
          </p:txBody>
        </p:sp>
        <p:sp>
          <p:nvSpPr>
            <p:cNvPr id="12" name="Oval 11">
              <a:extLst>
                <a:ext uri="{FF2B5EF4-FFF2-40B4-BE49-F238E27FC236}">
                  <a16:creationId xmlns:a16="http://schemas.microsoft.com/office/drawing/2014/main" id="{1D6A59FF-F2CD-7444-98C6-14202A2F5EF4}"/>
                </a:ext>
              </a:extLst>
            </p:cNvPr>
            <p:cNvSpPr/>
            <p:nvPr/>
          </p:nvSpPr>
          <p:spPr bwMode="auto">
            <a:xfrm flipH="1">
              <a:off x="838202" y="3428998"/>
              <a:ext cx="93436" cy="362858"/>
            </a:xfrm>
            <a:prstGeom prst="ellipse">
              <a:avLst/>
            </a:pr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fontScale="70000" lnSpcReduction="20000"/>
            </a:bodyPr>
            <a:lstStyle/>
            <a:p>
              <a:pPr algn="l"/>
              <a:endParaRPr lang="en-US" sz="1800" noProof="0"/>
            </a:p>
          </p:txBody>
        </p:sp>
      </p:grpSp>
      <p:sp>
        <p:nvSpPr>
          <p:cNvPr id="14" name="Cylinder 4">
            <a:extLst>
              <a:ext uri="{FF2B5EF4-FFF2-40B4-BE49-F238E27FC236}">
                <a16:creationId xmlns:a16="http://schemas.microsoft.com/office/drawing/2014/main" id="{B4DF177C-4C6A-D044-B4D6-BA50A1BA5612}"/>
              </a:ext>
            </a:extLst>
          </p:cNvPr>
          <p:cNvSpPr/>
          <p:nvPr userDrawn="1"/>
        </p:nvSpPr>
        <p:spPr bwMode="auto">
          <a:xfrm rot="16200000">
            <a:off x="1599767" y="3200913"/>
            <a:ext cx="362812" cy="1015868"/>
          </a:xfrm>
          <a:prstGeom prst="can">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5" name="Straight Arrow Connector 14">
            <a:extLst>
              <a:ext uri="{FF2B5EF4-FFF2-40B4-BE49-F238E27FC236}">
                <a16:creationId xmlns:a16="http://schemas.microsoft.com/office/drawing/2014/main" id="{DBEA5E7D-DA51-2749-99F2-C8B1DD47DEA8}"/>
              </a:ext>
            </a:extLst>
          </p:cNvPr>
          <p:cNvCxnSpPr>
            <a:cxnSpLocks/>
          </p:cNvCxnSpPr>
          <p:nvPr userDrawn="1"/>
        </p:nvCxnSpPr>
        <p:spPr>
          <a:xfrm>
            <a:off x="1781171" y="3890250"/>
            <a:ext cx="0" cy="332426"/>
          </a:xfrm>
          <a:prstGeom prst="straightConnector1">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7" name="Cylinder 16">
            <a:extLst>
              <a:ext uri="{FF2B5EF4-FFF2-40B4-BE49-F238E27FC236}">
                <a16:creationId xmlns:a16="http://schemas.microsoft.com/office/drawing/2014/main" id="{637AC8B6-ACA1-AE44-AD45-034B1BF28523}"/>
              </a:ext>
            </a:extLst>
          </p:cNvPr>
          <p:cNvSpPr/>
          <p:nvPr userDrawn="1"/>
        </p:nvSpPr>
        <p:spPr bwMode="auto">
          <a:xfrm rot="16200000">
            <a:off x="5565813" y="3200913"/>
            <a:ext cx="362812"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1EF7CF87-D714-1A44-A3FB-1066B4806CD0}"/>
              </a:ext>
            </a:extLst>
          </p:cNvPr>
          <p:cNvCxnSpPr>
            <a:cxnSpLocks/>
          </p:cNvCxnSpPr>
          <p:nvPr userDrawn="1"/>
        </p:nvCxnSpPr>
        <p:spPr>
          <a:xfrm>
            <a:off x="5747218" y="3890250"/>
            <a:ext cx="0" cy="332426"/>
          </a:xfrm>
          <a:prstGeom prst="straightConnector1">
            <a:avLst/>
          </a:prstGeom>
          <a:ln>
            <a:solidFill>
              <a:schemeClr val="accent4"/>
            </a:solidFill>
            <a:tailEnd type="oval"/>
          </a:ln>
        </p:spPr>
        <p:style>
          <a:lnRef idx="1">
            <a:schemeClr val="accent1"/>
          </a:lnRef>
          <a:fillRef idx="0">
            <a:schemeClr val="accent1"/>
          </a:fillRef>
          <a:effectRef idx="0">
            <a:schemeClr val="accent1"/>
          </a:effectRef>
          <a:fontRef idx="minor">
            <a:schemeClr val="tx1"/>
          </a:fontRef>
        </p:style>
      </p:cxnSp>
      <p:sp>
        <p:nvSpPr>
          <p:cNvPr id="20" name="Cylinder 21">
            <a:extLst>
              <a:ext uri="{FF2B5EF4-FFF2-40B4-BE49-F238E27FC236}">
                <a16:creationId xmlns:a16="http://schemas.microsoft.com/office/drawing/2014/main" id="{8055CF54-9F72-B34C-94A1-0D43CADF3BE6}"/>
              </a:ext>
            </a:extLst>
          </p:cNvPr>
          <p:cNvSpPr/>
          <p:nvPr userDrawn="1"/>
        </p:nvSpPr>
        <p:spPr bwMode="auto">
          <a:xfrm rot="16200000">
            <a:off x="9531858" y="3200911"/>
            <a:ext cx="362812"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2069643-9932-BF4C-B860-65708AB2EDE7}"/>
              </a:ext>
            </a:extLst>
          </p:cNvPr>
          <p:cNvCxnSpPr>
            <a:cxnSpLocks/>
          </p:cNvCxnSpPr>
          <p:nvPr userDrawn="1"/>
        </p:nvCxnSpPr>
        <p:spPr>
          <a:xfrm>
            <a:off x="9713262" y="3890250"/>
            <a:ext cx="0" cy="332426"/>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23" name="Cylinder 26">
            <a:extLst>
              <a:ext uri="{FF2B5EF4-FFF2-40B4-BE49-F238E27FC236}">
                <a16:creationId xmlns:a16="http://schemas.microsoft.com/office/drawing/2014/main" id="{3A2347DF-1E7C-6E4F-B7CE-ABE6F23E9682}"/>
              </a:ext>
            </a:extLst>
          </p:cNvPr>
          <p:cNvSpPr/>
          <p:nvPr userDrawn="1"/>
        </p:nvSpPr>
        <p:spPr bwMode="auto">
          <a:xfrm rot="5400000" flipV="1">
            <a:off x="7548836" y="3200913"/>
            <a:ext cx="362812" cy="1015868"/>
          </a:xfrm>
          <a:prstGeom prst="can">
            <a:avLst/>
          </a:prstGeom>
          <a:solidFill>
            <a:schemeClr val="accent6"/>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accent6"/>
              </a:solidFill>
              <a:latin typeface="Arial" panose="020B0604020202020204" pitchFamily="34"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12D623E4-68EE-604E-8A79-D90F72B85C9A}"/>
              </a:ext>
            </a:extLst>
          </p:cNvPr>
          <p:cNvCxnSpPr>
            <a:cxnSpLocks/>
          </p:cNvCxnSpPr>
          <p:nvPr userDrawn="1"/>
        </p:nvCxnSpPr>
        <p:spPr>
          <a:xfrm flipV="1">
            <a:off x="7730239" y="3195018"/>
            <a:ext cx="0" cy="332426"/>
          </a:xfrm>
          <a:prstGeom prst="straightConnector1">
            <a:avLst/>
          </a:prstGeom>
          <a:ln>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26" name="Cylinder 31">
            <a:extLst>
              <a:ext uri="{FF2B5EF4-FFF2-40B4-BE49-F238E27FC236}">
                <a16:creationId xmlns:a16="http://schemas.microsoft.com/office/drawing/2014/main" id="{AE3763F0-B833-FE47-8FA1-A16F1D294086}"/>
              </a:ext>
            </a:extLst>
          </p:cNvPr>
          <p:cNvSpPr/>
          <p:nvPr userDrawn="1"/>
        </p:nvSpPr>
        <p:spPr bwMode="auto">
          <a:xfrm rot="5400000" flipV="1">
            <a:off x="3582790" y="3200913"/>
            <a:ext cx="362812" cy="1015868"/>
          </a:xfrm>
          <a:prstGeom prst="can">
            <a:avLst/>
          </a:prstGeom>
          <a:solidFill>
            <a:schemeClr val="bg2"/>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7" name="Straight Arrow Connector 26">
            <a:extLst>
              <a:ext uri="{FF2B5EF4-FFF2-40B4-BE49-F238E27FC236}">
                <a16:creationId xmlns:a16="http://schemas.microsoft.com/office/drawing/2014/main" id="{BA32BFA7-0A43-114F-B03C-7A3559016D82}"/>
              </a:ext>
            </a:extLst>
          </p:cNvPr>
          <p:cNvCxnSpPr>
            <a:cxnSpLocks/>
          </p:cNvCxnSpPr>
          <p:nvPr userDrawn="1"/>
        </p:nvCxnSpPr>
        <p:spPr>
          <a:xfrm flipV="1">
            <a:off x="3764194" y="3195018"/>
            <a:ext cx="0" cy="332426"/>
          </a:xfrm>
          <a:prstGeom prst="straightConnector1">
            <a:avLst/>
          </a:prstGeom>
          <a:ln>
            <a:solidFill>
              <a:schemeClr val="bg2"/>
            </a:solidFill>
            <a:tailEnd type="oval"/>
          </a:ln>
        </p:spPr>
        <p:style>
          <a:lnRef idx="1">
            <a:schemeClr val="accent1"/>
          </a:lnRef>
          <a:fillRef idx="0">
            <a:schemeClr val="accent1"/>
          </a:fillRef>
          <a:effectRef idx="0">
            <a:schemeClr val="accent1"/>
          </a:effectRef>
          <a:fontRef idx="minor">
            <a:schemeClr val="tx1"/>
          </a:fontRef>
        </p:style>
      </p:cxnSp>
      <p:sp>
        <p:nvSpPr>
          <p:cNvPr id="28" name="Freeform: Shape 40">
            <a:extLst>
              <a:ext uri="{FF2B5EF4-FFF2-40B4-BE49-F238E27FC236}">
                <a16:creationId xmlns:a16="http://schemas.microsoft.com/office/drawing/2014/main" id="{2F9991FA-ED74-D24D-B2B2-AF6384836BAF}"/>
              </a:ext>
            </a:extLst>
          </p:cNvPr>
          <p:cNvSpPr/>
          <p:nvPr userDrawn="1"/>
        </p:nvSpPr>
        <p:spPr bwMode="auto">
          <a:xfrm>
            <a:off x="11696286" y="2746291"/>
            <a:ext cx="495715" cy="1925111"/>
          </a:xfrm>
          <a:custGeom>
            <a:avLst/>
            <a:gdLst>
              <a:gd name="connsiteX0" fmla="*/ 0 w 495780"/>
              <a:gd name="connsiteY0" fmla="*/ 0 h 1925362"/>
              <a:gd name="connsiteX1" fmla="*/ 495780 w 495780"/>
              <a:gd name="connsiteY1" fmla="*/ 0 h 1925362"/>
              <a:gd name="connsiteX2" fmla="*/ 495780 w 495780"/>
              <a:gd name="connsiteY2" fmla="*/ 1925362 h 1925362"/>
              <a:gd name="connsiteX3" fmla="*/ 0 w 495780"/>
              <a:gd name="connsiteY3" fmla="*/ 1925362 h 1925362"/>
              <a:gd name="connsiteX4" fmla="*/ 0 w 495780"/>
              <a:gd name="connsiteY4" fmla="*/ 1925362 h 1925362"/>
              <a:gd name="connsiteX5" fmla="*/ 25344 w 495780"/>
              <a:gd name="connsiteY5" fmla="*/ 1920392 h 1925362"/>
              <a:gd name="connsiteX6" fmla="*/ 247890 w 495780"/>
              <a:gd name="connsiteY6" fmla="*/ 962681 h 1925362"/>
              <a:gd name="connsiteX7" fmla="*/ 25344 w 495780"/>
              <a:gd name="connsiteY7" fmla="*/ 4970 h 1925362"/>
              <a:gd name="connsiteX8" fmla="*/ 0 w 495780"/>
              <a:gd name="connsiteY8" fmla="*/ 0 h 1925362"/>
              <a:gd name="connsiteX9" fmla="*/ 0 w 495780"/>
              <a:gd name="connsiteY9"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780" h="1925362">
                <a:moveTo>
                  <a:pt x="0" y="0"/>
                </a:moveTo>
                <a:lnTo>
                  <a:pt x="495780" y="0"/>
                </a:lnTo>
                <a:lnTo>
                  <a:pt x="495780" y="1925362"/>
                </a:lnTo>
                <a:lnTo>
                  <a:pt x="0" y="1925362"/>
                </a:lnTo>
                <a:lnTo>
                  <a:pt x="0" y="1925362"/>
                </a:lnTo>
                <a:lnTo>
                  <a:pt x="25344" y="1920392"/>
                </a:lnTo>
                <a:cubicBezTo>
                  <a:pt x="150345" y="1871093"/>
                  <a:pt x="247890" y="1461126"/>
                  <a:pt x="247890" y="962681"/>
                </a:cubicBezTo>
                <a:cubicBezTo>
                  <a:pt x="247890" y="464237"/>
                  <a:pt x="150345" y="54269"/>
                  <a:pt x="25344" y="4970"/>
                </a:cubicBezTo>
                <a:lnTo>
                  <a:pt x="0" y="0"/>
                </a:lnTo>
                <a:lnTo>
                  <a:pt x="0" y="0"/>
                </a:lnTo>
                <a:close/>
              </a:path>
            </a:pathLst>
          </a:custGeom>
          <a:solidFill>
            <a:srgbClr val="A6A6A6"/>
          </a:solidFill>
          <a:ln>
            <a:noFill/>
          </a:ln>
        </p:spPr>
        <p:txBody>
          <a:bodyPr vert="horz" wrap="square" lIns="91416" tIns="45708" rIns="91416" bIns="45708" numCol="1" rtlCol="0" anchor="t" anchorCtr="0" compatLnSpc="1">
            <a:prstTxWarp prst="textNoShape">
              <a:avLst/>
            </a:prstTxWarp>
            <a:normAutofit/>
          </a:bodyPr>
          <a:lstStyle/>
          <a:p>
            <a:pPr algn="l"/>
            <a:endParaRPr lang="en-US" sz="1800" noProof="0"/>
          </a:p>
        </p:txBody>
      </p:sp>
      <p:sp>
        <p:nvSpPr>
          <p:cNvPr id="30" name="Text Placeholder 2">
            <a:extLst>
              <a:ext uri="{FF2B5EF4-FFF2-40B4-BE49-F238E27FC236}">
                <a16:creationId xmlns:a16="http://schemas.microsoft.com/office/drawing/2014/main" id="{CC6EF723-F3C0-6E45-92D3-8A39F5AA13EC}"/>
              </a:ext>
            </a:extLst>
          </p:cNvPr>
          <p:cNvSpPr>
            <a:spLocks noGrp="1"/>
          </p:cNvSpPr>
          <p:nvPr>
            <p:ph type="body" sz="quarter" idx="18" hasCustomPrompt="1"/>
          </p:nvPr>
        </p:nvSpPr>
        <p:spPr>
          <a:xfrm>
            <a:off x="1235425" y="4438642"/>
            <a:ext cx="1974574" cy="293688"/>
          </a:xfrm>
          <a:prstGeom prst="rect">
            <a:avLst/>
          </a:prstGeom>
        </p:spPr>
        <p:txBody>
          <a:bodyPr/>
          <a:lstStyle>
            <a:lvl1pPr marL="0" indent="0" algn="l">
              <a:buNone/>
              <a:defRPr sz="1400" b="1">
                <a:solidFill>
                  <a:schemeClr val="accent1"/>
                </a:solidFill>
                <a:latin typeface="Arial" panose="020B0604020202020204" pitchFamily="34" charset="0"/>
                <a:cs typeface="Arial" panose="020B0604020202020204" pitchFamily="34" charset="0"/>
              </a:defRPr>
            </a:lvl1pPr>
            <a:lvl2pPr marL="457135" indent="0">
              <a:buNone/>
              <a:defRPr sz="1200"/>
            </a:lvl2pPr>
            <a:lvl3pPr marL="914273" indent="0">
              <a:buNone/>
              <a:defRPr sz="1200"/>
            </a:lvl3pPr>
            <a:lvl4pPr marL="1371408" indent="0">
              <a:buNone/>
              <a:defRPr sz="1200"/>
            </a:lvl4pPr>
            <a:lvl5pPr marL="1828544" indent="0">
              <a:buNone/>
              <a:defRPr sz="1200"/>
            </a:lvl5pPr>
          </a:lstStyle>
          <a:p>
            <a:pPr lvl="0"/>
            <a:r>
              <a:rPr lang="en-US" noProof="0"/>
              <a:t>LOREM IPSUM</a:t>
            </a:r>
          </a:p>
        </p:txBody>
      </p:sp>
      <p:sp>
        <p:nvSpPr>
          <p:cNvPr id="35" name="Text Placeholder 2">
            <a:extLst>
              <a:ext uri="{FF2B5EF4-FFF2-40B4-BE49-F238E27FC236}">
                <a16:creationId xmlns:a16="http://schemas.microsoft.com/office/drawing/2014/main" id="{1505EBB2-41DF-F94E-8728-718D3BE48257}"/>
              </a:ext>
            </a:extLst>
          </p:cNvPr>
          <p:cNvSpPr>
            <a:spLocks noGrp="1"/>
          </p:cNvSpPr>
          <p:nvPr>
            <p:ph type="body" sz="quarter" idx="20" hasCustomPrompt="1"/>
          </p:nvPr>
        </p:nvSpPr>
        <p:spPr>
          <a:xfrm>
            <a:off x="3209999" y="1748450"/>
            <a:ext cx="2004940" cy="293688"/>
          </a:xfrm>
          <a:prstGeom prst="rect">
            <a:avLst/>
          </a:prstGeom>
        </p:spPr>
        <p:txBody>
          <a:bodyPr/>
          <a:lstStyle>
            <a:lvl1pPr marL="0" indent="0" algn="l">
              <a:buNone/>
              <a:defRPr sz="1400" b="1">
                <a:solidFill>
                  <a:schemeClr val="bg2"/>
                </a:solidFill>
                <a:latin typeface="Arial" panose="020B0604020202020204" pitchFamily="34" charset="0"/>
                <a:cs typeface="Arial" panose="020B0604020202020204" pitchFamily="34" charset="0"/>
              </a:defRPr>
            </a:lvl1pPr>
            <a:lvl2pPr marL="457135" indent="0">
              <a:buNone/>
              <a:defRPr sz="1200"/>
            </a:lvl2pPr>
            <a:lvl3pPr marL="914273" indent="0">
              <a:buNone/>
              <a:defRPr sz="1200"/>
            </a:lvl3pPr>
            <a:lvl4pPr marL="1371408" indent="0">
              <a:buNone/>
              <a:defRPr sz="1200"/>
            </a:lvl4pPr>
            <a:lvl5pPr marL="1828544" indent="0">
              <a:buNone/>
              <a:defRPr sz="1200"/>
            </a:lvl5pPr>
          </a:lstStyle>
          <a:p>
            <a:pPr lvl="0"/>
            <a:r>
              <a:rPr lang="en-US" noProof="0"/>
              <a:t>LOREM IPSUM</a:t>
            </a:r>
          </a:p>
        </p:txBody>
      </p:sp>
      <p:sp>
        <p:nvSpPr>
          <p:cNvPr id="37" name="Text Placeholder 2">
            <a:extLst>
              <a:ext uri="{FF2B5EF4-FFF2-40B4-BE49-F238E27FC236}">
                <a16:creationId xmlns:a16="http://schemas.microsoft.com/office/drawing/2014/main" id="{04BDB512-C785-2047-871A-D6ED6FB7C760}"/>
              </a:ext>
            </a:extLst>
          </p:cNvPr>
          <p:cNvSpPr>
            <a:spLocks noGrp="1"/>
          </p:cNvSpPr>
          <p:nvPr>
            <p:ph type="body" sz="quarter" idx="22" hasCustomPrompt="1"/>
          </p:nvPr>
        </p:nvSpPr>
        <p:spPr>
          <a:xfrm>
            <a:off x="5184572" y="4438642"/>
            <a:ext cx="1848586" cy="293688"/>
          </a:xfrm>
          <a:prstGeom prst="rect">
            <a:avLst/>
          </a:prstGeom>
        </p:spPr>
        <p:txBody>
          <a:bodyPr/>
          <a:lstStyle>
            <a:lvl1pPr marL="0" indent="0" algn="l">
              <a:buNone/>
              <a:defRPr sz="1400" b="1">
                <a:solidFill>
                  <a:schemeClr val="accent4"/>
                </a:solidFill>
                <a:latin typeface="Arial" panose="020B0604020202020204" pitchFamily="34" charset="0"/>
                <a:cs typeface="Arial" panose="020B0604020202020204" pitchFamily="34" charset="0"/>
              </a:defRPr>
            </a:lvl1pPr>
            <a:lvl2pPr marL="457135" indent="0">
              <a:buNone/>
              <a:defRPr sz="1200"/>
            </a:lvl2pPr>
            <a:lvl3pPr marL="914273" indent="0">
              <a:buNone/>
              <a:defRPr sz="1200"/>
            </a:lvl3pPr>
            <a:lvl4pPr marL="1371408" indent="0">
              <a:buNone/>
              <a:defRPr sz="1200"/>
            </a:lvl4pPr>
            <a:lvl5pPr marL="1828544" indent="0">
              <a:buNone/>
              <a:defRPr sz="1200"/>
            </a:lvl5pPr>
          </a:lstStyle>
          <a:p>
            <a:pPr lvl="0"/>
            <a:r>
              <a:rPr lang="en-US" noProof="0"/>
              <a:t>LOREM IPSUM</a:t>
            </a:r>
          </a:p>
        </p:txBody>
      </p:sp>
      <p:sp>
        <p:nvSpPr>
          <p:cNvPr id="39" name="Text Placeholder 2">
            <a:extLst>
              <a:ext uri="{FF2B5EF4-FFF2-40B4-BE49-F238E27FC236}">
                <a16:creationId xmlns:a16="http://schemas.microsoft.com/office/drawing/2014/main" id="{1D12F997-17BD-2645-9858-3636BC198B98}"/>
              </a:ext>
            </a:extLst>
          </p:cNvPr>
          <p:cNvSpPr>
            <a:spLocks noGrp="1"/>
          </p:cNvSpPr>
          <p:nvPr>
            <p:ph type="body" sz="quarter" idx="24" hasCustomPrompt="1"/>
          </p:nvPr>
        </p:nvSpPr>
        <p:spPr>
          <a:xfrm>
            <a:off x="6986868" y="1748450"/>
            <a:ext cx="2004938" cy="293688"/>
          </a:xfrm>
          <a:prstGeom prst="rect">
            <a:avLst/>
          </a:prstGeom>
        </p:spPr>
        <p:txBody>
          <a:bodyPr/>
          <a:lstStyle>
            <a:lvl1pPr marL="0" indent="0" algn="l">
              <a:buNone/>
              <a:defRPr sz="1400" b="1">
                <a:solidFill>
                  <a:schemeClr val="accent6"/>
                </a:solidFill>
                <a:latin typeface="Arial" panose="020B0604020202020204" pitchFamily="34" charset="0"/>
                <a:cs typeface="Arial" panose="020B0604020202020204" pitchFamily="34" charset="0"/>
              </a:defRPr>
            </a:lvl1pPr>
            <a:lvl2pPr marL="457135" indent="0">
              <a:buNone/>
              <a:defRPr sz="1200"/>
            </a:lvl2pPr>
            <a:lvl3pPr marL="914273" indent="0">
              <a:buNone/>
              <a:defRPr sz="1200"/>
            </a:lvl3pPr>
            <a:lvl4pPr marL="1371408" indent="0">
              <a:buNone/>
              <a:defRPr sz="1200"/>
            </a:lvl4pPr>
            <a:lvl5pPr marL="1828544" indent="0">
              <a:buNone/>
              <a:defRPr sz="1200"/>
            </a:lvl5pPr>
          </a:lstStyle>
          <a:p>
            <a:pPr lvl="0"/>
            <a:r>
              <a:rPr lang="en-US" noProof="0"/>
              <a:t>LOREM IPSUM</a:t>
            </a:r>
          </a:p>
        </p:txBody>
      </p:sp>
      <p:sp>
        <p:nvSpPr>
          <p:cNvPr id="41" name="Text Placeholder 2">
            <a:extLst>
              <a:ext uri="{FF2B5EF4-FFF2-40B4-BE49-F238E27FC236}">
                <a16:creationId xmlns:a16="http://schemas.microsoft.com/office/drawing/2014/main" id="{38B62111-7FC8-9C43-92A1-370FEBC838AE}"/>
              </a:ext>
            </a:extLst>
          </p:cNvPr>
          <p:cNvSpPr>
            <a:spLocks noGrp="1"/>
          </p:cNvSpPr>
          <p:nvPr>
            <p:ph type="body" sz="quarter" idx="26" hasCustomPrompt="1"/>
          </p:nvPr>
        </p:nvSpPr>
        <p:spPr>
          <a:xfrm>
            <a:off x="9107216" y="4438642"/>
            <a:ext cx="1849357" cy="293688"/>
          </a:xfrm>
          <a:prstGeom prst="rect">
            <a:avLst/>
          </a:prstGeom>
        </p:spPr>
        <p:txBody>
          <a:bodyPr/>
          <a:lstStyle>
            <a:lvl1pPr marL="0" indent="0" algn="l">
              <a:buNone/>
              <a:defRPr sz="1400" b="1">
                <a:solidFill>
                  <a:schemeClr val="accent3"/>
                </a:solidFill>
                <a:latin typeface="Arial" panose="020B0604020202020204" pitchFamily="34" charset="0"/>
                <a:cs typeface="Arial" panose="020B0604020202020204" pitchFamily="34" charset="0"/>
              </a:defRPr>
            </a:lvl1pPr>
            <a:lvl2pPr marL="457135" indent="0">
              <a:buNone/>
              <a:defRPr sz="1200"/>
            </a:lvl2pPr>
            <a:lvl3pPr marL="914273" indent="0">
              <a:buNone/>
              <a:defRPr sz="1200"/>
            </a:lvl3pPr>
            <a:lvl4pPr marL="1371408" indent="0">
              <a:buNone/>
              <a:defRPr sz="1200"/>
            </a:lvl4pPr>
            <a:lvl5pPr marL="1828544" indent="0">
              <a:buNone/>
              <a:defRPr sz="1200"/>
            </a:lvl5pPr>
          </a:lstStyle>
          <a:p>
            <a:pPr lvl="0"/>
            <a:r>
              <a:rPr lang="en-US" noProof="0"/>
              <a:t>LOREM IPSUM</a:t>
            </a:r>
          </a:p>
        </p:txBody>
      </p:sp>
      <p:sp>
        <p:nvSpPr>
          <p:cNvPr id="33" name="Text Placeholder 11">
            <a:extLst>
              <a:ext uri="{FF2B5EF4-FFF2-40B4-BE49-F238E27FC236}">
                <a16:creationId xmlns:a16="http://schemas.microsoft.com/office/drawing/2014/main" id="{F6AE7BD5-BF22-434F-A1C3-8E86FC017A69}"/>
              </a:ext>
            </a:extLst>
          </p:cNvPr>
          <p:cNvSpPr>
            <a:spLocks noGrp="1"/>
          </p:cNvSpPr>
          <p:nvPr>
            <p:ph type="body" sz="quarter" idx="29" hasCustomPrompt="1"/>
          </p:nvPr>
        </p:nvSpPr>
        <p:spPr>
          <a:xfrm>
            <a:off x="1235420" y="4694757"/>
            <a:ext cx="1974574" cy="1090045"/>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4" name="Text Placeholder 11">
            <a:extLst>
              <a:ext uri="{FF2B5EF4-FFF2-40B4-BE49-F238E27FC236}">
                <a16:creationId xmlns:a16="http://schemas.microsoft.com/office/drawing/2014/main" id="{65D748EF-853C-D149-92BC-78FB024E59B8}"/>
              </a:ext>
            </a:extLst>
          </p:cNvPr>
          <p:cNvSpPr>
            <a:spLocks noGrp="1"/>
          </p:cNvSpPr>
          <p:nvPr>
            <p:ph type="body" sz="quarter" idx="30" hasCustomPrompt="1"/>
          </p:nvPr>
        </p:nvSpPr>
        <p:spPr>
          <a:xfrm>
            <a:off x="5180106" y="4694754"/>
            <a:ext cx="1853054" cy="1090048"/>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44" name="Text Placeholder 11">
            <a:extLst>
              <a:ext uri="{FF2B5EF4-FFF2-40B4-BE49-F238E27FC236}">
                <a16:creationId xmlns:a16="http://schemas.microsoft.com/office/drawing/2014/main" id="{EF978D4B-8653-0B4B-B386-561D790A0861}"/>
              </a:ext>
            </a:extLst>
          </p:cNvPr>
          <p:cNvSpPr>
            <a:spLocks noGrp="1"/>
          </p:cNvSpPr>
          <p:nvPr>
            <p:ph type="body" sz="quarter" idx="31" hasCustomPrompt="1"/>
          </p:nvPr>
        </p:nvSpPr>
        <p:spPr>
          <a:xfrm>
            <a:off x="9103522" y="4694754"/>
            <a:ext cx="1853054" cy="1090048"/>
          </a:xfrm>
          <a:prstGeom prst="rect">
            <a:avLst/>
          </a:prstGeom>
        </p:spPr>
        <p:txBody>
          <a:bodyPr/>
          <a:lstStyle>
            <a:lvl1pPr marL="0" indent="0">
              <a:buNone/>
              <a:defRPr sz="1100">
                <a:solidFill>
                  <a:schemeClr val="tx1"/>
                </a:solidFill>
              </a:defRPr>
            </a:lvl1pPr>
          </a:lstStyle>
          <a:p>
            <a:pPr lvl="0"/>
            <a:r>
              <a:rPr lang="en-US"/>
              <a:t>Lorem ipsum dolor …</a:t>
            </a:r>
            <a:endParaRPr lang="da-DK"/>
          </a:p>
        </p:txBody>
      </p:sp>
      <p:sp>
        <p:nvSpPr>
          <p:cNvPr id="45" name="Text Placeholder 11">
            <a:extLst>
              <a:ext uri="{FF2B5EF4-FFF2-40B4-BE49-F238E27FC236}">
                <a16:creationId xmlns:a16="http://schemas.microsoft.com/office/drawing/2014/main" id="{AD221925-642C-4D43-A140-9168A0795764}"/>
              </a:ext>
            </a:extLst>
          </p:cNvPr>
          <p:cNvSpPr>
            <a:spLocks noGrp="1"/>
          </p:cNvSpPr>
          <p:nvPr>
            <p:ph type="body" sz="quarter" idx="32" hasCustomPrompt="1"/>
          </p:nvPr>
        </p:nvSpPr>
        <p:spPr>
          <a:xfrm>
            <a:off x="3209993" y="2025988"/>
            <a:ext cx="2004938" cy="1027123"/>
          </a:xfrm>
          <a:prstGeom prst="rect">
            <a:avLst/>
          </a:prstGeom>
        </p:spPr>
        <p:txBody>
          <a:bodyPr/>
          <a:lstStyle>
            <a:lvl1pPr marL="0" indent="0">
              <a:buNone/>
              <a:defRPr sz="1100" baseline="0">
                <a:solidFill>
                  <a:srgbClr val="4A4A4A"/>
                </a:solidFill>
              </a:defRPr>
            </a:lvl1pPr>
          </a:lstStyle>
          <a:p>
            <a:pPr lvl="0"/>
            <a:r>
              <a:rPr lang="en-US"/>
              <a:t>Lorem ipsum …</a:t>
            </a:r>
          </a:p>
        </p:txBody>
      </p:sp>
      <p:sp>
        <p:nvSpPr>
          <p:cNvPr id="46" name="Text Placeholder 11">
            <a:extLst>
              <a:ext uri="{FF2B5EF4-FFF2-40B4-BE49-F238E27FC236}">
                <a16:creationId xmlns:a16="http://schemas.microsoft.com/office/drawing/2014/main" id="{FF841BE3-B65D-CF46-AF41-1F706B1A3DAA}"/>
              </a:ext>
            </a:extLst>
          </p:cNvPr>
          <p:cNvSpPr>
            <a:spLocks noGrp="1"/>
          </p:cNvSpPr>
          <p:nvPr>
            <p:ph type="body" sz="quarter" idx="33" hasCustomPrompt="1"/>
          </p:nvPr>
        </p:nvSpPr>
        <p:spPr>
          <a:xfrm>
            <a:off x="6986869" y="2025988"/>
            <a:ext cx="1995077" cy="1027123"/>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1" name="Title 1">
            <a:extLst>
              <a:ext uri="{FF2B5EF4-FFF2-40B4-BE49-F238E27FC236}">
                <a16:creationId xmlns:a16="http://schemas.microsoft.com/office/drawing/2014/main" id="{AF0F3A74-5242-5743-A008-D37677671DBF}"/>
              </a:ext>
            </a:extLst>
          </p:cNvPr>
          <p:cNvSpPr>
            <a:spLocks noGrp="1"/>
          </p:cNvSpPr>
          <p:nvPr>
            <p:ph type="title" hasCustomPrompt="1"/>
          </p:nvPr>
        </p:nvSpPr>
        <p:spPr>
          <a:xfrm>
            <a:off x="838200" y="780946"/>
            <a:ext cx="10515600" cy="851941"/>
          </a:xfrm>
        </p:spPr>
        <p:txBody>
          <a:bodyPr/>
          <a:lstStyle>
            <a:lvl1pPr algn="l">
              <a:defRPr/>
            </a:lvl1pPr>
          </a:lstStyle>
          <a:p>
            <a:r>
              <a:rPr lang="en-GB"/>
              <a:t>Click to edit headline</a:t>
            </a:r>
            <a:endParaRPr lang="en-DK"/>
          </a:p>
        </p:txBody>
      </p:sp>
    </p:spTree>
    <p:extLst>
      <p:ext uri="{BB962C8B-B14F-4D97-AF65-F5344CB8AC3E}">
        <p14:creationId xmlns:p14="http://schemas.microsoft.com/office/powerpoint/2010/main" val="3026364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12000" decel="88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1"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250"/>
                                        <p:tgtEl>
                                          <p:spTgt spid="15"/>
                                        </p:tgtEl>
                                      </p:cBhvr>
                                    </p:animEffect>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30">
                                            <p:txEl>
                                              <p:pRg st="0" end="0"/>
                                            </p:txEl>
                                          </p:spTgt>
                                        </p:tgtEl>
                                        <p:attrNameLst>
                                          <p:attrName>style.visibility</p:attrName>
                                        </p:attrNameLst>
                                      </p:cBhvr>
                                      <p:to>
                                        <p:strVal val="visible"/>
                                      </p:to>
                                    </p:set>
                                    <p:animEffect transition="in" filter="fade">
                                      <p:cBhvr>
                                        <p:cTn id="16" dur="500"/>
                                        <p:tgtEl>
                                          <p:spTgt spid="30">
                                            <p:txEl>
                                              <p:pRg st="0" end="0"/>
                                            </p:txEl>
                                          </p:spTgt>
                                        </p:tgtEl>
                                      </p:cBhvr>
                                    </p:animEffect>
                                  </p:childTnLst>
                                </p:cTn>
                              </p:par>
                            </p:childTnLst>
                          </p:cTn>
                        </p:par>
                        <p:par>
                          <p:cTn id="17" fill="hold">
                            <p:stCondLst>
                              <p:cond delay="1750"/>
                            </p:stCondLst>
                            <p:childTnLst>
                              <p:par>
                                <p:cTn id="18" presetID="22" presetClass="entr" presetSubtype="1" fill="hold" grpId="0" nodeType="afterEffect">
                                  <p:stCondLst>
                                    <p:cond delay="0"/>
                                  </p:stCondLst>
                                  <p:childTnLst>
                                    <p:set>
                                      <p:cBhvr>
                                        <p:cTn id="19" dur="1" fill="hold">
                                          <p:stCondLst>
                                            <p:cond delay="0"/>
                                          </p:stCondLst>
                                        </p:cTn>
                                        <p:tgtEl>
                                          <p:spTgt spid="33">
                                            <p:txEl>
                                              <p:pRg st="0" end="0"/>
                                            </p:txEl>
                                          </p:spTgt>
                                        </p:tgtEl>
                                        <p:attrNameLst>
                                          <p:attrName>style.visibility</p:attrName>
                                        </p:attrNameLst>
                                      </p:cBhvr>
                                      <p:to>
                                        <p:strVal val="visible"/>
                                      </p:to>
                                    </p:set>
                                    <p:animEffect transition="in" filter="wipe(up)">
                                      <p:cBhvr>
                                        <p:cTn id="20" dur="500"/>
                                        <p:tgtEl>
                                          <p:spTgt spid="3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accel="12000" decel="8800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000" fill="hold"/>
                                        <p:tgtEl>
                                          <p:spTgt spid="26"/>
                                        </p:tgtEl>
                                        <p:attrNameLst>
                                          <p:attrName>ppt_x</p:attrName>
                                        </p:attrNameLst>
                                      </p:cBhvr>
                                      <p:tavLst>
                                        <p:tav tm="0">
                                          <p:val>
                                            <p:strVal val="1+#ppt_w/2"/>
                                          </p:val>
                                        </p:tav>
                                        <p:tav tm="100000">
                                          <p:val>
                                            <p:strVal val="#ppt_x"/>
                                          </p:val>
                                        </p:tav>
                                      </p:tavLst>
                                    </p:anim>
                                    <p:anim calcmode="lin" valueType="num">
                                      <p:cBhvr additive="base">
                                        <p:cTn id="26" dur="1000" fill="hold"/>
                                        <p:tgtEl>
                                          <p:spTgt spid="26"/>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250"/>
                                        <p:tgtEl>
                                          <p:spTgt spid="27"/>
                                        </p:tgtEl>
                                      </p:cBhvr>
                                    </p:animEffect>
                                  </p:childTnLst>
                                </p:cTn>
                              </p:par>
                            </p:childTnLst>
                          </p:cTn>
                        </p:par>
                        <p:par>
                          <p:cTn id="31" fill="hold">
                            <p:stCondLst>
                              <p:cond delay="1250"/>
                            </p:stCondLst>
                            <p:childTnLst>
                              <p:par>
                                <p:cTn id="32" presetID="10" presetClass="entr" presetSubtype="0" fill="hold" grpId="0" nodeType="after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fade">
                                      <p:cBhvr>
                                        <p:cTn id="34" dur="500"/>
                                        <p:tgtEl>
                                          <p:spTgt spid="35">
                                            <p:txEl>
                                              <p:pRg st="0" end="0"/>
                                            </p:txEl>
                                          </p:spTgt>
                                        </p:tgtEl>
                                      </p:cBhvr>
                                    </p:animEffect>
                                  </p:childTnLst>
                                </p:cTn>
                              </p:par>
                            </p:childTnLst>
                          </p:cTn>
                        </p:par>
                        <p:par>
                          <p:cTn id="35" fill="hold">
                            <p:stCondLst>
                              <p:cond delay="1750"/>
                            </p:stCondLst>
                            <p:childTnLst>
                              <p:par>
                                <p:cTn id="36" presetID="22" presetClass="entr" presetSubtype="1" fill="hold" grpId="0" nodeType="afterEffect">
                                  <p:stCondLst>
                                    <p:cond delay="0"/>
                                  </p:stCondLst>
                                  <p:childTnLst>
                                    <p:set>
                                      <p:cBhvr>
                                        <p:cTn id="37" dur="1" fill="hold">
                                          <p:stCondLst>
                                            <p:cond delay="0"/>
                                          </p:stCondLst>
                                        </p:cTn>
                                        <p:tgtEl>
                                          <p:spTgt spid="45">
                                            <p:txEl>
                                              <p:pRg st="0" end="0"/>
                                            </p:txEl>
                                          </p:spTgt>
                                        </p:tgtEl>
                                        <p:attrNameLst>
                                          <p:attrName>style.visibility</p:attrName>
                                        </p:attrNameLst>
                                      </p:cBhvr>
                                      <p:to>
                                        <p:strVal val="visible"/>
                                      </p:to>
                                    </p:set>
                                    <p:animEffect transition="in" filter="wipe(up)">
                                      <p:cBhvr>
                                        <p:cTn id="38" dur="500"/>
                                        <p:tgtEl>
                                          <p:spTgt spid="4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accel="12000" decel="8800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1000" fill="hold"/>
                                        <p:tgtEl>
                                          <p:spTgt spid="17"/>
                                        </p:tgtEl>
                                        <p:attrNameLst>
                                          <p:attrName>ppt_x</p:attrName>
                                        </p:attrNameLst>
                                      </p:cBhvr>
                                      <p:tavLst>
                                        <p:tav tm="0">
                                          <p:val>
                                            <p:strVal val="1+#ppt_w/2"/>
                                          </p:val>
                                        </p:tav>
                                        <p:tav tm="100000">
                                          <p:val>
                                            <p:strVal val="#ppt_x"/>
                                          </p:val>
                                        </p:tav>
                                      </p:tavLst>
                                    </p:anim>
                                    <p:anim calcmode="lin" valueType="num">
                                      <p:cBhvr additive="base">
                                        <p:cTn id="44" dur="1000" fill="hold"/>
                                        <p:tgtEl>
                                          <p:spTgt spid="17"/>
                                        </p:tgtEl>
                                        <p:attrNameLst>
                                          <p:attrName>ppt_y</p:attrName>
                                        </p:attrNameLst>
                                      </p:cBhvr>
                                      <p:tavLst>
                                        <p:tav tm="0">
                                          <p:val>
                                            <p:strVal val="#ppt_y"/>
                                          </p:val>
                                        </p:tav>
                                        <p:tav tm="100000">
                                          <p:val>
                                            <p:strVal val="#ppt_y"/>
                                          </p:val>
                                        </p:tav>
                                      </p:tavLst>
                                    </p:anim>
                                  </p:childTnLst>
                                </p:cTn>
                              </p:par>
                            </p:childTnLst>
                          </p:cTn>
                        </p:par>
                        <p:par>
                          <p:cTn id="45" fill="hold">
                            <p:stCondLst>
                              <p:cond delay="1000"/>
                            </p:stCondLst>
                            <p:childTnLst>
                              <p:par>
                                <p:cTn id="46" presetID="22" presetClass="entr" presetSubtype="1"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up)">
                                      <p:cBhvr>
                                        <p:cTn id="48" dur="250"/>
                                        <p:tgtEl>
                                          <p:spTgt spid="18"/>
                                        </p:tgtEl>
                                      </p:cBhvr>
                                    </p:animEffect>
                                  </p:childTnLst>
                                </p:cTn>
                              </p:par>
                            </p:childTnLst>
                          </p:cTn>
                        </p:par>
                        <p:par>
                          <p:cTn id="49" fill="hold">
                            <p:stCondLst>
                              <p:cond delay="1250"/>
                            </p:stCondLst>
                            <p:childTnLst>
                              <p:par>
                                <p:cTn id="50" presetID="10" presetClass="entr" presetSubtype="0" fill="hold" grpId="0" nodeType="afterEffect">
                                  <p:stCondLst>
                                    <p:cond delay="0"/>
                                  </p:stCondLst>
                                  <p:childTnLst>
                                    <p:set>
                                      <p:cBhvr>
                                        <p:cTn id="51" dur="1" fill="hold">
                                          <p:stCondLst>
                                            <p:cond delay="0"/>
                                          </p:stCondLst>
                                        </p:cTn>
                                        <p:tgtEl>
                                          <p:spTgt spid="37">
                                            <p:txEl>
                                              <p:pRg st="0" end="0"/>
                                            </p:txEl>
                                          </p:spTgt>
                                        </p:tgtEl>
                                        <p:attrNameLst>
                                          <p:attrName>style.visibility</p:attrName>
                                        </p:attrNameLst>
                                      </p:cBhvr>
                                      <p:to>
                                        <p:strVal val="visible"/>
                                      </p:to>
                                    </p:set>
                                    <p:animEffect transition="in" filter="fade">
                                      <p:cBhvr>
                                        <p:cTn id="52" dur="500"/>
                                        <p:tgtEl>
                                          <p:spTgt spid="37">
                                            <p:txEl>
                                              <p:pRg st="0" end="0"/>
                                            </p:txEl>
                                          </p:spTgt>
                                        </p:tgtEl>
                                      </p:cBhvr>
                                    </p:animEffect>
                                  </p:childTnLst>
                                </p:cTn>
                              </p:par>
                            </p:childTnLst>
                          </p:cTn>
                        </p:par>
                        <p:par>
                          <p:cTn id="53" fill="hold">
                            <p:stCondLst>
                              <p:cond delay="1750"/>
                            </p:stCondLst>
                            <p:childTnLst>
                              <p:par>
                                <p:cTn id="54" presetID="22" presetClass="entr" presetSubtype="1" fill="hold" grpId="0" nodeType="afterEffect">
                                  <p:stCondLst>
                                    <p:cond delay="0"/>
                                  </p:stCondLst>
                                  <p:childTnLst>
                                    <p:set>
                                      <p:cBhvr>
                                        <p:cTn id="55" dur="1" fill="hold">
                                          <p:stCondLst>
                                            <p:cond delay="0"/>
                                          </p:stCondLst>
                                        </p:cTn>
                                        <p:tgtEl>
                                          <p:spTgt spid="34">
                                            <p:txEl>
                                              <p:pRg st="0" end="0"/>
                                            </p:txEl>
                                          </p:spTgt>
                                        </p:tgtEl>
                                        <p:attrNameLst>
                                          <p:attrName>style.visibility</p:attrName>
                                        </p:attrNameLst>
                                      </p:cBhvr>
                                      <p:to>
                                        <p:strVal val="visible"/>
                                      </p:to>
                                    </p:set>
                                    <p:animEffect transition="in" filter="wipe(up)">
                                      <p:cBhvr>
                                        <p:cTn id="56" dur="500"/>
                                        <p:tgtEl>
                                          <p:spTgt spid="34">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accel="12000" decel="8800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1000" fill="hold"/>
                                        <p:tgtEl>
                                          <p:spTgt spid="23"/>
                                        </p:tgtEl>
                                        <p:attrNameLst>
                                          <p:attrName>ppt_x</p:attrName>
                                        </p:attrNameLst>
                                      </p:cBhvr>
                                      <p:tavLst>
                                        <p:tav tm="0">
                                          <p:val>
                                            <p:strVal val="1+#ppt_w/2"/>
                                          </p:val>
                                        </p:tav>
                                        <p:tav tm="100000">
                                          <p:val>
                                            <p:strVal val="#ppt_x"/>
                                          </p:val>
                                        </p:tav>
                                      </p:tavLst>
                                    </p:anim>
                                    <p:anim calcmode="lin" valueType="num">
                                      <p:cBhvr additive="base">
                                        <p:cTn id="62" dur="1000" fill="hold"/>
                                        <p:tgtEl>
                                          <p:spTgt spid="23"/>
                                        </p:tgtEl>
                                        <p:attrNameLst>
                                          <p:attrName>ppt_y</p:attrName>
                                        </p:attrNameLst>
                                      </p:cBhvr>
                                      <p:tavLst>
                                        <p:tav tm="0">
                                          <p:val>
                                            <p:strVal val="#ppt_y"/>
                                          </p:val>
                                        </p:tav>
                                        <p:tav tm="100000">
                                          <p:val>
                                            <p:strVal val="#ppt_y"/>
                                          </p:val>
                                        </p:tav>
                                      </p:tavLst>
                                    </p:anim>
                                  </p:childTnLst>
                                </p:cTn>
                              </p:par>
                            </p:childTnLst>
                          </p:cTn>
                        </p:par>
                        <p:par>
                          <p:cTn id="63" fill="hold">
                            <p:stCondLst>
                              <p:cond delay="1000"/>
                            </p:stCondLst>
                            <p:childTnLst>
                              <p:par>
                                <p:cTn id="64" presetID="22" presetClass="entr" presetSubtype="4" fill="hold"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down)">
                                      <p:cBhvr>
                                        <p:cTn id="66" dur="250"/>
                                        <p:tgtEl>
                                          <p:spTgt spid="24"/>
                                        </p:tgtEl>
                                      </p:cBhvr>
                                    </p:animEffect>
                                  </p:childTnLst>
                                </p:cTn>
                              </p:par>
                            </p:childTnLst>
                          </p:cTn>
                        </p:par>
                        <p:par>
                          <p:cTn id="67" fill="hold">
                            <p:stCondLst>
                              <p:cond delay="1250"/>
                            </p:stCondLst>
                            <p:childTnLst>
                              <p:par>
                                <p:cTn id="68" presetID="10" presetClass="entr" presetSubtype="0" fill="hold" grpId="0" nodeType="afterEffect">
                                  <p:stCondLst>
                                    <p:cond delay="0"/>
                                  </p:stCondLst>
                                  <p:childTnLst>
                                    <p:set>
                                      <p:cBhvr>
                                        <p:cTn id="69" dur="1" fill="hold">
                                          <p:stCondLst>
                                            <p:cond delay="0"/>
                                          </p:stCondLst>
                                        </p:cTn>
                                        <p:tgtEl>
                                          <p:spTgt spid="39">
                                            <p:txEl>
                                              <p:pRg st="0" end="0"/>
                                            </p:txEl>
                                          </p:spTgt>
                                        </p:tgtEl>
                                        <p:attrNameLst>
                                          <p:attrName>style.visibility</p:attrName>
                                        </p:attrNameLst>
                                      </p:cBhvr>
                                      <p:to>
                                        <p:strVal val="visible"/>
                                      </p:to>
                                    </p:set>
                                    <p:animEffect transition="in" filter="fade">
                                      <p:cBhvr>
                                        <p:cTn id="70" dur="500"/>
                                        <p:tgtEl>
                                          <p:spTgt spid="39">
                                            <p:txEl>
                                              <p:pRg st="0" end="0"/>
                                            </p:txEl>
                                          </p:spTgt>
                                        </p:tgtEl>
                                      </p:cBhvr>
                                    </p:animEffect>
                                  </p:childTnLst>
                                </p:cTn>
                              </p:par>
                            </p:childTnLst>
                          </p:cTn>
                        </p:par>
                        <p:par>
                          <p:cTn id="71" fill="hold">
                            <p:stCondLst>
                              <p:cond delay="1750"/>
                            </p:stCondLst>
                            <p:childTnLst>
                              <p:par>
                                <p:cTn id="72" presetID="22" presetClass="entr" presetSubtype="1" fill="hold" grpId="0" nodeType="afterEffect">
                                  <p:stCondLst>
                                    <p:cond delay="0"/>
                                  </p:stCondLst>
                                  <p:childTnLst>
                                    <p:set>
                                      <p:cBhvr>
                                        <p:cTn id="73" dur="1" fill="hold">
                                          <p:stCondLst>
                                            <p:cond delay="0"/>
                                          </p:stCondLst>
                                        </p:cTn>
                                        <p:tgtEl>
                                          <p:spTgt spid="46">
                                            <p:txEl>
                                              <p:pRg st="0" end="0"/>
                                            </p:txEl>
                                          </p:spTgt>
                                        </p:tgtEl>
                                        <p:attrNameLst>
                                          <p:attrName>style.visibility</p:attrName>
                                        </p:attrNameLst>
                                      </p:cBhvr>
                                      <p:to>
                                        <p:strVal val="visible"/>
                                      </p:to>
                                    </p:set>
                                    <p:animEffect transition="in" filter="wipe(up)">
                                      <p:cBhvr>
                                        <p:cTn id="74" dur="500"/>
                                        <p:tgtEl>
                                          <p:spTgt spid="46">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2" accel="12000" decel="8800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1000" fill="hold"/>
                                        <p:tgtEl>
                                          <p:spTgt spid="20"/>
                                        </p:tgtEl>
                                        <p:attrNameLst>
                                          <p:attrName>ppt_x</p:attrName>
                                        </p:attrNameLst>
                                      </p:cBhvr>
                                      <p:tavLst>
                                        <p:tav tm="0">
                                          <p:val>
                                            <p:strVal val="1+#ppt_w/2"/>
                                          </p:val>
                                        </p:tav>
                                        <p:tav tm="100000">
                                          <p:val>
                                            <p:strVal val="#ppt_x"/>
                                          </p:val>
                                        </p:tav>
                                      </p:tavLst>
                                    </p:anim>
                                    <p:anim calcmode="lin" valueType="num">
                                      <p:cBhvr additive="base">
                                        <p:cTn id="80" dur="1000" fill="hold"/>
                                        <p:tgtEl>
                                          <p:spTgt spid="20"/>
                                        </p:tgtEl>
                                        <p:attrNameLst>
                                          <p:attrName>ppt_y</p:attrName>
                                        </p:attrNameLst>
                                      </p:cBhvr>
                                      <p:tavLst>
                                        <p:tav tm="0">
                                          <p:val>
                                            <p:strVal val="#ppt_y"/>
                                          </p:val>
                                        </p:tav>
                                        <p:tav tm="100000">
                                          <p:val>
                                            <p:strVal val="#ppt_y"/>
                                          </p:val>
                                        </p:tav>
                                      </p:tavLst>
                                    </p:anim>
                                  </p:childTnLst>
                                </p:cTn>
                              </p:par>
                            </p:childTnLst>
                          </p:cTn>
                        </p:par>
                        <p:par>
                          <p:cTn id="81" fill="hold">
                            <p:stCondLst>
                              <p:cond delay="1000"/>
                            </p:stCondLst>
                            <p:childTnLst>
                              <p:par>
                                <p:cTn id="82" presetID="22" presetClass="entr" presetSubtype="1" fill="hold" nodeType="after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wipe(up)">
                                      <p:cBhvr>
                                        <p:cTn id="84" dur="250"/>
                                        <p:tgtEl>
                                          <p:spTgt spid="21"/>
                                        </p:tgtEl>
                                      </p:cBhvr>
                                    </p:animEffect>
                                  </p:childTnLst>
                                </p:cTn>
                              </p:par>
                            </p:childTnLst>
                          </p:cTn>
                        </p:par>
                        <p:par>
                          <p:cTn id="85" fill="hold">
                            <p:stCondLst>
                              <p:cond delay="1250"/>
                            </p:stCondLst>
                            <p:childTnLst>
                              <p:par>
                                <p:cTn id="86" presetID="10" presetClass="entr" presetSubtype="0" fill="hold" grpId="0" nodeType="afterEffect">
                                  <p:stCondLst>
                                    <p:cond delay="0"/>
                                  </p:stCondLst>
                                  <p:childTnLst>
                                    <p:set>
                                      <p:cBhvr>
                                        <p:cTn id="87" dur="1" fill="hold">
                                          <p:stCondLst>
                                            <p:cond delay="0"/>
                                          </p:stCondLst>
                                        </p:cTn>
                                        <p:tgtEl>
                                          <p:spTgt spid="41">
                                            <p:txEl>
                                              <p:pRg st="0" end="0"/>
                                            </p:txEl>
                                          </p:spTgt>
                                        </p:tgtEl>
                                        <p:attrNameLst>
                                          <p:attrName>style.visibility</p:attrName>
                                        </p:attrNameLst>
                                      </p:cBhvr>
                                      <p:to>
                                        <p:strVal val="visible"/>
                                      </p:to>
                                    </p:set>
                                    <p:animEffect transition="in" filter="fade">
                                      <p:cBhvr>
                                        <p:cTn id="88" dur="500"/>
                                        <p:tgtEl>
                                          <p:spTgt spid="41">
                                            <p:txEl>
                                              <p:pRg st="0" end="0"/>
                                            </p:txEl>
                                          </p:spTgt>
                                        </p:tgtEl>
                                      </p:cBhvr>
                                    </p:animEffect>
                                  </p:childTnLst>
                                </p:cTn>
                              </p:par>
                            </p:childTnLst>
                          </p:cTn>
                        </p:par>
                        <p:par>
                          <p:cTn id="89" fill="hold">
                            <p:stCondLst>
                              <p:cond delay="1750"/>
                            </p:stCondLst>
                            <p:childTnLst>
                              <p:par>
                                <p:cTn id="90" presetID="22" presetClass="entr" presetSubtype="1" fill="hold" grpId="0" nodeType="afterEffect">
                                  <p:stCondLst>
                                    <p:cond delay="0"/>
                                  </p:stCondLst>
                                  <p:childTnLst>
                                    <p:set>
                                      <p:cBhvr>
                                        <p:cTn id="91" dur="1" fill="hold">
                                          <p:stCondLst>
                                            <p:cond delay="0"/>
                                          </p:stCondLst>
                                        </p:cTn>
                                        <p:tgtEl>
                                          <p:spTgt spid="44">
                                            <p:txEl>
                                              <p:pRg st="0" end="0"/>
                                            </p:txEl>
                                          </p:spTgt>
                                        </p:tgtEl>
                                        <p:attrNameLst>
                                          <p:attrName>style.visibility</p:attrName>
                                        </p:attrNameLst>
                                      </p:cBhvr>
                                      <p:to>
                                        <p:strVal val="visible"/>
                                      </p:to>
                                    </p:set>
                                    <p:animEffect transition="in" filter="wipe(up)">
                                      <p:cBhvr>
                                        <p:cTn id="92"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P spid="23" grpId="0" animBg="1"/>
      <p:bldP spid="26" grpId="0" animBg="1"/>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1" grpId="0" build="p">
        <p:tmplLst>
          <p:tmpl lvl="1">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3" grpId="0" build="p">
        <p:tmplLst>
          <p:tmpl lvl="1">
            <p:tnLst>
              <p:par>
                <p:cTn presetID="22" presetClass="entr" presetSubtype="1"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up)">
                      <p:cBhvr>
                        <p:cTn dur="500"/>
                        <p:tgtEl>
                          <p:spTgt spid="33"/>
                        </p:tgtEl>
                      </p:cBhvr>
                    </p:animEffect>
                  </p:childTnLst>
                </p:cTn>
              </p:par>
            </p:tnLst>
          </p:tmpl>
        </p:tmplLst>
      </p:bldP>
      <p:bldP spid="34" grpId="0" build="p">
        <p:tmplLst>
          <p:tmpl lvl="1">
            <p:tnLst>
              <p:par>
                <p:cTn presetID="22" presetClass="entr" presetSubtype="1"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up)">
                      <p:cBhvr>
                        <p:cTn dur="500"/>
                        <p:tgtEl>
                          <p:spTgt spid="34"/>
                        </p:tgtEl>
                      </p:cBhvr>
                    </p:animEffect>
                  </p:childTnLst>
                </p:cTn>
              </p:par>
            </p:tnLst>
          </p:tmpl>
        </p:tmplLst>
      </p:bldP>
      <p:bldP spid="44" grpId="0" build="p">
        <p:tmplLst>
          <p:tmpl lvl="1">
            <p:tnLst>
              <p:par>
                <p:cTn presetID="22" presetClass="entr" presetSubtype="1"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up)">
                      <p:cBhvr>
                        <p:cTn dur="500"/>
                        <p:tgtEl>
                          <p:spTgt spid="44"/>
                        </p:tgtEl>
                      </p:cBhvr>
                    </p:animEffect>
                  </p:childTnLst>
                </p:cTn>
              </p:par>
            </p:tnLst>
          </p:tmpl>
        </p:tmplLst>
      </p:bldP>
      <p:bldP spid="45" grpId="0" build="p">
        <p:tmplLst>
          <p:tmpl lvl="1">
            <p:tnLst>
              <p:par>
                <p:cTn presetID="22" presetClass="entr" presetSubtype="1"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wipe(up)">
                      <p:cBhvr>
                        <p:cTn dur="500"/>
                        <p:tgtEl>
                          <p:spTgt spid="45"/>
                        </p:tgtEl>
                      </p:cBhvr>
                    </p:animEffect>
                  </p:childTnLst>
                </p:cTn>
              </p:par>
            </p:tnLst>
          </p:tmpl>
        </p:tmplLst>
      </p:bldP>
      <p:bldP spid="46" grpId="0" build="p">
        <p:tmplLst>
          <p:tmpl lvl="1">
            <p:tnLst>
              <p:par>
                <p:cTn presetID="22" presetClass="entr" presetSubtype="1"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up)">
                      <p:cBhvr>
                        <p:cTn dur="500"/>
                        <p:tgtEl>
                          <p:spTgt spid="46"/>
                        </p:tgtEl>
                      </p:cBhvr>
                    </p:animEffect>
                  </p:childTnLst>
                </p:cTn>
              </p:par>
            </p:tnLst>
          </p:tmpl>
        </p:tmplLst>
      </p:bldP>
    </p:bld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4"/>
            <a:ext cx="3410779" cy="3185160"/>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90" y="2454214"/>
            <a:ext cx="3410779" cy="3185160"/>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4669968"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14578" y="2454214"/>
            <a:ext cx="3410779" cy="3185160"/>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58158"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58158"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6"/>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1712887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4B404CB-11B5-524C-971A-0319A68CB3AE}"/>
              </a:ext>
            </a:extLst>
          </p:cNvPr>
          <p:cNvSpPr>
            <a:spLocks noGrp="1"/>
          </p:cNvSpPr>
          <p:nvPr>
            <p:ph type="title" hasCustomPrompt="1"/>
          </p:nvPr>
        </p:nvSpPr>
        <p:spPr>
          <a:xfrm>
            <a:off x="652463" y="516111"/>
            <a:ext cx="10974388" cy="754750"/>
          </a:xfrm>
          <a:prstGeom prst="rect">
            <a:avLst/>
          </a:prstGeom>
        </p:spPr>
        <p:txBody>
          <a:bodyPr/>
          <a:lstStyle>
            <a:lvl1pPr algn="ctr">
              <a:defRPr sz="3600">
                <a:solidFill>
                  <a:srgbClr val="FA3D38"/>
                </a:solidFill>
                <a:latin typeface="Arial" panose="020B0604020202020204" pitchFamily="34" charset="0"/>
                <a:cs typeface="Arial" panose="020B0604020202020204" pitchFamily="34" charset="0"/>
              </a:defRPr>
            </a:lvl1pPr>
          </a:lstStyle>
          <a:p>
            <a:r>
              <a:rPr lang="en-US" noProof="0"/>
              <a:t>Headline here </a:t>
            </a:r>
          </a:p>
        </p:txBody>
      </p:sp>
      <p:sp>
        <p:nvSpPr>
          <p:cNvPr id="3" name="Vertical Content Placeholder 2">
            <a:extLst>
              <a:ext uri="{FF2B5EF4-FFF2-40B4-BE49-F238E27FC236}">
                <a16:creationId xmlns:a16="http://schemas.microsoft.com/office/drawing/2014/main" id="{1A0FEAC0-569F-1540-BC8E-AB5432DA9320}"/>
              </a:ext>
            </a:extLst>
          </p:cNvPr>
          <p:cNvSpPr>
            <a:spLocks noGrp="1"/>
          </p:cNvSpPr>
          <p:nvPr>
            <p:ph orient="vert" sz="quarter" idx="11" hasCustomPrompt="1"/>
          </p:nvPr>
        </p:nvSpPr>
        <p:spPr>
          <a:xfrm>
            <a:off x="652463" y="1512888"/>
            <a:ext cx="10974388" cy="4437062"/>
          </a:xfrm>
          <a:prstGeom prst="rect">
            <a:avLst/>
          </a:prstGeom>
        </p:spPr>
        <p:txBody>
          <a:bodyPr vert="horz"/>
          <a:lstStyle>
            <a:lvl1pPr marL="0" indent="0">
              <a:buNone/>
              <a:defRPr lang="da-DK" sz="2000" kern="1200" dirty="0">
                <a:solidFill>
                  <a:srgbClr val="4A4A4A"/>
                </a:solidFill>
                <a:latin typeface="Arial" panose="020B0604020202020204" pitchFamily="34" charset="0"/>
                <a:ea typeface="+mn-ea"/>
                <a:cs typeface="Arial" panose="020B0604020202020204" pitchFamily="34" charset="0"/>
              </a:defRPr>
            </a:lvl1pPr>
            <a:lvl2pPr>
              <a:defRPr lang="en-US" sz="2000" kern="1200" noProof="0" dirty="0" smtClean="0">
                <a:solidFill>
                  <a:srgbClr val="4A4A4A"/>
                </a:solidFill>
                <a:latin typeface="Arial" panose="020B0604020202020204" pitchFamily="34" charset="0"/>
                <a:ea typeface="+mn-ea"/>
                <a:cs typeface="Arial" panose="020B0604020202020204" pitchFamily="34" charset="0"/>
              </a:defRPr>
            </a:lvl2pPr>
          </a:lstStyle>
          <a:p>
            <a:pPr lvl="0"/>
            <a:r>
              <a:rPr lang="en-US" noProof="0"/>
              <a:t>Add your short bullet or text here</a:t>
            </a:r>
          </a:p>
          <a:p>
            <a:pPr lvl="1"/>
            <a:r>
              <a:rPr lang="en-US" noProof="0"/>
              <a:t>Second level</a:t>
            </a:r>
          </a:p>
        </p:txBody>
      </p:sp>
    </p:spTree>
    <p:extLst>
      <p:ext uri="{BB962C8B-B14F-4D97-AF65-F5344CB8AC3E}">
        <p14:creationId xmlns:p14="http://schemas.microsoft.com/office/powerpoint/2010/main" val="139501958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2.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dirty="0"/>
              <a:t>CLICK TO EDIT HEADLINE</a:t>
            </a:r>
            <a:endParaRPr lang="en-DK" dirty="0"/>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 text</a:t>
            </a:r>
            <a:endParaRPr lang="en-DK" dirty="0"/>
          </a:p>
        </p:txBody>
      </p:sp>
    </p:spTree>
    <p:extLst>
      <p:ext uri="{BB962C8B-B14F-4D97-AF65-F5344CB8AC3E}">
        <p14:creationId xmlns:p14="http://schemas.microsoft.com/office/powerpoint/2010/main" val="11088962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itle" preserve="1">
  <p:cSld name="3. Title slide with image">
    <p:spTree>
      <p:nvGrpSpPr>
        <p:cNvPr id="1" name=""/>
        <p:cNvGrpSpPr/>
        <p:nvPr/>
      </p:nvGrpSpPr>
      <p:grpSpPr>
        <a:xfrm>
          <a:off x="0" y="0"/>
          <a:ext cx="0" cy="0"/>
          <a:chOff x="0" y="0"/>
          <a:chExt cx="0" cy="0"/>
        </a:xfrm>
      </p:grpSpPr>
      <p:pic>
        <p:nvPicPr>
          <p:cNvPr id="9" name="Picture 8" descr="A picture containing nature, snow, water, sitting&#10;&#10;Description automatically generated">
            <a:extLst>
              <a:ext uri="{FF2B5EF4-FFF2-40B4-BE49-F238E27FC236}">
                <a16:creationId xmlns:a16="http://schemas.microsoft.com/office/drawing/2014/main" id="{50075F07-8649-BB49-8B75-9783D26F40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0C1955C-E0BD-1342-8680-06E8471B7664}"/>
              </a:ext>
            </a:extLst>
          </p:cNvPr>
          <p:cNvSpPr/>
          <p:nvPr userDrawn="1"/>
        </p:nvSpPr>
        <p:spPr>
          <a:xfrm rot="10800000">
            <a:off x="-26470" y="0"/>
            <a:ext cx="12192000" cy="6058680"/>
          </a:xfrm>
          <a:prstGeom prst="rect">
            <a:avLst/>
          </a:prstGeom>
          <a:gradFill>
            <a:gsLst>
              <a:gs pos="73000">
                <a:schemeClr val="accent1">
                  <a:lumMod val="5000"/>
                  <a:lumOff val="95000"/>
                  <a:alpha val="0"/>
                </a:schemeClr>
              </a:gs>
              <a:gs pos="0">
                <a:srgbClr val="345A6A"/>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chemeClr val="bg1"/>
                </a:solidFill>
                <a:latin typeface="Arial Black" panose="020B0604020202020204" pitchFamily="34" charset="0"/>
                <a:cs typeface="Arial Black" panose="020B0604020202020204" pitchFamily="34" charset="0"/>
              </a:defRPr>
            </a:lvl1pPr>
          </a:lstStyle>
          <a:p>
            <a:r>
              <a:rPr lang="en-GB" dirty="0"/>
              <a:t>CLICK TO EDIT HEADLINE</a:t>
            </a:r>
            <a:endParaRPr lang="en-DK" dirty="0"/>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2247881"/>
            <a:ext cx="9144000" cy="131162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 text</a:t>
            </a:r>
            <a:endParaRPr lang="en-DK" dirty="0"/>
          </a:p>
        </p:txBody>
      </p:sp>
      <p:pic>
        <p:nvPicPr>
          <p:cNvPr id="14" name="Picture 13">
            <a:extLst>
              <a:ext uri="{FF2B5EF4-FFF2-40B4-BE49-F238E27FC236}">
                <a16:creationId xmlns:a16="http://schemas.microsoft.com/office/drawing/2014/main" id="{5564E2ED-3E02-E147-855E-8741E20026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4703901"/>
            <a:ext cx="2658094" cy="2658094"/>
          </a:xfrm>
          <a:prstGeom prst="rect">
            <a:avLst/>
          </a:prstGeom>
        </p:spPr>
      </p:pic>
      <p:pic>
        <p:nvPicPr>
          <p:cNvPr id="6" name="Picture 5" descr="A close up of a sign&#10;&#10;Description automatically generated">
            <a:extLst>
              <a:ext uri="{FF2B5EF4-FFF2-40B4-BE49-F238E27FC236}">
                <a16:creationId xmlns:a16="http://schemas.microsoft.com/office/drawing/2014/main" id="{58CC387F-3ACB-0A4C-AE13-429C9FBA726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3"/>
          </a:xfrm>
          <a:prstGeom prst="rect">
            <a:avLst/>
          </a:prstGeom>
        </p:spPr>
      </p:pic>
    </p:spTree>
    <p:extLst>
      <p:ext uri="{BB962C8B-B14F-4D97-AF65-F5344CB8AC3E}">
        <p14:creationId xmlns:p14="http://schemas.microsoft.com/office/powerpoint/2010/main" val="25732377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a:xfrm>
            <a:off x="838200" y="2446477"/>
            <a:ext cx="10515600" cy="3682861"/>
          </a:xfrm>
        </p:spPr>
        <p:txBody>
          <a:bodyPr>
            <a:normAutofit/>
          </a:bodyPr>
          <a:lstStyle>
            <a:lvl1pPr marL="0" indent="0">
              <a:buNone/>
              <a:defRPr sz="1600"/>
            </a:lvl1pPr>
          </a:lstStyle>
          <a:p>
            <a:pPr lvl="0"/>
            <a:r>
              <a:rPr lang="en-US" noProof="0"/>
              <a:t>Click to add content</a:t>
            </a:r>
          </a:p>
        </p:txBody>
      </p:sp>
      <p:sp>
        <p:nvSpPr>
          <p:cNvPr id="4" name="Text Placeholder 2">
            <a:extLst>
              <a:ext uri="{FF2B5EF4-FFF2-40B4-BE49-F238E27FC236}">
                <a16:creationId xmlns:a16="http://schemas.microsoft.com/office/drawing/2014/main" id="{F74B443C-CF84-BF4E-BF04-039C5581FE0C}"/>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Tree>
    <p:extLst>
      <p:ext uri="{BB962C8B-B14F-4D97-AF65-F5344CB8AC3E}">
        <p14:creationId xmlns:p14="http://schemas.microsoft.com/office/powerpoint/2010/main" val="339544502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4. Title slide with image ">
    <p:spTree>
      <p:nvGrpSpPr>
        <p:cNvPr id="1" name=""/>
        <p:cNvGrpSpPr/>
        <p:nvPr/>
      </p:nvGrpSpPr>
      <p:grpSpPr>
        <a:xfrm>
          <a:off x="0" y="0"/>
          <a:ext cx="0" cy="0"/>
          <a:chOff x="0" y="0"/>
          <a:chExt cx="0" cy="0"/>
        </a:xfrm>
      </p:grpSpPr>
      <p:pic>
        <p:nvPicPr>
          <p:cNvPr id="5" name="Picture 4" descr="A person standing in front of a mountain&#10;&#10;Description automatically generated">
            <a:extLst>
              <a:ext uri="{FF2B5EF4-FFF2-40B4-BE49-F238E27FC236}">
                <a16:creationId xmlns:a16="http://schemas.microsoft.com/office/drawing/2014/main" id="{6B4171AE-B988-8344-BB07-70051E693B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365F8644-6525-4248-A050-580A82F3D801}"/>
              </a:ext>
            </a:extLst>
          </p:cNvPr>
          <p:cNvSpPr/>
          <p:nvPr userDrawn="1"/>
        </p:nvSpPr>
        <p:spPr>
          <a:xfrm>
            <a:off x="0" y="0"/>
            <a:ext cx="12192000" cy="4817194"/>
          </a:xfrm>
          <a:prstGeom prst="rect">
            <a:avLst/>
          </a:prstGeom>
          <a:gradFill>
            <a:gsLst>
              <a:gs pos="100000">
                <a:schemeClr val="accent1">
                  <a:lumMod val="5000"/>
                  <a:lumOff val="95000"/>
                  <a:alpha val="73000"/>
                </a:schemeClr>
              </a:gs>
              <a:gs pos="0">
                <a:schemeClr val="bg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7" name="Picture 16" descr="A picture containing food, drawing&#10;&#10;Description automatically generated">
            <a:extLst>
              <a:ext uri="{FF2B5EF4-FFF2-40B4-BE49-F238E27FC236}">
                <a16:creationId xmlns:a16="http://schemas.microsoft.com/office/drawing/2014/main" id="{8677F55C-CDF7-D640-92ED-77C0954B34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
        <p:nvSpPr>
          <p:cNvPr id="32" name="Title 1">
            <a:extLst>
              <a:ext uri="{FF2B5EF4-FFF2-40B4-BE49-F238E27FC236}">
                <a16:creationId xmlns:a16="http://schemas.microsoft.com/office/drawing/2014/main" id="{031FBBC5-94A3-8645-9665-3DF7089F714D}"/>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rgbClr val="005E58"/>
                </a:solidFill>
                <a:latin typeface="Arial Black" panose="020B0604020202020204" pitchFamily="34" charset="0"/>
                <a:cs typeface="Arial Black" panose="020B0604020202020204" pitchFamily="34" charset="0"/>
              </a:defRPr>
            </a:lvl1pPr>
          </a:lstStyle>
          <a:p>
            <a:r>
              <a:rPr lang="en-GB" dirty="0"/>
              <a:t>CLICK TO EDIT HEADLINE</a:t>
            </a:r>
            <a:endParaRPr lang="en-DK" dirty="0"/>
          </a:p>
        </p:txBody>
      </p:sp>
      <p:sp>
        <p:nvSpPr>
          <p:cNvPr id="33" name="Subtitle 2">
            <a:extLst>
              <a:ext uri="{FF2B5EF4-FFF2-40B4-BE49-F238E27FC236}">
                <a16:creationId xmlns:a16="http://schemas.microsoft.com/office/drawing/2014/main" id="{801ACBED-59FB-AD40-99D3-75EC1316A98A}"/>
              </a:ext>
            </a:extLst>
          </p:cNvPr>
          <p:cNvSpPr>
            <a:spLocks noGrp="1"/>
          </p:cNvSpPr>
          <p:nvPr>
            <p:ph type="subTitle" idx="1" hasCustomPrompt="1"/>
          </p:nvPr>
        </p:nvSpPr>
        <p:spPr>
          <a:xfrm>
            <a:off x="1524000" y="2247881"/>
            <a:ext cx="9144000" cy="1311622"/>
          </a:xfrm>
        </p:spPr>
        <p:txBody>
          <a:bodyPr/>
          <a:lstStyle>
            <a:lvl1pPr marL="0" indent="0" algn="ctr">
              <a:buNone/>
              <a:defRPr sz="2400">
                <a:solidFill>
                  <a:srgbClr val="2B2A2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 text</a:t>
            </a:r>
            <a:endParaRPr lang="en-DK" dirty="0"/>
          </a:p>
        </p:txBody>
      </p:sp>
      <p:pic>
        <p:nvPicPr>
          <p:cNvPr id="8" name="Picture 7" descr="A close up of a sign&#10;&#10;Description automatically generated">
            <a:extLst>
              <a:ext uri="{FF2B5EF4-FFF2-40B4-BE49-F238E27FC236}">
                <a16:creationId xmlns:a16="http://schemas.microsoft.com/office/drawing/2014/main" id="{9E06E778-EB7D-3C4F-B48A-AF2EF319E7E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3"/>
          </a:xfrm>
          <a:prstGeom prst="rect">
            <a:avLst/>
          </a:prstGeom>
        </p:spPr>
      </p:pic>
    </p:spTree>
    <p:extLst>
      <p:ext uri="{BB962C8B-B14F-4D97-AF65-F5344CB8AC3E}">
        <p14:creationId xmlns:p14="http://schemas.microsoft.com/office/powerpoint/2010/main" val="291923143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5. Title slide with im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7938D7-1F35-944F-964C-C33A04CB0FA5}"/>
              </a:ext>
            </a:extLst>
          </p:cNvPr>
          <p:cNvPicPr>
            <a:picLocks noChangeAspect="1"/>
          </p:cNvPicPr>
          <p:nvPr userDrawn="1"/>
        </p:nvPicPr>
        <p:blipFill>
          <a:blip r:embed="rId2">
            <a:alphaModFix amt="50000"/>
          </a:blip>
          <a:stretch>
            <a:fillRect/>
          </a:stretch>
        </p:blipFill>
        <p:spPr>
          <a:xfrm>
            <a:off x="-15872" y="447"/>
            <a:ext cx="12199935" cy="6857107"/>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dirty="0"/>
              <a:t>CLICK TO EDIT HEADLINE</a:t>
            </a:r>
            <a:endParaRPr lang="en-DK" dirty="0"/>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 text</a:t>
            </a:r>
            <a:endParaRPr lang="en-DK" dirty="0"/>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277015911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2_5. Title slide with image">
    <p:spTree>
      <p:nvGrpSpPr>
        <p:cNvPr id="1" name=""/>
        <p:cNvGrpSpPr/>
        <p:nvPr/>
      </p:nvGrpSpPr>
      <p:grpSpPr>
        <a:xfrm>
          <a:off x="0" y="0"/>
          <a:ext cx="0" cy="0"/>
          <a:chOff x="0" y="0"/>
          <a:chExt cx="0" cy="0"/>
        </a:xfrm>
      </p:grpSpPr>
      <p:pic>
        <p:nvPicPr>
          <p:cNvPr id="5" name="Picture 4" descr="A view of a rocky mountain&#10;&#10;Description automatically generated">
            <a:extLst>
              <a:ext uri="{FF2B5EF4-FFF2-40B4-BE49-F238E27FC236}">
                <a16:creationId xmlns:a16="http://schemas.microsoft.com/office/drawing/2014/main" id="{849FE651-E454-5743-A731-F798ED23FA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dirty="0"/>
              <a:t>CLICK TO EDIT HEADLINE</a:t>
            </a:r>
            <a:endParaRPr lang="en-DK" dirty="0"/>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 text</a:t>
            </a:r>
            <a:endParaRPr lang="en-DK" dirty="0"/>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289421585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1_5. Title slide with image">
    <p:spTree>
      <p:nvGrpSpPr>
        <p:cNvPr id="1" name=""/>
        <p:cNvGrpSpPr/>
        <p:nvPr/>
      </p:nvGrpSpPr>
      <p:grpSpPr>
        <a:xfrm>
          <a:off x="0" y="0"/>
          <a:ext cx="0" cy="0"/>
          <a:chOff x="0" y="0"/>
          <a:chExt cx="0" cy="0"/>
        </a:xfrm>
      </p:grpSpPr>
      <p:pic>
        <p:nvPicPr>
          <p:cNvPr id="5" name="Picture 4" descr="A close up of a snow covered mountain&#10;&#10;Description automatically generated">
            <a:extLst>
              <a:ext uri="{FF2B5EF4-FFF2-40B4-BE49-F238E27FC236}">
                <a16:creationId xmlns:a16="http://schemas.microsoft.com/office/drawing/2014/main" id="{0B67C007-7459-2048-8E50-8DE38701CB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Oval 5">
            <a:extLst>
              <a:ext uri="{FF2B5EF4-FFF2-40B4-BE49-F238E27FC236}">
                <a16:creationId xmlns:a16="http://schemas.microsoft.com/office/drawing/2014/main" id="{C877872B-57B5-1848-8EE4-F29B77FFCF5E}"/>
              </a:ext>
            </a:extLst>
          </p:cNvPr>
          <p:cNvSpPr/>
          <p:nvPr userDrawn="1"/>
        </p:nvSpPr>
        <p:spPr>
          <a:xfrm>
            <a:off x="3514164" y="5273403"/>
            <a:ext cx="4912659" cy="1314369"/>
          </a:xfrm>
          <a:prstGeom prst="ellipse">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dirty="0"/>
              <a:t>CLICK TO EDIT HEADLINE</a:t>
            </a:r>
            <a:endParaRPr lang="en-DK" dirty="0"/>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 text</a:t>
            </a:r>
            <a:endParaRPr lang="en-DK" dirty="0"/>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427444029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1. Desvider slide">
    <p:bg>
      <p:bgPr>
        <a:solidFill>
          <a:srgbClr val="A7D4D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latin typeface="Arial Black" panose="020B0604020202020204" pitchFamily="34" charset="0"/>
                <a:cs typeface="Arial Black" panose="020B0604020202020204" pitchFamily="34" charset="0"/>
              </a:defRPr>
            </a:lvl1pPr>
          </a:lstStyle>
          <a:p>
            <a:r>
              <a:rPr lang="en-GB" dirty="0"/>
              <a:t>CLICK TO EDIT MASTER </a:t>
            </a:r>
            <a:br>
              <a:rPr lang="en-GB" dirty="0"/>
            </a:br>
            <a:r>
              <a:rPr lang="en-GB" dirty="0"/>
              <a:t>TITLE STYLE</a:t>
            </a:r>
            <a:endParaRPr lang="en-DK" dirty="0"/>
          </a:p>
        </p:txBody>
      </p:sp>
      <p:pic>
        <p:nvPicPr>
          <p:cNvPr id="8" name="Picture 7" descr="A picture containing food, drawing&#10;&#10;Description automatically generated">
            <a:extLst>
              <a:ext uri="{FF2B5EF4-FFF2-40B4-BE49-F238E27FC236}">
                <a16:creationId xmlns:a16="http://schemas.microsoft.com/office/drawing/2014/main" id="{62B5E974-6707-6943-88B7-2273C59367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908467"/>
            <a:ext cx="2658094" cy="786796"/>
          </a:xfrm>
          <a:prstGeom prst="rect">
            <a:avLst/>
          </a:prstGeom>
        </p:spPr>
      </p:pic>
    </p:spTree>
    <p:extLst>
      <p:ext uri="{BB962C8B-B14F-4D97-AF65-F5344CB8AC3E}">
        <p14:creationId xmlns:p14="http://schemas.microsoft.com/office/powerpoint/2010/main" val="82403775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2. Desvider slide">
    <p:bg>
      <p:bgPr>
        <a:solidFill>
          <a:srgbClr val="005E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solidFill>
                  <a:schemeClr val="bg1"/>
                </a:solidFill>
                <a:latin typeface="Arial Black" panose="020B0604020202020204" pitchFamily="34" charset="0"/>
                <a:cs typeface="Arial Black" panose="020B0604020202020204" pitchFamily="34" charset="0"/>
              </a:defRPr>
            </a:lvl1pPr>
          </a:lstStyle>
          <a:p>
            <a:r>
              <a:rPr lang="en-GB" dirty="0"/>
              <a:t>CLICK TO EDIT MASTER </a:t>
            </a:r>
            <a:br>
              <a:rPr lang="en-GB" dirty="0"/>
            </a:br>
            <a:r>
              <a:rPr lang="en-GB" dirty="0"/>
              <a:t>TITLE STYLE</a:t>
            </a:r>
            <a:endParaRPr lang="en-DK" dirty="0"/>
          </a:p>
        </p:txBody>
      </p:sp>
      <p:pic>
        <p:nvPicPr>
          <p:cNvPr id="5" name="Picture 4">
            <a:extLst>
              <a:ext uri="{FF2B5EF4-FFF2-40B4-BE49-F238E27FC236}">
                <a16:creationId xmlns:a16="http://schemas.microsoft.com/office/drawing/2014/main" id="{502F3AA1-D12E-3649-A14A-438E45D68B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075861"/>
            <a:ext cx="2658094" cy="2658094"/>
          </a:xfrm>
          <a:prstGeom prst="rect">
            <a:avLst/>
          </a:prstGeom>
        </p:spPr>
      </p:pic>
    </p:spTree>
    <p:extLst>
      <p:ext uri="{BB962C8B-B14F-4D97-AF65-F5344CB8AC3E}">
        <p14:creationId xmlns:p14="http://schemas.microsoft.com/office/powerpoint/2010/main" val="236884040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3. Desvider slide">
    <p:bg>
      <p:bgPr>
        <a:solidFill>
          <a:srgbClr val="FC8B5F"/>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FA9E7641-40BE-0843-91A4-1E7F2E52148F}"/>
              </a:ext>
            </a:extLst>
          </p:cNvPr>
          <p:cNvSpPr/>
          <p:nvPr userDrawn="1"/>
        </p:nvSpPr>
        <p:spPr>
          <a:xfrm>
            <a:off x="3343257" y="-1678918"/>
            <a:ext cx="10341148" cy="10341148"/>
          </a:xfrm>
          <a:prstGeom prst="ellipse">
            <a:avLst/>
          </a:prstGeom>
          <a:solidFill>
            <a:schemeClr val="bg1"/>
          </a:solidFill>
          <a:ln w="254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latin typeface="Lato" panose="020F0502020204030203" pitchFamily="34" charset="77"/>
            </a:endParaRPr>
          </a:p>
        </p:txBody>
      </p:sp>
      <p:pic>
        <p:nvPicPr>
          <p:cNvPr id="9" name="Picture 8">
            <a:extLst>
              <a:ext uri="{FF2B5EF4-FFF2-40B4-BE49-F238E27FC236}">
                <a16:creationId xmlns:a16="http://schemas.microsoft.com/office/drawing/2014/main" id="{5E1C147A-5D0F-5F42-A0BF-89407D84BC1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1451878" y="-582450"/>
            <a:ext cx="10590181" cy="8392051"/>
          </a:xfrm>
          <a:prstGeom prst="rect">
            <a:avLst/>
          </a:prstGeom>
        </p:spPr>
      </p:pic>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a:xfrm>
            <a:off x="519953" y="3065685"/>
            <a:ext cx="7305386" cy="851941"/>
          </a:xfrm>
        </p:spPr>
        <p:txBody>
          <a:bodyPr>
            <a:noAutofit/>
          </a:bodyPr>
          <a:lstStyle>
            <a:lvl1pPr>
              <a:defRPr sz="3200" b="1" i="0">
                <a:latin typeface="Arial Black" panose="020B0604020202020204" pitchFamily="34" charset="0"/>
                <a:cs typeface="Arial Black" panose="020B0604020202020204" pitchFamily="34" charset="0"/>
              </a:defRPr>
            </a:lvl1pPr>
          </a:lstStyle>
          <a:p>
            <a:r>
              <a:rPr lang="en-GB" dirty="0"/>
              <a:t>CLICK TO EDIT HEADER</a:t>
            </a:r>
            <a:endParaRPr lang="en-DK" dirty="0"/>
          </a:p>
        </p:txBody>
      </p:sp>
    </p:spTree>
    <p:extLst>
      <p:ext uri="{BB962C8B-B14F-4D97-AF65-F5344CB8AC3E}">
        <p14:creationId xmlns:p14="http://schemas.microsoft.com/office/powerpoint/2010/main" val="343983553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10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739909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dirty="0"/>
              <a:t>Click to edit headline</a:t>
            </a:r>
            <a:endParaRPr lang="en-DK" dirty="0"/>
          </a:p>
        </p:txBody>
      </p:sp>
    </p:spTree>
    <p:extLst>
      <p:ext uri="{BB962C8B-B14F-4D97-AF65-F5344CB8AC3E}">
        <p14:creationId xmlns:p14="http://schemas.microsoft.com/office/powerpoint/2010/main" val="207361483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a:xfrm>
            <a:off x="838201" y="176851"/>
            <a:ext cx="10515600" cy="851941"/>
          </a:xfrm>
          <a:prstGeom prst="rect">
            <a:avLst/>
          </a:prstGeom>
        </p:spPr>
        <p:txBody>
          <a:bodyPr/>
          <a:lstStyle/>
          <a:p>
            <a:r>
              <a:rPr lang="en-GB" dirty="0"/>
              <a:t>Click to edit headline</a:t>
            </a:r>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a:xfrm>
            <a:off x="838201" y="1773238"/>
            <a:ext cx="10515600" cy="4356100"/>
          </a:xfrm>
        </p:spPr>
        <p:txBody>
          <a:bodyPr>
            <a:normAutofit/>
          </a:bodyPr>
          <a:lstStyle>
            <a:lvl1pPr marL="0" indent="0">
              <a:buNone/>
              <a:defRPr sz="1600"/>
            </a:lvl1pPr>
          </a:lstStyle>
          <a:p>
            <a:pPr lvl="0"/>
            <a:r>
              <a:rPr lang="en-GB" noProof="0" dirty="0"/>
              <a:t>Click to add content</a:t>
            </a:r>
          </a:p>
        </p:txBody>
      </p:sp>
      <p:cxnSp>
        <p:nvCxnSpPr>
          <p:cNvPr id="8" name="Straight Connector 7">
            <a:extLst>
              <a:ext uri="{FF2B5EF4-FFF2-40B4-BE49-F238E27FC236}">
                <a16:creationId xmlns:a16="http://schemas.microsoft.com/office/drawing/2014/main" id="{B5785B5F-CA7F-164C-9FD8-AC41311B0F12}"/>
              </a:ext>
            </a:extLst>
          </p:cNvPr>
          <p:cNvCxnSpPr/>
          <p:nvPr/>
        </p:nvCxnSpPr>
        <p:spPr>
          <a:xfrm>
            <a:off x="839789" y="1771381"/>
            <a:ext cx="10548938" cy="0"/>
          </a:xfrm>
          <a:prstGeom prst="line">
            <a:avLst/>
          </a:prstGeom>
          <a:ln w="6350">
            <a:solidFill>
              <a:srgbClr val="928E94"/>
            </a:solidFill>
          </a:ln>
        </p:spPr>
        <p:style>
          <a:lnRef idx="1">
            <a:schemeClr val="accent1"/>
          </a:lnRef>
          <a:fillRef idx="0">
            <a:schemeClr val="accent1"/>
          </a:fillRef>
          <a:effectRef idx="0">
            <a:schemeClr val="accent1"/>
          </a:effectRef>
          <a:fontRef idx="minor">
            <a:schemeClr val="tx1"/>
          </a:fontRef>
        </p:style>
      </p:cxnSp>
      <p:sp>
        <p:nvSpPr>
          <p:cNvPr id="10" name="Text Placeholder 2">
            <a:extLst>
              <a:ext uri="{FF2B5EF4-FFF2-40B4-BE49-F238E27FC236}">
                <a16:creationId xmlns:a16="http://schemas.microsoft.com/office/drawing/2014/main" id="{C5F832FE-C6C6-7E43-9D05-C02153A4DD33}"/>
              </a:ext>
            </a:extLst>
          </p:cNvPr>
          <p:cNvSpPr>
            <a:spLocks noGrp="1"/>
          </p:cNvSpPr>
          <p:nvPr>
            <p:ph type="body" idx="10" hasCustomPrompt="1"/>
          </p:nvPr>
        </p:nvSpPr>
        <p:spPr>
          <a:xfrm>
            <a:off x="839789" y="1482006"/>
            <a:ext cx="10514012" cy="288776"/>
          </a:xfrm>
        </p:spPr>
        <p:txBody>
          <a:bodyPr lIns="36000" anchor="ctr">
            <a:normAutofit/>
          </a:bodyPr>
          <a:lstStyle>
            <a:lvl1pPr marL="0" indent="0">
              <a:buNone/>
              <a:defRPr sz="1200" b="1">
                <a:solidFill>
                  <a:srgbClr val="005E58"/>
                </a:solidFill>
              </a:defRPr>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GB" dirty="0"/>
              <a:t>Click to edit body text</a:t>
            </a:r>
          </a:p>
        </p:txBody>
      </p:sp>
      <p:sp>
        <p:nvSpPr>
          <p:cNvPr id="5" name="Text Placeholder 4"/>
          <p:cNvSpPr>
            <a:spLocks noGrp="1"/>
          </p:cNvSpPr>
          <p:nvPr>
            <p:ph type="body" sz="quarter" idx="11"/>
          </p:nvPr>
        </p:nvSpPr>
        <p:spPr>
          <a:xfrm>
            <a:off x="1152843" y="6311427"/>
            <a:ext cx="8729662" cy="439895"/>
          </a:xfrm>
        </p:spPr>
        <p:txBody>
          <a:bodyPr>
            <a:noAutofit/>
          </a:bodyPr>
          <a:lstStyle>
            <a:lvl1pPr marL="0" indent="0">
              <a:buNone/>
              <a:defRPr sz="700"/>
            </a:lvl1pPr>
          </a:lstStyle>
          <a:p>
            <a:pPr lvl="0"/>
            <a:r>
              <a:rPr lang="en-GB" dirty="0"/>
              <a:t>Click to edit Master text styles</a:t>
            </a:r>
          </a:p>
        </p:txBody>
      </p:sp>
    </p:spTree>
    <p:extLst>
      <p:ext uri="{BB962C8B-B14F-4D97-AF65-F5344CB8AC3E}">
        <p14:creationId xmlns:p14="http://schemas.microsoft.com/office/powerpoint/2010/main" val="29790700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Tree>
    <p:extLst>
      <p:ext uri="{BB962C8B-B14F-4D97-AF65-F5344CB8AC3E}">
        <p14:creationId xmlns:p14="http://schemas.microsoft.com/office/powerpoint/2010/main" val="65353760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a:xfrm>
            <a:off x="838201" y="176851"/>
            <a:ext cx="10515600" cy="851941"/>
          </a:xfrm>
          <a:prstGeom prst="rect">
            <a:avLst/>
          </a:prstGeom>
        </p:spPr>
        <p:txBody>
          <a:bodyPr/>
          <a:lstStyle/>
          <a:p>
            <a:r>
              <a:rPr lang="en-GB" dirty="0"/>
              <a:t>Click to edit headline</a:t>
            </a:r>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a:xfrm>
            <a:off x="838201" y="2446479"/>
            <a:ext cx="10515600" cy="3682861"/>
          </a:xfrm>
        </p:spPr>
        <p:txBody>
          <a:bodyPr>
            <a:normAutofit/>
          </a:bodyPr>
          <a:lstStyle>
            <a:lvl1pPr marL="0" indent="0">
              <a:buNone/>
              <a:defRPr sz="1600"/>
            </a:lvl1pPr>
          </a:lstStyle>
          <a:p>
            <a:pPr lvl="0"/>
            <a:r>
              <a:rPr lang="en-GB" noProof="0" dirty="0"/>
              <a:t>Click to add content</a:t>
            </a:r>
          </a:p>
        </p:txBody>
      </p:sp>
      <p:sp>
        <p:nvSpPr>
          <p:cNvPr id="4" name="Text Placeholder 2">
            <a:extLst>
              <a:ext uri="{FF2B5EF4-FFF2-40B4-BE49-F238E27FC236}">
                <a16:creationId xmlns:a16="http://schemas.microsoft.com/office/drawing/2014/main" id="{F74B443C-CF84-BF4E-BF04-039C5581FE0C}"/>
              </a:ext>
            </a:extLst>
          </p:cNvPr>
          <p:cNvSpPr>
            <a:spLocks noGrp="1"/>
          </p:cNvSpPr>
          <p:nvPr>
            <p:ph type="body" idx="10" hasCustomPrompt="1"/>
          </p:nvPr>
        </p:nvSpPr>
        <p:spPr>
          <a:xfrm>
            <a:off x="839789" y="1538663"/>
            <a:ext cx="10514012" cy="823912"/>
          </a:xfrm>
        </p:spPr>
        <p:txBody>
          <a:bodyPr anchor="ctr">
            <a:normAutofit/>
          </a:bodyPr>
          <a:lstStyle>
            <a:lvl1pPr marL="0" indent="0">
              <a:buNone/>
              <a:defRPr sz="2400" b="1">
                <a:solidFill>
                  <a:srgbClr val="005E58"/>
                </a:solidFill>
              </a:defRPr>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GB" dirty="0"/>
              <a:t>Click to edit body text</a:t>
            </a:r>
          </a:p>
        </p:txBody>
      </p:sp>
      <p:sp>
        <p:nvSpPr>
          <p:cNvPr id="5" name="Text Placeholder 4"/>
          <p:cNvSpPr>
            <a:spLocks noGrp="1"/>
          </p:cNvSpPr>
          <p:nvPr>
            <p:ph type="body" sz="quarter" idx="11"/>
          </p:nvPr>
        </p:nvSpPr>
        <p:spPr>
          <a:xfrm>
            <a:off x="1152843" y="6311427"/>
            <a:ext cx="8729662" cy="439895"/>
          </a:xfrm>
        </p:spPr>
        <p:txBody>
          <a:bodyPr>
            <a:noAutofit/>
          </a:bodyPr>
          <a:lstStyle>
            <a:lvl1pPr marL="0" indent="0">
              <a:buNone/>
              <a:defRPr sz="700"/>
            </a:lvl1pPr>
          </a:lstStyle>
          <a:p>
            <a:pPr lvl="0"/>
            <a:r>
              <a:rPr lang="en-GB" dirty="0"/>
              <a:t>Click to edit Master text styles</a:t>
            </a:r>
          </a:p>
        </p:txBody>
      </p:sp>
    </p:spTree>
    <p:extLst>
      <p:ext uri="{BB962C8B-B14F-4D97-AF65-F5344CB8AC3E}">
        <p14:creationId xmlns:p14="http://schemas.microsoft.com/office/powerpoint/2010/main" val="392361142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a:xfrm>
            <a:off x="838201" y="176851"/>
            <a:ext cx="10515600" cy="851941"/>
          </a:xfrm>
          <a:prstGeom prst="rect">
            <a:avLst/>
          </a:prstGeom>
        </p:spPr>
        <p:txBody>
          <a:bodyPr/>
          <a:lstStyle/>
          <a:p>
            <a:r>
              <a:rPr lang="en-GB" dirty="0"/>
              <a:t>Click to edit headline</a:t>
            </a:r>
          </a:p>
        </p:txBody>
      </p:sp>
      <p:sp>
        <p:nvSpPr>
          <p:cNvPr id="3" name="Text Placeholder 4"/>
          <p:cNvSpPr>
            <a:spLocks noGrp="1"/>
          </p:cNvSpPr>
          <p:nvPr>
            <p:ph type="body" sz="quarter" idx="11"/>
          </p:nvPr>
        </p:nvSpPr>
        <p:spPr>
          <a:xfrm>
            <a:off x="1152843" y="6311427"/>
            <a:ext cx="8729662" cy="439895"/>
          </a:xfrm>
        </p:spPr>
        <p:txBody>
          <a:bodyPr>
            <a:noAutofit/>
          </a:bodyPr>
          <a:lstStyle>
            <a:lvl1pPr marL="0" indent="0">
              <a:buNone/>
              <a:defRPr sz="700"/>
            </a:lvl1pPr>
          </a:lstStyle>
          <a:p>
            <a:pPr lvl="0"/>
            <a:r>
              <a:rPr lang="en-GB" dirty="0"/>
              <a:t>Click to edit Master text styles</a:t>
            </a:r>
          </a:p>
        </p:txBody>
      </p:sp>
    </p:spTree>
    <p:extLst>
      <p:ext uri="{BB962C8B-B14F-4D97-AF65-F5344CB8AC3E}">
        <p14:creationId xmlns:p14="http://schemas.microsoft.com/office/powerpoint/2010/main" val="347667924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el and two collu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a:xfrm>
            <a:off x="838201" y="176851"/>
            <a:ext cx="10515600" cy="851941"/>
          </a:xfrm>
          <a:prstGeom prst="rect">
            <a:avLst/>
          </a:prstGeom>
        </p:spPr>
        <p:txBody>
          <a:bodyPr/>
          <a:lstStyle/>
          <a:p>
            <a:r>
              <a:rPr lang="en-GB" dirty="0"/>
              <a:t>Click to edit headline</a:t>
            </a:r>
          </a:p>
        </p:txBody>
      </p:sp>
      <p:sp>
        <p:nvSpPr>
          <p:cNvPr id="3" name="Content Placeholder 2">
            <a:extLst>
              <a:ext uri="{FF2B5EF4-FFF2-40B4-BE49-F238E27FC236}">
                <a16:creationId xmlns:a16="http://schemas.microsoft.com/office/drawing/2014/main" id="{09DB6A2F-0705-5B4B-8F23-69368AA617E9}"/>
              </a:ext>
            </a:extLst>
          </p:cNvPr>
          <p:cNvSpPr>
            <a:spLocks noGrp="1"/>
          </p:cNvSpPr>
          <p:nvPr>
            <p:ph sz="half" idx="1" hasCustomPrompt="1"/>
          </p:nvPr>
        </p:nvSpPr>
        <p:spPr>
          <a:xfrm>
            <a:off x="838200" y="1771388"/>
            <a:ext cx="5181600" cy="4357951"/>
          </a:xfrm>
        </p:spPr>
        <p:txBody>
          <a:bodyPr/>
          <a:lstStyle/>
          <a:p>
            <a:pPr lvl="0"/>
            <a:r>
              <a:rPr lang="en-GB" dirty="0"/>
              <a:t>Click to body text</a:t>
            </a:r>
          </a:p>
          <a:p>
            <a:pPr lvl="1"/>
            <a:r>
              <a:rPr lang="en-GB" dirty="0"/>
              <a:t>Second level</a:t>
            </a:r>
          </a:p>
          <a:p>
            <a:pPr lvl="2"/>
            <a:r>
              <a:rPr lang="en-GB" dirty="0"/>
              <a:t>Third level</a:t>
            </a:r>
          </a:p>
          <a:p>
            <a:pPr lvl="3"/>
            <a:r>
              <a:rPr lang="en-GB" dirty="0"/>
              <a:t>Fourth level</a:t>
            </a:r>
          </a:p>
        </p:txBody>
      </p:sp>
      <p:sp>
        <p:nvSpPr>
          <p:cNvPr id="4" name="Content Placeholder 3">
            <a:extLst>
              <a:ext uri="{FF2B5EF4-FFF2-40B4-BE49-F238E27FC236}">
                <a16:creationId xmlns:a16="http://schemas.microsoft.com/office/drawing/2014/main" id="{31575663-A4E0-DC45-962F-0E0A22CCE6C1}"/>
              </a:ext>
            </a:extLst>
          </p:cNvPr>
          <p:cNvSpPr>
            <a:spLocks noGrp="1"/>
          </p:cNvSpPr>
          <p:nvPr>
            <p:ph sz="half" idx="2" hasCustomPrompt="1"/>
          </p:nvPr>
        </p:nvSpPr>
        <p:spPr>
          <a:xfrm>
            <a:off x="6172200" y="1771388"/>
            <a:ext cx="5181600" cy="4357951"/>
          </a:xfrm>
        </p:spPr>
        <p:txBody>
          <a:bodyPr/>
          <a:lstStyle/>
          <a:p>
            <a:pPr lvl="0"/>
            <a:r>
              <a:rPr lang="en-GB" dirty="0"/>
              <a:t>Click to body text</a:t>
            </a:r>
          </a:p>
          <a:p>
            <a:pPr lvl="1"/>
            <a:r>
              <a:rPr lang="en-GB" dirty="0"/>
              <a:t>Second level</a:t>
            </a:r>
          </a:p>
          <a:p>
            <a:pPr lvl="2"/>
            <a:r>
              <a:rPr lang="en-GB" dirty="0"/>
              <a:t>Third level</a:t>
            </a:r>
          </a:p>
          <a:p>
            <a:pPr lvl="3"/>
            <a:r>
              <a:rPr lang="en-GB" dirty="0"/>
              <a:t>Fourth level</a:t>
            </a:r>
          </a:p>
        </p:txBody>
      </p:sp>
      <p:sp>
        <p:nvSpPr>
          <p:cNvPr id="5" name="Text Placeholder 4"/>
          <p:cNvSpPr>
            <a:spLocks noGrp="1"/>
          </p:cNvSpPr>
          <p:nvPr>
            <p:ph type="body" sz="quarter" idx="11"/>
          </p:nvPr>
        </p:nvSpPr>
        <p:spPr>
          <a:xfrm>
            <a:off x="1152843" y="6311427"/>
            <a:ext cx="8729662" cy="439895"/>
          </a:xfrm>
        </p:spPr>
        <p:txBody>
          <a:bodyPr>
            <a:noAutofit/>
          </a:bodyPr>
          <a:lstStyle>
            <a:lvl1pPr marL="0" indent="0">
              <a:buNone/>
              <a:defRPr sz="700"/>
            </a:lvl1pPr>
          </a:lstStyle>
          <a:p>
            <a:pPr lvl="0"/>
            <a:r>
              <a:rPr lang="en-GB" dirty="0"/>
              <a:t>Click to edit Master text styles</a:t>
            </a:r>
          </a:p>
        </p:txBody>
      </p:sp>
    </p:spTree>
    <p:extLst>
      <p:ext uri="{BB962C8B-B14F-4D97-AF65-F5344CB8AC3E}">
        <p14:creationId xmlns:p14="http://schemas.microsoft.com/office/powerpoint/2010/main" val="279930419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el and two collums with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F832FE-C6C6-7E43-9D05-C02153A4DD33}"/>
              </a:ext>
            </a:extLst>
          </p:cNvPr>
          <p:cNvSpPr>
            <a:spLocks noGrp="1"/>
          </p:cNvSpPr>
          <p:nvPr>
            <p:ph type="body" idx="1" hasCustomPrompt="1"/>
          </p:nvPr>
        </p:nvSpPr>
        <p:spPr>
          <a:xfrm>
            <a:off x="839789" y="1482006"/>
            <a:ext cx="5157787" cy="288776"/>
          </a:xfrm>
        </p:spPr>
        <p:txBody>
          <a:bodyPr lIns="36000" anchor="ctr">
            <a:normAutofit/>
          </a:bodyPr>
          <a:lstStyle>
            <a:lvl1pPr marL="0" indent="0">
              <a:buNone/>
              <a:defRPr sz="1200" b="1">
                <a:solidFill>
                  <a:srgbClr val="005E58"/>
                </a:solidFill>
              </a:defRPr>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GB" dirty="0"/>
              <a:t>Click to edit body text</a:t>
            </a:r>
          </a:p>
        </p:txBody>
      </p:sp>
      <p:sp>
        <p:nvSpPr>
          <p:cNvPr id="5" name="Text Placeholder 4">
            <a:extLst>
              <a:ext uri="{FF2B5EF4-FFF2-40B4-BE49-F238E27FC236}">
                <a16:creationId xmlns:a16="http://schemas.microsoft.com/office/drawing/2014/main" id="{D712E5E3-6345-B546-B189-353E5DD2AB61}"/>
              </a:ext>
            </a:extLst>
          </p:cNvPr>
          <p:cNvSpPr>
            <a:spLocks noGrp="1"/>
          </p:cNvSpPr>
          <p:nvPr>
            <p:ph type="body" sz="quarter" idx="3" hasCustomPrompt="1"/>
          </p:nvPr>
        </p:nvSpPr>
        <p:spPr>
          <a:xfrm>
            <a:off x="6196588" y="1482006"/>
            <a:ext cx="5158800" cy="288776"/>
          </a:xfrm>
        </p:spPr>
        <p:txBody>
          <a:bodyPr lIns="36000" anchor="ctr">
            <a:normAutofit/>
          </a:bodyPr>
          <a:lstStyle>
            <a:lvl1pPr marL="0" indent="0">
              <a:buNone/>
              <a:defRPr sz="1200" b="1">
                <a:solidFill>
                  <a:srgbClr val="005E58"/>
                </a:solidFill>
              </a:defRPr>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GB" dirty="0"/>
              <a:t>Click to edit body text</a:t>
            </a:r>
          </a:p>
        </p:txBody>
      </p:sp>
      <p:sp>
        <p:nvSpPr>
          <p:cNvPr id="4" name="Content Placeholder 3">
            <a:extLst>
              <a:ext uri="{FF2B5EF4-FFF2-40B4-BE49-F238E27FC236}">
                <a16:creationId xmlns:a16="http://schemas.microsoft.com/office/drawing/2014/main" id="{1B459292-AC68-9944-BBC0-14C80A46AD81}"/>
              </a:ext>
            </a:extLst>
          </p:cNvPr>
          <p:cNvSpPr>
            <a:spLocks noGrp="1"/>
          </p:cNvSpPr>
          <p:nvPr>
            <p:ph sz="half" idx="2" hasCustomPrompt="1"/>
          </p:nvPr>
        </p:nvSpPr>
        <p:spPr>
          <a:xfrm>
            <a:off x="839789" y="1771382"/>
            <a:ext cx="5157787" cy="4357956"/>
          </a:xfrm>
        </p:spPr>
        <p:txBody>
          <a:bodyPr/>
          <a:lstStyle>
            <a:lvl1pPr>
              <a:defRPr sz="1200"/>
            </a:lvl1pPr>
            <a:lvl2pPr>
              <a:defRPr sz="1100"/>
            </a:lvl2pPr>
            <a:lvl3pPr>
              <a:defRPr sz="1050"/>
            </a:lvl3pPr>
            <a:lvl4pPr>
              <a:defRPr sz="1000"/>
            </a:lvl4pPr>
          </a:lstStyle>
          <a:p>
            <a:pPr lvl="0"/>
            <a:r>
              <a:rPr lang="en-GB" dirty="0"/>
              <a:t>Click to body text</a:t>
            </a:r>
          </a:p>
          <a:p>
            <a:pPr lvl="1"/>
            <a:r>
              <a:rPr lang="en-GB" dirty="0"/>
              <a:t>Second level</a:t>
            </a:r>
          </a:p>
          <a:p>
            <a:pPr lvl="2"/>
            <a:r>
              <a:rPr lang="en-GB" dirty="0"/>
              <a:t>Third level</a:t>
            </a:r>
          </a:p>
          <a:p>
            <a:pPr lvl="3"/>
            <a:r>
              <a:rPr lang="en-GB" dirty="0"/>
              <a:t>Fourth level</a:t>
            </a:r>
          </a:p>
        </p:txBody>
      </p:sp>
      <p:sp>
        <p:nvSpPr>
          <p:cNvPr id="6" name="Content Placeholder 5">
            <a:extLst>
              <a:ext uri="{FF2B5EF4-FFF2-40B4-BE49-F238E27FC236}">
                <a16:creationId xmlns:a16="http://schemas.microsoft.com/office/drawing/2014/main" id="{44FA6166-F381-EA4B-B67E-33C66311C802}"/>
              </a:ext>
            </a:extLst>
          </p:cNvPr>
          <p:cNvSpPr>
            <a:spLocks noGrp="1"/>
          </p:cNvSpPr>
          <p:nvPr>
            <p:ph sz="quarter" idx="4" hasCustomPrompt="1"/>
          </p:nvPr>
        </p:nvSpPr>
        <p:spPr>
          <a:xfrm>
            <a:off x="6196588" y="1771382"/>
            <a:ext cx="5158800" cy="4357956"/>
          </a:xfrm>
        </p:spPr>
        <p:txBody>
          <a:bodyPr>
            <a:normAutofit/>
          </a:bodyPr>
          <a:lstStyle>
            <a:lvl1pPr>
              <a:defRPr sz="1200"/>
            </a:lvl1pPr>
            <a:lvl2pPr>
              <a:defRPr sz="1100"/>
            </a:lvl2pPr>
            <a:lvl3pPr>
              <a:defRPr sz="1050"/>
            </a:lvl3pPr>
            <a:lvl4pPr>
              <a:defRPr sz="1000"/>
            </a:lvl4pPr>
          </a:lstStyle>
          <a:p>
            <a:pPr lvl="0"/>
            <a:r>
              <a:rPr lang="en-GB" dirty="0"/>
              <a:t>Click to edit body text</a:t>
            </a:r>
          </a:p>
          <a:p>
            <a:pPr lvl="1"/>
            <a:r>
              <a:rPr lang="en-GB" dirty="0"/>
              <a:t>Second level</a:t>
            </a:r>
          </a:p>
          <a:p>
            <a:pPr lvl="2"/>
            <a:r>
              <a:rPr lang="en-GB" dirty="0"/>
              <a:t>Third level</a:t>
            </a:r>
          </a:p>
          <a:p>
            <a:pPr lvl="3"/>
            <a:r>
              <a:rPr lang="en-GB" dirty="0"/>
              <a:t>Fourth level</a:t>
            </a:r>
          </a:p>
        </p:txBody>
      </p:sp>
      <p:sp>
        <p:nvSpPr>
          <p:cNvPr id="7" name="Title 1">
            <a:extLst>
              <a:ext uri="{FF2B5EF4-FFF2-40B4-BE49-F238E27FC236}">
                <a16:creationId xmlns:a16="http://schemas.microsoft.com/office/drawing/2014/main" id="{55D7E4D4-B6FA-2C41-9FE1-B29B303095CA}"/>
              </a:ext>
            </a:extLst>
          </p:cNvPr>
          <p:cNvSpPr>
            <a:spLocks noGrp="1"/>
          </p:cNvSpPr>
          <p:nvPr>
            <p:ph type="title" hasCustomPrompt="1"/>
          </p:nvPr>
        </p:nvSpPr>
        <p:spPr>
          <a:xfrm>
            <a:off x="838201" y="171347"/>
            <a:ext cx="10515600" cy="851941"/>
          </a:xfrm>
          <a:prstGeom prst="rect">
            <a:avLst/>
          </a:prstGeom>
        </p:spPr>
        <p:txBody>
          <a:bodyPr/>
          <a:lstStyle/>
          <a:p>
            <a:r>
              <a:rPr lang="en-GB" dirty="0"/>
              <a:t>Click to edit headline</a:t>
            </a:r>
          </a:p>
        </p:txBody>
      </p:sp>
      <p:cxnSp>
        <p:nvCxnSpPr>
          <p:cNvPr id="9" name="Straight Connector 8">
            <a:extLst>
              <a:ext uri="{FF2B5EF4-FFF2-40B4-BE49-F238E27FC236}">
                <a16:creationId xmlns:a16="http://schemas.microsoft.com/office/drawing/2014/main" id="{B5785B5F-CA7F-164C-9FD8-AC41311B0F12}"/>
              </a:ext>
            </a:extLst>
          </p:cNvPr>
          <p:cNvCxnSpPr/>
          <p:nvPr/>
        </p:nvCxnSpPr>
        <p:spPr>
          <a:xfrm>
            <a:off x="6202680" y="1771381"/>
            <a:ext cx="5099020" cy="0"/>
          </a:xfrm>
          <a:prstGeom prst="line">
            <a:avLst/>
          </a:prstGeom>
          <a:ln w="6350">
            <a:solidFill>
              <a:srgbClr val="928E9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5785B5F-CA7F-164C-9FD8-AC41311B0F12}"/>
              </a:ext>
            </a:extLst>
          </p:cNvPr>
          <p:cNvCxnSpPr/>
          <p:nvPr/>
        </p:nvCxnSpPr>
        <p:spPr>
          <a:xfrm>
            <a:off x="839788" y="1771381"/>
            <a:ext cx="5099020" cy="0"/>
          </a:xfrm>
          <a:prstGeom prst="line">
            <a:avLst/>
          </a:prstGeom>
          <a:ln w="6350">
            <a:solidFill>
              <a:srgbClr val="928E9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881799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Titel and two collums with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F832FE-C6C6-7E43-9D05-C02153A4DD33}"/>
              </a:ext>
            </a:extLst>
          </p:cNvPr>
          <p:cNvSpPr>
            <a:spLocks noGrp="1"/>
          </p:cNvSpPr>
          <p:nvPr>
            <p:ph type="body" idx="1" hasCustomPrompt="1"/>
          </p:nvPr>
        </p:nvSpPr>
        <p:spPr>
          <a:xfrm>
            <a:off x="839789" y="1482006"/>
            <a:ext cx="3408361" cy="288776"/>
          </a:xfrm>
        </p:spPr>
        <p:txBody>
          <a:bodyPr lIns="36000" anchor="ctr">
            <a:normAutofit/>
          </a:bodyPr>
          <a:lstStyle>
            <a:lvl1pPr marL="0" indent="0">
              <a:buNone/>
              <a:defRPr sz="1200" b="1">
                <a:solidFill>
                  <a:srgbClr val="005E58"/>
                </a:solidFill>
              </a:defRPr>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GB" dirty="0"/>
              <a:t>Click to edit body text</a:t>
            </a:r>
          </a:p>
        </p:txBody>
      </p:sp>
      <p:sp>
        <p:nvSpPr>
          <p:cNvPr id="5" name="Text Placeholder 4">
            <a:extLst>
              <a:ext uri="{FF2B5EF4-FFF2-40B4-BE49-F238E27FC236}">
                <a16:creationId xmlns:a16="http://schemas.microsoft.com/office/drawing/2014/main" id="{D712E5E3-6345-B546-B189-353E5DD2AB61}"/>
              </a:ext>
            </a:extLst>
          </p:cNvPr>
          <p:cNvSpPr>
            <a:spLocks noGrp="1"/>
          </p:cNvSpPr>
          <p:nvPr>
            <p:ph type="body" sz="quarter" idx="3" hasCustomPrompt="1"/>
          </p:nvPr>
        </p:nvSpPr>
        <p:spPr>
          <a:xfrm>
            <a:off x="4420125" y="1482006"/>
            <a:ext cx="3409030" cy="288776"/>
          </a:xfrm>
        </p:spPr>
        <p:txBody>
          <a:bodyPr lIns="36000" anchor="ctr">
            <a:normAutofit/>
          </a:bodyPr>
          <a:lstStyle>
            <a:lvl1pPr marL="0" indent="0">
              <a:buNone/>
              <a:defRPr sz="1200" b="1">
                <a:solidFill>
                  <a:srgbClr val="005E58"/>
                </a:solidFill>
              </a:defRPr>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GB" dirty="0"/>
              <a:t>Click to edit body text</a:t>
            </a:r>
          </a:p>
        </p:txBody>
      </p:sp>
      <p:sp>
        <p:nvSpPr>
          <p:cNvPr id="4" name="Content Placeholder 3">
            <a:extLst>
              <a:ext uri="{FF2B5EF4-FFF2-40B4-BE49-F238E27FC236}">
                <a16:creationId xmlns:a16="http://schemas.microsoft.com/office/drawing/2014/main" id="{1B459292-AC68-9944-BBC0-14C80A46AD81}"/>
              </a:ext>
            </a:extLst>
          </p:cNvPr>
          <p:cNvSpPr>
            <a:spLocks noGrp="1"/>
          </p:cNvSpPr>
          <p:nvPr>
            <p:ph sz="half" idx="2" hasCustomPrompt="1"/>
          </p:nvPr>
        </p:nvSpPr>
        <p:spPr>
          <a:xfrm>
            <a:off x="839789" y="1771382"/>
            <a:ext cx="3408361" cy="4357956"/>
          </a:xfrm>
        </p:spPr>
        <p:txBody>
          <a:bodyPr/>
          <a:lstStyle>
            <a:lvl1pPr>
              <a:defRPr sz="1200"/>
            </a:lvl1pPr>
            <a:lvl2pPr>
              <a:defRPr sz="1100"/>
            </a:lvl2pPr>
            <a:lvl3pPr>
              <a:defRPr sz="1050"/>
            </a:lvl3pPr>
            <a:lvl4pPr>
              <a:defRPr sz="1000"/>
            </a:lvl4pPr>
          </a:lstStyle>
          <a:p>
            <a:pPr lvl="0"/>
            <a:r>
              <a:rPr lang="en-GB" dirty="0"/>
              <a:t>Click to body text</a:t>
            </a:r>
          </a:p>
          <a:p>
            <a:pPr lvl="1"/>
            <a:r>
              <a:rPr lang="en-GB" dirty="0"/>
              <a:t>Second level</a:t>
            </a:r>
          </a:p>
          <a:p>
            <a:pPr lvl="2"/>
            <a:r>
              <a:rPr lang="en-GB" dirty="0"/>
              <a:t>Third level</a:t>
            </a:r>
          </a:p>
          <a:p>
            <a:pPr lvl="3"/>
            <a:r>
              <a:rPr lang="en-GB" dirty="0"/>
              <a:t>Fourth level</a:t>
            </a:r>
          </a:p>
        </p:txBody>
      </p:sp>
      <p:sp>
        <p:nvSpPr>
          <p:cNvPr id="6" name="Content Placeholder 5">
            <a:extLst>
              <a:ext uri="{FF2B5EF4-FFF2-40B4-BE49-F238E27FC236}">
                <a16:creationId xmlns:a16="http://schemas.microsoft.com/office/drawing/2014/main" id="{44FA6166-F381-EA4B-B67E-33C66311C802}"/>
              </a:ext>
            </a:extLst>
          </p:cNvPr>
          <p:cNvSpPr>
            <a:spLocks noGrp="1"/>
          </p:cNvSpPr>
          <p:nvPr>
            <p:ph sz="quarter" idx="4" hasCustomPrompt="1"/>
          </p:nvPr>
        </p:nvSpPr>
        <p:spPr>
          <a:xfrm>
            <a:off x="4420125" y="1771382"/>
            <a:ext cx="3409030" cy="4357956"/>
          </a:xfrm>
        </p:spPr>
        <p:txBody>
          <a:bodyPr>
            <a:normAutofit/>
          </a:bodyPr>
          <a:lstStyle>
            <a:lvl1pPr>
              <a:defRPr sz="1200"/>
            </a:lvl1pPr>
            <a:lvl2pPr>
              <a:defRPr sz="1100"/>
            </a:lvl2pPr>
            <a:lvl3pPr>
              <a:defRPr sz="1050"/>
            </a:lvl3pPr>
            <a:lvl4pPr>
              <a:defRPr sz="1000"/>
            </a:lvl4pPr>
          </a:lstStyle>
          <a:p>
            <a:pPr lvl="0"/>
            <a:r>
              <a:rPr lang="en-GB" dirty="0"/>
              <a:t>Click to edit body text</a:t>
            </a:r>
          </a:p>
          <a:p>
            <a:pPr lvl="1"/>
            <a:r>
              <a:rPr lang="en-GB" dirty="0"/>
              <a:t>Second level</a:t>
            </a:r>
          </a:p>
          <a:p>
            <a:pPr lvl="2"/>
            <a:r>
              <a:rPr lang="en-GB" dirty="0"/>
              <a:t>Third level</a:t>
            </a:r>
          </a:p>
          <a:p>
            <a:pPr lvl="3"/>
            <a:r>
              <a:rPr lang="en-GB" dirty="0"/>
              <a:t>Fourth level</a:t>
            </a:r>
          </a:p>
        </p:txBody>
      </p:sp>
      <p:sp>
        <p:nvSpPr>
          <p:cNvPr id="7" name="Title 1">
            <a:extLst>
              <a:ext uri="{FF2B5EF4-FFF2-40B4-BE49-F238E27FC236}">
                <a16:creationId xmlns:a16="http://schemas.microsoft.com/office/drawing/2014/main" id="{55D7E4D4-B6FA-2C41-9FE1-B29B303095CA}"/>
              </a:ext>
            </a:extLst>
          </p:cNvPr>
          <p:cNvSpPr>
            <a:spLocks noGrp="1"/>
          </p:cNvSpPr>
          <p:nvPr>
            <p:ph type="title" hasCustomPrompt="1"/>
          </p:nvPr>
        </p:nvSpPr>
        <p:spPr>
          <a:xfrm>
            <a:off x="838201" y="171347"/>
            <a:ext cx="10515600" cy="851941"/>
          </a:xfrm>
          <a:prstGeom prst="rect">
            <a:avLst/>
          </a:prstGeom>
        </p:spPr>
        <p:txBody>
          <a:bodyPr/>
          <a:lstStyle/>
          <a:p>
            <a:r>
              <a:rPr lang="en-GB" dirty="0"/>
              <a:t>Click to edit headline</a:t>
            </a:r>
          </a:p>
        </p:txBody>
      </p:sp>
      <p:cxnSp>
        <p:nvCxnSpPr>
          <p:cNvPr id="9" name="Straight Connector 8">
            <a:extLst>
              <a:ext uri="{FF2B5EF4-FFF2-40B4-BE49-F238E27FC236}">
                <a16:creationId xmlns:a16="http://schemas.microsoft.com/office/drawing/2014/main" id="{B5785B5F-CA7F-164C-9FD8-AC41311B0F12}"/>
              </a:ext>
            </a:extLst>
          </p:cNvPr>
          <p:cNvCxnSpPr/>
          <p:nvPr/>
        </p:nvCxnSpPr>
        <p:spPr>
          <a:xfrm>
            <a:off x="4426218" y="1771381"/>
            <a:ext cx="3420000" cy="0"/>
          </a:xfrm>
          <a:prstGeom prst="line">
            <a:avLst/>
          </a:prstGeom>
          <a:ln w="6350">
            <a:solidFill>
              <a:srgbClr val="928E9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5785B5F-CA7F-164C-9FD8-AC41311B0F12}"/>
              </a:ext>
            </a:extLst>
          </p:cNvPr>
          <p:cNvCxnSpPr/>
          <p:nvPr/>
        </p:nvCxnSpPr>
        <p:spPr>
          <a:xfrm>
            <a:off x="839789" y="1771381"/>
            <a:ext cx="3420000" cy="0"/>
          </a:xfrm>
          <a:prstGeom prst="line">
            <a:avLst/>
          </a:prstGeom>
          <a:ln w="6350">
            <a:solidFill>
              <a:srgbClr val="928E94"/>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D712E5E3-6345-B546-B189-353E5DD2AB61}"/>
              </a:ext>
            </a:extLst>
          </p:cNvPr>
          <p:cNvSpPr>
            <a:spLocks noGrp="1"/>
          </p:cNvSpPr>
          <p:nvPr>
            <p:ph type="body" sz="quarter" idx="10" hasCustomPrompt="1"/>
          </p:nvPr>
        </p:nvSpPr>
        <p:spPr>
          <a:xfrm>
            <a:off x="7989492" y="1482006"/>
            <a:ext cx="3409030" cy="288776"/>
          </a:xfrm>
        </p:spPr>
        <p:txBody>
          <a:bodyPr lIns="36000" anchor="ctr">
            <a:normAutofit/>
          </a:bodyPr>
          <a:lstStyle>
            <a:lvl1pPr marL="0" indent="0">
              <a:buNone/>
              <a:defRPr sz="1200" b="1">
                <a:solidFill>
                  <a:srgbClr val="005E58"/>
                </a:solidFill>
              </a:defRPr>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GB" dirty="0"/>
              <a:t>Click to edit body text</a:t>
            </a:r>
          </a:p>
        </p:txBody>
      </p:sp>
      <p:sp>
        <p:nvSpPr>
          <p:cNvPr id="17" name="Content Placeholder 5">
            <a:extLst>
              <a:ext uri="{FF2B5EF4-FFF2-40B4-BE49-F238E27FC236}">
                <a16:creationId xmlns:a16="http://schemas.microsoft.com/office/drawing/2014/main" id="{44FA6166-F381-EA4B-B67E-33C66311C802}"/>
              </a:ext>
            </a:extLst>
          </p:cNvPr>
          <p:cNvSpPr>
            <a:spLocks noGrp="1"/>
          </p:cNvSpPr>
          <p:nvPr>
            <p:ph sz="quarter" idx="11" hasCustomPrompt="1"/>
          </p:nvPr>
        </p:nvSpPr>
        <p:spPr>
          <a:xfrm>
            <a:off x="7989492" y="1771382"/>
            <a:ext cx="3409030" cy="4357956"/>
          </a:xfrm>
        </p:spPr>
        <p:txBody>
          <a:bodyPr>
            <a:normAutofit/>
          </a:bodyPr>
          <a:lstStyle>
            <a:lvl1pPr>
              <a:defRPr sz="1200"/>
            </a:lvl1pPr>
            <a:lvl2pPr>
              <a:defRPr sz="1100"/>
            </a:lvl2pPr>
            <a:lvl3pPr>
              <a:defRPr sz="1050"/>
            </a:lvl3pPr>
            <a:lvl4pPr>
              <a:defRPr sz="1000"/>
            </a:lvl4pPr>
          </a:lstStyle>
          <a:p>
            <a:pPr lvl="0"/>
            <a:r>
              <a:rPr lang="en-GB" dirty="0"/>
              <a:t>Click to edit body text</a:t>
            </a:r>
          </a:p>
          <a:p>
            <a:pPr lvl="1"/>
            <a:r>
              <a:rPr lang="en-GB" dirty="0"/>
              <a:t>Second level</a:t>
            </a:r>
          </a:p>
          <a:p>
            <a:pPr lvl="2"/>
            <a:r>
              <a:rPr lang="en-GB" dirty="0"/>
              <a:t>Third level</a:t>
            </a:r>
          </a:p>
          <a:p>
            <a:pPr lvl="3"/>
            <a:r>
              <a:rPr lang="en-GB" dirty="0"/>
              <a:t>Fourth level</a:t>
            </a:r>
          </a:p>
        </p:txBody>
      </p:sp>
      <p:cxnSp>
        <p:nvCxnSpPr>
          <p:cNvPr id="18" name="Straight Connector 17">
            <a:extLst>
              <a:ext uri="{FF2B5EF4-FFF2-40B4-BE49-F238E27FC236}">
                <a16:creationId xmlns:a16="http://schemas.microsoft.com/office/drawing/2014/main" id="{B5785B5F-CA7F-164C-9FD8-AC41311B0F12}"/>
              </a:ext>
            </a:extLst>
          </p:cNvPr>
          <p:cNvCxnSpPr/>
          <p:nvPr userDrawn="1"/>
        </p:nvCxnSpPr>
        <p:spPr>
          <a:xfrm>
            <a:off x="7995584" y="1771381"/>
            <a:ext cx="3420000" cy="0"/>
          </a:xfrm>
          <a:prstGeom prst="line">
            <a:avLst/>
          </a:prstGeom>
          <a:ln w="6350">
            <a:solidFill>
              <a:srgbClr val="928E9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088869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629594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Full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3F5AA48-CD19-F946-BD25-C43D4E25186A}"/>
              </a:ext>
            </a:extLst>
          </p:cNvPr>
          <p:cNvSpPr>
            <a:spLocks noGrp="1"/>
          </p:cNvSpPr>
          <p:nvPr>
            <p:ph type="pic" sz="quarter" idx="10" hasCustomPrompt="1"/>
          </p:nvPr>
        </p:nvSpPr>
        <p:spPr>
          <a:xfrm>
            <a:off x="1" y="0"/>
            <a:ext cx="12192000" cy="6858000"/>
          </a:xfrm>
        </p:spPr>
        <p:txBody>
          <a:bodyPr/>
          <a:lstStyle>
            <a:lvl1pPr marL="0" marR="0" indent="0" algn="l" defTabSz="914309" rtl="0" eaLnBrk="1" fontAlgn="auto" latinLnBrk="0" hangingPunct="1">
              <a:lnSpc>
                <a:spcPct val="90000"/>
              </a:lnSpc>
              <a:spcBef>
                <a:spcPts val="1000"/>
              </a:spcBef>
              <a:spcAft>
                <a:spcPts val="0"/>
              </a:spcAft>
              <a:buClrTx/>
              <a:buSzTx/>
              <a:buFontTx/>
              <a:buNone/>
              <a:tabLst/>
              <a:defRPr/>
            </a:lvl1pPr>
          </a:lstStyle>
          <a:p>
            <a:pPr marL="0" marR="0" lvl="0" indent="0" algn="l" defTabSz="914309" rtl="0" eaLnBrk="1" fontAlgn="auto" latinLnBrk="0" hangingPunct="1">
              <a:lnSpc>
                <a:spcPct val="90000"/>
              </a:lnSpc>
              <a:spcBef>
                <a:spcPts val="1000"/>
              </a:spcBef>
              <a:spcAft>
                <a:spcPts val="0"/>
              </a:spcAft>
              <a:buClrTx/>
              <a:buSzTx/>
              <a:buFontTx/>
              <a:buNone/>
              <a:tabLst/>
              <a:defRPr/>
            </a:pPr>
            <a:r>
              <a:rPr lang="en-GB" noProof="0" dirty="0"/>
              <a:t>Click to add image</a:t>
            </a:r>
          </a:p>
        </p:txBody>
      </p:sp>
    </p:spTree>
    <p:extLst>
      <p:ext uri="{BB962C8B-B14F-4D97-AF65-F5344CB8AC3E}">
        <p14:creationId xmlns:p14="http://schemas.microsoft.com/office/powerpoint/2010/main" val="259656329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1.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9" y="987426"/>
            <a:ext cx="3932237" cy="1321823"/>
          </a:xfrm>
          <a:prstGeom prst="rect">
            <a:avLst/>
          </a:prstGeom>
        </p:spPr>
        <p:txBody>
          <a:bodyPr anchor="t">
            <a:normAutofit/>
          </a:bodyPr>
          <a:lstStyle>
            <a:lvl1pPr>
              <a:defRPr sz="3600"/>
            </a:lvl1pPr>
          </a:lstStyle>
          <a:p>
            <a:r>
              <a:rPr lang="en-GB" dirty="0"/>
              <a:t>Click to edit headline</a:t>
            </a:r>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5183188" y="987425"/>
            <a:ext cx="6172200" cy="4881562"/>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noProof="0" dirty="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9" y="2510725"/>
            <a:ext cx="3932237" cy="3358263"/>
          </a:xfrm>
        </p:spPr>
        <p:txBody>
          <a:bodyPr>
            <a:normAutofit/>
          </a:bodyPr>
          <a:lstStyle>
            <a:lvl1pPr marL="0" indent="0">
              <a:buNone/>
              <a:defRPr sz="20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GB" dirty="0"/>
              <a:t>Click to edit body text </a:t>
            </a:r>
          </a:p>
        </p:txBody>
      </p:sp>
    </p:spTree>
    <p:extLst>
      <p:ext uri="{BB962C8B-B14F-4D97-AF65-F5344CB8AC3E}">
        <p14:creationId xmlns:p14="http://schemas.microsoft.com/office/powerpoint/2010/main" val="80979454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2.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9" y="987426"/>
            <a:ext cx="3932237" cy="1321823"/>
          </a:xfrm>
          <a:prstGeom prst="rect">
            <a:avLst/>
          </a:prstGeom>
        </p:spPr>
        <p:txBody>
          <a:bodyPr anchor="t">
            <a:normAutofit/>
          </a:bodyPr>
          <a:lstStyle>
            <a:lvl1pPr>
              <a:defRPr sz="3600"/>
            </a:lvl1pPr>
          </a:lstStyle>
          <a:p>
            <a:r>
              <a:rPr lang="en-GB" dirty="0"/>
              <a:t>Click to edit headline</a:t>
            </a:r>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839789" y="2510724"/>
            <a:ext cx="10515600" cy="3618614"/>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noProof="0" dirty="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5008832" y="987426"/>
            <a:ext cx="6343380" cy="1321823"/>
          </a:xfrm>
        </p:spPr>
        <p:txBody>
          <a:bodyPr>
            <a:normAutofit/>
          </a:bodyPr>
          <a:lstStyle>
            <a:lvl1pPr marL="0" indent="0">
              <a:buNone/>
              <a:defRPr sz="20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GB" dirty="0"/>
              <a:t>Click to edit body text</a:t>
            </a:r>
          </a:p>
        </p:txBody>
      </p:sp>
    </p:spTree>
    <p:extLst>
      <p:ext uri="{BB962C8B-B14F-4D97-AF65-F5344CB8AC3E}">
        <p14:creationId xmlns:p14="http://schemas.microsoft.com/office/powerpoint/2010/main" val="234839386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3. Content with caption with backgraun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2A36FCD-C876-E340-B4BD-98A7CFFF5992}"/>
              </a:ext>
            </a:extLst>
          </p:cNvPr>
          <p:cNvSpPr/>
          <p:nvPr userDrawn="1"/>
        </p:nvSpPr>
        <p:spPr>
          <a:xfrm>
            <a:off x="5982346" y="0"/>
            <a:ext cx="6209654"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9" y="987426"/>
            <a:ext cx="3932237" cy="1321823"/>
          </a:xfrm>
          <a:prstGeom prst="rect">
            <a:avLst/>
          </a:prstGeom>
        </p:spPr>
        <p:txBody>
          <a:bodyPr anchor="b">
            <a:normAutofit/>
          </a:bodyPr>
          <a:lstStyle>
            <a:lvl1pPr>
              <a:defRPr sz="3600"/>
            </a:lvl1pPr>
          </a:lstStyle>
          <a:p>
            <a:r>
              <a:rPr lang="en-GB" dirty="0"/>
              <a:t>Click to edit headline</a:t>
            </a:r>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6878072" y="987427"/>
            <a:ext cx="4474141" cy="4873625"/>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noProof="0" dirty="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9" y="2510725"/>
            <a:ext cx="3932237" cy="3358263"/>
          </a:xfrm>
        </p:spPr>
        <p:txBody>
          <a:bodyPr>
            <a:normAutofit/>
          </a:bodyPr>
          <a:lstStyle>
            <a:lvl1pPr marL="0" indent="0">
              <a:buNone/>
              <a:defRPr sz="20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GB" dirty="0"/>
              <a:t>Click to edit body text</a:t>
            </a:r>
          </a:p>
        </p:txBody>
      </p:sp>
    </p:spTree>
    <p:extLst>
      <p:ext uri="{BB962C8B-B14F-4D97-AF65-F5344CB8AC3E}">
        <p14:creationId xmlns:p14="http://schemas.microsoft.com/office/powerpoint/2010/main" val="36624287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el and two collu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09DB6A2F-0705-5B4B-8F23-69368AA617E9}"/>
              </a:ext>
            </a:extLst>
          </p:cNvPr>
          <p:cNvSpPr>
            <a:spLocks noGrp="1"/>
          </p:cNvSpPr>
          <p:nvPr>
            <p:ph sz="half" idx="1" hasCustomPrompt="1"/>
          </p:nvPr>
        </p:nvSpPr>
        <p:spPr>
          <a:xfrm>
            <a:off x="838200" y="1591294"/>
            <a:ext cx="5181600" cy="4538043"/>
          </a:xfrm>
        </p:spPr>
        <p:txBody>
          <a:bodyPr/>
          <a:lstStyle/>
          <a:p>
            <a:pPr lvl="0"/>
            <a:r>
              <a:rPr lang="en-GB"/>
              <a:t>Click to body text</a:t>
            </a:r>
          </a:p>
          <a:p>
            <a:pPr lvl="1"/>
            <a:r>
              <a:rPr lang="en-GB"/>
              <a:t>Second level</a:t>
            </a:r>
          </a:p>
          <a:p>
            <a:pPr lvl="2"/>
            <a:r>
              <a:rPr lang="en-GB"/>
              <a:t>Third level</a:t>
            </a:r>
          </a:p>
          <a:p>
            <a:pPr lvl="3"/>
            <a:r>
              <a:rPr lang="en-GB"/>
              <a:t>Fourth level</a:t>
            </a:r>
          </a:p>
        </p:txBody>
      </p:sp>
      <p:sp>
        <p:nvSpPr>
          <p:cNvPr id="4" name="Content Placeholder 3">
            <a:extLst>
              <a:ext uri="{FF2B5EF4-FFF2-40B4-BE49-F238E27FC236}">
                <a16:creationId xmlns:a16="http://schemas.microsoft.com/office/drawing/2014/main" id="{31575663-A4E0-DC45-962F-0E0A22CCE6C1}"/>
              </a:ext>
            </a:extLst>
          </p:cNvPr>
          <p:cNvSpPr>
            <a:spLocks noGrp="1"/>
          </p:cNvSpPr>
          <p:nvPr>
            <p:ph sz="half" idx="2" hasCustomPrompt="1"/>
          </p:nvPr>
        </p:nvSpPr>
        <p:spPr>
          <a:xfrm>
            <a:off x="6172200" y="1591294"/>
            <a:ext cx="5181600" cy="4538043"/>
          </a:xfrm>
        </p:spPr>
        <p:txBody>
          <a:bodyPr/>
          <a:lstStyle/>
          <a:p>
            <a:pPr lvl="0"/>
            <a:r>
              <a:rPr lang="en-GB"/>
              <a:t>Click to body text</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378786334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4. Content with capti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097F28D-CB1D-DD43-9600-10AEE0530AAD}"/>
              </a:ext>
            </a:extLst>
          </p:cNvPr>
          <p:cNvSpPr>
            <a:spLocks noGrp="1"/>
          </p:cNvSpPr>
          <p:nvPr>
            <p:ph type="title" hasCustomPrompt="1"/>
          </p:nvPr>
        </p:nvSpPr>
        <p:spPr>
          <a:xfrm>
            <a:off x="839789" y="987426"/>
            <a:ext cx="3932237" cy="1321823"/>
          </a:xfrm>
          <a:prstGeom prst="rect">
            <a:avLst/>
          </a:prstGeom>
        </p:spPr>
        <p:txBody>
          <a:bodyPr anchor="b">
            <a:normAutofit/>
          </a:bodyPr>
          <a:lstStyle>
            <a:lvl1pPr>
              <a:defRPr sz="3600"/>
            </a:lvl1pPr>
          </a:lstStyle>
          <a:p>
            <a:r>
              <a:rPr lang="en-GB" dirty="0"/>
              <a:t>Click to edit headline</a:t>
            </a:r>
          </a:p>
        </p:txBody>
      </p:sp>
      <p:sp>
        <p:nvSpPr>
          <p:cNvPr id="9" name="Text Placeholder 3">
            <a:extLst>
              <a:ext uri="{FF2B5EF4-FFF2-40B4-BE49-F238E27FC236}">
                <a16:creationId xmlns:a16="http://schemas.microsoft.com/office/drawing/2014/main" id="{D0608F7A-907B-CA48-8896-5AD9F9A8BA78}"/>
              </a:ext>
            </a:extLst>
          </p:cNvPr>
          <p:cNvSpPr>
            <a:spLocks noGrp="1"/>
          </p:cNvSpPr>
          <p:nvPr>
            <p:ph type="body" sz="half" idx="2" hasCustomPrompt="1"/>
          </p:nvPr>
        </p:nvSpPr>
        <p:spPr>
          <a:xfrm>
            <a:off x="839789" y="2510725"/>
            <a:ext cx="3932237" cy="3358263"/>
          </a:xfrm>
        </p:spPr>
        <p:txBody>
          <a:bodyPr>
            <a:normAutofit/>
          </a:bodyPr>
          <a:lstStyle>
            <a:lvl1pPr marL="0" indent="0">
              <a:buNone/>
              <a:defRPr sz="20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GB" dirty="0"/>
              <a:t>Click to edit body text </a:t>
            </a:r>
          </a:p>
        </p:txBody>
      </p:sp>
      <p:pic>
        <p:nvPicPr>
          <p:cNvPr id="10" name="Picture 9">
            <a:extLst>
              <a:ext uri="{FF2B5EF4-FFF2-40B4-BE49-F238E27FC236}">
                <a16:creationId xmlns:a16="http://schemas.microsoft.com/office/drawing/2014/main" id="{923DDBE4-FBBC-D64C-9906-670ACA7CDD5A}"/>
              </a:ext>
            </a:extLst>
          </p:cNvPr>
          <p:cNvPicPr>
            <a:picLocks noChangeAspect="1"/>
          </p:cNvPicPr>
          <p:nvPr userDrawn="1"/>
        </p:nvPicPr>
        <p:blipFill>
          <a:blip r:embed="rId2" cstate="email">
            <a:alphaModFix amt="48000"/>
            <a:extLst>
              <a:ext uri="{28A0092B-C50C-407E-A947-70E740481C1C}">
                <a14:useLocalDpi xmlns:a14="http://schemas.microsoft.com/office/drawing/2010/main"/>
              </a:ext>
            </a:extLst>
          </a:blip>
          <a:stretch>
            <a:fillRect/>
          </a:stretch>
        </p:blipFill>
        <p:spPr>
          <a:xfrm>
            <a:off x="9835414" y="147620"/>
            <a:ext cx="2947047" cy="2008236"/>
          </a:xfrm>
          <a:prstGeom prst="rect">
            <a:avLst/>
          </a:prstGeom>
          <a:effectLst>
            <a:reflection endPos="0" dist="50800" dir="5400000" sy="-100000" algn="bl" rotWithShape="0"/>
          </a:effectLst>
        </p:spPr>
      </p:pic>
      <p:pic>
        <p:nvPicPr>
          <p:cNvPr id="11" name="Picture 10">
            <a:extLst>
              <a:ext uri="{FF2B5EF4-FFF2-40B4-BE49-F238E27FC236}">
                <a16:creationId xmlns:a16="http://schemas.microsoft.com/office/drawing/2014/main" id="{1336A806-ADFA-1646-A4EF-BCAFEF059A0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63033" y="274235"/>
            <a:ext cx="5019141" cy="3420246"/>
          </a:xfrm>
          <a:prstGeom prst="rect">
            <a:avLst/>
          </a:prstGeom>
        </p:spPr>
      </p:pic>
      <p:pic>
        <p:nvPicPr>
          <p:cNvPr id="12" name="Picture 11">
            <a:extLst>
              <a:ext uri="{FF2B5EF4-FFF2-40B4-BE49-F238E27FC236}">
                <a16:creationId xmlns:a16="http://schemas.microsoft.com/office/drawing/2014/main" id="{8110A265-40C8-9743-B23E-5C561940B17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860300" y="1912856"/>
            <a:ext cx="2433485" cy="3130759"/>
          </a:xfrm>
          <a:prstGeom prst="rect">
            <a:avLst/>
          </a:prstGeom>
        </p:spPr>
      </p:pic>
    </p:spTree>
    <p:extLst>
      <p:ext uri="{BB962C8B-B14F-4D97-AF65-F5344CB8AC3E}">
        <p14:creationId xmlns:p14="http://schemas.microsoft.com/office/powerpoint/2010/main" val="52493948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50000">
                                          <p:cBhvr additive="base">
                                            <p:cTn id="7" dur="30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0000">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14:bounceEnd="50000">
                                          <p:cBhvr additive="base">
                                            <p:cTn id="11" dur="30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3000" fill="hold"/>
                                            <p:tgtEl>
                                              <p:spTgt spid="11"/>
                                            </p:tgtEl>
                                            <p:attrNameLst>
                                              <p:attrName>ppt_x</p:attrName>
                                            </p:attrNameLst>
                                          </p:cBhvr>
                                          <p:tavLst>
                                            <p:tav tm="0">
                                              <p:val>
                                                <p:strVal val="0-#ppt_w/2"/>
                                              </p:val>
                                            </p:tav>
                                            <p:tav tm="100000">
                                              <p:val>
                                                <p:strVal val="#ppt_x"/>
                                              </p:val>
                                            </p:tav>
                                          </p:tavLst>
                                        </p:anim>
                                        <p:anim calcmode="lin" valueType="num">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3000" fill="hold"/>
                                            <p:tgtEl>
                                              <p:spTgt spid="10"/>
                                            </p:tgtEl>
                                            <p:attrNameLst>
                                              <p:attrName>ppt_x</p:attrName>
                                            </p:attrNameLst>
                                          </p:cBhvr>
                                          <p:tavLst>
                                            <p:tav tm="0">
                                              <p:val>
                                                <p:strVal val="0-#ppt_w/2"/>
                                              </p:val>
                                            </p:tav>
                                            <p:tav tm="100000">
                                              <p:val>
                                                <p:strVal val="#ppt_x"/>
                                              </p:val>
                                            </p:tav>
                                          </p:tavLst>
                                        </p:anim>
                                        <p:anim calcmode="lin" valueType="num">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3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01937-B8CC-C94F-9E60-718F491F63C1}"/>
              </a:ext>
            </a:extLst>
          </p:cNvPr>
          <p:cNvSpPr>
            <a:spLocks noGrp="1"/>
          </p:cNvSpPr>
          <p:nvPr>
            <p:ph type="title" hasCustomPrompt="1"/>
          </p:nvPr>
        </p:nvSpPr>
        <p:spPr>
          <a:xfrm>
            <a:off x="838201" y="602822"/>
            <a:ext cx="10515600" cy="851941"/>
          </a:xfrm>
          <a:prstGeom prst="rect">
            <a:avLst/>
          </a:prstGeom>
        </p:spPr>
        <p:txBody>
          <a:bodyPr/>
          <a:lstStyle>
            <a:lvl1pPr algn="ctr">
              <a:defRPr/>
            </a:lvl1pPr>
          </a:lstStyle>
          <a:p>
            <a:r>
              <a:rPr lang="en-GB" dirty="0"/>
              <a:t>Click to edit headline</a:t>
            </a:r>
          </a:p>
        </p:txBody>
      </p:sp>
      <p:sp>
        <p:nvSpPr>
          <p:cNvPr id="3" name="Oval 2">
            <a:extLst>
              <a:ext uri="{FF2B5EF4-FFF2-40B4-BE49-F238E27FC236}">
                <a16:creationId xmlns:a16="http://schemas.microsoft.com/office/drawing/2014/main" id="{155AAE04-6076-F042-A44E-795AA309A03F}"/>
              </a:ext>
            </a:extLst>
          </p:cNvPr>
          <p:cNvSpPr/>
          <p:nvPr userDrawn="1"/>
        </p:nvSpPr>
        <p:spPr>
          <a:xfrm>
            <a:off x="983628"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4" name="Oval 3">
            <a:extLst>
              <a:ext uri="{FF2B5EF4-FFF2-40B4-BE49-F238E27FC236}">
                <a16:creationId xmlns:a16="http://schemas.microsoft.com/office/drawing/2014/main" id="{FD70E925-7586-A040-ACA5-1474F919E4F3}"/>
              </a:ext>
            </a:extLst>
          </p:cNvPr>
          <p:cNvSpPr/>
          <p:nvPr userDrawn="1"/>
        </p:nvSpPr>
        <p:spPr>
          <a:xfrm>
            <a:off x="4391877"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5" name="Oval 4">
            <a:extLst>
              <a:ext uri="{FF2B5EF4-FFF2-40B4-BE49-F238E27FC236}">
                <a16:creationId xmlns:a16="http://schemas.microsoft.com/office/drawing/2014/main" id="{76F0DCDD-C0E7-FD42-BD57-99E5AB505108}"/>
              </a:ext>
            </a:extLst>
          </p:cNvPr>
          <p:cNvSpPr/>
          <p:nvPr userDrawn="1"/>
        </p:nvSpPr>
        <p:spPr>
          <a:xfrm>
            <a:off x="7800124"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6" name="Text Placeholder 2">
            <a:extLst>
              <a:ext uri="{FF2B5EF4-FFF2-40B4-BE49-F238E27FC236}">
                <a16:creationId xmlns:a16="http://schemas.microsoft.com/office/drawing/2014/main" id="{6EEC73A5-32FC-134A-BC52-A7264DEBCFFA}"/>
              </a:ext>
            </a:extLst>
          </p:cNvPr>
          <p:cNvSpPr>
            <a:spLocks noGrp="1"/>
          </p:cNvSpPr>
          <p:nvPr>
            <p:ph type="body" idx="1" hasCustomPrompt="1"/>
          </p:nvPr>
        </p:nvSpPr>
        <p:spPr>
          <a:xfrm>
            <a:off x="1495823" y="3017044"/>
            <a:ext cx="2383858" cy="823912"/>
          </a:xfrm>
        </p:spPr>
        <p:txBody>
          <a:bodyPr anchor="b">
            <a:normAutofit/>
          </a:bodyPr>
          <a:lstStyle>
            <a:lvl1pPr marL="0" indent="0" algn="ctr">
              <a:buNone/>
              <a:defRPr sz="2400" b="1">
                <a:solidFill>
                  <a:srgbClr val="005E58"/>
                </a:solidFill>
              </a:defRPr>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GB" dirty="0"/>
              <a:t>Headline</a:t>
            </a:r>
          </a:p>
        </p:txBody>
      </p:sp>
      <p:sp>
        <p:nvSpPr>
          <p:cNvPr id="8" name="Text Placeholder 3">
            <a:extLst>
              <a:ext uri="{FF2B5EF4-FFF2-40B4-BE49-F238E27FC236}">
                <a16:creationId xmlns:a16="http://schemas.microsoft.com/office/drawing/2014/main" id="{93AF4D67-4EE4-B542-8EDB-6EC117C03CF8}"/>
              </a:ext>
            </a:extLst>
          </p:cNvPr>
          <p:cNvSpPr>
            <a:spLocks noGrp="1"/>
          </p:cNvSpPr>
          <p:nvPr>
            <p:ph type="body" sz="half" idx="2" hasCustomPrompt="1"/>
          </p:nvPr>
        </p:nvSpPr>
        <p:spPr>
          <a:xfrm>
            <a:off x="1495823" y="3846606"/>
            <a:ext cx="2383858" cy="1038388"/>
          </a:xfrm>
        </p:spPr>
        <p:txBody>
          <a:bodyPr>
            <a:normAutofit/>
          </a:bodyPr>
          <a:lstStyle>
            <a:lvl1pPr marL="0" indent="0" algn="ctr">
              <a:buNone/>
              <a:defRPr sz="20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GB" dirty="0"/>
              <a:t>Click to edit </a:t>
            </a:r>
            <a:br>
              <a:rPr lang="en-GB" dirty="0"/>
            </a:br>
            <a:r>
              <a:rPr lang="en-GB" dirty="0"/>
              <a:t>body text</a:t>
            </a:r>
          </a:p>
        </p:txBody>
      </p:sp>
      <p:sp>
        <p:nvSpPr>
          <p:cNvPr id="9" name="Text Placeholder 2">
            <a:extLst>
              <a:ext uri="{FF2B5EF4-FFF2-40B4-BE49-F238E27FC236}">
                <a16:creationId xmlns:a16="http://schemas.microsoft.com/office/drawing/2014/main" id="{157B943A-42BF-ED4A-B4FC-41D581D06CEB}"/>
              </a:ext>
            </a:extLst>
          </p:cNvPr>
          <p:cNvSpPr>
            <a:spLocks noGrp="1"/>
          </p:cNvSpPr>
          <p:nvPr>
            <p:ph type="body" idx="10" hasCustomPrompt="1"/>
          </p:nvPr>
        </p:nvSpPr>
        <p:spPr>
          <a:xfrm>
            <a:off x="4889952" y="3017044"/>
            <a:ext cx="2383858" cy="823912"/>
          </a:xfrm>
        </p:spPr>
        <p:txBody>
          <a:bodyPr anchor="b">
            <a:normAutofit/>
          </a:bodyPr>
          <a:lstStyle>
            <a:lvl1pPr marL="0" indent="0" algn="ctr">
              <a:buNone/>
              <a:defRPr sz="2400" b="1">
                <a:solidFill>
                  <a:srgbClr val="005E58"/>
                </a:solidFill>
              </a:defRPr>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GB" dirty="0"/>
              <a:t>Headline</a:t>
            </a:r>
          </a:p>
        </p:txBody>
      </p:sp>
      <p:sp>
        <p:nvSpPr>
          <p:cNvPr id="10" name="Text Placeholder 3">
            <a:extLst>
              <a:ext uri="{FF2B5EF4-FFF2-40B4-BE49-F238E27FC236}">
                <a16:creationId xmlns:a16="http://schemas.microsoft.com/office/drawing/2014/main" id="{6DDD60C8-0A4A-E747-9C40-5BF6D3540EE5}"/>
              </a:ext>
            </a:extLst>
          </p:cNvPr>
          <p:cNvSpPr>
            <a:spLocks noGrp="1"/>
          </p:cNvSpPr>
          <p:nvPr>
            <p:ph type="body" sz="half" idx="11" hasCustomPrompt="1"/>
          </p:nvPr>
        </p:nvSpPr>
        <p:spPr>
          <a:xfrm>
            <a:off x="4889952" y="3846606"/>
            <a:ext cx="2383858" cy="1038388"/>
          </a:xfrm>
        </p:spPr>
        <p:txBody>
          <a:bodyPr>
            <a:normAutofit/>
          </a:bodyPr>
          <a:lstStyle>
            <a:lvl1pPr marL="0" indent="0" algn="ctr">
              <a:buNone/>
              <a:defRPr sz="20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GB" dirty="0"/>
              <a:t>Click to edit </a:t>
            </a:r>
            <a:br>
              <a:rPr lang="en-GB" dirty="0"/>
            </a:br>
            <a:r>
              <a:rPr lang="en-GB" dirty="0"/>
              <a:t>body text</a:t>
            </a:r>
          </a:p>
        </p:txBody>
      </p:sp>
      <p:sp>
        <p:nvSpPr>
          <p:cNvPr id="11" name="Text Placeholder 2">
            <a:extLst>
              <a:ext uri="{FF2B5EF4-FFF2-40B4-BE49-F238E27FC236}">
                <a16:creationId xmlns:a16="http://schemas.microsoft.com/office/drawing/2014/main" id="{760EB7A0-85AC-2847-B1AE-97141251DE73}"/>
              </a:ext>
            </a:extLst>
          </p:cNvPr>
          <p:cNvSpPr>
            <a:spLocks noGrp="1"/>
          </p:cNvSpPr>
          <p:nvPr>
            <p:ph type="body" idx="12" hasCustomPrompt="1"/>
          </p:nvPr>
        </p:nvSpPr>
        <p:spPr>
          <a:xfrm>
            <a:off x="8330576" y="3017044"/>
            <a:ext cx="2383858" cy="823912"/>
          </a:xfrm>
        </p:spPr>
        <p:txBody>
          <a:bodyPr anchor="b">
            <a:normAutofit/>
          </a:bodyPr>
          <a:lstStyle>
            <a:lvl1pPr marL="0" indent="0" algn="ctr">
              <a:buNone/>
              <a:defRPr sz="2400" b="1">
                <a:solidFill>
                  <a:srgbClr val="005E58"/>
                </a:solidFill>
              </a:defRPr>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GB" dirty="0"/>
              <a:t>Headline</a:t>
            </a:r>
          </a:p>
        </p:txBody>
      </p:sp>
      <p:sp>
        <p:nvSpPr>
          <p:cNvPr id="12" name="Text Placeholder 3">
            <a:extLst>
              <a:ext uri="{FF2B5EF4-FFF2-40B4-BE49-F238E27FC236}">
                <a16:creationId xmlns:a16="http://schemas.microsoft.com/office/drawing/2014/main" id="{B0CE3CD1-3931-E546-9CDB-D0DAE779D7C4}"/>
              </a:ext>
            </a:extLst>
          </p:cNvPr>
          <p:cNvSpPr>
            <a:spLocks noGrp="1"/>
          </p:cNvSpPr>
          <p:nvPr>
            <p:ph type="body" sz="half" idx="13" hasCustomPrompt="1"/>
          </p:nvPr>
        </p:nvSpPr>
        <p:spPr>
          <a:xfrm>
            <a:off x="8330576" y="3846606"/>
            <a:ext cx="2383858" cy="1038388"/>
          </a:xfrm>
        </p:spPr>
        <p:txBody>
          <a:bodyPr>
            <a:normAutofit/>
          </a:bodyPr>
          <a:lstStyle>
            <a:lvl1pPr marL="0" indent="0" algn="ctr">
              <a:buNone/>
              <a:defRPr sz="20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GB" dirty="0"/>
              <a:t>Click to edit </a:t>
            </a:r>
            <a:br>
              <a:rPr lang="en-GB" dirty="0"/>
            </a:br>
            <a:r>
              <a:rPr lang="en-GB" dirty="0"/>
              <a:t>body text</a:t>
            </a:r>
          </a:p>
        </p:txBody>
      </p:sp>
    </p:spTree>
    <p:extLst>
      <p:ext uri="{BB962C8B-B14F-4D97-AF65-F5344CB8AC3E}">
        <p14:creationId xmlns:p14="http://schemas.microsoft.com/office/powerpoint/2010/main" val="182852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fade">
                                      <p:cBhvr>
                                        <p:cTn id="24" dur="500"/>
                                        <p:tgtEl>
                                          <p:spTgt spid="1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500"/>
                                        <p:tgtEl>
                                          <p:spTgt spid="11">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fade">
                                      <p:cBhvr>
                                        <p:cTn id="3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4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B7281-9265-AE46-9EB5-528EDB99AC43}"/>
              </a:ext>
            </a:extLst>
          </p:cNvPr>
          <p:cNvSpPr>
            <a:spLocks noGrp="1"/>
          </p:cNvSpPr>
          <p:nvPr>
            <p:ph type="title" hasCustomPrompt="1"/>
          </p:nvPr>
        </p:nvSpPr>
        <p:spPr>
          <a:xfrm>
            <a:off x="838201" y="602822"/>
            <a:ext cx="10515600" cy="851941"/>
          </a:xfrm>
          <a:prstGeom prst="rect">
            <a:avLst/>
          </a:prstGeom>
        </p:spPr>
        <p:txBody>
          <a:bodyPr/>
          <a:lstStyle>
            <a:lvl1pPr algn="ctr">
              <a:defRPr/>
            </a:lvl1pPr>
          </a:lstStyle>
          <a:p>
            <a:r>
              <a:rPr lang="en-GB" dirty="0"/>
              <a:t>Click to edit headline</a:t>
            </a:r>
          </a:p>
        </p:txBody>
      </p:sp>
      <p:sp>
        <p:nvSpPr>
          <p:cNvPr id="3" name="Text Placeholder 2">
            <a:extLst>
              <a:ext uri="{FF2B5EF4-FFF2-40B4-BE49-F238E27FC236}">
                <a16:creationId xmlns:a16="http://schemas.microsoft.com/office/drawing/2014/main" id="{8355C073-B12B-1444-BB77-A00E195329B5}"/>
              </a:ext>
            </a:extLst>
          </p:cNvPr>
          <p:cNvSpPr>
            <a:spLocks noGrp="1"/>
          </p:cNvSpPr>
          <p:nvPr>
            <p:ph type="body" sz="quarter" idx="13" hasCustomPrompt="1"/>
          </p:nvPr>
        </p:nvSpPr>
        <p:spPr>
          <a:xfrm>
            <a:off x="655880" y="4435064"/>
            <a:ext cx="3247291" cy="1426978"/>
          </a:xfrm>
          <a:prstGeom prst="rect">
            <a:avLst/>
          </a:prstGeom>
        </p:spPr>
        <p:txBody>
          <a:bodyPr/>
          <a:lstStyle>
            <a:lvl1pPr marL="0" indent="0">
              <a:buNone/>
              <a:defRPr sz="2000">
                <a:solidFill>
                  <a:srgbClr val="2B2A2A"/>
                </a:solidFill>
              </a:defRPr>
            </a:lvl1pPr>
          </a:lstStyle>
          <a:p>
            <a:pPr lvl="0"/>
            <a:r>
              <a:rPr lang="en-GB" dirty="0"/>
              <a:t>Click to edit body text</a:t>
            </a:r>
          </a:p>
        </p:txBody>
      </p:sp>
      <p:sp>
        <p:nvSpPr>
          <p:cNvPr id="4" name="Text Placeholder 2">
            <a:extLst>
              <a:ext uri="{FF2B5EF4-FFF2-40B4-BE49-F238E27FC236}">
                <a16:creationId xmlns:a16="http://schemas.microsoft.com/office/drawing/2014/main" id="{0E2D33E0-DF84-C74B-BEA6-35455C7A61D2}"/>
              </a:ext>
            </a:extLst>
          </p:cNvPr>
          <p:cNvSpPr>
            <a:spLocks noGrp="1"/>
          </p:cNvSpPr>
          <p:nvPr>
            <p:ph type="body" sz="quarter" idx="14" hasCustomPrompt="1"/>
          </p:nvPr>
        </p:nvSpPr>
        <p:spPr>
          <a:xfrm>
            <a:off x="655880" y="2469328"/>
            <a:ext cx="3247291" cy="1426978"/>
          </a:xfrm>
          <a:prstGeom prst="rect">
            <a:avLst/>
          </a:prstGeom>
        </p:spPr>
        <p:txBody>
          <a:bodyPr/>
          <a:lstStyle>
            <a:lvl1pPr marL="0" indent="0">
              <a:buNone/>
              <a:defRPr sz="2000">
                <a:solidFill>
                  <a:srgbClr val="2B2A2A"/>
                </a:solidFill>
              </a:defRPr>
            </a:lvl1pPr>
          </a:lstStyle>
          <a:p>
            <a:pPr lvl="0"/>
            <a:r>
              <a:rPr lang="en-GB" dirty="0"/>
              <a:t>Click to edit body text</a:t>
            </a:r>
          </a:p>
        </p:txBody>
      </p:sp>
      <p:sp>
        <p:nvSpPr>
          <p:cNvPr id="5" name="Oval 4">
            <a:extLst>
              <a:ext uri="{FF2B5EF4-FFF2-40B4-BE49-F238E27FC236}">
                <a16:creationId xmlns:a16="http://schemas.microsoft.com/office/drawing/2014/main" id="{75C9C77B-661E-914B-AD8F-BB2F7D1129D6}"/>
              </a:ext>
            </a:extLst>
          </p:cNvPr>
          <p:cNvSpPr/>
          <p:nvPr userDrawn="1"/>
        </p:nvSpPr>
        <p:spPr>
          <a:xfrm>
            <a:off x="4126520" y="2110156"/>
            <a:ext cx="2145323" cy="2145323"/>
          </a:xfrm>
          <a:prstGeom prst="ellipse">
            <a:avLst/>
          </a:prstGeom>
          <a:solidFill>
            <a:srgbClr val="005E58">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6" name="Oval 5">
            <a:extLst>
              <a:ext uri="{FF2B5EF4-FFF2-40B4-BE49-F238E27FC236}">
                <a16:creationId xmlns:a16="http://schemas.microsoft.com/office/drawing/2014/main" id="{BDE16738-EACC-444A-B7DB-6A9E57D8C19B}"/>
              </a:ext>
            </a:extLst>
          </p:cNvPr>
          <p:cNvSpPr/>
          <p:nvPr userDrawn="1"/>
        </p:nvSpPr>
        <p:spPr>
          <a:xfrm>
            <a:off x="5955320" y="2110156"/>
            <a:ext cx="2145323" cy="2145323"/>
          </a:xfrm>
          <a:prstGeom prst="ellipse">
            <a:avLst/>
          </a:prstGeom>
          <a:solidFill>
            <a:srgbClr val="EF7545">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7" name="Oval 6">
            <a:extLst>
              <a:ext uri="{FF2B5EF4-FFF2-40B4-BE49-F238E27FC236}">
                <a16:creationId xmlns:a16="http://schemas.microsoft.com/office/drawing/2014/main" id="{4E0DD1D6-BEC1-574C-8338-416C29664A24}"/>
              </a:ext>
            </a:extLst>
          </p:cNvPr>
          <p:cNvSpPr/>
          <p:nvPr userDrawn="1"/>
        </p:nvSpPr>
        <p:spPr>
          <a:xfrm>
            <a:off x="5955320" y="3896308"/>
            <a:ext cx="2145323" cy="2145323"/>
          </a:xfrm>
          <a:prstGeom prst="ellipse">
            <a:avLst/>
          </a:prstGeom>
          <a:solidFill>
            <a:srgbClr val="31B49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8" name="Oval 7">
            <a:extLst>
              <a:ext uri="{FF2B5EF4-FFF2-40B4-BE49-F238E27FC236}">
                <a16:creationId xmlns:a16="http://schemas.microsoft.com/office/drawing/2014/main" id="{CE251195-1C06-AE48-88F6-DEF0E81E645F}"/>
              </a:ext>
            </a:extLst>
          </p:cNvPr>
          <p:cNvSpPr/>
          <p:nvPr userDrawn="1"/>
        </p:nvSpPr>
        <p:spPr>
          <a:xfrm>
            <a:off x="4179273" y="3896308"/>
            <a:ext cx="2145323" cy="2145323"/>
          </a:xfrm>
          <a:prstGeom prst="ellipse">
            <a:avLst/>
          </a:prstGeom>
          <a:solidFill>
            <a:srgbClr val="A7D4DE">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9" name="Text Placeholder 2">
            <a:extLst>
              <a:ext uri="{FF2B5EF4-FFF2-40B4-BE49-F238E27FC236}">
                <a16:creationId xmlns:a16="http://schemas.microsoft.com/office/drawing/2014/main" id="{59CC256F-9FCD-534D-931F-6E03A016142B}"/>
              </a:ext>
            </a:extLst>
          </p:cNvPr>
          <p:cNvSpPr>
            <a:spLocks noGrp="1"/>
          </p:cNvSpPr>
          <p:nvPr>
            <p:ph type="body" sz="quarter" idx="15" hasCustomPrompt="1"/>
          </p:nvPr>
        </p:nvSpPr>
        <p:spPr>
          <a:xfrm>
            <a:off x="8253044" y="4435064"/>
            <a:ext cx="3247291" cy="1426978"/>
          </a:xfrm>
          <a:prstGeom prst="rect">
            <a:avLst/>
          </a:prstGeom>
        </p:spPr>
        <p:txBody>
          <a:bodyPr/>
          <a:lstStyle>
            <a:lvl1pPr marL="0" indent="0">
              <a:buNone/>
              <a:defRPr sz="2000">
                <a:solidFill>
                  <a:srgbClr val="2B2A2A"/>
                </a:solidFill>
              </a:defRPr>
            </a:lvl1pPr>
          </a:lstStyle>
          <a:p>
            <a:pPr lvl="0"/>
            <a:r>
              <a:rPr lang="en-GB" dirty="0"/>
              <a:t>Click to edit body text</a:t>
            </a:r>
          </a:p>
        </p:txBody>
      </p:sp>
      <p:sp>
        <p:nvSpPr>
          <p:cNvPr id="10" name="Text Placeholder 2">
            <a:extLst>
              <a:ext uri="{FF2B5EF4-FFF2-40B4-BE49-F238E27FC236}">
                <a16:creationId xmlns:a16="http://schemas.microsoft.com/office/drawing/2014/main" id="{58A272E4-3375-914D-ADCD-6212FA2173B7}"/>
              </a:ext>
            </a:extLst>
          </p:cNvPr>
          <p:cNvSpPr>
            <a:spLocks noGrp="1"/>
          </p:cNvSpPr>
          <p:nvPr>
            <p:ph type="body" sz="quarter" idx="16" hasCustomPrompt="1"/>
          </p:nvPr>
        </p:nvSpPr>
        <p:spPr>
          <a:xfrm>
            <a:off x="8253044" y="2469328"/>
            <a:ext cx="3247291" cy="1426978"/>
          </a:xfrm>
          <a:prstGeom prst="rect">
            <a:avLst/>
          </a:prstGeom>
        </p:spPr>
        <p:txBody>
          <a:bodyPr/>
          <a:lstStyle>
            <a:lvl1pPr marL="0" indent="0">
              <a:buNone/>
              <a:defRPr sz="2000">
                <a:solidFill>
                  <a:srgbClr val="2B2A2A"/>
                </a:solidFill>
              </a:defRPr>
            </a:lvl1pPr>
          </a:lstStyle>
          <a:p>
            <a:pPr lvl="0"/>
            <a:r>
              <a:rPr lang="en-GB" dirty="0"/>
              <a:t>Click to edit body text</a:t>
            </a:r>
          </a:p>
        </p:txBody>
      </p:sp>
      <p:sp>
        <p:nvSpPr>
          <p:cNvPr id="11" name="Text Placeholder 2">
            <a:extLst>
              <a:ext uri="{FF2B5EF4-FFF2-40B4-BE49-F238E27FC236}">
                <a16:creationId xmlns:a16="http://schemas.microsoft.com/office/drawing/2014/main" id="{637CB4DB-859B-0A45-947F-A90D62977AFF}"/>
              </a:ext>
            </a:extLst>
          </p:cNvPr>
          <p:cNvSpPr>
            <a:spLocks noGrp="1"/>
          </p:cNvSpPr>
          <p:nvPr>
            <p:ph type="body" sz="quarter" idx="17" hasCustomPrompt="1"/>
          </p:nvPr>
        </p:nvSpPr>
        <p:spPr>
          <a:xfrm>
            <a:off x="6283568" y="2856190"/>
            <a:ext cx="1524002" cy="572810"/>
          </a:xfrm>
          <a:prstGeom prst="rect">
            <a:avLst/>
          </a:prstGeom>
        </p:spPr>
        <p:txBody>
          <a:bodyPr anchor="ctr"/>
          <a:lstStyle>
            <a:lvl1pPr marL="0" indent="0" algn="ctr">
              <a:buNone/>
              <a:defRPr sz="1800" b="1">
                <a:solidFill>
                  <a:schemeClr val="accent1"/>
                </a:solidFill>
              </a:defRPr>
            </a:lvl1pPr>
          </a:lstStyle>
          <a:p>
            <a:pPr lvl="0"/>
            <a:r>
              <a:rPr lang="en-GB" dirty="0"/>
              <a:t>Headline</a:t>
            </a:r>
          </a:p>
        </p:txBody>
      </p:sp>
      <p:sp>
        <p:nvSpPr>
          <p:cNvPr id="12" name="Text Placeholder 2">
            <a:extLst>
              <a:ext uri="{FF2B5EF4-FFF2-40B4-BE49-F238E27FC236}">
                <a16:creationId xmlns:a16="http://schemas.microsoft.com/office/drawing/2014/main" id="{FB08AF07-BA9E-AA48-B1AF-1B8CCCCEF8D0}"/>
              </a:ext>
            </a:extLst>
          </p:cNvPr>
          <p:cNvSpPr>
            <a:spLocks noGrp="1"/>
          </p:cNvSpPr>
          <p:nvPr>
            <p:ph type="body" sz="quarter" idx="18" hasCustomPrompt="1"/>
          </p:nvPr>
        </p:nvSpPr>
        <p:spPr>
          <a:xfrm>
            <a:off x="4443043" y="2856190"/>
            <a:ext cx="1524002" cy="572810"/>
          </a:xfrm>
          <a:prstGeom prst="rect">
            <a:avLst/>
          </a:prstGeom>
        </p:spPr>
        <p:txBody>
          <a:bodyPr anchor="ctr"/>
          <a:lstStyle>
            <a:lvl1pPr marL="0" indent="0" algn="ctr">
              <a:buNone/>
              <a:defRPr sz="1800" b="1">
                <a:solidFill>
                  <a:schemeClr val="accent1"/>
                </a:solidFill>
              </a:defRPr>
            </a:lvl1pPr>
          </a:lstStyle>
          <a:p>
            <a:pPr lvl="0"/>
            <a:r>
              <a:rPr lang="en-GB" dirty="0"/>
              <a:t>Headline</a:t>
            </a:r>
          </a:p>
        </p:txBody>
      </p:sp>
      <p:sp>
        <p:nvSpPr>
          <p:cNvPr id="13" name="Text Placeholder 2">
            <a:extLst>
              <a:ext uri="{FF2B5EF4-FFF2-40B4-BE49-F238E27FC236}">
                <a16:creationId xmlns:a16="http://schemas.microsoft.com/office/drawing/2014/main" id="{8710B9AE-E92E-844F-8D79-BB9E99469DC1}"/>
              </a:ext>
            </a:extLst>
          </p:cNvPr>
          <p:cNvSpPr>
            <a:spLocks noGrp="1"/>
          </p:cNvSpPr>
          <p:nvPr>
            <p:ph type="body" sz="quarter" idx="19" hasCustomPrompt="1"/>
          </p:nvPr>
        </p:nvSpPr>
        <p:spPr>
          <a:xfrm>
            <a:off x="4431318" y="4722783"/>
            <a:ext cx="1524002" cy="572810"/>
          </a:xfrm>
          <a:prstGeom prst="rect">
            <a:avLst/>
          </a:prstGeom>
        </p:spPr>
        <p:txBody>
          <a:bodyPr anchor="ctr"/>
          <a:lstStyle>
            <a:lvl1pPr marL="0" indent="0" algn="ctr">
              <a:buNone/>
              <a:defRPr sz="1800" b="1">
                <a:solidFill>
                  <a:schemeClr val="accent1"/>
                </a:solidFill>
              </a:defRPr>
            </a:lvl1pPr>
          </a:lstStyle>
          <a:p>
            <a:pPr lvl="0"/>
            <a:r>
              <a:rPr lang="en-GB" dirty="0"/>
              <a:t>Headline</a:t>
            </a:r>
          </a:p>
        </p:txBody>
      </p:sp>
      <p:sp>
        <p:nvSpPr>
          <p:cNvPr id="14" name="Text Placeholder 2">
            <a:extLst>
              <a:ext uri="{FF2B5EF4-FFF2-40B4-BE49-F238E27FC236}">
                <a16:creationId xmlns:a16="http://schemas.microsoft.com/office/drawing/2014/main" id="{D160A26D-8FAB-E844-AEED-81D09E00495C}"/>
              </a:ext>
            </a:extLst>
          </p:cNvPr>
          <p:cNvSpPr>
            <a:spLocks noGrp="1"/>
          </p:cNvSpPr>
          <p:nvPr>
            <p:ph type="body" sz="quarter" idx="20" hasCustomPrompt="1"/>
          </p:nvPr>
        </p:nvSpPr>
        <p:spPr>
          <a:xfrm>
            <a:off x="6271843" y="4715108"/>
            <a:ext cx="1524002" cy="572810"/>
          </a:xfrm>
          <a:prstGeom prst="rect">
            <a:avLst/>
          </a:prstGeom>
        </p:spPr>
        <p:txBody>
          <a:bodyPr anchor="ctr"/>
          <a:lstStyle>
            <a:lvl1pPr marL="0" indent="0" algn="ctr">
              <a:buNone/>
              <a:defRPr sz="1800" b="1">
                <a:solidFill>
                  <a:schemeClr val="accent1"/>
                </a:solidFill>
              </a:defRPr>
            </a:lvl1pPr>
          </a:lstStyle>
          <a:p>
            <a:pPr lvl="0"/>
            <a:r>
              <a:rPr lang="en-GB" dirty="0"/>
              <a:t>Headline</a:t>
            </a:r>
          </a:p>
        </p:txBody>
      </p:sp>
    </p:spTree>
    <p:extLst>
      <p:ext uri="{BB962C8B-B14F-4D97-AF65-F5344CB8AC3E}">
        <p14:creationId xmlns:p14="http://schemas.microsoft.com/office/powerpoint/2010/main" val="336708977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Pipeline, color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ABBA057-2185-3349-B074-F9A16E0A22C9}"/>
              </a:ext>
            </a:extLst>
          </p:cNvPr>
          <p:cNvGrpSpPr/>
          <p:nvPr userDrawn="1"/>
        </p:nvGrpSpPr>
        <p:grpSpPr>
          <a:xfrm>
            <a:off x="839682" y="2746291"/>
            <a:ext cx="11242796" cy="1925111"/>
            <a:chOff x="838202" y="2647746"/>
            <a:chExt cx="11244260" cy="1925362"/>
          </a:xfrm>
        </p:grpSpPr>
        <p:sp>
          <p:nvSpPr>
            <p:cNvPr id="9" name="Freeform: Shape 42">
              <a:extLst>
                <a:ext uri="{FF2B5EF4-FFF2-40B4-BE49-F238E27FC236}">
                  <a16:creationId xmlns:a16="http://schemas.microsoft.com/office/drawing/2014/main" id="{D0681222-3E06-6C4C-90EB-E9A65E487260}"/>
                </a:ext>
              </a:extLst>
            </p:cNvPr>
            <p:cNvSpPr/>
            <p:nvPr/>
          </p:nvSpPr>
          <p:spPr bwMode="auto">
            <a:xfrm>
              <a:off x="11696219" y="2647746"/>
              <a:ext cx="247890" cy="1925362"/>
            </a:xfrm>
            <a:custGeom>
              <a:avLst/>
              <a:gdLst>
                <a:gd name="connsiteX0" fmla="*/ 0 w 247890"/>
                <a:gd name="connsiteY0" fmla="*/ 0 h 1925362"/>
                <a:gd name="connsiteX1" fmla="*/ 25344 w 247890"/>
                <a:gd name="connsiteY1" fmla="*/ 4970 h 1925362"/>
                <a:gd name="connsiteX2" fmla="*/ 247890 w 247890"/>
                <a:gd name="connsiteY2" fmla="*/ 962681 h 1925362"/>
                <a:gd name="connsiteX3" fmla="*/ 25344 w 247890"/>
                <a:gd name="connsiteY3" fmla="*/ 1920392 h 1925362"/>
                <a:gd name="connsiteX4" fmla="*/ 0 w 247890"/>
                <a:gd name="connsiteY4" fmla="*/ 1925362 h 1925362"/>
                <a:gd name="connsiteX5" fmla="*/ 0 w 247890"/>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0" h="1925362">
                  <a:moveTo>
                    <a:pt x="0" y="0"/>
                  </a:moveTo>
                  <a:lnTo>
                    <a:pt x="25344" y="4970"/>
                  </a:lnTo>
                  <a:cubicBezTo>
                    <a:pt x="150345" y="54269"/>
                    <a:pt x="247890" y="464237"/>
                    <a:pt x="247890" y="962681"/>
                  </a:cubicBezTo>
                  <a:cubicBezTo>
                    <a:pt x="247890" y="1461126"/>
                    <a:pt x="150345" y="1871093"/>
                    <a:pt x="25344" y="1920392"/>
                  </a:cubicBezTo>
                  <a:lnTo>
                    <a:pt x="0" y="1925362"/>
                  </a:lnTo>
                  <a:lnTo>
                    <a:pt x="0" y="0"/>
                  </a:ln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GB" sz="1800" noProof="0" dirty="0"/>
            </a:p>
          </p:txBody>
        </p:sp>
        <p:sp>
          <p:nvSpPr>
            <p:cNvPr id="10" name="Freeform: Shape 41">
              <a:extLst>
                <a:ext uri="{FF2B5EF4-FFF2-40B4-BE49-F238E27FC236}">
                  <a16:creationId xmlns:a16="http://schemas.microsoft.com/office/drawing/2014/main" id="{5EC7D074-F283-3948-A5F6-734E910FF292}"/>
                </a:ext>
              </a:extLst>
            </p:cNvPr>
            <p:cNvSpPr/>
            <p:nvPr/>
          </p:nvSpPr>
          <p:spPr bwMode="auto">
            <a:xfrm>
              <a:off x="11448327" y="2647746"/>
              <a:ext cx="247892" cy="1925362"/>
            </a:xfrm>
            <a:custGeom>
              <a:avLst/>
              <a:gdLst>
                <a:gd name="connsiteX0" fmla="*/ 247891 w 247892"/>
                <a:gd name="connsiteY0" fmla="*/ 0 h 1925362"/>
                <a:gd name="connsiteX1" fmla="*/ 247892 w 247892"/>
                <a:gd name="connsiteY1" fmla="*/ 0 h 1925362"/>
                <a:gd name="connsiteX2" fmla="*/ 247892 w 247892"/>
                <a:gd name="connsiteY2" fmla="*/ 1925362 h 1925362"/>
                <a:gd name="connsiteX3" fmla="*/ 247891 w 247892"/>
                <a:gd name="connsiteY3" fmla="*/ 1925362 h 1925362"/>
                <a:gd name="connsiteX4" fmla="*/ 0 w 247892"/>
                <a:gd name="connsiteY4" fmla="*/ 962681 h 1925362"/>
                <a:gd name="connsiteX5" fmla="*/ 247891 w 247892"/>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2" h="1925362">
                  <a:moveTo>
                    <a:pt x="247891" y="0"/>
                  </a:moveTo>
                  <a:lnTo>
                    <a:pt x="247892" y="0"/>
                  </a:lnTo>
                  <a:lnTo>
                    <a:pt x="247892" y="1925362"/>
                  </a:lnTo>
                  <a:lnTo>
                    <a:pt x="247891" y="1925362"/>
                  </a:lnTo>
                  <a:cubicBezTo>
                    <a:pt x="110985" y="1925362"/>
                    <a:pt x="0" y="1494355"/>
                    <a:pt x="0" y="962681"/>
                  </a:cubicBezTo>
                  <a:cubicBezTo>
                    <a:pt x="0" y="431007"/>
                    <a:pt x="110985" y="0"/>
                    <a:pt x="247891" y="0"/>
                  </a:cubicBez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GB" sz="1800" noProof="0" dirty="0"/>
            </a:p>
          </p:txBody>
        </p:sp>
        <p:sp>
          <p:nvSpPr>
            <p:cNvPr id="11" name="Rectangle 10">
              <a:extLst>
                <a:ext uri="{FF2B5EF4-FFF2-40B4-BE49-F238E27FC236}">
                  <a16:creationId xmlns:a16="http://schemas.microsoft.com/office/drawing/2014/main" id="{4D081180-C04D-F44E-94A2-79C45CEDD3E6}"/>
                </a:ext>
              </a:extLst>
            </p:cNvPr>
            <p:cNvSpPr/>
            <p:nvPr/>
          </p:nvSpPr>
          <p:spPr bwMode="auto">
            <a:xfrm flipH="1">
              <a:off x="878681" y="3429000"/>
              <a:ext cx="11203781" cy="362858"/>
            </a:xfrm>
            <a:prstGeom prst="rect">
              <a:avLst/>
            </a:prstGeom>
            <a:solidFill>
              <a:schemeClr val="bg1">
                <a:lumMod val="85000"/>
              </a:schemeClr>
            </a:solidFill>
            <a:ln>
              <a:noFill/>
            </a:ln>
          </p:spPr>
          <p:txBody>
            <a:bodyPr vert="horz" wrap="square" lIns="91428" tIns="45714" rIns="91428" bIns="45714" numCol="1" rtlCol="0" anchor="t" anchorCtr="0" compatLnSpc="1">
              <a:prstTxWarp prst="textNoShape">
                <a:avLst/>
              </a:prstTxWarp>
              <a:normAutofit lnSpcReduction="10000"/>
            </a:bodyPr>
            <a:lstStyle/>
            <a:p>
              <a:pPr algn="l"/>
              <a:endParaRPr lang="en-GB" sz="1800" noProof="0" dirty="0"/>
            </a:p>
          </p:txBody>
        </p:sp>
        <p:sp>
          <p:nvSpPr>
            <p:cNvPr id="12" name="Oval 11">
              <a:extLst>
                <a:ext uri="{FF2B5EF4-FFF2-40B4-BE49-F238E27FC236}">
                  <a16:creationId xmlns:a16="http://schemas.microsoft.com/office/drawing/2014/main" id="{1D6A59FF-F2CD-7444-98C6-14202A2F5EF4}"/>
                </a:ext>
              </a:extLst>
            </p:cNvPr>
            <p:cNvSpPr/>
            <p:nvPr/>
          </p:nvSpPr>
          <p:spPr bwMode="auto">
            <a:xfrm flipH="1">
              <a:off x="838202" y="3428998"/>
              <a:ext cx="93436" cy="362858"/>
            </a:xfrm>
            <a:prstGeom prst="ellipse">
              <a:avLst/>
            </a:pr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fontScale="70000" lnSpcReduction="20000"/>
            </a:bodyPr>
            <a:lstStyle/>
            <a:p>
              <a:pPr algn="l"/>
              <a:endParaRPr lang="en-GB" sz="1800" noProof="0" dirty="0"/>
            </a:p>
          </p:txBody>
        </p:sp>
      </p:grpSp>
      <p:sp>
        <p:nvSpPr>
          <p:cNvPr id="14" name="Cylinder 4">
            <a:extLst>
              <a:ext uri="{FF2B5EF4-FFF2-40B4-BE49-F238E27FC236}">
                <a16:creationId xmlns:a16="http://schemas.microsoft.com/office/drawing/2014/main" id="{B4DF177C-4C6A-D044-B4D6-BA50A1BA5612}"/>
              </a:ext>
            </a:extLst>
          </p:cNvPr>
          <p:cNvSpPr/>
          <p:nvPr userDrawn="1"/>
        </p:nvSpPr>
        <p:spPr bwMode="auto">
          <a:xfrm rot="16200000">
            <a:off x="1599768" y="3200912"/>
            <a:ext cx="362811" cy="1015868"/>
          </a:xfrm>
          <a:prstGeom prst="can">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vert" wrap="square" lIns="91404" tIns="45702" rIns="91404" bIns="45702" numCol="1" rtlCol="0" anchor="ctr" anchorCtr="0" compatLnSpc="1">
            <a:prstTxWarp prst="textNoShape">
              <a:avLst/>
            </a:prstTxWarp>
            <a:noAutofit/>
          </a:bodyPr>
          <a:lstStyle/>
          <a:p>
            <a:pPr algn="ctr"/>
            <a:endParaRPr lang="en-GB" sz="1300" b="1" noProof="0" dirty="0">
              <a:solidFill>
                <a:schemeClr val="bg1"/>
              </a:solidFill>
              <a:latin typeface="Arial" panose="020B0604020202020204" pitchFamily="34" charset="0"/>
              <a:cs typeface="Arial" panose="020B0604020202020204" pitchFamily="34" charset="0"/>
            </a:endParaRPr>
          </a:p>
        </p:txBody>
      </p:sp>
      <p:cxnSp>
        <p:nvCxnSpPr>
          <p:cNvPr id="15" name="Straight Arrow Connector 14">
            <a:extLst>
              <a:ext uri="{FF2B5EF4-FFF2-40B4-BE49-F238E27FC236}">
                <a16:creationId xmlns:a16="http://schemas.microsoft.com/office/drawing/2014/main" id="{DBEA5E7D-DA51-2749-99F2-C8B1DD47DEA8}"/>
              </a:ext>
            </a:extLst>
          </p:cNvPr>
          <p:cNvCxnSpPr>
            <a:cxnSpLocks/>
          </p:cNvCxnSpPr>
          <p:nvPr userDrawn="1"/>
        </p:nvCxnSpPr>
        <p:spPr>
          <a:xfrm>
            <a:off x="1781171" y="3890250"/>
            <a:ext cx="0" cy="332426"/>
          </a:xfrm>
          <a:prstGeom prst="straightConnector1">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7" name="Cylinder 16">
            <a:extLst>
              <a:ext uri="{FF2B5EF4-FFF2-40B4-BE49-F238E27FC236}">
                <a16:creationId xmlns:a16="http://schemas.microsoft.com/office/drawing/2014/main" id="{637AC8B6-ACA1-AE44-AD45-034B1BF28523}"/>
              </a:ext>
            </a:extLst>
          </p:cNvPr>
          <p:cNvSpPr/>
          <p:nvPr userDrawn="1"/>
        </p:nvSpPr>
        <p:spPr bwMode="auto">
          <a:xfrm rot="16200000">
            <a:off x="5565813" y="3200912"/>
            <a:ext cx="362811" cy="1015868"/>
          </a:xfrm>
          <a:prstGeom prst="can">
            <a:avLst/>
          </a:prstGeom>
          <a:solidFill>
            <a:schemeClr val="accent3"/>
          </a:solidFill>
          <a:ln>
            <a:noFill/>
          </a:ln>
        </p:spPr>
        <p:txBody>
          <a:bodyPr vert="vert" wrap="square" lIns="91404" tIns="45702" rIns="91404" bIns="45702" numCol="1" rtlCol="0" anchor="ctr" anchorCtr="0" compatLnSpc="1">
            <a:prstTxWarp prst="textNoShape">
              <a:avLst/>
            </a:prstTxWarp>
            <a:noAutofit/>
          </a:bodyPr>
          <a:lstStyle/>
          <a:p>
            <a:pPr algn="ctr"/>
            <a:endParaRPr lang="en-GB" sz="1300" b="1" noProof="0" dirty="0">
              <a:solidFill>
                <a:schemeClr val="bg1"/>
              </a:solidFill>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1EF7CF87-D714-1A44-A3FB-1066B4806CD0}"/>
              </a:ext>
            </a:extLst>
          </p:cNvPr>
          <p:cNvCxnSpPr>
            <a:cxnSpLocks/>
          </p:cNvCxnSpPr>
          <p:nvPr userDrawn="1"/>
        </p:nvCxnSpPr>
        <p:spPr>
          <a:xfrm>
            <a:off x="5747217" y="3890250"/>
            <a:ext cx="0" cy="332426"/>
          </a:xfrm>
          <a:prstGeom prst="straightConnector1">
            <a:avLst/>
          </a:prstGeom>
          <a:ln>
            <a:solidFill>
              <a:schemeClr val="accent4"/>
            </a:solidFill>
            <a:tailEnd type="oval"/>
          </a:ln>
        </p:spPr>
        <p:style>
          <a:lnRef idx="1">
            <a:schemeClr val="accent1"/>
          </a:lnRef>
          <a:fillRef idx="0">
            <a:schemeClr val="accent1"/>
          </a:fillRef>
          <a:effectRef idx="0">
            <a:schemeClr val="accent1"/>
          </a:effectRef>
          <a:fontRef idx="minor">
            <a:schemeClr val="tx1"/>
          </a:fontRef>
        </p:style>
      </p:cxnSp>
      <p:sp>
        <p:nvSpPr>
          <p:cNvPr id="20" name="Cylinder 21">
            <a:extLst>
              <a:ext uri="{FF2B5EF4-FFF2-40B4-BE49-F238E27FC236}">
                <a16:creationId xmlns:a16="http://schemas.microsoft.com/office/drawing/2014/main" id="{8055CF54-9F72-B34C-94A1-0D43CADF3BE6}"/>
              </a:ext>
            </a:extLst>
          </p:cNvPr>
          <p:cNvSpPr/>
          <p:nvPr userDrawn="1"/>
        </p:nvSpPr>
        <p:spPr bwMode="auto">
          <a:xfrm rot="16200000">
            <a:off x="9531859" y="3200910"/>
            <a:ext cx="362811" cy="1015868"/>
          </a:xfrm>
          <a:prstGeom prst="can">
            <a:avLst/>
          </a:prstGeom>
          <a:solidFill>
            <a:schemeClr val="accent3"/>
          </a:solidFill>
          <a:ln>
            <a:noFill/>
          </a:ln>
        </p:spPr>
        <p:txBody>
          <a:bodyPr vert="vert" wrap="square" lIns="91404" tIns="45702" rIns="91404" bIns="45702" numCol="1" rtlCol="0" anchor="ctr" anchorCtr="0" compatLnSpc="1">
            <a:prstTxWarp prst="textNoShape">
              <a:avLst/>
            </a:prstTxWarp>
            <a:noAutofit/>
          </a:bodyPr>
          <a:lstStyle/>
          <a:p>
            <a:pPr algn="ctr"/>
            <a:endParaRPr lang="en-GB" sz="1300" b="1" noProof="0" dirty="0">
              <a:solidFill>
                <a:schemeClr val="bg1"/>
              </a:solidFill>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2069643-9932-BF4C-B860-65708AB2EDE7}"/>
              </a:ext>
            </a:extLst>
          </p:cNvPr>
          <p:cNvCxnSpPr>
            <a:cxnSpLocks/>
          </p:cNvCxnSpPr>
          <p:nvPr userDrawn="1"/>
        </p:nvCxnSpPr>
        <p:spPr>
          <a:xfrm>
            <a:off x="9713262" y="3890250"/>
            <a:ext cx="0" cy="332426"/>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23" name="Cylinder 26">
            <a:extLst>
              <a:ext uri="{FF2B5EF4-FFF2-40B4-BE49-F238E27FC236}">
                <a16:creationId xmlns:a16="http://schemas.microsoft.com/office/drawing/2014/main" id="{3A2347DF-1E7C-6E4F-B7CE-ABE6F23E9682}"/>
              </a:ext>
            </a:extLst>
          </p:cNvPr>
          <p:cNvSpPr/>
          <p:nvPr userDrawn="1"/>
        </p:nvSpPr>
        <p:spPr bwMode="auto">
          <a:xfrm rot="5400000" flipV="1">
            <a:off x="7548836" y="3200912"/>
            <a:ext cx="362811" cy="1015868"/>
          </a:xfrm>
          <a:prstGeom prst="can">
            <a:avLst/>
          </a:prstGeom>
          <a:solidFill>
            <a:schemeClr val="accent6"/>
          </a:solidFill>
          <a:ln>
            <a:noFill/>
          </a:ln>
        </p:spPr>
        <p:txBody>
          <a:bodyPr vert="vert" wrap="square" lIns="91404" tIns="45702" rIns="91404" bIns="45702" numCol="1" rtlCol="0" anchor="ctr" anchorCtr="0" compatLnSpc="1">
            <a:prstTxWarp prst="textNoShape">
              <a:avLst/>
            </a:prstTxWarp>
            <a:noAutofit/>
          </a:bodyPr>
          <a:lstStyle/>
          <a:p>
            <a:pPr algn="ctr"/>
            <a:endParaRPr lang="en-GB" sz="1300" b="1" noProof="0" dirty="0">
              <a:solidFill>
                <a:schemeClr val="accent6"/>
              </a:solidFill>
              <a:latin typeface="Arial" panose="020B0604020202020204" pitchFamily="34"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12D623E4-68EE-604E-8A79-D90F72B85C9A}"/>
              </a:ext>
            </a:extLst>
          </p:cNvPr>
          <p:cNvCxnSpPr>
            <a:cxnSpLocks/>
          </p:cNvCxnSpPr>
          <p:nvPr userDrawn="1"/>
        </p:nvCxnSpPr>
        <p:spPr>
          <a:xfrm flipV="1">
            <a:off x="7730239" y="3195018"/>
            <a:ext cx="0" cy="332426"/>
          </a:xfrm>
          <a:prstGeom prst="straightConnector1">
            <a:avLst/>
          </a:prstGeom>
          <a:ln>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26" name="Cylinder 31">
            <a:extLst>
              <a:ext uri="{FF2B5EF4-FFF2-40B4-BE49-F238E27FC236}">
                <a16:creationId xmlns:a16="http://schemas.microsoft.com/office/drawing/2014/main" id="{AE3763F0-B833-FE47-8FA1-A16F1D294086}"/>
              </a:ext>
            </a:extLst>
          </p:cNvPr>
          <p:cNvSpPr/>
          <p:nvPr userDrawn="1"/>
        </p:nvSpPr>
        <p:spPr bwMode="auto">
          <a:xfrm rot="5400000" flipV="1">
            <a:off x="3582790" y="3200912"/>
            <a:ext cx="362811" cy="1015868"/>
          </a:xfrm>
          <a:prstGeom prst="can">
            <a:avLst/>
          </a:prstGeom>
          <a:solidFill>
            <a:schemeClr val="bg2"/>
          </a:solidFill>
          <a:ln>
            <a:noFill/>
          </a:ln>
        </p:spPr>
        <p:txBody>
          <a:bodyPr vert="vert" wrap="square" lIns="91404" tIns="45702" rIns="91404" bIns="45702" numCol="1" rtlCol="0" anchor="ctr" anchorCtr="0" compatLnSpc="1">
            <a:prstTxWarp prst="textNoShape">
              <a:avLst/>
            </a:prstTxWarp>
            <a:noAutofit/>
          </a:bodyPr>
          <a:lstStyle/>
          <a:p>
            <a:pPr algn="ctr"/>
            <a:endParaRPr lang="en-GB" sz="1300" b="1" noProof="0" dirty="0">
              <a:solidFill>
                <a:schemeClr val="bg1"/>
              </a:solidFill>
              <a:latin typeface="Arial" panose="020B0604020202020204" pitchFamily="34" charset="0"/>
              <a:cs typeface="Arial" panose="020B0604020202020204" pitchFamily="34" charset="0"/>
            </a:endParaRPr>
          </a:p>
        </p:txBody>
      </p:sp>
      <p:cxnSp>
        <p:nvCxnSpPr>
          <p:cNvPr id="27" name="Straight Arrow Connector 26">
            <a:extLst>
              <a:ext uri="{FF2B5EF4-FFF2-40B4-BE49-F238E27FC236}">
                <a16:creationId xmlns:a16="http://schemas.microsoft.com/office/drawing/2014/main" id="{BA32BFA7-0A43-114F-B03C-7A3559016D82}"/>
              </a:ext>
            </a:extLst>
          </p:cNvPr>
          <p:cNvCxnSpPr>
            <a:cxnSpLocks/>
          </p:cNvCxnSpPr>
          <p:nvPr userDrawn="1"/>
        </p:nvCxnSpPr>
        <p:spPr>
          <a:xfrm flipV="1">
            <a:off x="3764194" y="3195018"/>
            <a:ext cx="0" cy="332426"/>
          </a:xfrm>
          <a:prstGeom prst="straightConnector1">
            <a:avLst/>
          </a:prstGeom>
          <a:ln>
            <a:solidFill>
              <a:schemeClr val="bg2"/>
            </a:solidFill>
            <a:tailEnd type="oval"/>
          </a:ln>
        </p:spPr>
        <p:style>
          <a:lnRef idx="1">
            <a:schemeClr val="accent1"/>
          </a:lnRef>
          <a:fillRef idx="0">
            <a:schemeClr val="accent1"/>
          </a:fillRef>
          <a:effectRef idx="0">
            <a:schemeClr val="accent1"/>
          </a:effectRef>
          <a:fontRef idx="minor">
            <a:schemeClr val="tx1"/>
          </a:fontRef>
        </p:style>
      </p:cxnSp>
      <p:sp>
        <p:nvSpPr>
          <p:cNvPr id="28" name="Freeform: Shape 40">
            <a:extLst>
              <a:ext uri="{FF2B5EF4-FFF2-40B4-BE49-F238E27FC236}">
                <a16:creationId xmlns:a16="http://schemas.microsoft.com/office/drawing/2014/main" id="{2F9991FA-ED74-D24D-B2B2-AF6384836BAF}"/>
              </a:ext>
            </a:extLst>
          </p:cNvPr>
          <p:cNvSpPr/>
          <p:nvPr userDrawn="1"/>
        </p:nvSpPr>
        <p:spPr bwMode="auto">
          <a:xfrm>
            <a:off x="11696285" y="2746291"/>
            <a:ext cx="495715" cy="1925111"/>
          </a:xfrm>
          <a:custGeom>
            <a:avLst/>
            <a:gdLst>
              <a:gd name="connsiteX0" fmla="*/ 0 w 495780"/>
              <a:gd name="connsiteY0" fmla="*/ 0 h 1925362"/>
              <a:gd name="connsiteX1" fmla="*/ 495780 w 495780"/>
              <a:gd name="connsiteY1" fmla="*/ 0 h 1925362"/>
              <a:gd name="connsiteX2" fmla="*/ 495780 w 495780"/>
              <a:gd name="connsiteY2" fmla="*/ 1925362 h 1925362"/>
              <a:gd name="connsiteX3" fmla="*/ 0 w 495780"/>
              <a:gd name="connsiteY3" fmla="*/ 1925362 h 1925362"/>
              <a:gd name="connsiteX4" fmla="*/ 0 w 495780"/>
              <a:gd name="connsiteY4" fmla="*/ 1925362 h 1925362"/>
              <a:gd name="connsiteX5" fmla="*/ 25344 w 495780"/>
              <a:gd name="connsiteY5" fmla="*/ 1920392 h 1925362"/>
              <a:gd name="connsiteX6" fmla="*/ 247890 w 495780"/>
              <a:gd name="connsiteY6" fmla="*/ 962681 h 1925362"/>
              <a:gd name="connsiteX7" fmla="*/ 25344 w 495780"/>
              <a:gd name="connsiteY7" fmla="*/ 4970 h 1925362"/>
              <a:gd name="connsiteX8" fmla="*/ 0 w 495780"/>
              <a:gd name="connsiteY8" fmla="*/ 0 h 1925362"/>
              <a:gd name="connsiteX9" fmla="*/ 0 w 495780"/>
              <a:gd name="connsiteY9"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780" h="1925362">
                <a:moveTo>
                  <a:pt x="0" y="0"/>
                </a:moveTo>
                <a:lnTo>
                  <a:pt x="495780" y="0"/>
                </a:lnTo>
                <a:lnTo>
                  <a:pt x="495780" y="1925362"/>
                </a:lnTo>
                <a:lnTo>
                  <a:pt x="0" y="1925362"/>
                </a:lnTo>
                <a:lnTo>
                  <a:pt x="0" y="1925362"/>
                </a:lnTo>
                <a:lnTo>
                  <a:pt x="25344" y="1920392"/>
                </a:lnTo>
                <a:cubicBezTo>
                  <a:pt x="150345" y="1871093"/>
                  <a:pt x="247890" y="1461126"/>
                  <a:pt x="247890" y="962681"/>
                </a:cubicBezTo>
                <a:cubicBezTo>
                  <a:pt x="247890" y="464237"/>
                  <a:pt x="150345" y="54269"/>
                  <a:pt x="25344" y="4970"/>
                </a:cubicBezTo>
                <a:lnTo>
                  <a:pt x="0" y="0"/>
                </a:lnTo>
                <a:lnTo>
                  <a:pt x="0" y="0"/>
                </a:lnTo>
                <a:close/>
              </a:path>
            </a:pathLst>
          </a:custGeom>
          <a:solidFill>
            <a:srgbClr val="A6A6A6"/>
          </a:solidFill>
          <a:ln>
            <a:noFill/>
          </a:ln>
        </p:spPr>
        <p:txBody>
          <a:bodyPr vert="horz" wrap="square" lIns="91404" tIns="45702" rIns="91404" bIns="45702" numCol="1" rtlCol="0" anchor="t" anchorCtr="0" compatLnSpc="1">
            <a:prstTxWarp prst="textNoShape">
              <a:avLst/>
            </a:prstTxWarp>
            <a:normAutofit/>
          </a:bodyPr>
          <a:lstStyle/>
          <a:p>
            <a:pPr algn="l"/>
            <a:endParaRPr lang="en-GB" sz="1800" noProof="0" dirty="0"/>
          </a:p>
        </p:txBody>
      </p:sp>
      <p:sp>
        <p:nvSpPr>
          <p:cNvPr id="30" name="Text Placeholder 2">
            <a:extLst>
              <a:ext uri="{FF2B5EF4-FFF2-40B4-BE49-F238E27FC236}">
                <a16:creationId xmlns:a16="http://schemas.microsoft.com/office/drawing/2014/main" id="{CC6EF723-F3C0-6E45-92D3-8A39F5AA13EC}"/>
              </a:ext>
            </a:extLst>
          </p:cNvPr>
          <p:cNvSpPr>
            <a:spLocks noGrp="1"/>
          </p:cNvSpPr>
          <p:nvPr>
            <p:ph type="body" sz="quarter" idx="18" hasCustomPrompt="1"/>
          </p:nvPr>
        </p:nvSpPr>
        <p:spPr>
          <a:xfrm>
            <a:off x="1235425" y="4438641"/>
            <a:ext cx="1974574" cy="293688"/>
          </a:xfrm>
          <a:prstGeom prst="rect">
            <a:avLst/>
          </a:prstGeom>
        </p:spPr>
        <p:txBody>
          <a:bodyPr/>
          <a:lstStyle>
            <a:lvl1pPr marL="0" indent="0" algn="l">
              <a:buNone/>
              <a:defRPr sz="1400" b="1">
                <a:solidFill>
                  <a:schemeClr val="accent1"/>
                </a:solidFill>
                <a:latin typeface="Arial" panose="020B0604020202020204" pitchFamily="34" charset="0"/>
                <a:cs typeface="Arial" panose="020B0604020202020204" pitchFamily="34" charset="0"/>
              </a:defRPr>
            </a:lvl1pPr>
            <a:lvl2pPr marL="457108" indent="0">
              <a:buNone/>
              <a:defRPr sz="1200"/>
            </a:lvl2pPr>
            <a:lvl3pPr marL="914218" indent="0">
              <a:buNone/>
              <a:defRPr sz="1200"/>
            </a:lvl3pPr>
            <a:lvl4pPr marL="1371326" indent="0">
              <a:buNone/>
              <a:defRPr sz="1200"/>
            </a:lvl4pPr>
            <a:lvl5pPr marL="1828434" indent="0">
              <a:buNone/>
              <a:defRPr sz="1200"/>
            </a:lvl5pPr>
          </a:lstStyle>
          <a:p>
            <a:pPr lvl="0"/>
            <a:r>
              <a:rPr lang="en-GB" noProof="0" dirty="0"/>
              <a:t>LOREM IPSUM</a:t>
            </a:r>
          </a:p>
        </p:txBody>
      </p:sp>
      <p:sp>
        <p:nvSpPr>
          <p:cNvPr id="35" name="Text Placeholder 2">
            <a:extLst>
              <a:ext uri="{FF2B5EF4-FFF2-40B4-BE49-F238E27FC236}">
                <a16:creationId xmlns:a16="http://schemas.microsoft.com/office/drawing/2014/main" id="{1505EBB2-41DF-F94E-8728-718D3BE48257}"/>
              </a:ext>
            </a:extLst>
          </p:cNvPr>
          <p:cNvSpPr>
            <a:spLocks noGrp="1"/>
          </p:cNvSpPr>
          <p:nvPr>
            <p:ph type="body" sz="quarter" idx="20" hasCustomPrompt="1"/>
          </p:nvPr>
        </p:nvSpPr>
        <p:spPr>
          <a:xfrm>
            <a:off x="3209999" y="1748450"/>
            <a:ext cx="2004939" cy="293688"/>
          </a:xfrm>
          <a:prstGeom prst="rect">
            <a:avLst/>
          </a:prstGeom>
        </p:spPr>
        <p:txBody>
          <a:bodyPr/>
          <a:lstStyle>
            <a:lvl1pPr marL="0" indent="0" algn="l">
              <a:buNone/>
              <a:defRPr sz="1400" b="1">
                <a:solidFill>
                  <a:schemeClr val="bg2"/>
                </a:solidFill>
                <a:latin typeface="Arial" panose="020B0604020202020204" pitchFamily="34" charset="0"/>
                <a:cs typeface="Arial" panose="020B0604020202020204" pitchFamily="34" charset="0"/>
              </a:defRPr>
            </a:lvl1pPr>
            <a:lvl2pPr marL="457108" indent="0">
              <a:buNone/>
              <a:defRPr sz="1200"/>
            </a:lvl2pPr>
            <a:lvl3pPr marL="914218" indent="0">
              <a:buNone/>
              <a:defRPr sz="1200"/>
            </a:lvl3pPr>
            <a:lvl4pPr marL="1371326" indent="0">
              <a:buNone/>
              <a:defRPr sz="1200"/>
            </a:lvl4pPr>
            <a:lvl5pPr marL="1828434" indent="0">
              <a:buNone/>
              <a:defRPr sz="1200"/>
            </a:lvl5pPr>
          </a:lstStyle>
          <a:p>
            <a:pPr lvl="0"/>
            <a:r>
              <a:rPr lang="en-GB" noProof="0" dirty="0"/>
              <a:t>LOREM IPSUM</a:t>
            </a:r>
          </a:p>
        </p:txBody>
      </p:sp>
      <p:sp>
        <p:nvSpPr>
          <p:cNvPr id="37" name="Text Placeholder 2">
            <a:extLst>
              <a:ext uri="{FF2B5EF4-FFF2-40B4-BE49-F238E27FC236}">
                <a16:creationId xmlns:a16="http://schemas.microsoft.com/office/drawing/2014/main" id="{04BDB512-C785-2047-871A-D6ED6FB7C760}"/>
              </a:ext>
            </a:extLst>
          </p:cNvPr>
          <p:cNvSpPr>
            <a:spLocks noGrp="1"/>
          </p:cNvSpPr>
          <p:nvPr>
            <p:ph type="body" sz="quarter" idx="22" hasCustomPrompt="1"/>
          </p:nvPr>
        </p:nvSpPr>
        <p:spPr>
          <a:xfrm>
            <a:off x="5184573" y="4438641"/>
            <a:ext cx="1848585" cy="293688"/>
          </a:xfrm>
          <a:prstGeom prst="rect">
            <a:avLst/>
          </a:prstGeom>
        </p:spPr>
        <p:txBody>
          <a:bodyPr/>
          <a:lstStyle>
            <a:lvl1pPr marL="0" indent="0" algn="l">
              <a:buNone/>
              <a:defRPr sz="1400" b="1">
                <a:solidFill>
                  <a:schemeClr val="accent4"/>
                </a:solidFill>
                <a:latin typeface="Arial" panose="020B0604020202020204" pitchFamily="34" charset="0"/>
                <a:cs typeface="Arial" panose="020B0604020202020204" pitchFamily="34" charset="0"/>
              </a:defRPr>
            </a:lvl1pPr>
            <a:lvl2pPr marL="457108" indent="0">
              <a:buNone/>
              <a:defRPr sz="1200"/>
            </a:lvl2pPr>
            <a:lvl3pPr marL="914218" indent="0">
              <a:buNone/>
              <a:defRPr sz="1200"/>
            </a:lvl3pPr>
            <a:lvl4pPr marL="1371326" indent="0">
              <a:buNone/>
              <a:defRPr sz="1200"/>
            </a:lvl4pPr>
            <a:lvl5pPr marL="1828434" indent="0">
              <a:buNone/>
              <a:defRPr sz="1200"/>
            </a:lvl5pPr>
          </a:lstStyle>
          <a:p>
            <a:pPr lvl="0"/>
            <a:r>
              <a:rPr lang="en-GB" noProof="0" dirty="0"/>
              <a:t>LOREM IPSUM</a:t>
            </a:r>
          </a:p>
        </p:txBody>
      </p:sp>
      <p:sp>
        <p:nvSpPr>
          <p:cNvPr id="39" name="Text Placeholder 2">
            <a:extLst>
              <a:ext uri="{FF2B5EF4-FFF2-40B4-BE49-F238E27FC236}">
                <a16:creationId xmlns:a16="http://schemas.microsoft.com/office/drawing/2014/main" id="{1D12F997-17BD-2645-9858-3636BC198B98}"/>
              </a:ext>
            </a:extLst>
          </p:cNvPr>
          <p:cNvSpPr>
            <a:spLocks noGrp="1"/>
          </p:cNvSpPr>
          <p:nvPr>
            <p:ph type="body" sz="quarter" idx="24" hasCustomPrompt="1"/>
          </p:nvPr>
        </p:nvSpPr>
        <p:spPr>
          <a:xfrm>
            <a:off x="6986869" y="1748450"/>
            <a:ext cx="2004938" cy="293688"/>
          </a:xfrm>
          <a:prstGeom prst="rect">
            <a:avLst/>
          </a:prstGeom>
        </p:spPr>
        <p:txBody>
          <a:bodyPr/>
          <a:lstStyle>
            <a:lvl1pPr marL="0" indent="0" algn="l">
              <a:buNone/>
              <a:defRPr sz="1400" b="1">
                <a:solidFill>
                  <a:schemeClr val="accent6"/>
                </a:solidFill>
                <a:latin typeface="Arial" panose="020B0604020202020204" pitchFamily="34" charset="0"/>
                <a:cs typeface="Arial" panose="020B0604020202020204" pitchFamily="34" charset="0"/>
              </a:defRPr>
            </a:lvl1pPr>
            <a:lvl2pPr marL="457108" indent="0">
              <a:buNone/>
              <a:defRPr sz="1200"/>
            </a:lvl2pPr>
            <a:lvl3pPr marL="914218" indent="0">
              <a:buNone/>
              <a:defRPr sz="1200"/>
            </a:lvl3pPr>
            <a:lvl4pPr marL="1371326" indent="0">
              <a:buNone/>
              <a:defRPr sz="1200"/>
            </a:lvl4pPr>
            <a:lvl5pPr marL="1828434" indent="0">
              <a:buNone/>
              <a:defRPr sz="1200"/>
            </a:lvl5pPr>
          </a:lstStyle>
          <a:p>
            <a:pPr lvl="0"/>
            <a:r>
              <a:rPr lang="en-GB" noProof="0" dirty="0"/>
              <a:t>LOREM IPSUM</a:t>
            </a:r>
          </a:p>
        </p:txBody>
      </p:sp>
      <p:sp>
        <p:nvSpPr>
          <p:cNvPr id="41" name="Text Placeholder 2">
            <a:extLst>
              <a:ext uri="{FF2B5EF4-FFF2-40B4-BE49-F238E27FC236}">
                <a16:creationId xmlns:a16="http://schemas.microsoft.com/office/drawing/2014/main" id="{38B62111-7FC8-9C43-92A1-370FEBC838AE}"/>
              </a:ext>
            </a:extLst>
          </p:cNvPr>
          <p:cNvSpPr>
            <a:spLocks noGrp="1"/>
          </p:cNvSpPr>
          <p:nvPr>
            <p:ph type="body" sz="quarter" idx="26" hasCustomPrompt="1"/>
          </p:nvPr>
        </p:nvSpPr>
        <p:spPr>
          <a:xfrm>
            <a:off x="9107215" y="4438641"/>
            <a:ext cx="1849357" cy="293688"/>
          </a:xfrm>
          <a:prstGeom prst="rect">
            <a:avLst/>
          </a:prstGeom>
        </p:spPr>
        <p:txBody>
          <a:bodyPr/>
          <a:lstStyle>
            <a:lvl1pPr marL="0" indent="0" algn="l">
              <a:buNone/>
              <a:defRPr sz="1400" b="1">
                <a:solidFill>
                  <a:schemeClr val="accent3"/>
                </a:solidFill>
                <a:latin typeface="Arial" panose="020B0604020202020204" pitchFamily="34" charset="0"/>
                <a:cs typeface="Arial" panose="020B0604020202020204" pitchFamily="34" charset="0"/>
              </a:defRPr>
            </a:lvl1pPr>
            <a:lvl2pPr marL="457108" indent="0">
              <a:buNone/>
              <a:defRPr sz="1200"/>
            </a:lvl2pPr>
            <a:lvl3pPr marL="914218" indent="0">
              <a:buNone/>
              <a:defRPr sz="1200"/>
            </a:lvl3pPr>
            <a:lvl4pPr marL="1371326" indent="0">
              <a:buNone/>
              <a:defRPr sz="1200"/>
            </a:lvl4pPr>
            <a:lvl5pPr marL="1828434" indent="0">
              <a:buNone/>
              <a:defRPr sz="1200"/>
            </a:lvl5pPr>
          </a:lstStyle>
          <a:p>
            <a:pPr lvl="0"/>
            <a:r>
              <a:rPr lang="en-GB" noProof="0" dirty="0"/>
              <a:t>LOREM IPSUM</a:t>
            </a:r>
          </a:p>
        </p:txBody>
      </p:sp>
      <p:sp>
        <p:nvSpPr>
          <p:cNvPr id="33" name="Text Placeholder 11">
            <a:extLst>
              <a:ext uri="{FF2B5EF4-FFF2-40B4-BE49-F238E27FC236}">
                <a16:creationId xmlns:a16="http://schemas.microsoft.com/office/drawing/2014/main" id="{F6AE7BD5-BF22-434F-A1C3-8E86FC017A69}"/>
              </a:ext>
            </a:extLst>
          </p:cNvPr>
          <p:cNvSpPr>
            <a:spLocks noGrp="1"/>
          </p:cNvSpPr>
          <p:nvPr>
            <p:ph type="body" sz="quarter" idx="29" hasCustomPrompt="1"/>
          </p:nvPr>
        </p:nvSpPr>
        <p:spPr>
          <a:xfrm>
            <a:off x="1235421" y="4694758"/>
            <a:ext cx="1974573" cy="1090045"/>
          </a:xfrm>
          <a:prstGeom prst="rect">
            <a:avLst/>
          </a:prstGeom>
        </p:spPr>
        <p:txBody>
          <a:bodyPr/>
          <a:lstStyle>
            <a:lvl1pPr marL="0" indent="0">
              <a:buNone/>
              <a:defRPr sz="1100">
                <a:solidFill>
                  <a:srgbClr val="4A4A4A"/>
                </a:solidFill>
              </a:defRPr>
            </a:lvl1pPr>
          </a:lstStyle>
          <a:p>
            <a:pPr lvl="0"/>
            <a:r>
              <a:rPr lang="en-GB" dirty="0"/>
              <a:t>Lorem ipsum </a:t>
            </a:r>
            <a:r>
              <a:rPr lang="en-GB" dirty="0" err="1"/>
              <a:t>dolor</a:t>
            </a:r>
            <a:r>
              <a:rPr lang="en-GB" dirty="0"/>
              <a:t> …</a:t>
            </a:r>
          </a:p>
        </p:txBody>
      </p:sp>
      <p:sp>
        <p:nvSpPr>
          <p:cNvPr id="34" name="Text Placeholder 11">
            <a:extLst>
              <a:ext uri="{FF2B5EF4-FFF2-40B4-BE49-F238E27FC236}">
                <a16:creationId xmlns:a16="http://schemas.microsoft.com/office/drawing/2014/main" id="{65D748EF-853C-D149-92BC-78FB024E59B8}"/>
              </a:ext>
            </a:extLst>
          </p:cNvPr>
          <p:cNvSpPr>
            <a:spLocks noGrp="1"/>
          </p:cNvSpPr>
          <p:nvPr>
            <p:ph type="body" sz="quarter" idx="30" hasCustomPrompt="1"/>
          </p:nvPr>
        </p:nvSpPr>
        <p:spPr>
          <a:xfrm>
            <a:off x="5180107" y="4694756"/>
            <a:ext cx="1853054" cy="1090047"/>
          </a:xfrm>
          <a:prstGeom prst="rect">
            <a:avLst/>
          </a:prstGeom>
        </p:spPr>
        <p:txBody>
          <a:bodyPr/>
          <a:lstStyle>
            <a:lvl1pPr marL="0" indent="0">
              <a:buNone/>
              <a:defRPr sz="1100">
                <a:solidFill>
                  <a:srgbClr val="4A4A4A"/>
                </a:solidFill>
              </a:defRPr>
            </a:lvl1pPr>
          </a:lstStyle>
          <a:p>
            <a:pPr lvl="0"/>
            <a:r>
              <a:rPr lang="en-GB" dirty="0"/>
              <a:t>Lorem ipsum </a:t>
            </a:r>
            <a:r>
              <a:rPr lang="en-GB" dirty="0" err="1"/>
              <a:t>dolor</a:t>
            </a:r>
            <a:r>
              <a:rPr lang="en-GB" dirty="0"/>
              <a:t> …</a:t>
            </a:r>
          </a:p>
        </p:txBody>
      </p:sp>
      <p:sp>
        <p:nvSpPr>
          <p:cNvPr id="44" name="Text Placeholder 11">
            <a:extLst>
              <a:ext uri="{FF2B5EF4-FFF2-40B4-BE49-F238E27FC236}">
                <a16:creationId xmlns:a16="http://schemas.microsoft.com/office/drawing/2014/main" id="{EF978D4B-8653-0B4B-B386-561D790A0861}"/>
              </a:ext>
            </a:extLst>
          </p:cNvPr>
          <p:cNvSpPr>
            <a:spLocks noGrp="1"/>
          </p:cNvSpPr>
          <p:nvPr>
            <p:ph type="body" sz="quarter" idx="31" hasCustomPrompt="1"/>
          </p:nvPr>
        </p:nvSpPr>
        <p:spPr>
          <a:xfrm>
            <a:off x="9103523" y="4694756"/>
            <a:ext cx="1853054" cy="1090047"/>
          </a:xfrm>
          <a:prstGeom prst="rect">
            <a:avLst/>
          </a:prstGeom>
        </p:spPr>
        <p:txBody>
          <a:bodyPr/>
          <a:lstStyle>
            <a:lvl1pPr marL="0" indent="0">
              <a:buNone/>
              <a:defRPr sz="1100">
                <a:solidFill>
                  <a:schemeClr val="tx1"/>
                </a:solidFill>
              </a:defRPr>
            </a:lvl1pPr>
          </a:lstStyle>
          <a:p>
            <a:pPr lvl="0"/>
            <a:r>
              <a:rPr lang="en-GB" dirty="0"/>
              <a:t>Lorem ipsum </a:t>
            </a:r>
            <a:r>
              <a:rPr lang="en-GB" dirty="0" err="1"/>
              <a:t>dolor</a:t>
            </a:r>
            <a:r>
              <a:rPr lang="en-GB" dirty="0"/>
              <a:t> …</a:t>
            </a:r>
          </a:p>
        </p:txBody>
      </p:sp>
      <p:sp>
        <p:nvSpPr>
          <p:cNvPr id="45" name="Text Placeholder 11">
            <a:extLst>
              <a:ext uri="{FF2B5EF4-FFF2-40B4-BE49-F238E27FC236}">
                <a16:creationId xmlns:a16="http://schemas.microsoft.com/office/drawing/2014/main" id="{AD221925-642C-4D43-A140-9168A0795764}"/>
              </a:ext>
            </a:extLst>
          </p:cNvPr>
          <p:cNvSpPr>
            <a:spLocks noGrp="1"/>
          </p:cNvSpPr>
          <p:nvPr>
            <p:ph type="body" sz="quarter" idx="32" hasCustomPrompt="1"/>
          </p:nvPr>
        </p:nvSpPr>
        <p:spPr>
          <a:xfrm>
            <a:off x="3209993" y="2025989"/>
            <a:ext cx="2004938" cy="1027123"/>
          </a:xfrm>
          <a:prstGeom prst="rect">
            <a:avLst/>
          </a:prstGeom>
        </p:spPr>
        <p:txBody>
          <a:bodyPr/>
          <a:lstStyle>
            <a:lvl1pPr marL="0" indent="0">
              <a:buNone/>
              <a:defRPr sz="1100" baseline="0">
                <a:solidFill>
                  <a:srgbClr val="4A4A4A"/>
                </a:solidFill>
              </a:defRPr>
            </a:lvl1pPr>
          </a:lstStyle>
          <a:p>
            <a:pPr lvl="0"/>
            <a:r>
              <a:rPr lang="en-GB" dirty="0"/>
              <a:t>Lorem ipsum …</a:t>
            </a:r>
          </a:p>
        </p:txBody>
      </p:sp>
      <p:sp>
        <p:nvSpPr>
          <p:cNvPr id="46" name="Text Placeholder 11">
            <a:extLst>
              <a:ext uri="{FF2B5EF4-FFF2-40B4-BE49-F238E27FC236}">
                <a16:creationId xmlns:a16="http://schemas.microsoft.com/office/drawing/2014/main" id="{FF841BE3-B65D-CF46-AF41-1F706B1A3DAA}"/>
              </a:ext>
            </a:extLst>
          </p:cNvPr>
          <p:cNvSpPr>
            <a:spLocks noGrp="1"/>
          </p:cNvSpPr>
          <p:nvPr>
            <p:ph type="body" sz="quarter" idx="33" hasCustomPrompt="1"/>
          </p:nvPr>
        </p:nvSpPr>
        <p:spPr>
          <a:xfrm>
            <a:off x="6986869" y="2025989"/>
            <a:ext cx="1995077" cy="1027123"/>
          </a:xfrm>
          <a:prstGeom prst="rect">
            <a:avLst/>
          </a:prstGeom>
        </p:spPr>
        <p:txBody>
          <a:bodyPr/>
          <a:lstStyle>
            <a:lvl1pPr marL="0" indent="0">
              <a:buNone/>
              <a:defRPr sz="1100">
                <a:solidFill>
                  <a:srgbClr val="4A4A4A"/>
                </a:solidFill>
              </a:defRPr>
            </a:lvl1pPr>
          </a:lstStyle>
          <a:p>
            <a:pPr lvl="0"/>
            <a:r>
              <a:rPr lang="en-GB" dirty="0"/>
              <a:t>Lorem ipsum </a:t>
            </a:r>
            <a:r>
              <a:rPr lang="en-GB" dirty="0" err="1"/>
              <a:t>dolor</a:t>
            </a:r>
            <a:r>
              <a:rPr lang="en-GB" dirty="0"/>
              <a:t> …</a:t>
            </a:r>
          </a:p>
        </p:txBody>
      </p:sp>
      <p:sp>
        <p:nvSpPr>
          <p:cNvPr id="31" name="Title 1">
            <a:extLst>
              <a:ext uri="{FF2B5EF4-FFF2-40B4-BE49-F238E27FC236}">
                <a16:creationId xmlns:a16="http://schemas.microsoft.com/office/drawing/2014/main" id="{AF0F3A74-5242-5743-A008-D37677671DBF}"/>
              </a:ext>
            </a:extLst>
          </p:cNvPr>
          <p:cNvSpPr>
            <a:spLocks noGrp="1"/>
          </p:cNvSpPr>
          <p:nvPr>
            <p:ph type="title" hasCustomPrompt="1"/>
          </p:nvPr>
        </p:nvSpPr>
        <p:spPr>
          <a:xfrm>
            <a:off x="838201" y="780947"/>
            <a:ext cx="10515600" cy="851941"/>
          </a:xfrm>
          <a:prstGeom prst="rect">
            <a:avLst/>
          </a:prstGeom>
        </p:spPr>
        <p:txBody>
          <a:bodyPr/>
          <a:lstStyle>
            <a:lvl1pPr algn="l">
              <a:defRPr/>
            </a:lvl1pPr>
          </a:lstStyle>
          <a:p>
            <a:r>
              <a:rPr lang="en-GB" dirty="0"/>
              <a:t>Click to edit headline</a:t>
            </a:r>
          </a:p>
        </p:txBody>
      </p:sp>
    </p:spTree>
    <p:extLst>
      <p:ext uri="{BB962C8B-B14F-4D97-AF65-F5344CB8AC3E}">
        <p14:creationId xmlns:p14="http://schemas.microsoft.com/office/powerpoint/2010/main" val="2615177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12000" decel="88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1"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250"/>
                                        <p:tgtEl>
                                          <p:spTgt spid="15"/>
                                        </p:tgtEl>
                                      </p:cBhvr>
                                    </p:animEffect>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30">
                                            <p:txEl>
                                              <p:pRg st="0" end="0"/>
                                            </p:txEl>
                                          </p:spTgt>
                                        </p:tgtEl>
                                        <p:attrNameLst>
                                          <p:attrName>style.visibility</p:attrName>
                                        </p:attrNameLst>
                                      </p:cBhvr>
                                      <p:to>
                                        <p:strVal val="visible"/>
                                      </p:to>
                                    </p:set>
                                    <p:animEffect transition="in" filter="fade">
                                      <p:cBhvr>
                                        <p:cTn id="16" dur="500"/>
                                        <p:tgtEl>
                                          <p:spTgt spid="30">
                                            <p:txEl>
                                              <p:pRg st="0" end="0"/>
                                            </p:txEl>
                                          </p:spTgt>
                                        </p:tgtEl>
                                      </p:cBhvr>
                                    </p:animEffect>
                                  </p:childTnLst>
                                </p:cTn>
                              </p:par>
                            </p:childTnLst>
                          </p:cTn>
                        </p:par>
                        <p:par>
                          <p:cTn id="17" fill="hold">
                            <p:stCondLst>
                              <p:cond delay="1750"/>
                            </p:stCondLst>
                            <p:childTnLst>
                              <p:par>
                                <p:cTn id="18" presetID="22" presetClass="entr" presetSubtype="1" fill="hold" grpId="0" nodeType="afterEffect">
                                  <p:stCondLst>
                                    <p:cond delay="0"/>
                                  </p:stCondLst>
                                  <p:childTnLst>
                                    <p:set>
                                      <p:cBhvr>
                                        <p:cTn id="19" dur="1" fill="hold">
                                          <p:stCondLst>
                                            <p:cond delay="0"/>
                                          </p:stCondLst>
                                        </p:cTn>
                                        <p:tgtEl>
                                          <p:spTgt spid="33">
                                            <p:txEl>
                                              <p:pRg st="0" end="0"/>
                                            </p:txEl>
                                          </p:spTgt>
                                        </p:tgtEl>
                                        <p:attrNameLst>
                                          <p:attrName>style.visibility</p:attrName>
                                        </p:attrNameLst>
                                      </p:cBhvr>
                                      <p:to>
                                        <p:strVal val="visible"/>
                                      </p:to>
                                    </p:set>
                                    <p:animEffect transition="in" filter="wipe(up)">
                                      <p:cBhvr>
                                        <p:cTn id="20" dur="500"/>
                                        <p:tgtEl>
                                          <p:spTgt spid="3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accel="12000" decel="8800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000" fill="hold"/>
                                        <p:tgtEl>
                                          <p:spTgt spid="26"/>
                                        </p:tgtEl>
                                        <p:attrNameLst>
                                          <p:attrName>ppt_x</p:attrName>
                                        </p:attrNameLst>
                                      </p:cBhvr>
                                      <p:tavLst>
                                        <p:tav tm="0">
                                          <p:val>
                                            <p:strVal val="1+#ppt_w/2"/>
                                          </p:val>
                                        </p:tav>
                                        <p:tav tm="100000">
                                          <p:val>
                                            <p:strVal val="#ppt_x"/>
                                          </p:val>
                                        </p:tav>
                                      </p:tavLst>
                                    </p:anim>
                                    <p:anim calcmode="lin" valueType="num">
                                      <p:cBhvr additive="base">
                                        <p:cTn id="26" dur="1000" fill="hold"/>
                                        <p:tgtEl>
                                          <p:spTgt spid="26"/>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250"/>
                                        <p:tgtEl>
                                          <p:spTgt spid="27"/>
                                        </p:tgtEl>
                                      </p:cBhvr>
                                    </p:animEffect>
                                  </p:childTnLst>
                                </p:cTn>
                              </p:par>
                            </p:childTnLst>
                          </p:cTn>
                        </p:par>
                        <p:par>
                          <p:cTn id="31" fill="hold">
                            <p:stCondLst>
                              <p:cond delay="1250"/>
                            </p:stCondLst>
                            <p:childTnLst>
                              <p:par>
                                <p:cTn id="32" presetID="10" presetClass="entr" presetSubtype="0" fill="hold" grpId="0" nodeType="after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fade">
                                      <p:cBhvr>
                                        <p:cTn id="34" dur="500"/>
                                        <p:tgtEl>
                                          <p:spTgt spid="35">
                                            <p:txEl>
                                              <p:pRg st="0" end="0"/>
                                            </p:txEl>
                                          </p:spTgt>
                                        </p:tgtEl>
                                      </p:cBhvr>
                                    </p:animEffect>
                                  </p:childTnLst>
                                </p:cTn>
                              </p:par>
                            </p:childTnLst>
                          </p:cTn>
                        </p:par>
                        <p:par>
                          <p:cTn id="35" fill="hold">
                            <p:stCondLst>
                              <p:cond delay="1750"/>
                            </p:stCondLst>
                            <p:childTnLst>
                              <p:par>
                                <p:cTn id="36" presetID="22" presetClass="entr" presetSubtype="1" fill="hold" grpId="0" nodeType="afterEffect">
                                  <p:stCondLst>
                                    <p:cond delay="0"/>
                                  </p:stCondLst>
                                  <p:childTnLst>
                                    <p:set>
                                      <p:cBhvr>
                                        <p:cTn id="37" dur="1" fill="hold">
                                          <p:stCondLst>
                                            <p:cond delay="0"/>
                                          </p:stCondLst>
                                        </p:cTn>
                                        <p:tgtEl>
                                          <p:spTgt spid="45">
                                            <p:txEl>
                                              <p:pRg st="0" end="0"/>
                                            </p:txEl>
                                          </p:spTgt>
                                        </p:tgtEl>
                                        <p:attrNameLst>
                                          <p:attrName>style.visibility</p:attrName>
                                        </p:attrNameLst>
                                      </p:cBhvr>
                                      <p:to>
                                        <p:strVal val="visible"/>
                                      </p:to>
                                    </p:set>
                                    <p:animEffect transition="in" filter="wipe(up)">
                                      <p:cBhvr>
                                        <p:cTn id="38" dur="500"/>
                                        <p:tgtEl>
                                          <p:spTgt spid="4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accel="12000" decel="8800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1000" fill="hold"/>
                                        <p:tgtEl>
                                          <p:spTgt spid="17"/>
                                        </p:tgtEl>
                                        <p:attrNameLst>
                                          <p:attrName>ppt_x</p:attrName>
                                        </p:attrNameLst>
                                      </p:cBhvr>
                                      <p:tavLst>
                                        <p:tav tm="0">
                                          <p:val>
                                            <p:strVal val="1+#ppt_w/2"/>
                                          </p:val>
                                        </p:tav>
                                        <p:tav tm="100000">
                                          <p:val>
                                            <p:strVal val="#ppt_x"/>
                                          </p:val>
                                        </p:tav>
                                      </p:tavLst>
                                    </p:anim>
                                    <p:anim calcmode="lin" valueType="num">
                                      <p:cBhvr additive="base">
                                        <p:cTn id="44" dur="1000" fill="hold"/>
                                        <p:tgtEl>
                                          <p:spTgt spid="17"/>
                                        </p:tgtEl>
                                        <p:attrNameLst>
                                          <p:attrName>ppt_y</p:attrName>
                                        </p:attrNameLst>
                                      </p:cBhvr>
                                      <p:tavLst>
                                        <p:tav tm="0">
                                          <p:val>
                                            <p:strVal val="#ppt_y"/>
                                          </p:val>
                                        </p:tav>
                                        <p:tav tm="100000">
                                          <p:val>
                                            <p:strVal val="#ppt_y"/>
                                          </p:val>
                                        </p:tav>
                                      </p:tavLst>
                                    </p:anim>
                                  </p:childTnLst>
                                </p:cTn>
                              </p:par>
                            </p:childTnLst>
                          </p:cTn>
                        </p:par>
                        <p:par>
                          <p:cTn id="45" fill="hold">
                            <p:stCondLst>
                              <p:cond delay="1000"/>
                            </p:stCondLst>
                            <p:childTnLst>
                              <p:par>
                                <p:cTn id="46" presetID="22" presetClass="entr" presetSubtype="1"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up)">
                                      <p:cBhvr>
                                        <p:cTn id="48" dur="250"/>
                                        <p:tgtEl>
                                          <p:spTgt spid="18"/>
                                        </p:tgtEl>
                                      </p:cBhvr>
                                    </p:animEffect>
                                  </p:childTnLst>
                                </p:cTn>
                              </p:par>
                            </p:childTnLst>
                          </p:cTn>
                        </p:par>
                        <p:par>
                          <p:cTn id="49" fill="hold">
                            <p:stCondLst>
                              <p:cond delay="1250"/>
                            </p:stCondLst>
                            <p:childTnLst>
                              <p:par>
                                <p:cTn id="50" presetID="10" presetClass="entr" presetSubtype="0" fill="hold" grpId="0" nodeType="afterEffect">
                                  <p:stCondLst>
                                    <p:cond delay="0"/>
                                  </p:stCondLst>
                                  <p:childTnLst>
                                    <p:set>
                                      <p:cBhvr>
                                        <p:cTn id="51" dur="1" fill="hold">
                                          <p:stCondLst>
                                            <p:cond delay="0"/>
                                          </p:stCondLst>
                                        </p:cTn>
                                        <p:tgtEl>
                                          <p:spTgt spid="37">
                                            <p:txEl>
                                              <p:pRg st="0" end="0"/>
                                            </p:txEl>
                                          </p:spTgt>
                                        </p:tgtEl>
                                        <p:attrNameLst>
                                          <p:attrName>style.visibility</p:attrName>
                                        </p:attrNameLst>
                                      </p:cBhvr>
                                      <p:to>
                                        <p:strVal val="visible"/>
                                      </p:to>
                                    </p:set>
                                    <p:animEffect transition="in" filter="fade">
                                      <p:cBhvr>
                                        <p:cTn id="52" dur="500"/>
                                        <p:tgtEl>
                                          <p:spTgt spid="37">
                                            <p:txEl>
                                              <p:pRg st="0" end="0"/>
                                            </p:txEl>
                                          </p:spTgt>
                                        </p:tgtEl>
                                      </p:cBhvr>
                                    </p:animEffect>
                                  </p:childTnLst>
                                </p:cTn>
                              </p:par>
                            </p:childTnLst>
                          </p:cTn>
                        </p:par>
                        <p:par>
                          <p:cTn id="53" fill="hold">
                            <p:stCondLst>
                              <p:cond delay="1750"/>
                            </p:stCondLst>
                            <p:childTnLst>
                              <p:par>
                                <p:cTn id="54" presetID="22" presetClass="entr" presetSubtype="1" fill="hold" grpId="0" nodeType="afterEffect">
                                  <p:stCondLst>
                                    <p:cond delay="0"/>
                                  </p:stCondLst>
                                  <p:childTnLst>
                                    <p:set>
                                      <p:cBhvr>
                                        <p:cTn id="55" dur="1" fill="hold">
                                          <p:stCondLst>
                                            <p:cond delay="0"/>
                                          </p:stCondLst>
                                        </p:cTn>
                                        <p:tgtEl>
                                          <p:spTgt spid="34">
                                            <p:txEl>
                                              <p:pRg st="0" end="0"/>
                                            </p:txEl>
                                          </p:spTgt>
                                        </p:tgtEl>
                                        <p:attrNameLst>
                                          <p:attrName>style.visibility</p:attrName>
                                        </p:attrNameLst>
                                      </p:cBhvr>
                                      <p:to>
                                        <p:strVal val="visible"/>
                                      </p:to>
                                    </p:set>
                                    <p:animEffect transition="in" filter="wipe(up)">
                                      <p:cBhvr>
                                        <p:cTn id="56" dur="500"/>
                                        <p:tgtEl>
                                          <p:spTgt spid="34">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accel="12000" decel="8800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1000" fill="hold"/>
                                        <p:tgtEl>
                                          <p:spTgt spid="23"/>
                                        </p:tgtEl>
                                        <p:attrNameLst>
                                          <p:attrName>ppt_x</p:attrName>
                                        </p:attrNameLst>
                                      </p:cBhvr>
                                      <p:tavLst>
                                        <p:tav tm="0">
                                          <p:val>
                                            <p:strVal val="1+#ppt_w/2"/>
                                          </p:val>
                                        </p:tav>
                                        <p:tav tm="100000">
                                          <p:val>
                                            <p:strVal val="#ppt_x"/>
                                          </p:val>
                                        </p:tav>
                                      </p:tavLst>
                                    </p:anim>
                                    <p:anim calcmode="lin" valueType="num">
                                      <p:cBhvr additive="base">
                                        <p:cTn id="62" dur="1000" fill="hold"/>
                                        <p:tgtEl>
                                          <p:spTgt spid="23"/>
                                        </p:tgtEl>
                                        <p:attrNameLst>
                                          <p:attrName>ppt_y</p:attrName>
                                        </p:attrNameLst>
                                      </p:cBhvr>
                                      <p:tavLst>
                                        <p:tav tm="0">
                                          <p:val>
                                            <p:strVal val="#ppt_y"/>
                                          </p:val>
                                        </p:tav>
                                        <p:tav tm="100000">
                                          <p:val>
                                            <p:strVal val="#ppt_y"/>
                                          </p:val>
                                        </p:tav>
                                      </p:tavLst>
                                    </p:anim>
                                  </p:childTnLst>
                                </p:cTn>
                              </p:par>
                            </p:childTnLst>
                          </p:cTn>
                        </p:par>
                        <p:par>
                          <p:cTn id="63" fill="hold">
                            <p:stCondLst>
                              <p:cond delay="1000"/>
                            </p:stCondLst>
                            <p:childTnLst>
                              <p:par>
                                <p:cTn id="64" presetID="22" presetClass="entr" presetSubtype="4" fill="hold"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down)">
                                      <p:cBhvr>
                                        <p:cTn id="66" dur="250"/>
                                        <p:tgtEl>
                                          <p:spTgt spid="24"/>
                                        </p:tgtEl>
                                      </p:cBhvr>
                                    </p:animEffect>
                                  </p:childTnLst>
                                </p:cTn>
                              </p:par>
                            </p:childTnLst>
                          </p:cTn>
                        </p:par>
                        <p:par>
                          <p:cTn id="67" fill="hold">
                            <p:stCondLst>
                              <p:cond delay="1250"/>
                            </p:stCondLst>
                            <p:childTnLst>
                              <p:par>
                                <p:cTn id="68" presetID="10" presetClass="entr" presetSubtype="0" fill="hold" grpId="0" nodeType="afterEffect">
                                  <p:stCondLst>
                                    <p:cond delay="0"/>
                                  </p:stCondLst>
                                  <p:childTnLst>
                                    <p:set>
                                      <p:cBhvr>
                                        <p:cTn id="69" dur="1" fill="hold">
                                          <p:stCondLst>
                                            <p:cond delay="0"/>
                                          </p:stCondLst>
                                        </p:cTn>
                                        <p:tgtEl>
                                          <p:spTgt spid="39">
                                            <p:txEl>
                                              <p:pRg st="0" end="0"/>
                                            </p:txEl>
                                          </p:spTgt>
                                        </p:tgtEl>
                                        <p:attrNameLst>
                                          <p:attrName>style.visibility</p:attrName>
                                        </p:attrNameLst>
                                      </p:cBhvr>
                                      <p:to>
                                        <p:strVal val="visible"/>
                                      </p:to>
                                    </p:set>
                                    <p:animEffect transition="in" filter="fade">
                                      <p:cBhvr>
                                        <p:cTn id="70" dur="500"/>
                                        <p:tgtEl>
                                          <p:spTgt spid="39">
                                            <p:txEl>
                                              <p:pRg st="0" end="0"/>
                                            </p:txEl>
                                          </p:spTgt>
                                        </p:tgtEl>
                                      </p:cBhvr>
                                    </p:animEffect>
                                  </p:childTnLst>
                                </p:cTn>
                              </p:par>
                            </p:childTnLst>
                          </p:cTn>
                        </p:par>
                        <p:par>
                          <p:cTn id="71" fill="hold">
                            <p:stCondLst>
                              <p:cond delay="1750"/>
                            </p:stCondLst>
                            <p:childTnLst>
                              <p:par>
                                <p:cTn id="72" presetID="22" presetClass="entr" presetSubtype="1" fill="hold" grpId="0" nodeType="afterEffect">
                                  <p:stCondLst>
                                    <p:cond delay="0"/>
                                  </p:stCondLst>
                                  <p:childTnLst>
                                    <p:set>
                                      <p:cBhvr>
                                        <p:cTn id="73" dur="1" fill="hold">
                                          <p:stCondLst>
                                            <p:cond delay="0"/>
                                          </p:stCondLst>
                                        </p:cTn>
                                        <p:tgtEl>
                                          <p:spTgt spid="46">
                                            <p:txEl>
                                              <p:pRg st="0" end="0"/>
                                            </p:txEl>
                                          </p:spTgt>
                                        </p:tgtEl>
                                        <p:attrNameLst>
                                          <p:attrName>style.visibility</p:attrName>
                                        </p:attrNameLst>
                                      </p:cBhvr>
                                      <p:to>
                                        <p:strVal val="visible"/>
                                      </p:to>
                                    </p:set>
                                    <p:animEffect transition="in" filter="wipe(up)">
                                      <p:cBhvr>
                                        <p:cTn id="74" dur="500"/>
                                        <p:tgtEl>
                                          <p:spTgt spid="46">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2" accel="12000" decel="8800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1000" fill="hold"/>
                                        <p:tgtEl>
                                          <p:spTgt spid="20"/>
                                        </p:tgtEl>
                                        <p:attrNameLst>
                                          <p:attrName>ppt_x</p:attrName>
                                        </p:attrNameLst>
                                      </p:cBhvr>
                                      <p:tavLst>
                                        <p:tav tm="0">
                                          <p:val>
                                            <p:strVal val="1+#ppt_w/2"/>
                                          </p:val>
                                        </p:tav>
                                        <p:tav tm="100000">
                                          <p:val>
                                            <p:strVal val="#ppt_x"/>
                                          </p:val>
                                        </p:tav>
                                      </p:tavLst>
                                    </p:anim>
                                    <p:anim calcmode="lin" valueType="num">
                                      <p:cBhvr additive="base">
                                        <p:cTn id="80" dur="1000" fill="hold"/>
                                        <p:tgtEl>
                                          <p:spTgt spid="20"/>
                                        </p:tgtEl>
                                        <p:attrNameLst>
                                          <p:attrName>ppt_y</p:attrName>
                                        </p:attrNameLst>
                                      </p:cBhvr>
                                      <p:tavLst>
                                        <p:tav tm="0">
                                          <p:val>
                                            <p:strVal val="#ppt_y"/>
                                          </p:val>
                                        </p:tav>
                                        <p:tav tm="100000">
                                          <p:val>
                                            <p:strVal val="#ppt_y"/>
                                          </p:val>
                                        </p:tav>
                                      </p:tavLst>
                                    </p:anim>
                                  </p:childTnLst>
                                </p:cTn>
                              </p:par>
                            </p:childTnLst>
                          </p:cTn>
                        </p:par>
                        <p:par>
                          <p:cTn id="81" fill="hold">
                            <p:stCondLst>
                              <p:cond delay="1000"/>
                            </p:stCondLst>
                            <p:childTnLst>
                              <p:par>
                                <p:cTn id="82" presetID="22" presetClass="entr" presetSubtype="1" fill="hold" nodeType="after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wipe(up)">
                                      <p:cBhvr>
                                        <p:cTn id="84" dur="250"/>
                                        <p:tgtEl>
                                          <p:spTgt spid="21"/>
                                        </p:tgtEl>
                                      </p:cBhvr>
                                    </p:animEffect>
                                  </p:childTnLst>
                                </p:cTn>
                              </p:par>
                            </p:childTnLst>
                          </p:cTn>
                        </p:par>
                        <p:par>
                          <p:cTn id="85" fill="hold">
                            <p:stCondLst>
                              <p:cond delay="1250"/>
                            </p:stCondLst>
                            <p:childTnLst>
                              <p:par>
                                <p:cTn id="86" presetID="10" presetClass="entr" presetSubtype="0" fill="hold" grpId="0" nodeType="afterEffect">
                                  <p:stCondLst>
                                    <p:cond delay="0"/>
                                  </p:stCondLst>
                                  <p:childTnLst>
                                    <p:set>
                                      <p:cBhvr>
                                        <p:cTn id="87" dur="1" fill="hold">
                                          <p:stCondLst>
                                            <p:cond delay="0"/>
                                          </p:stCondLst>
                                        </p:cTn>
                                        <p:tgtEl>
                                          <p:spTgt spid="41">
                                            <p:txEl>
                                              <p:pRg st="0" end="0"/>
                                            </p:txEl>
                                          </p:spTgt>
                                        </p:tgtEl>
                                        <p:attrNameLst>
                                          <p:attrName>style.visibility</p:attrName>
                                        </p:attrNameLst>
                                      </p:cBhvr>
                                      <p:to>
                                        <p:strVal val="visible"/>
                                      </p:to>
                                    </p:set>
                                    <p:animEffect transition="in" filter="fade">
                                      <p:cBhvr>
                                        <p:cTn id="88" dur="500"/>
                                        <p:tgtEl>
                                          <p:spTgt spid="41">
                                            <p:txEl>
                                              <p:pRg st="0" end="0"/>
                                            </p:txEl>
                                          </p:spTgt>
                                        </p:tgtEl>
                                      </p:cBhvr>
                                    </p:animEffect>
                                  </p:childTnLst>
                                </p:cTn>
                              </p:par>
                            </p:childTnLst>
                          </p:cTn>
                        </p:par>
                        <p:par>
                          <p:cTn id="89" fill="hold">
                            <p:stCondLst>
                              <p:cond delay="1750"/>
                            </p:stCondLst>
                            <p:childTnLst>
                              <p:par>
                                <p:cTn id="90" presetID="22" presetClass="entr" presetSubtype="1" fill="hold" grpId="0" nodeType="afterEffect">
                                  <p:stCondLst>
                                    <p:cond delay="0"/>
                                  </p:stCondLst>
                                  <p:childTnLst>
                                    <p:set>
                                      <p:cBhvr>
                                        <p:cTn id="91" dur="1" fill="hold">
                                          <p:stCondLst>
                                            <p:cond delay="0"/>
                                          </p:stCondLst>
                                        </p:cTn>
                                        <p:tgtEl>
                                          <p:spTgt spid="44">
                                            <p:txEl>
                                              <p:pRg st="0" end="0"/>
                                            </p:txEl>
                                          </p:spTgt>
                                        </p:tgtEl>
                                        <p:attrNameLst>
                                          <p:attrName>style.visibility</p:attrName>
                                        </p:attrNameLst>
                                      </p:cBhvr>
                                      <p:to>
                                        <p:strVal val="visible"/>
                                      </p:to>
                                    </p:set>
                                    <p:animEffect transition="in" filter="wipe(up)">
                                      <p:cBhvr>
                                        <p:cTn id="92"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P spid="23" grpId="0" animBg="1"/>
      <p:bldP spid="26" grpId="0" animBg="1"/>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1" grpId="0" build="p">
        <p:tmplLst>
          <p:tmpl lvl="1">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3" grpId="0" build="p">
        <p:tmplLst>
          <p:tmpl lvl="1">
            <p:tnLst>
              <p:par>
                <p:cTn presetID="22" presetClass="entr" presetSubtype="1"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up)">
                      <p:cBhvr>
                        <p:cTn dur="500"/>
                        <p:tgtEl>
                          <p:spTgt spid="33"/>
                        </p:tgtEl>
                      </p:cBhvr>
                    </p:animEffect>
                  </p:childTnLst>
                </p:cTn>
              </p:par>
            </p:tnLst>
          </p:tmpl>
        </p:tmplLst>
      </p:bldP>
      <p:bldP spid="34" grpId="0" build="p">
        <p:tmplLst>
          <p:tmpl lvl="1">
            <p:tnLst>
              <p:par>
                <p:cTn presetID="22" presetClass="entr" presetSubtype="1"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up)">
                      <p:cBhvr>
                        <p:cTn dur="500"/>
                        <p:tgtEl>
                          <p:spTgt spid="34"/>
                        </p:tgtEl>
                      </p:cBhvr>
                    </p:animEffect>
                  </p:childTnLst>
                </p:cTn>
              </p:par>
            </p:tnLst>
          </p:tmpl>
        </p:tmplLst>
      </p:bldP>
      <p:bldP spid="44" grpId="0" build="p">
        <p:tmplLst>
          <p:tmpl lvl="1">
            <p:tnLst>
              <p:par>
                <p:cTn presetID="22" presetClass="entr" presetSubtype="1"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up)">
                      <p:cBhvr>
                        <p:cTn dur="500"/>
                        <p:tgtEl>
                          <p:spTgt spid="44"/>
                        </p:tgtEl>
                      </p:cBhvr>
                    </p:animEffect>
                  </p:childTnLst>
                </p:cTn>
              </p:par>
            </p:tnLst>
          </p:tmpl>
        </p:tmplLst>
      </p:bldP>
      <p:bldP spid="45" grpId="0" build="p">
        <p:tmplLst>
          <p:tmpl lvl="1">
            <p:tnLst>
              <p:par>
                <p:cTn presetID="22" presetClass="entr" presetSubtype="1"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wipe(up)">
                      <p:cBhvr>
                        <p:cTn dur="500"/>
                        <p:tgtEl>
                          <p:spTgt spid="45"/>
                        </p:tgtEl>
                      </p:cBhvr>
                    </p:animEffect>
                  </p:childTnLst>
                </p:cTn>
              </p:par>
            </p:tnLst>
          </p:tmpl>
        </p:tmplLst>
      </p:bldP>
      <p:bldP spid="46" grpId="0" build="p">
        <p:tmplLst>
          <p:tmpl lvl="1">
            <p:tnLst>
              <p:par>
                <p:cTn presetID="22" presetClass="entr" presetSubtype="1"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up)">
                      <p:cBhvr>
                        <p:cTn dur="500"/>
                        <p:tgtEl>
                          <p:spTgt spid="46"/>
                        </p:tgtEl>
                      </p:cBhvr>
                    </p:animEffect>
                  </p:childTnLst>
                </p:cTn>
              </p:par>
            </p:tnLst>
          </p:tmpl>
        </p:tmplLst>
      </p:bldP>
    </p:bld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3 boxes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GB" dirty="0"/>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90"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GB" dirty="0"/>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54616"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GB" dirty="0"/>
              <a:t>Click to edit headline </a:t>
            </a:r>
          </a:p>
        </p:txBody>
      </p:sp>
      <p:sp>
        <p:nvSpPr>
          <p:cNvPr id="16" name="Title 1">
            <a:extLst>
              <a:ext uri="{FF2B5EF4-FFF2-40B4-BE49-F238E27FC236}">
                <a16:creationId xmlns:a16="http://schemas.microsoft.com/office/drawing/2014/main" id="{5B6D3DA5-3340-EF47-B15D-291582037D01}"/>
              </a:ext>
            </a:extLst>
          </p:cNvPr>
          <p:cNvSpPr>
            <a:spLocks noGrp="1"/>
          </p:cNvSpPr>
          <p:nvPr>
            <p:ph type="title" hasCustomPrompt="1"/>
          </p:nvPr>
        </p:nvSpPr>
        <p:spPr>
          <a:xfrm>
            <a:off x="838201" y="780947"/>
            <a:ext cx="10515600" cy="851941"/>
          </a:xfrm>
          <a:prstGeom prst="rect">
            <a:avLst/>
          </a:prstGeom>
        </p:spPr>
        <p:txBody>
          <a:bodyPr/>
          <a:lstStyle/>
          <a:p>
            <a:r>
              <a:rPr lang="en-GB" dirty="0"/>
              <a:t>Click to edit headline</a:t>
            </a:r>
          </a:p>
        </p:txBody>
      </p:sp>
      <p:sp>
        <p:nvSpPr>
          <p:cNvPr id="15" name="Content Placeholder 2">
            <a:extLst>
              <a:ext uri="{FF2B5EF4-FFF2-40B4-BE49-F238E27FC236}">
                <a16:creationId xmlns:a16="http://schemas.microsoft.com/office/drawing/2014/main" id="{CE9C4906-4C4E-A74E-B75C-FD3BF9117E69}"/>
              </a:ext>
            </a:extLst>
          </p:cNvPr>
          <p:cNvSpPr>
            <a:spLocks noGrp="1"/>
          </p:cNvSpPr>
          <p:nvPr>
            <p:ph idx="1" hasCustomPrompt="1"/>
          </p:nvPr>
        </p:nvSpPr>
        <p:spPr>
          <a:xfrm>
            <a:off x="1081779"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noProof="0" dirty="0"/>
              <a:t>Click to add content</a:t>
            </a:r>
          </a:p>
        </p:txBody>
      </p:sp>
      <p:sp>
        <p:nvSpPr>
          <p:cNvPr id="17" name="Content Placeholder 2">
            <a:extLst>
              <a:ext uri="{FF2B5EF4-FFF2-40B4-BE49-F238E27FC236}">
                <a16:creationId xmlns:a16="http://schemas.microsoft.com/office/drawing/2014/main" id="{0FB64B3F-4335-1943-9D37-54A38D439508}"/>
              </a:ext>
            </a:extLst>
          </p:cNvPr>
          <p:cNvSpPr>
            <a:spLocks noGrp="1"/>
          </p:cNvSpPr>
          <p:nvPr>
            <p:ph idx="22" hasCustomPrompt="1"/>
          </p:nvPr>
        </p:nvSpPr>
        <p:spPr>
          <a:xfrm>
            <a:off x="4669968"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noProof="0" dirty="0"/>
              <a:t>Click to add content</a:t>
            </a:r>
          </a:p>
        </p:txBody>
      </p:sp>
      <p:sp>
        <p:nvSpPr>
          <p:cNvPr id="18" name="Content Placeholder 2">
            <a:extLst>
              <a:ext uri="{FF2B5EF4-FFF2-40B4-BE49-F238E27FC236}">
                <a16:creationId xmlns:a16="http://schemas.microsoft.com/office/drawing/2014/main" id="{72A77B79-4840-4343-B221-301CC5F18C64}"/>
              </a:ext>
            </a:extLst>
          </p:cNvPr>
          <p:cNvSpPr>
            <a:spLocks noGrp="1"/>
          </p:cNvSpPr>
          <p:nvPr>
            <p:ph idx="23" hasCustomPrompt="1"/>
          </p:nvPr>
        </p:nvSpPr>
        <p:spPr>
          <a:xfrm>
            <a:off x="8298194"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noProof="0" dirty="0"/>
              <a:t>Click to add content</a:t>
            </a:r>
          </a:p>
        </p:txBody>
      </p:sp>
    </p:spTree>
    <p:extLst>
      <p:ext uri="{BB962C8B-B14F-4D97-AF65-F5344CB8AC3E}">
        <p14:creationId xmlns:p14="http://schemas.microsoft.com/office/powerpoint/2010/main" val="150685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 calcmode="lin" valueType="num">
                                      <p:cBhvr additive="base">
                                        <p:cTn id="29"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8">
                                            <p:txEl>
                                              <p:pRg st="0" end="0"/>
                                            </p:txEl>
                                          </p:spTgt>
                                        </p:tgtEl>
                                        <p:attrNameLst>
                                          <p:attrName>style.visibility</p:attrName>
                                        </p:attrNameLst>
                                      </p:cBhvr>
                                      <p:to>
                                        <p:strVal val="visible"/>
                                      </p:to>
                                    </p:set>
                                    <p:anim calcmode="lin" valueType="num">
                                      <p:cBhvr additive="base">
                                        <p:cTn id="4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5" grpId="0" build="p">
        <p:tmplLst>
          <p:tmpl lvl="1">
            <p:tnLst>
              <p:par>
                <p:cTn presetID="2" presetClass="entr" presetSubtype="4"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1+#ppt_h/2"/>
                          </p:val>
                        </p:tav>
                        <p:tav tm="100000">
                          <p:val>
                            <p:strVal val="#ppt_y"/>
                          </p:val>
                        </p:tav>
                      </p:tavLst>
                    </p:anim>
                  </p:childTnLst>
                </p:cTn>
              </p:par>
            </p:tnLst>
          </p:tmpl>
        </p:tmplLst>
      </p:bldP>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3"/>
            <a:ext cx="3410779" cy="3185160"/>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79"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dirty="0"/>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GB" dirty="0"/>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90" y="2454213"/>
            <a:ext cx="3410779" cy="3185160"/>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4669968"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dirty="0"/>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GB" dirty="0"/>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14579" y="2454213"/>
            <a:ext cx="3410779" cy="3185160"/>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58157"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dirty="0"/>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58157"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GB" dirty="0"/>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1" y="780947"/>
            <a:ext cx="10515600" cy="851941"/>
          </a:xfrm>
          <a:prstGeom prst="rect">
            <a:avLst/>
          </a:prstGeom>
        </p:spPr>
        <p:txBody>
          <a:bodyPr/>
          <a:lstStyle/>
          <a:p>
            <a:r>
              <a:rPr lang="en-GB" dirty="0"/>
              <a:t>Click to edit headline</a:t>
            </a:r>
          </a:p>
        </p:txBody>
      </p:sp>
    </p:spTree>
    <p:extLst>
      <p:ext uri="{BB962C8B-B14F-4D97-AF65-F5344CB8AC3E}">
        <p14:creationId xmlns:p14="http://schemas.microsoft.com/office/powerpoint/2010/main" val="1733296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3"/>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5"/>
            <a:ext cx="1574012" cy="1595187"/>
          </a:xfrm>
          <a:prstGeom prst="rect">
            <a:avLst/>
          </a:prstGeom>
        </p:spPr>
        <p:txBody>
          <a:bodyPr>
            <a:normAutofit/>
          </a:bodyPr>
          <a:lstStyle>
            <a:lvl1pPr marL="0" indent="0">
              <a:buNone/>
              <a:defRPr sz="1600" baseline="0">
                <a:solidFill>
                  <a:schemeClr val="bg1"/>
                </a:solidFill>
              </a:defRPr>
            </a:lvl1pPr>
          </a:lstStyle>
          <a:p>
            <a:pPr lvl="0"/>
            <a:r>
              <a:rPr lang="en-GB" dirty="0"/>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GB" dirty="0"/>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3"/>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5"/>
            <a:ext cx="1574012" cy="1595187"/>
          </a:xfrm>
          <a:prstGeom prst="rect">
            <a:avLst/>
          </a:prstGeom>
        </p:spPr>
        <p:txBody>
          <a:bodyPr>
            <a:normAutofit/>
          </a:bodyPr>
          <a:lstStyle>
            <a:lvl1pPr marL="0" indent="0">
              <a:buNone/>
              <a:defRPr sz="1600" baseline="0">
                <a:solidFill>
                  <a:schemeClr val="bg1"/>
                </a:solidFill>
              </a:defRPr>
            </a:lvl1pPr>
          </a:lstStyle>
          <a:p>
            <a:pPr lvl="0"/>
            <a:r>
              <a:rPr lang="en-GB" dirty="0"/>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GB" dirty="0"/>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3"/>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5"/>
            <a:ext cx="1574012" cy="1595187"/>
          </a:xfrm>
          <a:prstGeom prst="rect">
            <a:avLst/>
          </a:prstGeom>
        </p:spPr>
        <p:txBody>
          <a:bodyPr>
            <a:normAutofit/>
          </a:bodyPr>
          <a:lstStyle>
            <a:lvl1pPr marL="0" indent="0">
              <a:buNone/>
              <a:defRPr sz="1600" baseline="0">
                <a:solidFill>
                  <a:schemeClr val="bg1"/>
                </a:solidFill>
              </a:defRPr>
            </a:lvl1pPr>
          </a:lstStyle>
          <a:p>
            <a:pPr lvl="0"/>
            <a:r>
              <a:rPr lang="en-GB" dirty="0"/>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GB" dirty="0"/>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1" y="780947"/>
            <a:ext cx="10515600" cy="851941"/>
          </a:xfrm>
          <a:prstGeom prst="rect">
            <a:avLst/>
          </a:prstGeom>
        </p:spPr>
        <p:txBody>
          <a:bodyPr/>
          <a:lstStyle/>
          <a:p>
            <a:r>
              <a:rPr lang="en-GB" dirty="0"/>
              <a:t>Click to edit headline</a:t>
            </a:r>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3"/>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5"/>
            <a:ext cx="1574012" cy="1595187"/>
          </a:xfrm>
          <a:prstGeom prst="rect">
            <a:avLst/>
          </a:prstGeom>
        </p:spPr>
        <p:txBody>
          <a:bodyPr>
            <a:normAutofit/>
          </a:bodyPr>
          <a:lstStyle>
            <a:lvl1pPr marL="0" indent="0">
              <a:buNone/>
              <a:defRPr sz="1600" baseline="0">
                <a:solidFill>
                  <a:schemeClr val="bg1"/>
                </a:solidFill>
              </a:defRPr>
            </a:lvl1pPr>
          </a:lstStyle>
          <a:p>
            <a:pPr lvl="0"/>
            <a:r>
              <a:rPr lang="en-GB" dirty="0"/>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GB" dirty="0"/>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36777" y="2454213"/>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0356" y="3797085"/>
            <a:ext cx="1574012" cy="1595187"/>
          </a:xfrm>
          <a:prstGeom prst="rect">
            <a:avLst/>
          </a:prstGeom>
        </p:spPr>
        <p:txBody>
          <a:bodyPr>
            <a:normAutofit/>
          </a:bodyPr>
          <a:lstStyle>
            <a:lvl1pPr marL="0" indent="0">
              <a:buNone/>
              <a:defRPr sz="1600" baseline="0">
                <a:solidFill>
                  <a:schemeClr val="bg1"/>
                </a:solidFill>
              </a:defRPr>
            </a:lvl1pPr>
          </a:lstStyle>
          <a:p>
            <a:pPr lvl="0"/>
            <a:r>
              <a:rPr lang="en-GB" dirty="0"/>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0356"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GB" dirty="0"/>
              <a:t>Click to edit headline </a:t>
            </a:r>
          </a:p>
        </p:txBody>
      </p:sp>
    </p:spTree>
    <p:extLst>
      <p:ext uri="{BB962C8B-B14F-4D97-AF65-F5344CB8AC3E}">
        <p14:creationId xmlns:p14="http://schemas.microsoft.com/office/powerpoint/2010/main" val="3348171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2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3"/>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5"/>
            <a:ext cx="1574012" cy="1522253"/>
          </a:xfrm>
          <a:prstGeom prst="rect">
            <a:avLst/>
          </a:prstGeom>
        </p:spPr>
        <p:txBody>
          <a:bodyPr>
            <a:normAutofit/>
          </a:bodyPr>
          <a:lstStyle>
            <a:lvl1pPr marL="0" indent="0">
              <a:buNone/>
              <a:defRPr sz="1600" baseline="0">
                <a:solidFill>
                  <a:schemeClr val="bg1"/>
                </a:solidFill>
              </a:defRPr>
            </a:lvl1pPr>
          </a:lstStyle>
          <a:p>
            <a:pPr lvl="0"/>
            <a:r>
              <a:rPr lang="en-GB" dirty="0"/>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GB" dirty="0"/>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3"/>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5"/>
            <a:ext cx="1574012" cy="1522253"/>
          </a:xfrm>
          <a:prstGeom prst="rect">
            <a:avLst/>
          </a:prstGeom>
        </p:spPr>
        <p:txBody>
          <a:bodyPr>
            <a:normAutofit/>
          </a:bodyPr>
          <a:lstStyle>
            <a:lvl1pPr marL="0" indent="0">
              <a:buNone/>
              <a:defRPr sz="1600" baseline="0">
                <a:solidFill>
                  <a:schemeClr val="bg1"/>
                </a:solidFill>
              </a:defRPr>
            </a:lvl1pPr>
          </a:lstStyle>
          <a:p>
            <a:pPr lvl="0"/>
            <a:r>
              <a:rPr lang="en-GB" dirty="0"/>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GB" dirty="0"/>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3"/>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5"/>
            <a:ext cx="1574012" cy="1522253"/>
          </a:xfrm>
          <a:prstGeom prst="rect">
            <a:avLst/>
          </a:prstGeom>
        </p:spPr>
        <p:txBody>
          <a:bodyPr>
            <a:normAutofit/>
          </a:bodyPr>
          <a:lstStyle>
            <a:lvl1pPr marL="0" indent="0">
              <a:buNone/>
              <a:defRPr sz="1600" baseline="0">
                <a:solidFill>
                  <a:schemeClr val="bg1"/>
                </a:solidFill>
              </a:defRPr>
            </a:lvl1pPr>
          </a:lstStyle>
          <a:p>
            <a:pPr lvl="0"/>
            <a:r>
              <a:rPr lang="en-GB" dirty="0"/>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GB" dirty="0"/>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1" y="780947"/>
            <a:ext cx="10515600" cy="851941"/>
          </a:xfrm>
          <a:prstGeom prst="rect">
            <a:avLst/>
          </a:prstGeom>
        </p:spPr>
        <p:txBody>
          <a:bodyPr/>
          <a:lstStyle/>
          <a:p>
            <a:r>
              <a:rPr lang="en-GB" dirty="0"/>
              <a:t>Click to edit headline</a:t>
            </a:r>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3"/>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5"/>
            <a:ext cx="1574012" cy="1522253"/>
          </a:xfrm>
          <a:prstGeom prst="rect">
            <a:avLst/>
          </a:prstGeom>
        </p:spPr>
        <p:txBody>
          <a:bodyPr>
            <a:normAutofit/>
          </a:bodyPr>
          <a:lstStyle>
            <a:lvl1pPr marL="0" indent="0">
              <a:buNone/>
              <a:defRPr sz="1600" baseline="0">
                <a:solidFill>
                  <a:schemeClr val="bg1"/>
                </a:solidFill>
              </a:defRPr>
            </a:lvl1pPr>
          </a:lstStyle>
          <a:p>
            <a:pPr lvl="0"/>
            <a:r>
              <a:rPr lang="en-GB" dirty="0"/>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GB" dirty="0"/>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46010" y="2454213"/>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9590" y="3797085"/>
            <a:ext cx="1574012" cy="1522253"/>
          </a:xfrm>
          <a:prstGeom prst="rect">
            <a:avLst/>
          </a:prstGeom>
        </p:spPr>
        <p:txBody>
          <a:bodyPr>
            <a:normAutofit/>
          </a:bodyPr>
          <a:lstStyle>
            <a:lvl1pPr marL="0" indent="0">
              <a:buNone/>
              <a:defRPr sz="1600" baseline="0">
                <a:solidFill>
                  <a:schemeClr val="bg1"/>
                </a:solidFill>
              </a:defRPr>
            </a:lvl1pPr>
          </a:lstStyle>
          <a:p>
            <a:pPr lvl="0"/>
            <a:r>
              <a:rPr lang="en-GB" dirty="0"/>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959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GB" dirty="0"/>
              <a:t>Click to edit headline </a:t>
            </a:r>
          </a:p>
        </p:txBody>
      </p:sp>
      <p:sp>
        <p:nvSpPr>
          <p:cNvPr id="22" name="Text Placeholder 2">
            <a:extLst>
              <a:ext uri="{FF2B5EF4-FFF2-40B4-BE49-F238E27FC236}">
                <a16:creationId xmlns:a16="http://schemas.microsoft.com/office/drawing/2014/main" id="{73622513-D7DA-404A-8B3F-A2C1543D8278}"/>
              </a:ext>
            </a:extLst>
          </p:cNvPr>
          <p:cNvSpPr>
            <a:spLocks noGrp="1"/>
          </p:cNvSpPr>
          <p:nvPr>
            <p:ph type="body" idx="10" hasCustomPrompt="1"/>
          </p:nvPr>
        </p:nvSpPr>
        <p:spPr>
          <a:xfrm>
            <a:off x="839789" y="1538663"/>
            <a:ext cx="10514012" cy="823912"/>
          </a:xfrm>
        </p:spPr>
        <p:txBody>
          <a:bodyPr anchor="ctr">
            <a:normAutofit/>
          </a:bodyPr>
          <a:lstStyle>
            <a:lvl1pPr marL="0" indent="0">
              <a:buNone/>
              <a:defRPr sz="2400" b="1">
                <a:solidFill>
                  <a:srgbClr val="005E58"/>
                </a:solidFill>
              </a:defRPr>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GB" dirty="0"/>
              <a:t>Click to edit body text</a:t>
            </a:r>
          </a:p>
        </p:txBody>
      </p:sp>
    </p:spTree>
    <p:extLst>
      <p:ext uri="{BB962C8B-B14F-4D97-AF65-F5344CB8AC3E}">
        <p14:creationId xmlns:p14="http://schemas.microsoft.com/office/powerpoint/2010/main" val="2512862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5. Content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24D93B-0EFB-924B-8785-34E566A9111F}"/>
              </a:ext>
            </a:extLst>
          </p:cNvPr>
          <p:cNvSpPr/>
          <p:nvPr userDrawn="1"/>
        </p:nvSpPr>
        <p:spPr>
          <a:xfrm>
            <a:off x="8054616" y="987426"/>
            <a:ext cx="3410779" cy="4651949"/>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98194" y="2240633"/>
            <a:ext cx="2920380" cy="1247928"/>
          </a:xfrm>
          <a:prstGeom prst="rect">
            <a:avLst/>
          </a:prstGeom>
        </p:spPr>
        <p:txBody>
          <a:bodyPr>
            <a:normAutofit/>
          </a:bodyPr>
          <a:lstStyle>
            <a:lvl1pPr marL="0" indent="0">
              <a:buNone/>
              <a:defRPr sz="2000" baseline="0">
                <a:solidFill>
                  <a:schemeClr val="bg1"/>
                </a:solidFill>
              </a:defRPr>
            </a:lvl1pPr>
          </a:lstStyle>
          <a:p>
            <a:pPr lvl="0"/>
            <a:r>
              <a:rPr lang="en-GB" dirty="0"/>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1218627"/>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GB" dirty="0"/>
              <a:t>Click to edit headline </a:t>
            </a:r>
          </a:p>
        </p:txBody>
      </p:sp>
      <p:sp>
        <p:nvSpPr>
          <p:cNvPr id="15" name="Title 1">
            <a:extLst>
              <a:ext uri="{FF2B5EF4-FFF2-40B4-BE49-F238E27FC236}">
                <a16:creationId xmlns:a16="http://schemas.microsoft.com/office/drawing/2014/main" id="{3FF0CE3A-252A-FB40-A308-7B66F3A48922}"/>
              </a:ext>
            </a:extLst>
          </p:cNvPr>
          <p:cNvSpPr>
            <a:spLocks noGrp="1"/>
          </p:cNvSpPr>
          <p:nvPr>
            <p:ph type="title" hasCustomPrompt="1"/>
          </p:nvPr>
        </p:nvSpPr>
        <p:spPr>
          <a:xfrm>
            <a:off x="839789" y="987426"/>
            <a:ext cx="6599398" cy="1321823"/>
          </a:xfrm>
          <a:prstGeom prst="rect">
            <a:avLst/>
          </a:prstGeom>
        </p:spPr>
        <p:txBody>
          <a:bodyPr anchor="b">
            <a:normAutofit/>
          </a:bodyPr>
          <a:lstStyle>
            <a:lvl1pPr>
              <a:defRPr sz="3600"/>
            </a:lvl1pPr>
          </a:lstStyle>
          <a:p>
            <a:r>
              <a:rPr lang="en-GB" dirty="0"/>
              <a:t>Click to edit headline</a:t>
            </a:r>
          </a:p>
        </p:txBody>
      </p:sp>
      <p:sp>
        <p:nvSpPr>
          <p:cNvPr id="16" name="Text Placeholder 3">
            <a:extLst>
              <a:ext uri="{FF2B5EF4-FFF2-40B4-BE49-F238E27FC236}">
                <a16:creationId xmlns:a16="http://schemas.microsoft.com/office/drawing/2014/main" id="{C41F4998-465A-F54A-B84E-605B0C2D3D33}"/>
              </a:ext>
            </a:extLst>
          </p:cNvPr>
          <p:cNvSpPr>
            <a:spLocks noGrp="1"/>
          </p:cNvSpPr>
          <p:nvPr>
            <p:ph type="body" sz="half" idx="2" hasCustomPrompt="1"/>
          </p:nvPr>
        </p:nvSpPr>
        <p:spPr>
          <a:xfrm>
            <a:off x="839789" y="2510725"/>
            <a:ext cx="6599398" cy="3128649"/>
          </a:xfrm>
        </p:spPr>
        <p:txBody>
          <a:bodyPr>
            <a:normAutofit/>
          </a:bodyPr>
          <a:lstStyle>
            <a:lvl1pPr marL="0" indent="0">
              <a:buNone/>
              <a:defRPr sz="20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GB" dirty="0"/>
              <a:t>Click to edit body text </a:t>
            </a:r>
          </a:p>
        </p:txBody>
      </p:sp>
    </p:spTree>
    <p:extLst>
      <p:ext uri="{BB962C8B-B14F-4D97-AF65-F5344CB8AC3E}">
        <p14:creationId xmlns:p14="http://schemas.microsoft.com/office/powerpoint/2010/main" val="167266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 calcmode="lin" valueType="num">
                                      <p:cBhvr additive="base">
                                        <p:cTn id="1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 calcmode="lin" valueType="num">
                                      <p:cBhvr additive="base">
                                        <p:cTn id="15"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2057399"/>
            <a:ext cx="5437186" cy="3855028"/>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4" name="Text Placeholder 2">
            <a:extLst>
              <a:ext uri="{FF2B5EF4-FFF2-40B4-BE49-F238E27FC236}">
                <a16:creationId xmlns:a16="http://schemas.microsoft.com/office/drawing/2014/main" id="{F90E6657-4F9A-5E40-BC80-28410D1ED210}"/>
              </a:ext>
            </a:extLst>
          </p:cNvPr>
          <p:cNvSpPr>
            <a:spLocks noGrp="1"/>
          </p:cNvSpPr>
          <p:nvPr>
            <p:ph type="body" sz="quarter" idx="13" hasCustomPrompt="1"/>
          </p:nvPr>
        </p:nvSpPr>
        <p:spPr>
          <a:xfrm>
            <a:off x="6642894" y="3593125"/>
            <a:ext cx="3943666" cy="1426978"/>
          </a:xfrm>
          <a:prstGeom prst="rect">
            <a:avLst/>
          </a:prstGeom>
        </p:spPr>
        <p:txBody>
          <a:bodyPr/>
          <a:lstStyle>
            <a:lvl1pPr marL="0" indent="0">
              <a:buNone/>
              <a:defRPr sz="2000">
                <a:solidFill>
                  <a:srgbClr val="2B2A2A"/>
                </a:solidFill>
              </a:defRPr>
            </a:lvl1pPr>
          </a:lstStyle>
          <a:p>
            <a:pPr lvl="0"/>
            <a:r>
              <a:rPr lang="en-GB" dirty="0"/>
              <a:t>Click to edit body text </a:t>
            </a:r>
          </a:p>
        </p:txBody>
      </p:sp>
      <p:sp>
        <p:nvSpPr>
          <p:cNvPr id="5" name="Text Placeholder 2">
            <a:extLst>
              <a:ext uri="{FF2B5EF4-FFF2-40B4-BE49-F238E27FC236}">
                <a16:creationId xmlns:a16="http://schemas.microsoft.com/office/drawing/2014/main" id="{6CAF983E-80BF-1B46-B98A-1F8770B6A766}"/>
              </a:ext>
            </a:extLst>
          </p:cNvPr>
          <p:cNvSpPr>
            <a:spLocks noGrp="1"/>
          </p:cNvSpPr>
          <p:nvPr>
            <p:ph type="body" sz="quarter" idx="20" hasCustomPrompt="1"/>
          </p:nvPr>
        </p:nvSpPr>
        <p:spPr>
          <a:xfrm>
            <a:off x="6642895" y="2486934"/>
            <a:ext cx="3581401" cy="800644"/>
          </a:xfrm>
          <a:prstGeom prst="rect">
            <a:avLst/>
          </a:prstGeom>
        </p:spPr>
        <p:txBody>
          <a:bodyPr anchor="b">
            <a:noAutofit/>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GB" dirty="0"/>
              <a:t>Click to edit headline </a:t>
            </a:r>
          </a:p>
        </p:txBody>
      </p:sp>
      <p:sp>
        <p:nvSpPr>
          <p:cNvPr id="6" name="Title 1">
            <a:extLst>
              <a:ext uri="{FF2B5EF4-FFF2-40B4-BE49-F238E27FC236}">
                <a16:creationId xmlns:a16="http://schemas.microsoft.com/office/drawing/2014/main" id="{F7E57742-5D88-CC46-BBAB-0276F895C619}"/>
              </a:ext>
            </a:extLst>
          </p:cNvPr>
          <p:cNvSpPr>
            <a:spLocks noGrp="1"/>
          </p:cNvSpPr>
          <p:nvPr>
            <p:ph type="title" hasCustomPrompt="1"/>
          </p:nvPr>
        </p:nvSpPr>
        <p:spPr>
          <a:xfrm>
            <a:off x="838201" y="780947"/>
            <a:ext cx="10515600" cy="851941"/>
          </a:xfrm>
          <a:prstGeom prst="rect">
            <a:avLst/>
          </a:prstGeom>
        </p:spPr>
        <p:txBody>
          <a:bodyPr/>
          <a:lstStyle>
            <a:lvl1pPr algn="ctr">
              <a:defRPr/>
            </a:lvl1pPr>
          </a:lstStyle>
          <a:p>
            <a:r>
              <a:rPr lang="en-GB" dirty="0"/>
              <a:t>Click to edit headline</a:t>
            </a:r>
          </a:p>
        </p:txBody>
      </p:sp>
      <p:sp>
        <p:nvSpPr>
          <p:cNvPr id="8" name="Picture Placeholder 7">
            <a:extLst>
              <a:ext uri="{FF2B5EF4-FFF2-40B4-BE49-F238E27FC236}">
                <a16:creationId xmlns:a16="http://schemas.microsoft.com/office/drawing/2014/main" id="{BBF7A64D-38E9-FB4B-BBA2-DF3FC7C0B457}"/>
              </a:ext>
            </a:extLst>
          </p:cNvPr>
          <p:cNvSpPr>
            <a:spLocks noGrp="1"/>
          </p:cNvSpPr>
          <p:nvPr>
            <p:ph type="pic" sz="quarter" idx="21" hasCustomPrompt="1"/>
          </p:nvPr>
        </p:nvSpPr>
        <p:spPr>
          <a:xfrm>
            <a:off x="838199" y="2057400"/>
            <a:ext cx="4984353" cy="3855278"/>
          </a:xfrm>
        </p:spPr>
        <p:txBody>
          <a:bodyPr>
            <a:normAutofit/>
          </a:bodyPr>
          <a:lstStyle>
            <a:lvl1pPr marL="0" marR="0" indent="0" algn="l" defTabSz="914309" rtl="0" eaLnBrk="1" fontAlgn="auto" latinLnBrk="0" hangingPunct="1">
              <a:lnSpc>
                <a:spcPct val="90000"/>
              </a:lnSpc>
              <a:spcBef>
                <a:spcPts val="1000"/>
              </a:spcBef>
              <a:spcAft>
                <a:spcPts val="0"/>
              </a:spcAft>
              <a:buClrTx/>
              <a:buSzTx/>
              <a:buFontTx/>
              <a:buNone/>
              <a:tabLst/>
              <a:defRPr sz="1600"/>
            </a:lvl1pPr>
          </a:lstStyle>
          <a:p>
            <a:pPr marL="0" marR="0" lvl="0" indent="0" algn="l" defTabSz="914309" rtl="0" eaLnBrk="1" fontAlgn="auto" latinLnBrk="0" hangingPunct="1">
              <a:lnSpc>
                <a:spcPct val="90000"/>
              </a:lnSpc>
              <a:spcBef>
                <a:spcPts val="1000"/>
              </a:spcBef>
              <a:spcAft>
                <a:spcPts val="0"/>
              </a:spcAft>
              <a:buClrTx/>
              <a:buSzTx/>
              <a:buFontTx/>
              <a:buNone/>
              <a:tabLst/>
              <a:defRPr/>
            </a:pPr>
            <a:r>
              <a:rPr lang="en-GB" noProof="0" dirty="0"/>
              <a:t>Click to add image</a:t>
            </a:r>
          </a:p>
          <a:p>
            <a:endParaRPr lang="en-GB" dirty="0"/>
          </a:p>
        </p:txBody>
      </p:sp>
    </p:spTree>
    <p:extLst>
      <p:ext uri="{BB962C8B-B14F-4D97-AF65-F5344CB8AC3E}">
        <p14:creationId xmlns:p14="http://schemas.microsoft.com/office/powerpoint/2010/main" val="1223693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and two collums with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F832FE-C6C6-7E43-9D05-C02153A4DD33}"/>
              </a:ext>
            </a:extLst>
          </p:cNvPr>
          <p:cNvSpPr>
            <a:spLocks noGrp="1"/>
          </p:cNvSpPr>
          <p:nvPr>
            <p:ph type="body" idx="1" hasCustomPrompt="1"/>
          </p:nvPr>
        </p:nvSpPr>
        <p:spPr>
          <a:xfrm>
            <a:off x="839788" y="1681163"/>
            <a:ext cx="5157787"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
        <p:nvSpPr>
          <p:cNvPr id="4" name="Content Placeholder 3">
            <a:extLst>
              <a:ext uri="{FF2B5EF4-FFF2-40B4-BE49-F238E27FC236}">
                <a16:creationId xmlns:a16="http://schemas.microsoft.com/office/drawing/2014/main" id="{1B459292-AC68-9944-BBC0-14C80A46AD81}"/>
              </a:ext>
            </a:extLst>
          </p:cNvPr>
          <p:cNvSpPr>
            <a:spLocks noGrp="1"/>
          </p:cNvSpPr>
          <p:nvPr>
            <p:ph sz="half" idx="2" hasCustomPrompt="1"/>
          </p:nvPr>
        </p:nvSpPr>
        <p:spPr>
          <a:xfrm>
            <a:off x="839788" y="2505074"/>
            <a:ext cx="5157787" cy="3624263"/>
          </a:xfrm>
        </p:spPr>
        <p:txBody>
          <a:bodyPr/>
          <a:lstStyle/>
          <a:p>
            <a:pPr lvl="0"/>
            <a:r>
              <a:rPr lang="en-GB"/>
              <a:t>Click to body text</a:t>
            </a:r>
          </a:p>
          <a:p>
            <a:pPr lvl="1"/>
            <a:r>
              <a:rPr lang="en-GB"/>
              <a:t>Second level</a:t>
            </a:r>
          </a:p>
          <a:p>
            <a:pPr lvl="2"/>
            <a:r>
              <a:rPr lang="en-GB"/>
              <a:t>Third level</a:t>
            </a:r>
          </a:p>
          <a:p>
            <a:pPr lvl="3"/>
            <a:r>
              <a:rPr lang="en-GB"/>
              <a:t>Fourth level</a:t>
            </a:r>
          </a:p>
        </p:txBody>
      </p:sp>
      <p:sp>
        <p:nvSpPr>
          <p:cNvPr id="5" name="Text Placeholder 4">
            <a:extLst>
              <a:ext uri="{FF2B5EF4-FFF2-40B4-BE49-F238E27FC236}">
                <a16:creationId xmlns:a16="http://schemas.microsoft.com/office/drawing/2014/main" id="{D712E5E3-6345-B546-B189-353E5DD2AB61}"/>
              </a:ext>
            </a:extLst>
          </p:cNvPr>
          <p:cNvSpPr>
            <a:spLocks noGrp="1"/>
          </p:cNvSpPr>
          <p:nvPr>
            <p:ph type="body" sz="quarter" idx="3" hasCustomPrompt="1"/>
          </p:nvPr>
        </p:nvSpPr>
        <p:spPr>
          <a:xfrm>
            <a:off x="6172200" y="1681163"/>
            <a:ext cx="5183188"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
        <p:nvSpPr>
          <p:cNvPr id="6" name="Content Placeholder 5">
            <a:extLst>
              <a:ext uri="{FF2B5EF4-FFF2-40B4-BE49-F238E27FC236}">
                <a16:creationId xmlns:a16="http://schemas.microsoft.com/office/drawing/2014/main" id="{44FA6166-F381-EA4B-B67E-33C66311C802}"/>
              </a:ext>
            </a:extLst>
          </p:cNvPr>
          <p:cNvSpPr>
            <a:spLocks noGrp="1"/>
          </p:cNvSpPr>
          <p:nvPr>
            <p:ph sz="quarter" idx="4" hasCustomPrompt="1"/>
          </p:nvPr>
        </p:nvSpPr>
        <p:spPr>
          <a:xfrm>
            <a:off x="6172200" y="2505074"/>
            <a:ext cx="5183188" cy="3624263"/>
          </a:xfrm>
        </p:spPr>
        <p:txBody>
          <a:bodyPr/>
          <a:lstStyle/>
          <a:p>
            <a:pPr lvl="0"/>
            <a:r>
              <a:rPr lang="en-GB"/>
              <a:t>Click to edit body text</a:t>
            </a:r>
          </a:p>
          <a:p>
            <a:pPr lvl="1"/>
            <a:r>
              <a:rPr lang="en-GB"/>
              <a:t>Second level</a:t>
            </a:r>
          </a:p>
          <a:p>
            <a:pPr lvl="2"/>
            <a:r>
              <a:rPr lang="en-GB"/>
              <a:t>Third level</a:t>
            </a:r>
          </a:p>
          <a:p>
            <a:pPr lvl="3"/>
            <a:r>
              <a:rPr lang="en-GB"/>
              <a:t>Fourth level</a:t>
            </a:r>
          </a:p>
        </p:txBody>
      </p:sp>
      <p:sp>
        <p:nvSpPr>
          <p:cNvPr id="7" name="Title 1">
            <a:extLst>
              <a:ext uri="{FF2B5EF4-FFF2-40B4-BE49-F238E27FC236}">
                <a16:creationId xmlns:a16="http://schemas.microsoft.com/office/drawing/2014/main" id="{55D7E4D4-B6FA-2C41-9FE1-B29B303095CA}"/>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2442743481"/>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2.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0" y="0"/>
            <a:ext cx="6096001"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839789" y="987426"/>
            <a:ext cx="3932237" cy="1321823"/>
          </a:xfrm>
          <a:prstGeom prst="rect">
            <a:avLst/>
          </a:prstGeom>
        </p:spPr>
        <p:txBody>
          <a:bodyPr anchor="b">
            <a:normAutofit/>
          </a:bodyPr>
          <a:lstStyle>
            <a:lvl1pPr>
              <a:defRPr sz="3600"/>
            </a:lvl1pPr>
          </a:lstStyle>
          <a:p>
            <a:r>
              <a:rPr lang="en-GB" dirty="0"/>
              <a:t>Click to edit headline</a:t>
            </a:r>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839789" y="2510725"/>
            <a:ext cx="3932237" cy="3358263"/>
          </a:xfrm>
        </p:spPr>
        <p:txBody>
          <a:bodyPr>
            <a:normAutofit/>
          </a:bodyPr>
          <a:lstStyle>
            <a:lvl1pPr marL="0" indent="0">
              <a:buNone/>
              <a:defRPr sz="20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GB" dirty="0"/>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6096000" y="0"/>
            <a:ext cx="6096001" cy="6858000"/>
          </a:xfrm>
        </p:spPr>
        <p:txBody>
          <a:bodyPr>
            <a:normAutofit/>
          </a:bodyPr>
          <a:lstStyle>
            <a:lvl1pPr marL="0" indent="0">
              <a:buNone/>
              <a:defRPr sz="1600"/>
            </a:lvl1pPr>
          </a:lstStyle>
          <a:p>
            <a:r>
              <a:rPr lang="en-GB" dirty="0" err="1"/>
              <a:t>Clik</a:t>
            </a:r>
            <a:r>
              <a:rPr lang="en-GB" dirty="0"/>
              <a:t> to insert image </a:t>
            </a:r>
          </a:p>
        </p:txBody>
      </p:sp>
    </p:spTree>
    <p:extLst>
      <p:ext uri="{BB962C8B-B14F-4D97-AF65-F5344CB8AC3E}">
        <p14:creationId xmlns:p14="http://schemas.microsoft.com/office/powerpoint/2010/main" val="172137465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3.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0"/>
            <a:ext cx="6096001"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7085606" y="987426"/>
            <a:ext cx="3932237" cy="1321823"/>
          </a:xfrm>
          <a:prstGeom prst="rect">
            <a:avLst/>
          </a:prstGeom>
        </p:spPr>
        <p:txBody>
          <a:bodyPr anchor="b">
            <a:normAutofit/>
          </a:bodyPr>
          <a:lstStyle>
            <a:lvl1pPr>
              <a:defRPr sz="3600"/>
            </a:lvl1pPr>
          </a:lstStyle>
          <a:p>
            <a:r>
              <a:rPr lang="en-GB" dirty="0"/>
              <a:t>Click to edit headline</a:t>
            </a:r>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7085606" y="2510725"/>
            <a:ext cx="3932237" cy="3358263"/>
          </a:xfrm>
        </p:spPr>
        <p:txBody>
          <a:bodyPr>
            <a:normAutofit/>
          </a:bodyPr>
          <a:lstStyle>
            <a:lvl1pPr marL="0" indent="0">
              <a:buNone/>
              <a:defRPr sz="20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GB" dirty="0"/>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0" y="0"/>
            <a:ext cx="6096001" cy="6858000"/>
          </a:xfrm>
        </p:spPr>
        <p:txBody>
          <a:bodyPr>
            <a:normAutofit/>
          </a:bodyPr>
          <a:lstStyle>
            <a:lvl1pPr marL="0" indent="0">
              <a:buNone/>
              <a:defRPr sz="1600"/>
            </a:lvl1pPr>
          </a:lstStyle>
          <a:p>
            <a:r>
              <a:rPr lang="en-GB" dirty="0" err="1"/>
              <a:t>Clik</a:t>
            </a:r>
            <a:r>
              <a:rPr lang="en-GB" dirty="0"/>
              <a:t> to insert image </a:t>
            </a:r>
          </a:p>
        </p:txBody>
      </p:sp>
    </p:spTree>
    <p:extLst>
      <p:ext uri="{BB962C8B-B14F-4D97-AF65-F5344CB8AC3E}">
        <p14:creationId xmlns:p14="http://schemas.microsoft.com/office/powerpoint/2010/main" val="295235125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4. Image with caption">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790417" y="1420812"/>
            <a:ext cx="4224938" cy="1508368"/>
          </a:xfrm>
          <a:prstGeom prst="rect">
            <a:avLst/>
          </a:prstGeom>
        </p:spPr>
        <p:txBody>
          <a:bodyPr anchor="b">
            <a:normAutofit/>
          </a:bodyPr>
          <a:lstStyle>
            <a:lvl1pPr>
              <a:defRPr sz="3600"/>
            </a:lvl1pPr>
          </a:lstStyle>
          <a:p>
            <a:r>
              <a:rPr lang="en-GB" dirty="0"/>
              <a:t>Click to edit headline</a:t>
            </a:r>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790417" y="3115161"/>
            <a:ext cx="4224938" cy="2322029"/>
          </a:xfrm>
        </p:spPr>
        <p:txBody>
          <a:bodyPr>
            <a:normAutofit/>
          </a:bodyPr>
          <a:lstStyle>
            <a:lvl1pPr marL="0" indent="0">
              <a:buNone/>
              <a:defRPr sz="20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GB" dirty="0"/>
              <a:t>Click to edit body text</a:t>
            </a:r>
          </a:p>
        </p:txBody>
      </p:sp>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1534206" y="1420812"/>
            <a:ext cx="4984353" cy="4016376"/>
          </a:xfrm>
        </p:spPr>
        <p:txBody>
          <a:bodyPr>
            <a:normAutofit/>
          </a:bodyPr>
          <a:lstStyle>
            <a:lvl1pPr marL="0" marR="0" indent="0" algn="l" defTabSz="914309" rtl="0" eaLnBrk="1" fontAlgn="auto" latinLnBrk="0" hangingPunct="1">
              <a:lnSpc>
                <a:spcPct val="90000"/>
              </a:lnSpc>
              <a:spcBef>
                <a:spcPts val="1000"/>
              </a:spcBef>
              <a:spcAft>
                <a:spcPts val="0"/>
              </a:spcAft>
              <a:buClrTx/>
              <a:buSzTx/>
              <a:buFontTx/>
              <a:buNone/>
              <a:tabLst/>
              <a:defRPr sz="1600"/>
            </a:lvl1pPr>
          </a:lstStyle>
          <a:p>
            <a:pPr marL="0" marR="0" lvl="0" indent="0" algn="l" defTabSz="914309" rtl="0" eaLnBrk="1" fontAlgn="auto" latinLnBrk="0" hangingPunct="1">
              <a:lnSpc>
                <a:spcPct val="90000"/>
              </a:lnSpc>
              <a:spcBef>
                <a:spcPts val="1000"/>
              </a:spcBef>
              <a:spcAft>
                <a:spcPts val="0"/>
              </a:spcAft>
              <a:buClrTx/>
              <a:buSzTx/>
              <a:buFontTx/>
              <a:buNone/>
              <a:tabLst/>
              <a:defRPr/>
            </a:pPr>
            <a:r>
              <a:rPr lang="en-GB" noProof="0" dirty="0"/>
              <a:t>Click to add image</a:t>
            </a:r>
          </a:p>
          <a:p>
            <a:endParaRPr lang="en-GB" dirty="0"/>
          </a:p>
        </p:txBody>
      </p:sp>
    </p:spTree>
    <p:extLst>
      <p:ext uri="{BB962C8B-B14F-4D97-AF65-F5344CB8AC3E}">
        <p14:creationId xmlns:p14="http://schemas.microsoft.com/office/powerpoint/2010/main" val="279667503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Image with 3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1632427" y="234792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GB" dirty="0"/>
              <a:t>Click to edit headline </a:t>
            </a:r>
          </a:p>
        </p:txBody>
      </p:sp>
      <p:sp>
        <p:nvSpPr>
          <p:cNvPr id="4" name="Text Placeholder 2">
            <a:extLst>
              <a:ext uri="{FF2B5EF4-FFF2-40B4-BE49-F238E27FC236}">
                <a16:creationId xmlns:a16="http://schemas.microsoft.com/office/drawing/2014/main" id="{BA7EE762-20B4-7848-96E8-1C247677B32D}"/>
              </a:ext>
            </a:extLst>
          </p:cNvPr>
          <p:cNvSpPr>
            <a:spLocks noGrp="1"/>
          </p:cNvSpPr>
          <p:nvPr>
            <p:ph type="body" sz="quarter" idx="13" hasCustomPrompt="1"/>
          </p:nvPr>
        </p:nvSpPr>
        <p:spPr>
          <a:xfrm>
            <a:off x="1632426" y="2824658"/>
            <a:ext cx="3943666" cy="372708"/>
          </a:xfrm>
          <a:prstGeom prst="rect">
            <a:avLst/>
          </a:prstGeom>
        </p:spPr>
        <p:txBody>
          <a:bodyPr/>
          <a:lstStyle>
            <a:lvl1pPr marL="0" indent="0">
              <a:buNone/>
              <a:defRPr sz="2000">
                <a:solidFill>
                  <a:srgbClr val="2B2A2A"/>
                </a:solidFill>
              </a:defRPr>
            </a:lvl1pPr>
          </a:lstStyle>
          <a:p>
            <a:pPr lvl="0"/>
            <a:r>
              <a:rPr lang="en-GB" dirty="0"/>
              <a:t>Click to edit body text </a:t>
            </a:r>
          </a:p>
        </p:txBody>
      </p:sp>
      <p:sp>
        <p:nvSpPr>
          <p:cNvPr id="5" name="Oval 4">
            <a:extLst>
              <a:ext uri="{FF2B5EF4-FFF2-40B4-BE49-F238E27FC236}">
                <a16:creationId xmlns:a16="http://schemas.microsoft.com/office/drawing/2014/main" id="{3B20F7B6-9B0E-9746-A981-396D54D8DA58}"/>
              </a:ext>
            </a:extLst>
          </p:cNvPr>
          <p:cNvSpPr/>
          <p:nvPr userDrawn="1"/>
        </p:nvSpPr>
        <p:spPr>
          <a:xfrm>
            <a:off x="677547" y="233993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solidFill>
              </a:rPr>
              <a:t>1</a:t>
            </a:r>
          </a:p>
        </p:txBody>
      </p:sp>
      <p:sp>
        <p:nvSpPr>
          <p:cNvPr id="7" name="Text Placeholder 2">
            <a:extLst>
              <a:ext uri="{FF2B5EF4-FFF2-40B4-BE49-F238E27FC236}">
                <a16:creationId xmlns:a16="http://schemas.microsoft.com/office/drawing/2014/main" id="{E1B56689-2759-1F43-BEB1-D00BE7A5F5E5}"/>
              </a:ext>
            </a:extLst>
          </p:cNvPr>
          <p:cNvSpPr>
            <a:spLocks noGrp="1"/>
          </p:cNvSpPr>
          <p:nvPr>
            <p:ph type="body" sz="quarter" idx="22" hasCustomPrompt="1"/>
          </p:nvPr>
        </p:nvSpPr>
        <p:spPr>
          <a:xfrm>
            <a:off x="1632427" y="3678097"/>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GB" dirty="0"/>
              <a:t>Click to edit headline </a:t>
            </a:r>
          </a:p>
        </p:txBody>
      </p:sp>
      <p:sp>
        <p:nvSpPr>
          <p:cNvPr id="8" name="Text Placeholder 2">
            <a:extLst>
              <a:ext uri="{FF2B5EF4-FFF2-40B4-BE49-F238E27FC236}">
                <a16:creationId xmlns:a16="http://schemas.microsoft.com/office/drawing/2014/main" id="{7B001109-90B7-F543-82A2-07CF7E64E4F1}"/>
              </a:ext>
            </a:extLst>
          </p:cNvPr>
          <p:cNvSpPr>
            <a:spLocks noGrp="1"/>
          </p:cNvSpPr>
          <p:nvPr>
            <p:ph type="body" sz="quarter" idx="23" hasCustomPrompt="1"/>
          </p:nvPr>
        </p:nvSpPr>
        <p:spPr>
          <a:xfrm>
            <a:off x="1632426" y="4154830"/>
            <a:ext cx="3943666" cy="372708"/>
          </a:xfrm>
          <a:prstGeom prst="rect">
            <a:avLst/>
          </a:prstGeom>
        </p:spPr>
        <p:txBody>
          <a:bodyPr/>
          <a:lstStyle>
            <a:lvl1pPr marL="0" indent="0">
              <a:buNone/>
              <a:defRPr sz="2000">
                <a:solidFill>
                  <a:srgbClr val="2B2A2A"/>
                </a:solidFill>
              </a:defRPr>
            </a:lvl1pPr>
          </a:lstStyle>
          <a:p>
            <a:pPr lvl="0"/>
            <a:r>
              <a:rPr lang="en-GB" dirty="0"/>
              <a:t>Click to edit body text </a:t>
            </a:r>
          </a:p>
        </p:txBody>
      </p:sp>
      <p:sp>
        <p:nvSpPr>
          <p:cNvPr id="9" name="Oval 8">
            <a:extLst>
              <a:ext uri="{FF2B5EF4-FFF2-40B4-BE49-F238E27FC236}">
                <a16:creationId xmlns:a16="http://schemas.microsoft.com/office/drawing/2014/main" id="{357E411F-3377-B24F-BFF9-89EDA7B276B7}"/>
              </a:ext>
            </a:extLst>
          </p:cNvPr>
          <p:cNvSpPr/>
          <p:nvPr userDrawn="1"/>
        </p:nvSpPr>
        <p:spPr>
          <a:xfrm>
            <a:off x="677547" y="367010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solidFill>
              </a:rPr>
              <a:t>2</a:t>
            </a:r>
          </a:p>
        </p:txBody>
      </p:sp>
      <p:sp>
        <p:nvSpPr>
          <p:cNvPr id="11" name="Text Placeholder 2">
            <a:extLst>
              <a:ext uri="{FF2B5EF4-FFF2-40B4-BE49-F238E27FC236}">
                <a16:creationId xmlns:a16="http://schemas.microsoft.com/office/drawing/2014/main" id="{EAEB0D5E-4923-5742-B476-F9F8568B8D6D}"/>
              </a:ext>
            </a:extLst>
          </p:cNvPr>
          <p:cNvSpPr>
            <a:spLocks noGrp="1"/>
          </p:cNvSpPr>
          <p:nvPr>
            <p:ph type="body" sz="quarter" idx="25" hasCustomPrompt="1"/>
          </p:nvPr>
        </p:nvSpPr>
        <p:spPr>
          <a:xfrm>
            <a:off x="1632427" y="490607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GB" dirty="0"/>
              <a:t>Click to edit headline </a:t>
            </a:r>
          </a:p>
        </p:txBody>
      </p:sp>
      <p:sp>
        <p:nvSpPr>
          <p:cNvPr id="12" name="Text Placeholder 2">
            <a:extLst>
              <a:ext uri="{FF2B5EF4-FFF2-40B4-BE49-F238E27FC236}">
                <a16:creationId xmlns:a16="http://schemas.microsoft.com/office/drawing/2014/main" id="{E5BAFB70-02B7-704D-9F65-2CB6F4E6322E}"/>
              </a:ext>
            </a:extLst>
          </p:cNvPr>
          <p:cNvSpPr>
            <a:spLocks noGrp="1"/>
          </p:cNvSpPr>
          <p:nvPr>
            <p:ph type="body" sz="quarter" idx="26" hasCustomPrompt="1"/>
          </p:nvPr>
        </p:nvSpPr>
        <p:spPr>
          <a:xfrm>
            <a:off x="1632426" y="5382808"/>
            <a:ext cx="3943666" cy="372708"/>
          </a:xfrm>
          <a:prstGeom prst="rect">
            <a:avLst/>
          </a:prstGeom>
        </p:spPr>
        <p:txBody>
          <a:bodyPr/>
          <a:lstStyle>
            <a:lvl1pPr marL="0" indent="0">
              <a:buNone/>
              <a:defRPr sz="2000">
                <a:solidFill>
                  <a:srgbClr val="2B2A2A"/>
                </a:solidFill>
              </a:defRPr>
            </a:lvl1pPr>
          </a:lstStyle>
          <a:p>
            <a:pPr lvl="0"/>
            <a:r>
              <a:rPr lang="en-GB" dirty="0"/>
              <a:t>Click to edit body text </a:t>
            </a:r>
          </a:p>
        </p:txBody>
      </p:sp>
      <p:sp>
        <p:nvSpPr>
          <p:cNvPr id="13" name="Oval 12">
            <a:extLst>
              <a:ext uri="{FF2B5EF4-FFF2-40B4-BE49-F238E27FC236}">
                <a16:creationId xmlns:a16="http://schemas.microsoft.com/office/drawing/2014/main" id="{4D40607D-5897-C149-AAEB-326F88CC8083}"/>
              </a:ext>
            </a:extLst>
          </p:cNvPr>
          <p:cNvSpPr/>
          <p:nvPr userDrawn="1"/>
        </p:nvSpPr>
        <p:spPr>
          <a:xfrm>
            <a:off x="677547" y="489808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solidFill>
              </a:rPr>
              <a:t>3</a:t>
            </a: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6096000" y="2339930"/>
            <a:ext cx="5257800" cy="3416347"/>
          </a:xfrm>
        </p:spPr>
        <p:txBody>
          <a:bodyPr/>
          <a:lstStyle>
            <a:lvl1pPr marL="0" marR="0" indent="0" algn="l" defTabSz="914309"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30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dirty="0"/>
              <a:t>Click to add image</a:t>
            </a:r>
          </a:p>
          <a:p>
            <a:endParaRPr lang="en-GB" dirty="0"/>
          </a:p>
        </p:txBody>
      </p:sp>
      <p:sp>
        <p:nvSpPr>
          <p:cNvPr id="18" name="Title 1">
            <a:extLst>
              <a:ext uri="{FF2B5EF4-FFF2-40B4-BE49-F238E27FC236}">
                <a16:creationId xmlns:a16="http://schemas.microsoft.com/office/drawing/2014/main" id="{A01F4310-53CE-2446-8A12-528888EBF7ED}"/>
              </a:ext>
            </a:extLst>
          </p:cNvPr>
          <p:cNvSpPr>
            <a:spLocks noGrp="1"/>
          </p:cNvSpPr>
          <p:nvPr>
            <p:ph type="title" hasCustomPrompt="1"/>
          </p:nvPr>
        </p:nvSpPr>
        <p:spPr>
          <a:xfrm>
            <a:off x="838201" y="780947"/>
            <a:ext cx="10515600" cy="851941"/>
          </a:xfrm>
          <a:prstGeom prst="rect">
            <a:avLst/>
          </a:prstGeom>
        </p:spPr>
        <p:txBody>
          <a:bodyPr/>
          <a:lstStyle/>
          <a:p>
            <a:r>
              <a:rPr lang="en-GB" dirty="0"/>
              <a:t>Click to edit headline</a:t>
            </a:r>
          </a:p>
        </p:txBody>
      </p:sp>
    </p:spTree>
    <p:extLst>
      <p:ext uri="{BB962C8B-B14F-4D97-AF65-F5344CB8AC3E}">
        <p14:creationId xmlns:p14="http://schemas.microsoft.com/office/powerpoint/2010/main" val="154701641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1. Image with 4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9001274" y="1052948"/>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GB" dirty="0"/>
              <a:t>Click to edit headline </a:t>
            </a:r>
          </a:p>
        </p:txBody>
      </p:sp>
      <p:sp>
        <p:nvSpPr>
          <p:cNvPr id="5" name="Oval 4">
            <a:extLst>
              <a:ext uri="{FF2B5EF4-FFF2-40B4-BE49-F238E27FC236}">
                <a16:creationId xmlns:a16="http://schemas.microsoft.com/office/drawing/2014/main" id="{3B20F7B6-9B0E-9746-A981-396D54D8DA58}"/>
              </a:ext>
            </a:extLst>
          </p:cNvPr>
          <p:cNvSpPr/>
          <p:nvPr userDrawn="1"/>
        </p:nvSpPr>
        <p:spPr>
          <a:xfrm>
            <a:off x="8046394" y="1044952"/>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solidFill>
              </a:rPr>
              <a:t>1</a:t>
            </a: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4419896" y="0"/>
            <a:ext cx="3251765" cy="6858000"/>
          </a:xfrm>
        </p:spPr>
        <p:txBody>
          <a:bodyPr/>
          <a:lstStyle>
            <a:lvl1pPr marL="0" marR="0" indent="0" algn="l" defTabSz="914309"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30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dirty="0"/>
              <a:t>Click to add image</a:t>
            </a:r>
          </a:p>
          <a:p>
            <a:endParaRPr lang="en-GB" dirty="0"/>
          </a:p>
        </p:txBody>
      </p:sp>
      <p:sp>
        <p:nvSpPr>
          <p:cNvPr id="17" name="Text Placeholder 2">
            <a:extLst>
              <a:ext uri="{FF2B5EF4-FFF2-40B4-BE49-F238E27FC236}">
                <a16:creationId xmlns:a16="http://schemas.microsoft.com/office/drawing/2014/main" id="{C24AE629-1C0D-CC4A-BE03-8B6682DF9A2C}"/>
              </a:ext>
            </a:extLst>
          </p:cNvPr>
          <p:cNvSpPr>
            <a:spLocks noGrp="1"/>
          </p:cNvSpPr>
          <p:nvPr>
            <p:ph type="body" sz="quarter" idx="29" hasCustomPrompt="1"/>
          </p:nvPr>
        </p:nvSpPr>
        <p:spPr>
          <a:xfrm>
            <a:off x="9001274" y="2316223"/>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GB" dirty="0"/>
              <a:t>Click to edit headline </a:t>
            </a:r>
          </a:p>
        </p:txBody>
      </p:sp>
      <p:sp>
        <p:nvSpPr>
          <p:cNvPr id="19" name="Oval 18">
            <a:extLst>
              <a:ext uri="{FF2B5EF4-FFF2-40B4-BE49-F238E27FC236}">
                <a16:creationId xmlns:a16="http://schemas.microsoft.com/office/drawing/2014/main" id="{B33C0FED-428C-0C48-A54E-FCB03DE20541}"/>
              </a:ext>
            </a:extLst>
          </p:cNvPr>
          <p:cNvSpPr/>
          <p:nvPr userDrawn="1"/>
        </p:nvSpPr>
        <p:spPr>
          <a:xfrm>
            <a:off x="8046394" y="2308227"/>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solidFill>
              </a:rPr>
              <a:t>2</a:t>
            </a:r>
          </a:p>
        </p:txBody>
      </p:sp>
      <p:sp>
        <p:nvSpPr>
          <p:cNvPr id="21" name="Text Placeholder 2">
            <a:extLst>
              <a:ext uri="{FF2B5EF4-FFF2-40B4-BE49-F238E27FC236}">
                <a16:creationId xmlns:a16="http://schemas.microsoft.com/office/drawing/2014/main" id="{588F8FA9-C153-9447-9F87-3EA6ED04EB5E}"/>
              </a:ext>
            </a:extLst>
          </p:cNvPr>
          <p:cNvSpPr>
            <a:spLocks noGrp="1"/>
          </p:cNvSpPr>
          <p:nvPr>
            <p:ph type="body" sz="quarter" idx="32" hasCustomPrompt="1"/>
          </p:nvPr>
        </p:nvSpPr>
        <p:spPr>
          <a:xfrm>
            <a:off x="9001274" y="3648414"/>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GB" dirty="0"/>
              <a:t>Click to edit headline </a:t>
            </a:r>
          </a:p>
        </p:txBody>
      </p:sp>
      <p:sp>
        <p:nvSpPr>
          <p:cNvPr id="23" name="Oval 22">
            <a:extLst>
              <a:ext uri="{FF2B5EF4-FFF2-40B4-BE49-F238E27FC236}">
                <a16:creationId xmlns:a16="http://schemas.microsoft.com/office/drawing/2014/main" id="{94E1F4F8-B596-7940-A902-B2541993B8A7}"/>
              </a:ext>
            </a:extLst>
          </p:cNvPr>
          <p:cNvSpPr/>
          <p:nvPr userDrawn="1"/>
        </p:nvSpPr>
        <p:spPr>
          <a:xfrm>
            <a:off x="8046394" y="364041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solidFill>
              </a:rPr>
              <a:t>3</a:t>
            </a:r>
          </a:p>
        </p:txBody>
      </p:sp>
      <p:sp>
        <p:nvSpPr>
          <p:cNvPr id="25" name="Title 1">
            <a:extLst>
              <a:ext uri="{FF2B5EF4-FFF2-40B4-BE49-F238E27FC236}">
                <a16:creationId xmlns:a16="http://schemas.microsoft.com/office/drawing/2014/main" id="{39A2ED5B-592D-A448-BB84-B4F679DE5DC1}"/>
              </a:ext>
            </a:extLst>
          </p:cNvPr>
          <p:cNvSpPr>
            <a:spLocks noGrp="1"/>
          </p:cNvSpPr>
          <p:nvPr>
            <p:ph type="title" hasCustomPrompt="1"/>
          </p:nvPr>
        </p:nvSpPr>
        <p:spPr>
          <a:xfrm>
            <a:off x="839788" y="987426"/>
            <a:ext cx="3251765" cy="1321823"/>
          </a:xfrm>
          <a:prstGeom prst="rect">
            <a:avLst/>
          </a:prstGeom>
        </p:spPr>
        <p:txBody>
          <a:bodyPr anchor="b">
            <a:normAutofit/>
          </a:bodyPr>
          <a:lstStyle>
            <a:lvl1pPr>
              <a:defRPr sz="3600"/>
            </a:lvl1pPr>
          </a:lstStyle>
          <a:p>
            <a:r>
              <a:rPr lang="en-GB" dirty="0"/>
              <a:t>Click to edit headline</a:t>
            </a:r>
          </a:p>
        </p:txBody>
      </p:sp>
      <p:sp>
        <p:nvSpPr>
          <p:cNvPr id="26" name="Text Placeholder 3">
            <a:extLst>
              <a:ext uri="{FF2B5EF4-FFF2-40B4-BE49-F238E27FC236}">
                <a16:creationId xmlns:a16="http://schemas.microsoft.com/office/drawing/2014/main" id="{40CD6B50-83DA-9243-BB4B-6FF0CCCA8325}"/>
              </a:ext>
            </a:extLst>
          </p:cNvPr>
          <p:cNvSpPr>
            <a:spLocks noGrp="1"/>
          </p:cNvSpPr>
          <p:nvPr>
            <p:ph type="body" sz="half" idx="2" hasCustomPrompt="1"/>
          </p:nvPr>
        </p:nvSpPr>
        <p:spPr>
          <a:xfrm>
            <a:off x="839788" y="2510725"/>
            <a:ext cx="3251765" cy="3358263"/>
          </a:xfrm>
        </p:spPr>
        <p:txBody>
          <a:bodyPr>
            <a:normAutofit/>
          </a:bodyPr>
          <a:lstStyle>
            <a:lvl1pPr marL="0" indent="0">
              <a:buNone/>
              <a:defRPr sz="20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GB" dirty="0"/>
              <a:t>Click to edit body text</a:t>
            </a:r>
          </a:p>
        </p:txBody>
      </p:sp>
      <p:sp>
        <p:nvSpPr>
          <p:cNvPr id="27" name="Text Placeholder 2">
            <a:extLst>
              <a:ext uri="{FF2B5EF4-FFF2-40B4-BE49-F238E27FC236}">
                <a16:creationId xmlns:a16="http://schemas.microsoft.com/office/drawing/2014/main" id="{114BDEDE-2F72-4340-A598-3CD69F0B12E0}"/>
              </a:ext>
            </a:extLst>
          </p:cNvPr>
          <p:cNvSpPr>
            <a:spLocks noGrp="1"/>
          </p:cNvSpPr>
          <p:nvPr>
            <p:ph type="body" sz="quarter" idx="35" hasCustomPrompt="1"/>
          </p:nvPr>
        </p:nvSpPr>
        <p:spPr>
          <a:xfrm>
            <a:off x="9001274" y="4903693"/>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GB" dirty="0"/>
              <a:t>Click to edit headline </a:t>
            </a:r>
          </a:p>
        </p:txBody>
      </p:sp>
      <p:sp>
        <p:nvSpPr>
          <p:cNvPr id="28" name="Oval 27">
            <a:extLst>
              <a:ext uri="{FF2B5EF4-FFF2-40B4-BE49-F238E27FC236}">
                <a16:creationId xmlns:a16="http://schemas.microsoft.com/office/drawing/2014/main" id="{13B38784-1895-A04D-9E3B-AAF8CEB1C200}"/>
              </a:ext>
            </a:extLst>
          </p:cNvPr>
          <p:cNvSpPr/>
          <p:nvPr userDrawn="1"/>
        </p:nvSpPr>
        <p:spPr>
          <a:xfrm>
            <a:off x="8046394" y="4895697"/>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solidFill>
              </a:rPr>
              <a:t>4</a:t>
            </a:r>
          </a:p>
        </p:txBody>
      </p:sp>
    </p:spTree>
    <p:extLst>
      <p:ext uri="{BB962C8B-B14F-4D97-AF65-F5344CB8AC3E}">
        <p14:creationId xmlns:p14="http://schemas.microsoft.com/office/powerpoint/2010/main" val="381693501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2. Image with 4 bulets">
    <p:spTree>
      <p:nvGrpSpPr>
        <p:cNvPr id="1" name=""/>
        <p:cNvGrpSpPr/>
        <p:nvPr/>
      </p:nvGrpSpPr>
      <p:grpSpPr>
        <a:xfrm>
          <a:off x="0" y="0"/>
          <a:ext cx="0" cy="0"/>
          <a:chOff x="0" y="0"/>
          <a:chExt cx="0" cy="0"/>
        </a:xfrm>
      </p:grpSpPr>
      <p:pic>
        <p:nvPicPr>
          <p:cNvPr id="21" name="Picture 20" descr="A picture containing outdoor, mountain, water, kite&#10;&#10;Description automatically generated">
            <a:extLst>
              <a:ext uri="{FF2B5EF4-FFF2-40B4-BE49-F238E27FC236}">
                <a16:creationId xmlns:a16="http://schemas.microsoft.com/office/drawing/2014/main" id="{3DA47F0B-3603-854F-973E-C857DC764B7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0" cy="3403778"/>
          </a:xfrm>
          <a:prstGeom prst="rect">
            <a:avLst/>
          </a:prstGeom>
        </p:spPr>
      </p:pic>
      <p:sp>
        <p:nvSpPr>
          <p:cNvPr id="3" name="Rectangle 2">
            <a:extLst>
              <a:ext uri="{FF2B5EF4-FFF2-40B4-BE49-F238E27FC236}">
                <a16:creationId xmlns:a16="http://schemas.microsoft.com/office/drawing/2014/main" id="{D1280932-7676-8B43-975D-2946029368FF}"/>
              </a:ext>
            </a:extLst>
          </p:cNvPr>
          <p:cNvSpPr/>
          <p:nvPr userDrawn="1"/>
        </p:nvSpPr>
        <p:spPr>
          <a:xfrm>
            <a:off x="658814" y="2133600"/>
            <a:ext cx="10893107" cy="472440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4" name="Text Placeholder 2">
            <a:extLst>
              <a:ext uri="{FF2B5EF4-FFF2-40B4-BE49-F238E27FC236}">
                <a16:creationId xmlns:a16="http://schemas.microsoft.com/office/drawing/2014/main" id="{BDD1B444-F8CC-6C41-BB48-30253DC19AF5}"/>
              </a:ext>
            </a:extLst>
          </p:cNvPr>
          <p:cNvSpPr>
            <a:spLocks noGrp="1"/>
          </p:cNvSpPr>
          <p:nvPr>
            <p:ph type="body" sz="quarter" idx="20" hasCustomPrompt="1"/>
          </p:nvPr>
        </p:nvSpPr>
        <p:spPr>
          <a:xfrm>
            <a:off x="2419667"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GB" dirty="0"/>
              <a:t>Headline</a:t>
            </a:r>
          </a:p>
        </p:txBody>
      </p:sp>
      <p:sp>
        <p:nvSpPr>
          <p:cNvPr id="5" name="Text Placeholder 2">
            <a:extLst>
              <a:ext uri="{FF2B5EF4-FFF2-40B4-BE49-F238E27FC236}">
                <a16:creationId xmlns:a16="http://schemas.microsoft.com/office/drawing/2014/main" id="{C89010D9-4482-8242-955E-21D6D6E8F0D4}"/>
              </a:ext>
            </a:extLst>
          </p:cNvPr>
          <p:cNvSpPr>
            <a:spLocks noGrp="1"/>
          </p:cNvSpPr>
          <p:nvPr>
            <p:ph type="body" sz="quarter" idx="13" hasCustomPrompt="1"/>
          </p:nvPr>
        </p:nvSpPr>
        <p:spPr>
          <a:xfrm>
            <a:off x="2419666" y="3403778"/>
            <a:ext cx="2802414" cy="372708"/>
          </a:xfrm>
          <a:prstGeom prst="rect">
            <a:avLst/>
          </a:prstGeom>
        </p:spPr>
        <p:txBody>
          <a:bodyPr/>
          <a:lstStyle>
            <a:lvl1pPr marL="0" indent="0">
              <a:buNone/>
              <a:defRPr sz="2000">
                <a:solidFill>
                  <a:srgbClr val="2B2A2A"/>
                </a:solidFill>
              </a:defRPr>
            </a:lvl1pPr>
          </a:lstStyle>
          <a:p>
            <a:pPr lvl="0"/>
            <a:r>
              <a:rPr lang="en-GB" dirty="0"/>
              <a:t>Click to edit body text </a:t>
            </a:r>
          </a:p>
        </p:txBody>
      </p:sp>
      <p:sp>
        <p:nvSpPr>
          <p:cNvPr id="6" name="Oval 5">
            <a:extLst>
              <a:ext uri="{FF2B5EF4-FFF2-40B4-BE49-F238E27FC236}">
                <a16:creationId xmlns:a16="http://schemas.microsoft.com/office/drawing/2014/main" id="{82A52D33-8A17-4B48-83DD-80025DA30814}"/>
              </a:ext>
            </a:extLst>
          </p:cNvPr>
          <p:cNvSpPr/>
          <p:nvPr userDrawn="1"/>
        </p:nvSpPr>
        <p:spPr>
          <a:xfrm>
            <a:off x="1464788" y="291905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solidFill>
              </a:rPr>
              <a:t>1</a:t>
            </a:r>
          </a:p>
        </p:txBody>
      </p:sp>
      <p:sp>
        <p:nvSpPr>
          <p:cNvPr id="8" name="Oval 7">
            <a:extLst>
              <a:ext uri="{FF2B5EF4-FFF2-40B4-BE49-F238E27FC236}">
                <a16:creationId xmlns:a16="http://schemas.microsoft.com/office/drawing/2014/main" id="{6785C28A-102F-B545-9BA8-485D67E69AA5}"/>
              </a:ext>
            </a:extLst>
          </p:cNvPr>
          <p:cNvSpPr/>
          <p:nvPr userDrawn="1"/>
        </p:nvSpPr>
        <p:spPr>
          <a:xfrm>
            <a:off x="6581933" y="291905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solidFill>
              </a:rPr>
              <a:t>2</a:t>
            </a:r>
          </a:p>
        </p:txBody>
      </p:sp>
      <p:sp>
        <p:nvSpPr>
          <p:cNvPr id="10" name="Oval 9">
            <a:extLst>
              <a:ext uri="{FF2B5EF4-FFF2-40B4-BE49-F238E27FC236}">
                <a16:creationId xmlns:a16="http://schemas.microsoft.com/office/drawing/2014/main" id="{A3A2983A-6D6C-F84A-B95A-99441BE0D64B}"/>
              </a:ext>
            </a:extLst>
          </p:cNvPr>
          <p:cNvSpPr/>
          <p:nvPr userDrawn="1"/>
        </p:nvSpPr>
        <p:spPr>
          <a:xfrm>
            <a:off x="1464788" y="4712187"/>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solidFill>
              </a:rPr>
              <a:t>3</a:t>
            </a:r>
          </a:p>
        </p:txBody>
      </p:sp>
      <p:sp>
        <p:nvSpPr>
          <p:cNvPr id="12" name="Text Placeholder 2">
            <a:extLst>
              <a:ext uri="{FF2B5EF4-FFF2-40B4-BE49-F238E27FC236}">
                <a16:creationId xmlns:a16="http://schemas.microsoft.com/office/drawing/2014/main" id="{C1DA409D-0B74-4048-A6C0-F7674705F8F1}"/>
              </a:ext>
            </a:extLst>
          </p:cNvPr>
          <p:cNvSpPr>
            <a:spLocks noGrp="1"/>
          </p:cNvSpPr>
          <p:nvPr>
            <p:ph type="body" sz="quarter" idx="28" hasCustomPrompt="1"/>
          </p:nvPr>
        </p:nvSpPr>
        <p:spPr>
          <a:xfrm>
            <a:off x="2419667"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GB" noProof="0" dirty="0"/>
              <a:t>Headline</a:t>
            </a:r>
          </a:p>
        </p:txBody>
      </p:sp>
      <p:sp>
        <p:nvSpPr>
          <p:cNvPr id="13" name="Text Placeholder 2">
            <a:extLst>
              <a:ext uri="{FF2B5EF4-FFF2-40B4-BE49-F238E27FC236}">
                <a16:creationId xmlns:a16="http://schemas.microsoft.com/office/drawing/2014/main" id="{4B88FADE-C5DC-2640-B6B1-281429EE3C14}"/>
              </a:ext>
            </a:extLst>
          </p:cNvPr>
          <p:cNvSpPr>
            <a:spLocks noGrp="1"/>
          </p:cNvSpPr>
          <p:nvPr>
            <p:ph type="body" sz="quarter" idx="29" hasCustomPrompt="1"/>
          </p:nvPr>
        </p:nvSpPr>
        <p:spPr>
          <a:xfrm>
            <a:off x="2419666" y="5188918"/>
            <a:ext cx="2802414" cy="372708"/>
          </a:xfrm>
          <a:prstGeom prst="rect">
            <a:avLst/>
          </a:prstGeom>
        </p:spPr>
        <p:txBody>
          <a:bodyPr/>
          <a:lstStyle>
            <a:lvl1pPr marL="0" indent="0">
              <a:buNone/>
              <a:defRPr sz="2000">
                <a:solidFill>
                  <a:srgbClr val="2B2A2A"/>
                </a:solidFill>
              </a:defRPr>
            </a:lvl1pPr>
          </a:lstStyle>
          <a:p>
            <a:pPr lvl="0"/>
            <a:r>
              <a:rPr lang="en-GB" dirty="0"/>
              <a:t>Click to edit body text </a:t>
            </a:r>
          </a:p>
        </p:txBody>
      </p:sp>
      <p:sp>
        <p:nvSpPr>
          <p:cNvPr id="14" name="Text Placeholder 2">
            <a:extLst>
              <a:ext uri="{FF2B5EF4-FFF2-40B4-BE49-F238E27FC236}">
                <a16:creationId xmlns:a16="http://schemas.microsoft.com/office/drawing/2014/main" id="{C21F3697-8BC5-4C41-ADF5-9DD02CA90D57}"/>
              </a:ext>
            </a:extLst>
          </p:cNvPr>
          <p:cNvSpPr>
            <a:spLocks noGrp="1"/>
          </p:cNvSpPr>
          <p:nvPr>
            <p:ph type="body" sz="quarter" idx="30" hasCustomPrompt="1"/>
          </p:nvPr>
        </p:nvSpPr>
        <p:spPr>
          <a:xfrm>
            <a:off x="7589519"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GB" noProof="0" dirty="0"/>
              <a:t>Headline </a:t>
            </a:r>
          </a:p>
        </p:txBody>
      </p:sp>
      <p:sp>
        <p:nvSpPr>
          <p:cNvPr id="15" name="Text Placeholder 2">
            <a:extLst>
              <a:ext uri="{FF2B5EF4-FFF2-40B4-BE49-F238E27FC236}">
                <a16:creationId xmlns:a16="http://schemas.microsoft.com/office/drawing/2014/main" id="{0CD8DEA7-6D30-4141-AE90-B088923032B2}"/>
              </a:ext>
            </a:extLst>
          </p:cNvPr>
          <p:cNvSpPr>
            <a:spLocks noGrp="1"/>
          </p:cNvSpPr>
          <p:nvPr>
            <p:ph type="body" sz="quarter" idx="31" hasCustomPrompt="1"/>
          </p:nvPr>
        </p:nvSpPr>
        <p:spPr>
          <a:xfrm>
            <a:off x="7589518" y="3403778"/>
            <a:ext cx="2802414" cy="372708"/>
          </a:xfrm>
          <a:prstGeom prst="rect">
            <a:avLst/>
          </a:prstGeom>
        </p:spPr>
        <p:txBody>
          <a:bodyPr/>
          <a:lstStyle>
            <a:lvl1pPr marL="0" indent="0">
              <a:buNone/>
              <a:defRPr sz="2000">
                <a:solidFill>
                  <a:srgbClr val="2B2A2A"/>
                </a:solidFill>
              </a:defRPr>
            </a:lvl1pPr>
          </a:lstStyle>
          <a:p>
            <a:pPr lvl="0"/>
            <a:r>
              <a:rPr lang="en-GB" dirty="0"/>
              <a:t>Click to edit body text </a:t>
            </a:r>
          </a:p>
        </p:txBody>
      </p:sp>
      <p:sp>
        <p:nvSpPr>
          <p:cNvPr id="16" name="Text Placeholder 2">
            <a:extLst>
              <a:ext uri="{FF2B5EF4-FFF2-40B4-BE49-F238E27FC236}">
                <a16:creationId xmlns:a16="http://schemas.microsoft.com/office/drawing/2014/main" id="{B6DF8E61-8A58-3745-B33A-1B6CBEDC75FC}"/>
              </a:ext>
            </a:extLst>
          </p:cNvPr>
          <p:cNvSpPr>
            <a:spLocks noGrp="1"/>
          </p:cNvSpPr>
          <p:nvPr>
            <p:ph type="body" sz="quarter" idx="32" hasCustomPrompt="1"/>
          </p:nvPr>
        </p:nvSpPr>
        <p:spPr>
          <a:xfrm>
            <a:off x="7589519"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GB" noProof="0" dirty="0"/>
              <a:t>Headline</a:t>
            </a:r>
          </a:p>
        </p:txBody>
      </p:sp>
      <p:sp>
        <p:nvSpPr>
          <p:cNvPr id="17" name="Text Placeholder 2">
            <a:extLst>
              <a:ext uri="{FF2B5EF4-FFF2-40B4-BE49-F238E27FC236}">
                <a16:creationId xmlns:a16="http://schemas.microsoft.com/office/drawing/2014/main" id="{29F50FA0-9730-564F-BDBF-3A82E823D965}"/>
              </a:ext>
            </a:extLst>
          </p:cNvPr>
          <p:cNvSpPr>
            <a:spLocks noGrp="1"/>
          </p:cNvSpPr>
          <p:nvPr>
            <p:ph type="body" sz="quarter" idx="33" hasCustomPrompt="1"/>
          </p:nvPr>
        </p:nvSpPr>
        <p:spPr>
          <a:xfrm>
            <a:off x="7589518" y="5188918"/>
            <a:ext cx="2802414" cy="372708"/>
          </a:xfrm>
          <a:prstGeom prst="rect">
            <a:avLst/>
          </a:prstGeom>
        </p:spPr>
        <p:txBody>
          <a:bodyPr/>
          <a:lstStyle>
            <a:lvl1pPr marL="0" indent="0">
              <a:buNone/>
              <a:defRPr sz="2000">
                <a:solidFill>
                  <a:srgbClr val="2B2A2A"/>
                </a:solidFill>
              </a:defRPr>
            </a:lvl1pPr>
          </a:lstStyle>
          <a:p>
            <a:pPr lvl="0"/>
            <a:r>
              <a:rPr lang="en-GB" dirty="0"/>
              <a:t>Click to edit body text </a:t>
            </a:r>
          </a:p>
        </p:txBody>
      </p:sp>
      <p:sp>
        <p:nvSpPr>
          <p:cNvPr id="18" name="Oval 17">
            <a:extLst>
              <a:ext uri="{FF2B5EF4-FFF2-40B4-BE49-F238E27FC236}">
                <a16:creationId xmlns:a16="http://schemas.microsoft.com/office/drawing/2014/main" id="{2B8701B7-9278-294B-AB97-34249F2517F9}"/>
              </a:ext>
            </a:extLst>
          </p:cNvPr>
          <p:cNvSpPr/>
          <p:nvPr userDrawn="1"/>
        </p:nvSpPr>
        <p:spPr>
          <a:xfrm>
            <a:off x="6604160" y="4712187"/>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solidFill>
              </a:rPr>
              <a:t>4</a:t>
            </a:r>
          </a:p>
        </p:txBody>
      </p:sp>
      <p:sp>
        <p:nvSpPr>
          <p:cNvPr id="23" name="Title 1">
            <a:extLst>
              <a:ext uri="{FF2B5EF4-FFF2-40B4-BE49-F238E27FC236}">
                <a16:creationId xmlns:a16="http://schemas.microsoft.com/office/drawing/2014/main" id="{467291A4-1A56-3241-B977-F7B7420AE588}"/>
              </a:ext>
            </a:extLst>
          </p:cNvPr>
          <p:cNvSpPr>
            <a:spLocks noGrp="1"/>
          </p:cNvSpPr>
          <p:nvPr>
            <p:ph type="title" hasCustomPrompt="1"/>
          </p:nvPr>
        </p:nvSpPr>
        <p:spPr>
          <a:xfrm>
            <a:off x="838201" y="780947"/>
            <a:ext cx="10515600" cy="851941"/>
          </a:xfrm>
          <a:prstGeom prst="rect">
            <a:avLst/>
          </a:prstGeom>
        </p:spPr>
        <p:txBody>
          <a:bodyPr/>
          <a:lstStyle>
            <a:lvl1pPr>
              <a:defRPr>
                <a:solidFill>
                  <a:schemeClr val="bg1"/>
                </a:solidFill>
              </a:defRPr>
            </a:lvl1pPr>
          </a:lstStyle>
          <a:p>
            <a:r>
              <a:rPr lang="en-GB" dirty="0"/>
              <a:t>Click to edit headline</a:t>
            </a:r>
          </a:p>
        </p:txBody>
      </p:sp>
    </p:spTree>
    <p:extLst>
      <p:ext uri="{BB962C8B-B14F-4D97-AF65-F5344CB8AC3E}">
        <p14:creationId xmlns:p14="http://schemas.microsoft.com/office/powerpoint/2010/main" val="35715325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Mobile image and captions">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1" name="Title 1">
            <a:extLst>
              <a:ext uri="{FF2B5EF4-FFF2-40B4-BE49-F238E27FC236}">
                <a16:creationId xmlns:a16="http://schemas.microsoft.com/office/drawing/2014/main" id="{782184B4-682C-6C40-9572-41EA4A49748A}"/>
              </a:ext>
            </a:extLst>
          </p:cNvPr>
          <p:cNvSpPr>
            <a:spLocks noGrp="1"/>
          </p:cNvSpPr>
          <p:nvPr>
            <p:ph type="title" hasCustomPrompt="1"/>
          </p:nvPr>
        </p:nvSpPr>
        <p:spPr>
          <a:xfrm>
            <a:off x="6308549" y="987426"/>
            <a:ext cx="3932237" cy="1321823"/>
          </a:xfrm>
          <a:prstGeom prst="rect">
            <a:avLst/>
          </a:prstGeom>
        </p:spPr>
        <p:txBody>
          <a:bodyPr anchor="b">
            <a:normAutofit/>
          </a:bodyPr>
          <a:lstStyle>
            <a:lvl1pPr>
              <a:defRPr sz="3600"/>
            </a:lvl1pPr>
          </a:lstStyle>
          <a:p>
            <a:r>
              <a:rPr lang="en-GB" dirty="0"/>
              <a:t>Click to edit event headline</a:t>
            </a:r>
          </a:p>
        </p:txBody>
      </p:sp>
      <p:sp>
        <p:nvSpPr>
          <p:cNvPr id="12" name="Text Placeholder 3">
            <a:extLst>
              <a:ext uri="{FF2B5EF4-FFF2-40B4-BE49-F238E27FC236}">
                <a16:creationId xmlns:a16="http://schemas.microsoft.com/office/drawing/2014/main" id="{2BF9FFF5-EB17-254F-8426-D5D881494BE7}"/>
              </a:ext>
            </a:extLst>
          </p:cNvPr>
          <p:cNvSpPr>
            <a:spLocks noGrp="1"/>
          </p:cNvSpPr>
          <p:nvPr>
            <p:ph type="body" sz="half" idx="2" hasCustomPrompt="1"/>
          </p:nvPr>
        </p:nvSpPr>
        <p:spPr>
          <a:xfrm>
            <a:off x="6308549" y="2510725"/>
            <a:ext cx="3932237" cy="3358263"/>
          </a:xfrm>
        </p:spPr>
        <p:txBody>
          <a:bodyPr>
            <a:normAutofit/>
          </a:bodyPr>
          <a:lstStyle>
            <a:lvl1pPr marL="0" indent="0">
              <a:buNone/>
              <a:defRPr sz="20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GB" dirty="0"/>
              <a:t>Click to edit body text</a:t>
            </a:r>
          </a:p>
        </p:txBody>
      </p:sp>
      <p:pic>
        <p:nvPicPr>
          <p:cNvPr id="6" name="Picture 5">
            <a:extLst>
              <a:ext uri="{FF2B5EF4-FFF2-40B4-BE49-F238E27FC236}">
                <a16:creationId xmlns:a16="http://schemas.microsoft.com/office/drawing/2014/main" id="{23B81DF1-71B1-3F4C-8F65-3E150744579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119745" y="786966"/>
            <a:ext cx="3310086" cy="5642192"/>
          </a:xfrm>
          <a:prstGeom prst="rect">
            <a:avLst/>
          </a:prstGeom>
        </p:spPr>
      </p:pic>
      <p:sp>
        <p:nvSpPr>
          <p:cNvPr id="4" name="Picture Placeholder 3">
            <a:extLst>
              <a:ext uri="{FF2B5EF4-FFF2-40B4-BE49-F238E27FC236}">
                <a16:creationId xmlns:a16="http://schemas.microsoft.com/office/drawing/2014/main" id="{6AFD22EF-68BD-B64A-87D6-39FA24E1A39F}"/>
              </a:ext>
            </a:extLst>
          </p:cNvPr>
          <p:cNvSpPr>
            <a:spLocks noGrp="1"/>
          </p:cNvSpPr>
          <p:nvPr>
            <p:ph type="pic" sz="quarter" idx="22"/>
          </p:nvPr>
        </p:nvSpPr>
        <p:spPr>
          <a:xfrm>
            <a:off x="2652526" y="1160396"/>
            <a:ext cx="2272827" cy="4846149"/>
          </a:xfrm>
          <a:custGeom>
            <a:avLst/>
            <a:gdLst>
              <a:gd name="connsiteX0" fmla="*/ 0 w 2262753"/>
              <a:gd name="connsiteY0" fmla="*/ 377126 h 4810991"/>
              <a:gd name="connsiteX1" fmla="*/ 377126 w 2262753"/>
              <a:gd name="connsiteY1" fmla="*/ 0 h 4810991"/>
              <a:gd name="connsiteX2" fmla="*/ 1885628 w 2262753"/>
              <a:gd name="connsiteY2" fmla="*/ 0 h 4810991"/>
              <a:gd name="connsiteX3" fmla="*/ 2262754 w 2262753"/>
              <a:gd name="connsiteY3" fmla="*/ 377126 h 4810991"/>
              <a:gd name="connsiteX4" fmla="*/ 2262753 w 2262753"/>
              <a:gd name="connsiteY4" fmla="*/ 4433866 h 4810991"/>
              <a:gd name="connsiteX5" fmla="*/ 1885627 w 2262753"/>
              <a:gd name="connsiteY5" fmla="*/ 4810992 h 4810991"/>
              <a:gd name="connsiteX6" fmla="*/ 377126 w 2262753"/>
              <a:gd name="connsiteY6" fmla="*/ 4810991 h 4810991"/>
              <a:gd name="connsiteX7" fmla="*/ 0 w 2262753"/>
              <a:gd name="connsiteY7" fmla="*/ 4433865 h 4810991"/>
              <a:gd name="connsiteX8" fmla="*/ 0 w 2262753"/>
              <a:gd name="connsiteY8" fmla="*/ 377126 h 4810991"/>
              <a:gd name="connsiteX0" fmla="*/ 0 w 2262754"/>
              <a:gd name="connsiteY0" fmla="*/ 377126 h 4810992"/>
              <a:gd name="connsiteX1" fmla="*/ 285686 w 2262754"/>
              <a:gd name="connsiteY1" fmla="*/ 0 h 4810992"/>
              <a:gd name="connsiteX2" fmla="*/ 1885628 w 2262754"/>
              <a:gd name="connsiteY2" fmla="*/ 0 h 4810992"/>
              <a:gd name="connsiteX3" fmla="*/ 2262754 w 2262754"/>
              <a:gd name="connsiteY3" fmla="*/ 377126 h 4810992"/>
              <a:gd name="connsiteX4" fmla="*/ 2262753 w 2262754"/>
              <a:gd name="connsiteY4" fmla="*/ 4433866 h 4810992"/>
              <a:gd name="connsiteX5" fmla="*/ 1885627 w 2262754"/>
              <a:gd name="connsiteY5" fmla="*/ 4810992 h 4810992"/>
              <a:gd name="connsiteX6" fmla="*/ 377126 w 2262754"/>
              <a:gd name="connsiteY6" fmla="*/ 4810991 h 4810992"/>
              <a:gd name="connsiteX7" fmla="*/ 0 w 2262754"/>
              <a:gd name="connsiteY7" fmla="*/ 4433865 h 4810992"/>
              <a:gd name="connsiteX8" fmla="*/ 0 w 2262754"/>
              <a:gd name="connsiteY8" fmla="*/ 377126 h 4810992"/>
              <a:gd name="connsiteX0" fmla="*/ 0 w 2262754"/>
              <a:gd name="connsiteY0" fmla="*/ 377588 h 4811454"/>
              <a:gd name="connsiteX1" fmla="*/ 285686 w 2262754"/>
              <a:gd name="connsiteY1" fmla="*/ 462 h 4811454"/>
              <a:gd name="connsiteX2" fmla="*/ 908092 w 2262754"/>
              <a:gd name="connsiteY2" fmla="*/ 0 h 4811454"/>
              <a:gd name="connsiteX3" fmla="*/ 1885628 w 2262754"/>
              <a:gd name="connsiteY3" fmla="*/ 462 h 4811454"/>
              <a:gd name="connsiteX4" fmla="*/ 2262754 w 2262754"/>
              <a:gd name="connsiteY4" fmla="*/ 377588 h 4811454"/>
              <a:gd name="connsiteX5" fmla="*/ 2262753 w 2262754"/>
              <a:gd name="connsiteY5" fmla="*/ 4434328 h 4811454"/>
              <a:gd name="connsiteX6" fmla="*/ 1885627 w 2262754"/>
              <a:gd name="connsiteY6" fmla="*/ 4811454 h 4811454"/>
              <a:gd name="connsiteX7" fmla="*/ 377126 w 2262754"/>
              <a:gd name="connsiteY7" fmla="*/ 4811453 h 4811454"/>
              <a:gd name="connsiteX8" fmla="*/ 0 w 2262754"/>
              <a:gd name="connsiteY8" fmla="*/ 4434327 h 4811454"/>
              <a:gd name="connsiteX9" fmla="*/ 0 w 2262754"/>
              <a:gd name="connsiteY9" fmla="*/ 377588 h 4811454"/>
              <a:gd name="connsiteX0" fmla="*/ 0 w 2262754"/>
              <a:gd name="connsiteY0" fmla="*/ 382668 h 4816534"/>
              <a:gd name="connsiteX1" fmla="*/ 285686 w 2262754"/>
              <a:gd name="connsiteY1" fmla="*/ 5542 h 4816534"/>
              <a:gd name="connsiteX2" fmla="*/ 506772 w 2262754"/>
              <a:gd name="connsiteY2" fmla="*/ 0 h 4816534"/>
              <a:gd name="connsiteX3" fmla="*/ 1885628 w 2262754"/>
              <a:gd name="connsiteY3" fmla="*/ 5542 h 4816534"/>
              <a:gd name="connsiteX4" fmla="*/ 2262754 w 2262754"/>
              <a:gd name="connsiteY4" fmla="*/ 382668 h 4816534"/>
              <a:gd name="connsiteX5" fmla="*/ 2262753 w 2262754"/>
              <a:gd name="connsiteY5" fmla="*/ 4439408 h 4816534"/>
              <a:gd name="connsiteX6" fmla="*/ 1885627 w 2262754"/>
              <a:gd name="connsiteY6" fmla="*/ 4816534 h 4816534"/>
              <a:gd name="connsiteX7" fmla="*/ 377126 w 2262754"/>
              <a:gd name="connsiteY7" fmla="*/ 4816533 h 4816534"/>
              <a:gd name="connsiteX8" fmla="*/ 0 w 2262754"/>
              <a:gd name="connsiteY8" fmla="*/ 4439407 h 4816534"/>
              <a:gd name="connsiteX9" fmla="*/ 0 w 2262754"/>
              <a:gd name="connsiteY9"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1167172 w 2262754"/>
              <a:gd name="connsiteY3" fmla="*/ 508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532172 w 2262754"/>
              <a:gd name="connsiteY3" fmla="*/ 16764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77126 h 4810992"/>
              <a:gd name="connsiteX1" fmla="*/ 285686 w 2262754"/>
              <a:gd name="connsiteY1" fmla="*/ 0 h 4810992"/>
              <a:gd name="connsiteX2" fmla="*/ 528997 w 2262754"/>
              <a:gd name="connsiteY2" fmla="*/ 808 h 4810992"/>
              <a:gd name="connsiteX3" fmla="*/ 532172 w 2262754"/>
              <a:gd name="connsiteY3" fmla="*/ 16209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304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390492 h 4824358"/>
              <a:gd name="connsiteX1" fmla="*/ 285686 w 2262754"/>
              <a:gd name="connsiteY1" fmla="*/ 13366 h 4824358"/>
              <a:gd name="connsiteX2" fmla="*/ 528997 w 2262754"/>
              <a:gd name="connsiteY2" fmla="*/ 14174 h 4824358"/>
              <a:gd name="connsiteX3" fmla="*/ 551222 w 2262754"/>
              <a:gd name="connsiteY3" fmla="*/ 159589 h 4824358"/>
              <a:gd name="connsiteX4" fmla="*/ 1709462 w 2262754"/>
              <a:gd name="connsiteY4" fmla="*/ 132284 h 4824358"/>
              <a:gd name="connsiteX5" fmla="*/ 1885628 w 2262754"/>
              <a:gd name="connsiteY5" fmla="*/ 13366 h 4824358"/>
              <a:gd name="connsiteX6" fmla="*/ 2262754 w 2262754"/>
              <a:gd name="connsiteY6" fmla="*/ 390492 h 4824358"/>
              <a:gd name="connsiteX7" fmla="*/ 2262753 w 2262754"/>
              <a:gd name="connsiteY7" fmla="*/ 4447232 h 4824358"/>
              <a:gd name="connsiteX8" fmla="*/ 1885627 w 2262754"/>
              <a:gd name="connsiteY8" fmla="*/ 4824358 h 4824358"/>
              <a:gd name="connsiteX9" fmla="*/ 377126 w 2262754"/>
              <a:gd name="connsiteY9" fmla="*/ 4824357 h 4824358"/>
              <a:gd name="connsiteX10" fmla="*/ 0 w 2262754"/>
              <a:gd name="connsiteY10" fmla="*/ 4447231 h 4824358"/>
              <a:gd name="connsiteX11" fmla="*/ 0 w 2262754"/>
              <a:gd name="connsiteY11" fmla="*/ 390492 h 4824358"/>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731687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645962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409034 h 4842900"/>
              <a:gd name="connsiteX1" fmla="*/ 285686 w 2262754"/>
              <a:gd name="connsiteY1" fmla="*/ 31908 h 4842900"/>
              <a:gd name="connsiteX2" fmla="*/ 528997 w 2262754"/>
              <a:gd name="connsiteY2" fmla="*/ 32716 h 4842900"/>
              <a:gd name="connsiteX3" fmla="*/ 551222 w 2262754"/>
              <a:gd name="connsiteY3" fmla="*/ 1781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80340"/>
              <a:gd name="connsiteY0" fmla="*/ 463905 h 4897771"/>
              <a:gd name="connsiteX1" fmla="*/ 285686 w 2280340"/>
              <a:gd name="connsiteY1" fmla="*/ 86779 h 4897771"/>
              <a:gd name="connsiteX2" fmla="*/ 528997 w 2280340"/>
              <a:gd name="connsiteY2" fmla="*/ 87587 h 4897771"/>
              <a:gd name="connsiteX3" fmla="*/ 582972 w 2280340"/>
              <a:gd name="connsiteY3" fmla="*/ 248877 h 4897771"/>
              <a:gd name="connsiteX4" fmla="*/ 1645962 w 2280340"/>
              <a:gd name="connsiteY4" fmla="*/ 253322 h 4897771"/>
              <a:gd name="connsiteX5" fmla="*/ 1734862 w 2280340"/>
              <a:gd name="connsiteY5" fmla="*/ 88223 h 4897771"/>
              <a:gd name="connsiteX6" fmla="*/ 2025328 w 2280340"/>
              <a:gd name="connsiteY6" fmla="*/ 89954 h 4897771"/>
              <a:gd name="connsiteX7" fmla="*/ 2262754 w 2280340"/>
              <a:gd name="connsiteY7" fmla="*/ 463905 h 4897771"/>
              <a:gd name="connsiteX8" fmla="*/ 2262753 w 2280340"/>
              <a:gd name="connsiteY8" fmla="*/ 4520645 h 4897771"/>
              <a:gd name="connsiteX9" fmla="*/ 1885627 w 2280340"/>
              <a:gd name="connsiteY9" fmla="*/ 4897771 h 4897771"/>
              <a:gd name="connsiteX10" fmla="*/ 377126 w 2280340"/>
              <a:gd name="connsiteY10" fmla="*/ 4897770 h 4897771"/>
              <a:gd name="connsiteX11" fmla="*/ 0 w 2280340"/>
              <a:gd name="connsiteY11" fmla="*/ 4520644 h 4897771"/>
              <a:gd name="connsiteX12" fmla="*/ 0 w 2280340"/>
              <a:gd name="connsiteY12" fmla="*/ 463905 h 4897771"/>
              <a:gd name="connsiteX0" fmla="*/ 0 w 2280340"/>
              <a:gd name="connsiteY0" fmla="*/ 465104 h 4898970"/>
              <a:gd name="connsiteX1" fmla="*/ 285686 w 2280340"/>
              <a:gd name="connsiteY1" fmla="*/ 87978 h 4898970"/>
              <a:gd name="connsiteX2" fmla="*/ 528997 w 2280340"/>
              <a:gd name="connsiteY2" fmla="*/ 88786 h 4898970"/>
              <a:gd name="connsiteX3" fmla="*/ 582972 w 2280340"/>
              <a:gd name="connsiteY3" fmla="*/ 250076 h 4898970"/>
              <a:gd name="connsiteX4" fmla="*/ 1645962 w 2280340"/>
              <a:gd name="connsiteY4" fmla="*/ 254521 h 4898970"/>
              <a:gd name="connsiteX5" fmla="*/ 1734862 w 2280340"/>
              <a:gd name="connsiteY5" fmla="*/ 89422 h 4898970"/>
              <a:gd name="connsiteX6" fmla="*/ 2025328 w 2280340"/>
              <a:gd name="connsiteY6" fmla="*/ 91153 h 4898970"/>
              <a:gd name="connsiteX7" fmla="*/ 2262754 w 2280340"/>
              <a:gd name="connsiteY7" fmla="*/ 465104 h 4898970"/>
              <a:gd name="connsiteX8" fmla="*/ 2262753 w 2280340"/>
              <a:gd name="connsiteY8" fmla="*/ 4521844 h 4898970"/>
              <a:gd name="connsiteX9" fmla="*/ 1885627 w 2280340"/>
              <a:gd name="connsiteY9" fmla="*/ 4898970 h 4898970"/>
              <a:gd name="connsiteX10" fmla="*/ 377126 w 2280340"/>
              <a:gd name="connsiteY10" fmla="*/ 4898969 h 4898970"/>
              <a:gd name="connsiteX11" fmla="*/ 0 w 2280340"/>
              <a:gd name="connsiteY11" fmla="*/ 4521843 h 4898970"/>
              <a:gd name="connsiteX12" fmla="*/ 0 w 2280340"/>
              <a:gd name="connsiteY12" fmla="*/ 465104 h 4898970"/>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71282"/>
              <a:gd name="connsiteY0" fmla="*/ 491386 h 4925252"/>
              <a:gd name="connsiteX1" fmla="*/ 285686 w 2271282"/>
              <a:gd name="connsiteY1" fmla="*/ 114260 h 4925252"/>
              <a:gd name="connsiteX2" fmla="*/ 528997 w 2271282"/>
              <a:gd name="connsiteY2" fmla="*/ 115068 h 4925252"/>
              <a:gd name="connsiteX3" fmla="*/ 582972 w 2271282"/>
              <a:gd name="connsiteY3" fmla="*/ 276358 h 4925252"/>
              <a:gd name="connsiteX4" fmla="*/ 1645962 w 2271282"/>
              <a:gd name="connsiteY4" fmla="*/ 280803 h 4925252"/>
              <a:gd name="connsiteX5" fmla="*/ 1734862 w 2271282"/>
              <a:gd name="connsiteY5" fmla="*/ 115704 h 4925252"/>
              <a:gd name="connsiteX6" fmla="*/ 2025328 w 2271282"/>
              <a:gd name="connsiteY6" fmla="*/ 117435 h 4925252"/>
              <a:gd name="connsiteX7" fmla="*/ 2147612 w 2271282"/>
              <a:gd name="connsiteY7" fmla="*/ 29980 h 4925252"/>
              <a:gd name="connsiteX8" fmla="*/ 2262754 w 2271282"/>
              <a:gd name="connsiteY8" fmla="*/ 491386 h 4925252"/>
              <a:gd name="connsiteX9" fmla="*/ 2262753 w 2271282"/>
              <a:gd name="connsiteY9" fmla="*/ 4548126 h 4925252"/>
              <a:gd name="connsiteX10" fmla="*/ 1885627 w 2271282"/>
              <a:gd name="connsiteY10" fmla="*/ 4925252 h 4925252"/>
              <a:gd name="connsiteX11" fmla="*/ 377126 w 2271282"/>
              <a:gd name="connsiteY11" fmla="*/ 4925251 h 4925252"/>
              <a:gd name="connsiteX12" fmla="*/ 0 w 2271282"/>
              <a:gd name="connsiteY12" fmla="*/ 4548125 h 4925252"/>
              <a:gd name="connsiteX13" fmla="*/ 0 w 2271282"/>
              <a:gd name="connsiteY13" fmla="*/ 491386 h 4925252"/>
              <a:gd name="connsiteX0" fmla="*/ 0 w 2268375"/>
              <a:gd name="connsiteY0" fmla="*/ 380123 h 4813989"/>
              <a:gd name="connsiteX1" fmla="*/ 285686 w 2268375"/>
              <a:gd name="connsiteY1" fmla="*/ 2997 h 4813989"/>
              <a:gd name="connsiteX2" fmla="*/ 528997 w 2268375"/>
              <a:gd name="connsiteY2" fmla="*/ 3805 h 4813989"/>
              <a:gd name="connsiteX3" fmla="*/ 582972 w 2268375"/>
              <a:gd name="connsiteY3" fmla="*/ 165095 h 4813989"/>
              <a:gd name="connsiteX4" fmla="*/ 1645962 w 2268375"/>
              <a:gd name="connsiteY4" fmla="*/ 169540 h 4813989"/>
              <a:gd name="connsiteX5" fmla="*/ 1734862 w 2268375"/>
              <a:gd name="connsiteY5" fmla="*/ 4441 h 4813989"/>
              <a:gd name="connsiteX6" fmla="*/ 2025328 w 2268375"/>
              <a:gd name="connsiteY6" fmla="*/ 6172 h 4813989"/>
              <a:gd name="connsiteX7" fmla="*/ 2246037 w 2268375"/>
              <a:gd name="connsiteY7" fmla="*/ 150492 h 4813989"/>
              <a:gd name="connsiteX8" fmla="*/ 2262754 w 2268375"/>
              <a:gd name="connsiteY8" fmla="*/ 380123 h 4813989"/>
              <a:gd name="connsiteX9" fmla="*/ 2262753 w 2268375"/>
              <a:gd name="connsiteY9" fmla="*/ 4436863 h 4813989"/>
              <a:gd name="connsiteX10" fmla="*/ 1885627 w 2268375"/>
              <a:gd name="connsiteY10" fmla="*/ 4813989 h 4813989"/>
              <a:gd name="connsiteX11" fmla="*/ 377126 w 2268375"/>
              <a:gd name="connsiteY11" fmla="*/ 4813988 h 4813989"/>
              <a:gd name="connsiteX12" fmla="*/ 0 w 2268375"/>
              <a:gd name="connsiteY12" fmla="*/ 4436862 h 4813989"/>
              <a:gd name="connsiteX13" fmla="*/ 0 w 2268375"/>
              <a:gd name="connsiteY13" fmla="*/ 380123 h 4813989"/>
              <a:gd name="connsiteX0" fmla="*/ 0 w 2269454"/>
              <a:gd name="connsiteY0" fmla="*/ 380123 h 4813989"/>
              <a:gd name="connsiteX1" fmla="*/ 285686 w 2269454"/>
              <a:gd name="connsiteY1" fmla="*/ 2997 h 4813989"/>
              <a:gd name="connsiteX2" fmla="*/ 528997 w 2269454"/>
              <a:gd name="connsiteY2" fmla="*/ 3805 h 4813989"/>
              <a:gd name="connsiteX3" fmla="*/ 582972 w 2269454"/>
              <a:gd name="connsiteY3" fmla="*/ 165095 h 4813989"/>
              <a:gd name="connsiteX4" fmla="*/ 1645962 w 2269454"/>
              <a:gd name="connsiteY4" fmla="*/ 169540 h 4813989"/>
              <a:gd name="connsiteX5" fmla="*/ 1734862 w 2269454"/>
              <a:gd name="connsiteY5" fmla="*/ 4441 h 4813989"/>
              <a:gd name="connsiteX6" fmla="*/ 2025328 w 2269454"/>
              <a:gd name="connsiteY6" fmla="*/ 6172 h 4813989"/>
              <a:gd name="connsiteX7" fmla="*/ 2246037 w 2269454"/>
              <a:gd name="connsiteY7" fmla="*/ 150492 h 4813989"/>
              <a:gd name="connsiteX8" fmla="*/ 2262754 w 2269454"/>
              <a:gd name="connsiteY8" fmla="*/ 380123 h 4813989"/>
              <a:gd name="connsiteX9" fmla="*/ 2262753 w 2269454"/>
              <a:gd name="connsiteY9" fmla="*/ 4436863 h 4813989"/>
              <a:gd name="connsiteX10" fmla="*/ 1885627 w 2269454"/>
              <a:gd name="connsiteY10" fmla="*/ 4813989 h 4813989"/>
              <a:gd name="connsiteX11" fmla="*/ 377126 w 2269454"/>
              <a:gd name="connsiteY11" fmla="*/ 4813988 h 4813989"/>
              <a:gd name="connsiteX12" fmla="*/ 0 w 2269454"/>
              <a:gd name="connsiteY12" fmla="*/ 4436862 h 4813989"/>
              <a:gd name="connsiteX13" fmla="*/ 0 w 2269454"/>
              <a:gd name="connsiteY13" fmla="*/ 380123 h 4813989"/>
              <a:gd name="connsiteX0" fmla="*/ 0 w 2267284"/>
              <a:gd name="connsiteY0" fmla="*/ 392755 h 4826621"/>
              <a:gd name="connsiteX1" fmla="*/ 285686 w 2267284"/>
              <a:gd name="connsiteY1" fmla="*/ 15629 h 4826621"/>
              <a:gd name="connsiteX2" fmla="*/ 528997 w 2267284"/>
              <a:gd name="connsiteY2" fmla="*/ 16437 h 4826621"/>
              <a:gd name="connsiteX3" fmla="*/ 582972 w 2267284"/>
              <a:gd name="connsiteY3" fmla="*/ 177727 h 4826621"/>
              <a:gd name="connsiteX4" fmla="*/ 1645962 w 2267284"/>
              <a:gd name="connsiteY4" fmla="*/ 182172 h 4826621"/>
              <a:gd name="connsiteX5" fmla="*/ 1734862 w 2267284"/>
              <a:gd name="connsiteY5" fmla="*/ 17073 h 4826621"/>
              <a:gd name="connsiteX6" fmla="*/ 2025328 w 2267284"/>
              <a:gd name="connsiteY6" fmla="*/ 18804 h 4826621"/>
              <a:gd name="connsiteX7" fmla="*/ 2201587 w 2267284"/>
              <a:gd name="connsiteY7" fmla="*/ 115499 h 4826621"/>
              <a:gd name="connsiteX8" fmla="*/ 2262754 w 2267284"/>
              <a:gd name="connsiteY8" fmla="*/ 392755 h 4826621"/>
              <a:gd name="connsiteX9" fmla="*/ 2262753 w 2267284"/>
              <a:gd name="connsiteY9" fmla="*/ 4449495 h 4826621"/>
              <a:gd name="connsiteX10" fmla="*/ 1885627 w 2267284"/>
              <a:gd name="connsiteY10" fmla="*/ 4826621 h 4826621"/>
              <a:gd name="connsiteX11" fmla="*/ 377126 w 2267284"/>
              <a:gd name="connsiteY11" fmla="*/ 4826620 h 4826621"/>
              <a:gd name="connsiteX12" fmla="*/ 0 w 2267284"/>
              <a:gd name="connsiteY12" fmla="*/ 4449494 h 4826621"/>
              <a:gd name="connsiteX13" fmla="*/ 0 w 2267284"/>
              <a:gd name="connsiteY13" fmla="*/ 392755 h 4826621"/>
              <a:gd name="connsiteX0" fmla="*/ 0 w 2272991"/>
              <a:gd name="connsiteY0" fmla="*/ 380123 h 4813989"/>
              <a:gd name="connsiteX1" fmla="*/ 285686 w 2272991"/>
              <a:gd name="connsiteY1" fmla="*/ 2997 h 4813989"/>
              <a:gd name="connsiteX2" fmla="*/ 528997 w 2272991"/>
              <a:gd name="connsiteY2" fmla="*/ 3805 h 4813989"/>
              <a:gd name="connsiteX3" fmla="*/ 582972 w 2272991"/>
              <a:gd name="connsiteY3" fmla="*/ 165095 h 4813989"/>
              <a:gd name="connsiteX4" fmla="*/ 1645962 w 2272991"/>
              <a:gd name="connsiteY4" fmla="*/ 169540 h 4813989"/>
              <a:gd name="connsiteX5" fmla="*/ 1734862 w 2272991"/>
              <a:gd name="connsiteY5" fmla="*/ 4441 h 4813989"/>
              <a:gd name="connsiteX6" fmla="*/ 2025328 w 2272991"/>
              <a:gd name="connsiteY6" fmla="*/ 6172 h 4813989"/>
              <a:gd name="connsiteX7" fmla="*/ 2201587 w 2272991"/>
              <a:gd name="connsiteY7" fmla="*/ 102867 h 4813989"/>
              <a:gd name="connsiteX8" fmla="*/ 2262754 w 2272991"/>
              <a:gd name="connsiteY8" fmla="*/ 380123 h 4813989"/>
              <a:gd name="connsiteX9" fmla="*/ 2262753 w 2272991"/>
              <a:gd name="connsiteY9" fmla="*/ 4436863 h 4813989"/>
              <a:gd name="connsiteX10" fmla="*/ 1885627 w 2272991"/>
              <a:gd name="connsiteY10" fmla="*/ 4813989 h 4813989"/>
              <a:gd name="connsiteX11" fmla="*/ 377126 w 2272991"/>
              <a:gd name="connsiteY11" fmla="*/ 4813988 h 4813989"/>
              <a:gd name="connsiteX12" fmla="*/ 0 w 2272991"/>
              <a:gd name="connsiteY12" fmla="*/ 4436862 h 4813989"/>
              <a:gd name="connsiteX13" fmla="*/ 0 w 2272991"/>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62754"/>
              <a:gd name="connsiteY0" fmla="*/ 437618 h 4874659"/>
              <a:gd name="connsiteX1" fmla="*/ 285686 w 2262754"/>
              <a:gd name="connsiteY1" fmla="*/ 63667 h 4874659"/>
              <a:gd name="connsiteX2" fmla="*/ 528997 w 2262754"/>
              <a:gd name="connsiteY2" fmla="*/ 64475 h 4874659"/>
              <a:gd name="connsiteX3" fmla="*/ 582972 w 2262754"/>
              <a:gd name="connsiteY3" fmla="*/ 225765 h 4874659"/>
              <a:gd name="connsiteX4" fmla="*/ 1645962 w 2262754"/>
              <a:gd name="connsiteY4" fmla="*/ 230210 h 4874659"/>
              <a:gd name="connsiteX5" fmla="*/ 1734862 w 2262754"/>
              <a:gd name="connsiteY5" fmla="*/ 65111 h 4874659"/>
              <a:gd name="connsiteX6" fmla="*/ 2025328 w 2262754"/>
              <a:gd name="connsiteY6" fmla="*/ 66842 h 4874659"/>
              <a:gd name="connsiteX7" fmla="*/ 2262754 w 2262754"/>
              <a:gd name="connsiteY7" fmla="*/ 440793 h 4874659"/>
              <a:gd name="connsiteX8" fmla="*/ 2262753 w 2262754"/>
              <a:gd name="connsiteY8" fmla="*/ 4497533 h 4874659"/>
              <a:gd name="connsiteX9" fmla="*/ 1885627 w 2262754"/>
              <a:gd name="connsiteY9" fmla="*/ 4874659 h 4874659"/>
              <a:gd name="connsiteX10" fmla="*/ 377126 w 2262754"/>
              <a:gd name="connsiteY10" fmla="*/ 4874658 h 4874659"/>
              <a:gd name="connsiteX11" fmla="*/ 0 w 2262754"/>
              <a:gd name="connsiteY11" fmla="*/ 4497532 h 4874659"/>
              <a:gd name="connsiteX12" fmla="*/ 12700 w 2262754"/>
              <a:gd name="connsiteY12" fmla="*/ 437618 h 4874659"/>
              <a:gd name="connsiteX0" fmla="*/ 12700 w 2262754"/>
              <a:gd name="connsiteY0" fmla="*/ 448597 h 4885638"/>
              <a:gd name="connsiteX1" fmla="*/ 285686 w 2262754"/>
              <a:gd name="connsiteY1" fmla="*/ 74646 h 4885638"/>
              <a:gd name="connsiteX2" fmla="*/ 528997 w 2262754"/>
              <a:gd name="connsiteY2" fmla="*/ 75454 h 4885638"/>
              <a:gd name="connsiteX3" fmla="*/ 582972 w 2262754"/>
              <a:gd name="connsiteY3" fmla="*/ 236744 h 4885638"/>
              <a:gd name="connsiteX4" fmla="*/ 1645962 w 2262754"/>
              <a:gd name="connsiteY4" fmla="*/ 241189 h 4885638"/>
              <a:gd name="connsiteX5" fmla="*/ 1734862 w 2262754"/>
              <a:gd name="connsiteY5" fmla="*/ 76090 h 4885638"/>
              <a:gd name="connsiteX6" fmla="*/ 2262754 w 2262754"/>
              <a:gd name="connsiteY6" fmla="*/ 451772 h 4885638"/>
              <a:gd name="connsiteX7" fmla="*/ 2262753 w 2262754"/>
              <a:gd name="connsiteY7" fmla="*/ 4508512 h 4885638"/>
              <a:gd name="connsiteX8" fmla="*/ 1885627 w 2262754"/>
              <a:gd name="connsiteY8" fmla="*/ 4885638 h 4885638"/>
              <a:gd name="connsiteX9" fmla="*/ 377126 w 2262754"/>
              <a:gd name="connsiteY9" fmla="*/ 4885637 h 4885638"/>
              <a:gd name="connsiteX10" fmla="*/ 0 w 2262754"/>
              <a:gd name="connsiteY10" fmla="*/ 4508511 h 4885638"/>
              <a:gd name="connsiteX11" fmla="*/ 12700 w 2262754"/>
              <a:gd name="connsiteY11" fmla="*/ 448597 h 4885638"/>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65167"/>
              <a:gd name="connsiteY0" fmla="*/ 377926 h 4814967"/>
              <a:gd name="connsiteX1" fmla="*/ 285686 w 2265167"/>
              <a:gd name="connsiteY1" fmla="*/ 3975 h 4814967"/>
              <a:gd name="connsiteX2" fmla="*/ 528997 w 2265167"/>
              <a:gd name="connsiteY2" fmla="*/ 4783 h 4814967"/>
              <a:gd name="connsiteX3" fmla="*/ 582972 w 2265167"/>
              <a:gd name="connsiteY3" fmla="*/ 166073 h 4814967"/>
              <a:gd name="connsiteX4" fmla="*/ 1645962 w 2265167"/>
              <a:gd name="connsiteY4" fmla="*/ 170518 h 4814967"/>
              <a:gd name="connsiteX5" fmla="*/ 1734862 w 2265167"/>
              <a:gd name="connsiteY5" fmla="*/ 5419 h 4814967"/>
              <a:gd name="connsiteX6" fmla="*/ 2262754 w 2265167"/>
              <a:gd name="connsiteY6" fmla="*/ 381101 h 4814967"/>
              <a:gd name="connsiteX7" fmla="*/ 2262753 w 2265167"/>
              <a:gd name="connsiteY7" fmla="*/ 4437841 h 4814967"/>
              <a:gd name="connsiteX8" fmla="*/ 1885627 w 2265167"/>
              <a:gd name="connsiteY8" fmla="*/ 4814967 h 4814967"/>
              <a:gd name="connsiteX9" fmla="*/ 377126 w 2265167"/>
              <a:gd name="connsiteY9" fmla="*/ 4814966 h 4814967"/>
              <a:gd name="connsiteX10" fmla="*/ 0 w 2265167"/>
              <a:gd name="connsiteY10" fmla="*/ 4437840 h 4814967"/>
              <a:gd name="connsiteX11" fmla="*/ 12700 w 2265167"/>
              <a:gd name="connsiteY11" fmla="*/ 377926 h 4814967"/>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81160"/>
              <a:gd name="connsiteY0" fmla="*/ 418659 h 4855700"/>
              <a:gd name="connsiteX1" fmla="*/ 285686 w 2281160"/>
              <a:gd name="connsiteY1" fmla="*/ 44708 h 4855700"/>
              <a:gd name="connsiteX2" fmla="*/ 528997 w 2281160"/>
              <a:gd name="connsiteY2" fmla="*/ 45516 h 4855700"/>
              <a:gd name="connsiteX3" fmla="*/ 582972 w 2281160"/>
              <a:gd name="connsiteY3" fmla="*/ 206806 h 4855700"/>
              <a:gd name="connsiteX4" fmla="*/ 1645962 w 2281160"/>
              <a:gd name="connsiteY4" fmla="*/ 211251 h 4855700"/>
              <a:gd name="connsiteX5" fmla="*/ 1734862 w 2281160"/>
              <a:gd name="connsiteY5" fmla="*/ 46152 h 4855700"/>
              <a:gd name="connsiteX6" fmla="*/ 2014261 w 2281160"/>
              <a:gd name="connsiteY6" fmla="*/ 84253 h 4855700"/>
              <a:gd name="connsiteX7" fmla="*/ 2262754 w 2281160"/>
              <a:gd name="connsiteY7" fmla="*/ 421834 h 4855700"/>
              <a:gd name="connsiteX8" fmla="*/ 2262753 w 2281160"/>
              <a:gd name="connsiteY8" fmla="*/ 4478574 h 4855700"/>
              <a:gd name="connsiteX9" fmla="*/ 1885627 w 2281160"/>
              <a:gd name="connsiteY9" fmla="*/ 4855700 h 4855700"/>
              <a:gd name="connsiteX10" fmla="*/ 377126 w 2281160"/>
              <a:gd name="connsiteY10" fmla="*/ 4855699 h 4855700"/>
              <a:gd name="connsiteX11" fmla="*/ 0 w 2281160"/>
              <a:gd name="connsiteY11" fmla="*/ 4478573 h 4855700"/>
              <a:gd name="connsiteX12" fmla="*/ 12700 w 2281160"/>
              <a:gd name="connsiteY12" fmla="*/ 418659 h 4855700"/>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41435 h 4878476"/>
              <a:gd name="connsiteX1" fmla="*/ 285686 w 2279514"/>
              <a:gd name="connsiteY1" fmla="*/ 67484 h 4878476"/>
              <a:gd name="connsiteX2" fmla="*/ 528997 w 2279514"/>
              <a:gd name="connsiteY2" fmla="*/ 68292 h 4878476"/>
              <a:gd name="connsiteX3" fmla="*/ 582972 w 2279514"/>
              <a:gd name="connsiteY3" fmla="*/ 229582 h 4878476"/>
              <a:gd name="connsiteX4" fmla="*/ 1645962 w 2279514"/>
              <a:gd name="connsiteY4" fmla="*/ 234027 h 4878476"/>
              <a:gd name="connsiteX5" fmla="*/ 1734862 w 2279514"/>
              <a:gd name="connsiteY5" fmla="*/ 68928 h 4878476"/>
              <a:gd name="connsiteX6" fmla="*/ 2036486 w 2279514"/>
              <a:gd name="connsiteY6" fmla="*/ 72104 h 4878476"/>
              <a:gd name="connsiteX7" fmla="*/ 2262754 w 2279514"/>
              <a:gd name="connsiteY7" fmla="*/ 444610 h 4878476"/>
              <a:gd name="connsiteX8" fmla="*/ 2262753 w 2279514"/>
              <a:gd name="connsiteY8" fmla="*/ 4501350 h 4878476"/>
              <a:gd name="connsiteX9" fmla="*/ 1885627 w 2279514"/>
              <a:gd name="connsiteY9" fmla="*/ 4878476 h 4878476"/>
              <a:gd name="connsiteX10" fmla="*/ 377126 w 2279514"/>
              <a:gd name="connsiteY10" fmla="*/ 4878475 h 4878476"/>
              <a:gd name="connsiteX11" fmla="*/ 0 w 2279514"/>
              <a:gd name="connsiteY11" fmla="*/ 4501349 h 4878476"/>
              <a:gd name="connsiteX12" fmla="*/ 12700 w 2279514"/>
              <a:gd name="connsiteY12" fmla="*/ 441435 h 4878476"/>
              <a:gd name="connsiteX0" fmla="*/ 12700 w 2263115"/>
              <a:gd name="connsiteY0" fmla="*/ 382311 h 4819352"/>
              <a:gd name="connsiteX1" fmla="*/ 285686 w 2263115"/>
              <a:gd name="connsiteY1" fmla="*/ 8360 h 4819352"/>
              <a:gd name="connsiteX2" fmla="*/ 528997 w 2263115"/>
              <a:gd name="connsiteY2" fmla="*/ 9168 h 4819352"/>
              <a:gd name="connsiteX3" fmla="*/ 582972 w 2263115"/>
              <a:gd name="connsiteY3" fmla="*/ 170458 h 4819352"/>
              <a:gd name="connsiteX4" fmla="*/ 1645962 w 2263115"/>
              <a:gd name="connsiteY4" fmla="*/ 174903 h 4819352"/>
              <a:gd name="connsiteX5" fmla="*/ 1734862 w 2263115"/>
              <a:gd name="connsiteY5" fmla="*/ 9804 h 4819352"/>
              <a:gd name="connsiteX6" fmla="*/ 2036486 w 2263115"/>
              <a:gd name="connsiteY6" fmla="*/ 12980 h 4819352"/>
              <a:gd name="connsiteX7" fmla="*/ 2262754 w 2263115"/>
              <a:gd name="connsiteY7" fmla="*/ 385486 h 4819352"/>
              <a:gd name="connsiteX8" fmla="*/ 2262753 w 2263115"/>
              <a:gd name="connsiteY8" fmla="*/ 4442226 h 4819352"/>
              <a:gd name="connsiteX9" fmla="*/ 1885627 w 2263115"/>
              <a:gd name="connsiteY9" fmla="*/ 4819352 h 4819352"/>
              <a:gd name="connsiteX10" fmla="*/ 377126 w 2263115"/>
              <a:gd name="connsiteY10" fmla="*/ 4819351 h 4819352"/>
              <a:gd name="connsiteX11" fmla="*/ 0 w 2263115"/>
              <a:gd name="connsiteY11" fmla="*/ 4442225 h 4819352"/>
              <a:gd name="connsiteX12" fmla="*/ 12700 w 2263115"/>
              <a:gd name="connsiteY12" fmla="*/ 382311 h 4819352"/>
              <a:gd name="connsiteX0" fmla="*/ 12700 w 2263263"/>
              <a:gd name="connsiteY0" fmla="*/ 399540 h 4836581"/>
              <a:gd name="connsiteX1" fmla="*/ 285686 w 2263263"/>
              <a:gd name="connsiteY1" fmla="*/ 25589 h 4836581"/>
              <a:gd name="connsiteX2" fmla="*/ 528997 w 2263263"/>
              <a:gd name="connsiteY2" fmla="*/ 26397 h 4836581"/>
              <a:gd name="connsiteX3" fmla="*/ 582972 w 2263263"/>
              <a:gd name="connsiteY3" fmla="*/ 187687 h 4836581"/>
              <a:gd name="connsiteX4" fmla="*/ 1645962 w 2263263"/>
              <a:gd name="connsiteY4" fmla="*/ 192132 h 4836581"/>
              <a:gd name="connsiteX5" fmla="*/ 1734862 w 2263263"/>
              <a:gd name="connsiteY5" fmla="*/ 27033 h 4836581"/>
              <a:gd name="connsiteX6" fmla="*/ 2036486 w 2263263"/>
              <a:gd name="connsiteY6" fmla="*/ 30209 h 4836581"/>
              <a:gd name="connsiteX7" fmla="*/ 2262754 w 2263263"/>
              <a:gd name="connsiteY7" fmla="*/ 402715 h 4836581"/>
              <a:gd name="connsiteX8" fmla="*/ 2262753 w 2263263"/>
              <a:gd name="connsiteY8" fmla="*/ 4459455 h 4836581"/>
              <a:gd name="connsiteX9" fmla="*/ 1885627 w 2263263"/>
              <a:gd name="connsiteY9" fmla="*/ 4836581 h 4836581"/>
              <a:gd name="connsiteX10" fmla="*/ 377126 w 2263263"/>
              <a:gd name="connsiteY10" fmla="*/ 4836580 h 4836581"/>
              <a:gd name="connsiteX11" fmla="*/ 0 w 2263263"/>
              <a:gd name="connsiteY11" fmla="*/ 4459454 h 4836581"/>
              <a:gd name="connsiteX12" fmla="*/ 12700 w 2263263"/>
              <a:gd name="connsiteY12" fmla="*/ 399540 h 4836581"/>
              <a:gd name="connsiteX0" fmla="*/ 12700 w 2263140"/>
              <a:gd name="connsiteY0" fmla="*/ 382311 h 4819352"/>
              <a:gd name="connsiteX1" fmla="*/ 285686 w 2263140"/>
              <a:gd name="connsiteY1" fmla="*/ 8360 h 4819352"/>
              <a:gd name="connsiteX2" fmla="*/ 528997 w 2263140"/>
              <a:gd name="connsiteY2" fmla="*/ 9168 h 4819352"/>
              <a:gd name="connsiteX3" fmla="*/ 582972 w 2263140"/>
              <a:gd name="connsiteY3" fmla="*/ 170458 h 4819352"/>
              <a:gd name="connsiteX4" fmla="*/ 1645962 w 2263140"/>
              <a:gd name="connsiteY4" fmla="*/ 174903 h 4819352"/>
              <a:gd name="connsiteX5" fmla="*/ 1734862 w 2263140"/>
              <a:gd name="connsiteY5" fmla="*/ 9804 h 4819352"/>
              <a:gd name="connsiteX6" fmla="*/ 2036486 w 2263140"/>
              <a:gd name="connsiteY6" fmla="*/ 12980 h 4819352"/>
              <a:gd name="connsiteX7" fmla="*/ 2262754 w 2263140"/>
              <a:gd name="connsiteY7" fmla="*/ 385486 h 4819352"/>
              <a:gd name="connsiteX8" fmla="*/ 2262753 w 2263140"/>
              <a:gd name="connsiteY8" fmla="*/ 4442226 h 4819352"/>
              <a:gd name="connsiteX9" fmla="*/ 1885627 w 2263140"/>
              <a:gd name="connsiteY9" fmla="*/ 4819352 h 4819352"/>
              <a:gd name="connsiteX10" fmla="*/ 377126 w 2263140"/>
              <a:gd name="connsiteY10" fmla="*/ 4819351 h 4819352"/>
              <a:gd name="connsiteX11" fmla="*/ 0 w 2263140"/>
              <a:gd name="connsiteY11" fmla="*/ 4442225 h 4819352"/>
              <a:gd name="connsiteX12" fmla="*/ 12700 w 2263140"/>
              <a:gd name="connsiteY12" fmla="*/ 382311 h 4819352"/>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2971"/>
              <a:gd name="connsiteY0" fmla="*/ 383084 h 4820125"/>
              <a:gd name="connsiteX1" fmla="*/ 285686 w 2262971"/>
              <a:gd name="connsiteY1" fmla="*/ 9133 h 4820125"/>
              <a:gd name="connsiteX2" fmla="*/ 528997 w 2262971"/>
              <a:gd name="connsiteY2" fmla="*/ 9941 h 4820125"/>
              <a:gd name="connsiteX3" fmla="*/ 582972 w 2262971"/>
              <a:gd name="connsiteY3" fmla="*/ 171231 h 4820125"/>
              <a:gd name="connsiteX4" fmla="*/ 1645962 w 2262971"/>
              <a:gd name="connsiteY4" fmla="*/ 175676 h 4820125"/>
              <a:gd name="connsiteX5" fmla="*/ 1734862 w 2262971"/>
              <a:gd name="connsiteY5" fmla="*/ 10577 h 4820125"/>
              <a:gd name="connsiteX6" fmla="*/ 2036486 w 2262971"/>
              <a:gd name="connsiteY6" fmla="*/ 13753 h 4820125"/>
              <a:gd name="connsiteX7" fmla="*/ 2262754 w 2262971"/>
              <a:gd name="connsiteY7" fmla="*/ 386259 h 4820125"/>
              <a:gd name="connsiteX8" fmla="*/ 2262753 w 2262971"/>
              <a:gd name="connsiteY8" fmla="*/ 4442999 h 4820125"/>
              <a:gd name="connsiteX9" fmla="*/ 1885627 w 2262971"/>
              <a:gd name="connsiteY9" fmla="*/ 4820125 h 4820125"/>
              <a:gd name="connsiteX10" fmla="*/ 377126 w 2262971"/>
              <a:gd name="connsiteY10" fmla="*/ 4820124 h 4820125"/>
              <a:gd name="connsiteX11" fmla="*/ 0 w 2262971"/>
              <a:gd name="connsiteY11" fmla="*/ 4442998 h 4820125"/>
              <a:gd name="connsiteX12" fmla="*/ 12700 w 2262971"/>
              <a:gd name="connsiteY12" fmla="*/ 383084 h 4820125"/>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3073"/>
              <a:gd name="connsiteY0" fmla="*/ 381614 h 4818655"/>
              <a:gd name="connsiteX1" fmla="*/ 285686 w 2263073"/>
              <a:gd name="connsiteY1" fmla="*/ 7663 h 4818655"/>
              <a:gd name="connsiteX2" fmla="*/ 528997 w 2263073"/>
              <a:gd name="connsiteY2" fmla="*/ 8471 h 4818655"/>
              <a:gd name="connsiteX3" fmla="*/ 582972 w 2263073"/>
              <a:gd name="connsiteY3" fmla="*/ 169761 h 4818655"/>
              <a:gd name="connsiteX4" fmla="*/ 1645962 w 2263073"/>
              <a:gd name="connsiteY4" fmla="*/ 174206 h 4818655"/>
              <a:gd name="connsiteX5" fmla="*/ 1734862 w 2263073"/>
              <a:gd name="connsiteY5" fmla="*/ 9107 h 4818655"/>
              <a:gd name="connsiteX6" fmla="*/ 2036486 w 2263073"/>
              <a:gd name="connsiteY6" fmla="*/ 12283 h 4818655"/>
              <a:gd name="connsiteX7" fmla="*/ 2262754 w 2263073"/>
              <a:gd name="connsiteY7" fmla="*/ 384789 h 4818655"/>
              <a:gd name="connsiteX8" fmla="*/ 2262753 w 2263073"/>
              <a:gd name="connsiteY8" fmla="*/ 4441529 h 4818655"/>
              <a:gd name="connsiteX9" fmla="*/ 1885627 w 2263073"/>
              <a:gd name="connsiteY9" fmla="*/ 4818655 h 4818655"/>
              <a:gd name="connsiteX10" fmla="*/ 377126 w 2263073"/>
              <a:gd name="connsiteY10" fmla="*/ 4818654 h 4818655"/>
              <a:gd name="connsiteX11" fmla="*/ 0 w 2263073"/>
              <a:gd name="connsiteY11" fmla="*/ 4441528 h 4818655"/>
              <a:gd name="connsiteX12" fmla="*/ 12700 w 2263073"/>
              <a:gd name="connsiteY12" fmla="*/ 381614 h 4818655"/>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73637"/>
              <a:gd name="connsiteY0" fmla="*/ 381614 h 4906584"/>
              <a:gd name="connsiteX1" fmla="*/ 285686 w 2273637"/>
              <a:gd name="connsiteY1" fmla="*/ 7663 h 4906584"/>
              <a:gd name="connsiteX2" fmla="*/ 528997 w 2273637"/>
              <a:gd name="connsiteY2" fmla="*/ 8471 h 4906584"/>
              <a:gd name="connsiteX3" fmla="*/ 582972 w 2273637"/>
              <a:gd name="connsiteY3" fmla="*/ 169761 h 4906584"/>
              <a:gd name="connsiteX4" fmla="*/ 1645962 w 2273637"/>
              <a:gd name="connsiteY4" fmla="*/ 174206 h 4906584"/>
              <a:gd name="connsiteX5" fmla="*/ 1734862 w 2273637"/>
              <a:gd name="connsiteY5" fmla="*/ 9107 h 4906584"/>
              <a:gd name="connsiteX6" fmla="*/ 2036486 w 2273637"/>
              <a:gd name="connsiteY6" fmla="*/ 12283 h 4906584"/>
              <a:gd name="connsiteX7" fmla="*/ 2273346 w 2273637"/>
              <a:gd name="connsiteY7" fmla="*/ 374198 h 4906584"/>
              <a:gd name="connsiteX8" fmla="*/ 2262753 w 2273637"/>
              <a:gd name="connsiteY8" fmla="*/ 4441529 h 4906584"/>
              <a:gd name="connsiteX9" fmla="*/ 1885627 w 2273637"/>
              <a:gd name="connsiteY9" fmla="*/ 4818655 h 4906584"/>
              <a:gd name="connsiteX10" fmla="*/ 377126 w 2273637"/>
              <a:gd name="connsiteY10" fmla="*/ 4818654 h 4906584"/>
              <a:gd name="connsiteX11" fmla="*/ 0 w 2273637"/>
              <a:gd name="connsiteY11" fmla="*/ 4441528 h 4906584"/>
              <a:gd name="connsiteX12" fmla="*/ 12700 w 2273637"/>
              <a:gd name="connsiteY12" fmla="*/ 381614 h 4906584"/>
              <a:gd name="connsiteX0" fmla="*/ 12700 w 2273637"/>
              <a:gd name="connsiteY0" fmla="*/ 381614 h 4818718"/>
              <a:gd name="connsiteX1" fmla="*/ 285686 w 2273637"/>
              <a:gd name="connsiteY1" fmla="*/ 7663 h 4818718"/>
              <a:gd name="connsiteX2" fmla="*/ 528997 w 2273637"/>
              <a:gd name="connsiteY2" fmla="*/ 8471 h 4818718"/>
              <a:gd name="connsiteX3" fmla="*/ 582972 w 2273637"/>
              <a:gd name="connsiteY3" fmla="*/ 169761 h 4818718"/>
              <a:gd name="connsiteX4" fmla="*/ 1645962 w 2273637"/>
              <a:gd name="connsiteY4" fmla="*/ 174206 h 4818718"/>
              <a:gd name="connsiteX5" fmla="*/ 1734862 w 2273637"/>
              <a:gd name="connsiteY5" fmla="*/ 9107 h 4818718"/>
              <a:gd name="connsiteX6" fmla="*/ 2036486 w 2273637"/>
              <a:gd name="connsiteY6" fmla="*/ 12283 h 4818718"/>
              <a:gd name="connsiteX7" fmla="*/ 2273346 w 2273637"/>
              <a:gd name="connsiteY7" fmla="*/ 374198 h 4818718"/>
              <a:gd name="connsiteX8" fmla="*/ 2262753 w 2273637"/>
              <a:gd name="connsiteY8" fmla="*/ 4441529 h 4818718"/>
              <a:gd name="connsiteX9" fmla="*/ 1885627 w 2273637"/>
              <a:gd name="connsiteY9" fmla="*/ 4818655 h 4818718"/>
              <a:gd name="connsiteX10" fmla="*/ 377126 w 2273637"/>
              <a:gd name="connsiteY10" fmla="*/ 4818654 h 4818718"/>
              <a:gd name="connsiteX11" fmla="*/ 0 w 2273637"/>
              <a:gd name="connsiteY11" fmla="*/ 4441528 h 4818718"/>
              <a:gd name="connsiteX12" fmla="*/ 12700 w 2273637"/>
              <a:gd name="connsiteY12" fmla="*/ 381614 h 4818718"/>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7126 w 2292797"/>
              <a:gd name="connsiteY10" fmla="*/ 4818654 h 4926411"/>
              <a:gd name="connsiteX11" fmla="*/ 0 w 2292797"/>
              <a:gd name="connsiteY11" fmla="*/ 4441528 h 4926411"/>
              <a:gd name="connsiteX12" fmla="*/ 12700 w 2292797"/>
              <a:gd name="connsiteY12" fmla="*/ 381614 h 4926411"/>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0065 w 2292797"/>
              <a:gd name="connsiteY10" fmla="*/ 4843368 h 4926411"/>
              <a:gd name="connsiteX11" fmla="*/ 0 w 2292797"/>
              <a:gd name="connsiteY11" fmla="*/ 4441528 h 4926411"/>
              <a:gd name="connsiteX12" fmla="*/ 12700 w 2292797"/>
              <a:gd name="connsiteY12" fmla="*/ 381614 h 4926411"/>
              <a:gd name="connsiteX0" fmla="*/ 13163 w 2293260"/>
              <a:gd name="connsiteY0" fmla="*/ 381614 h 4926411"/>
              <a:gd name="connsiteX1" fmla="*/ 286149 w 2293260"/>
              <a:gd name="connsiteY1" fmla="*/ 7663 h 4926411"/>
              <a:gd name="connsiteX2" fmla="*/ 529460 w 2293260"/>
              <a:gd name="connsiteY2" fmla="*/ 8471 h 4926411"/>
              <a:gd name="connsiteX3" fmla="*/ 583435 w 2293260"/>
              <a:gd name="connsiteY3" fmla="*/ 169761 h 4926411"/>
              <a:gd name="connsiteX4" fmla="*/ 1646425 w 2293260"/>
              <a:gd name="connsiteY4" fmla="*/ 174206 h 4926411"/>
              <a:gd name="connsiteX5" fmla="*/ 1735325 w 2293260"/>
              <a:gd name="connsiteY5" fmla="*/ 9107 h 4926411"/>
              <a:gd name="connsiteX6" fmla="*/ 2036949 w 2293260"/>
              <a:gd name="connsiteY6" fmla="*/ 12283 h 4926411"/>
              <a:gd name="connsiteX7" fmla="*/ 2273809 w 2293260"/>
              <a:gd name="connsiteY7" fmla="*/ 374198 h 4926411"/>
              <a:gd name="connsiteX8" fmla="*/ 2263216 w 2293260"/>
              <a:gd name="connsiteY8" fmla="*/ 4441529 h 4926411"/>
              <a:gd name="connsiteX9" fmla="*/ 1886090 w 2293260"/>
              <a:gd name="connsiteY9" fmla="*/ 4850429 h 4926411"/>
              <a:gd name="connsiteX10" fmla="*/ 370528 w 2293260"/>
              <a:gd name="connsiteY10" fmla="*/ 4843368 h 4926411"/>
              <a:gd name="connsiteX11" fmla="*/ 463 w 2293260"/>
              <a:gd name="connsiteY11" fmla="*/ 4441528 h 4926411"/>
              <a:gd name="connsiteX12" fmla="*/ 13163 w 2293260"/>
              <a:gd name="connsiteY12" fmla="*/ 381614 h 4926411"/>
              <a:gd name="connsiteX0" fmla="*/ 13163 w 2293260"/>
              <a:gd name="connsiteY0" fmla="*/ 381614 h 4925026"/>
              <a:gd name="connsiteX1" fmla="*/ 286149 w 2293260"/>
              <a:gd name="connsiteY1" fmla="*/ 7663 h 4925026"/>
              <a:gd name="connsiteX2" fmla="*/ 529460 w 2293260"/>
              <a:gd name="connsiteY2" fmla="*/ 8471 h 4925026"/>
              <a:gd name="connsiteX3" fmla="*/ 583435 w 2293260"/>
              <a:gd name="connsiteY3" fmla="*/ 169761 h 4925026"/>
              <a:gd name="connsiteX4" fmla="*/ 1646425 w 2293260"/>
              <a:gd name="connsiteY4" fmla="*/ 174206 h 4925026"/>
              <a:gd name="connsiteX5" fmla="*/ 1735325 w 2293260"/>
              <a:gd name="connsiteY5" fmla="*/ 9107 h 4925026"/>
              <a:gd name="connsiteX6" fmla="*/ 2036949 w 2293260"/>
              <a:gd name="connsiteY6" fmla="*/ 12283 h 4925026"/>
              <a:gd name="connsiteX7" fmla="*/ 2273809 w 2293260"/>
              <a:gd name="connsiteY7" fmla="*/ 374198 h 4925026"/>
              <a:gd name="connsiteX8" fmla="*/ 2263216 w 2293260"/>
              <a:gd name="connsiteY8" fmla="*/ 4441529 h 4925026"/>
              <a:gd name="connsiteX9" fmla="*/ 1886090 w 2293260"/>
              <a:gd name="connsiteY9" fmla="*/ 4850429 h 4925026"/>
              <a:gd name="connsiteX10" fmla="*/ 370528 w 2293260"/>
              <a:gd name="connsiteY10" fmla="*/ 4843368 h 4925026"/>
              <a:gd name="connsiteX11" fmla="*/ 463 w 2293260"/>
              <a:gd name="connsiteY11" fmla="*/ 4441528 h 4925026"/>
              <a:gd name="connsiteX12" fmla="*/ 13163 w 2293260"/>
              <a:gd name="connsiteY12" fmla="*/ 381614 h 4925026"/>
              <a:gd name="connsiteX0" fmla="*/ 13163 w 2274100"/>
              <a:gd name="connsiteY0" fmla="*/ 381614 h 4851295"/>
              <a:gd name="connsiteX1" fmla="*/ 286149 w 2274100"/>
              <a:gd name="connsiteY1" fmla="*/ 7663 h 4851295"/>
              <a:gd name="connsiteX2" fmla="*/ 529460 w 2274100"/>
              <a:gd name="connsiteY2" fmla="*/ 8471 h 4851295"/>
              <a:gd name="connsiteX3" fmla="*/ 583435 w 2274100"/>
              <a:gd name="connsiteY3" fmla="*/ 169761 h 4851295"/>
              <a:gd name="connsiteX4" fmla="*/ 1646425 w 2274100"/>
              <a:gd name="connsiteY4" fmla="*/ 174206 h 4851295"/>
              <a:gd name="connsiteX5" fmla="*/ 1735325 w 2274100"/>
              <a:gd name="connsiteY5" fmla="*/ 9107 h 4851295"/>
              <a:gd name="connsiteX6" fmla="*/ 2036949 w 2274100"/>
              <a:gd name="connsiteY6" fmla="*/ 12283 h 4851295"/>
              <a:gd name="connsiteX7" fmla="*/ 2273809 w 2274100"/>
              <a:gd name="connsiteY7" fmla="*/ 374198 h 4851295"/>
              <a:gd name="connsiteX8" fmla="*/ 2263216 w 2274100"/>
              <a:gd name="connsiteY8" fmla="*/ 4441529 h 4851295"/>
              <a:gd name="connsiteX9" fmla="*/ 1886090 w 2274100"/>
              <a:gd name="connsiteY9" fmla="*/ 4850429 h 4851295"/>
              <a:gd name="connsiteX10" fmla="*/ 370528 w 2274100"/>
              <a:gd name="connsiteY10" fmla="*/ 4843368 h 4851295"/>
              <a:gd name="connsiteX11" fmla="*/ 463 w 2274100"/>
              <a:gd name="connsiteY11" fmla="*/ 4441528 h 4851295"/>
              <a:gd name="connsiteX12" fmla="*/ 13163 w 2274100"/>
              <a:gd name="connsiteY12" fmla="*/ 381614 h 4851295"/>
              <a:gd name="connsiteX0" fmla="*/ 13163 w 2285503"/>
              <a:gd name="connsiteY0" fmla="*/ 452968 h 4950039"/>
              <a:gd name="connsiteX1" fmla="*/ 286149 w 2285503"/>
              <a:gd name="connsiteY1" fmla="*/ 79017 h 4950039"/>
              <a:gd name="connsiteX2" fmla="*/ 529460 w 2285503"/>
              <a:gd name="connsiteY2" fmla="*/ 79825 h 4950039"/>
              <a:gd name="connsiteX3" fmla="*/ 583435 w 2285503"/>
              <a:gd name="connsiteY3" fmla="*/ 241115 h 4950039"/>
              <a:gd name="connsiteX4" fmla="*/ 1646425 w 2285503"/>
              <a:gd name="connsiteY4" fmla="*/ 245560 h 4950039"/>
              <a:gd name="connsiteX5" fmla="*/ 1735325 w 2285503"/>
              <a:gd name="connsiteY5" fmla="*/ 80461 h 4950039"/>
              <a:gd name="connsiteX6" fmla="*/ 2036949 w 2285503"/>
              <a:gd name="connsiteY6" fmla="*/ 83637 h 4950039"/>
              <a:gd name="connsiteX7" fmla="*/ 2273809 w 2285503"/>
              <a:gd name="connsiteY7" fmla="*/ 445552 h 4950039"/>
              <a:gd name="connsiteX8" fmla="*/ 2259685 w 2285503"/>
              <a:gd name="connsiteY8" fmla="*/ 4516413 h 4950039"/>
              <a:gd name="connsiteX9" fmla="*/ 1886090 w 2285503"/>
              <a:gd name="connsiteY9" fmla="*/ 4921783 h 4950039"/>
              <a:gd name="connsiteX10" fmla="*/ 370528 w 2285503"/>
              <a:gd name="connsiteY10" fmla="*/ 4914722 h 4950039"/>
              <a:gd name="connsiteX11" fmla="*/ 463 w 2285503"/>
              <a:gd name="connsiteY11" fmla="*/ 4512882 h 4950039"/>
              <a:gd name="connsiteX12" fmla="*/ 13163 w 2285503"/>
              <a:gd name="connsiteY12" fmla="*/ 452968 h 4950039"/>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74409"/>
              <a:gd name="connsiteY0" fmla="*/ 452968 h 4921783"/>
              <a:gd name="connsiteX1" fmla="*/ 286149 w 2274409"/>
              <a:gd name="connsiteY1" fmla="*/ 79017 h 4921783"/>
              <a:gd name="connsiteX2" fmla="*/ 529460 w 2274409"/>
              <a:gd name="connsiteY2" fmla="*/ 79825 h 4921783"/>
              <a:gd name="connsiteX3" fmla="*/ 583435 w 2274409"/>
              <a:gd name="connsiteY3" fmla="*/ 241115 h 4921783"/>
              <a:gd name="connsiteX4" fmla="*/ 1646425 w 2274409"/>
              <a:gd name="connsiteY4" fmla="*/ 245560 h 4921783"/>
              <a:gd name="connsiteX5" fmla="*/ 1735325 w 2274409"/>
              <a:gd name="connsiteY5" fmla="*/ 80461 h 4921783"/>
              <a:gd name="connsiteX6" fmla="*/ 2036949 w 2274409"/>
              <a:gd name="connsiteY6" fmla="*/ 83637 h 4921783"/>
              <a:gd name="connsiteX7" fmla="*/ 2273809 w 2274409"/>
              <a:gd name="connsiteY7" fmla="*/ 445552 h 4921783"/>
              <a:gd name="connsiteX8" fmla="*/ 2259685 w 2274409"/>
              <a:gd name="connsiteY8" fmla="*/ 4516413 h 4921783"/>
              <a:gd name="connsiteX9" fmla="*/ 1886090 w 2274409"/>
              <a:gd name="connsiteY9" fmla="*/ 4921783 h 4921783"/>
              <a:gd name="connsiteX10" fmla="*/ 370528 w 2274409"/>
              <a:gd name="connsiteY10" fmla="*/ 4914722 h 4921783"/>
              <a:gd name="connsiteX11" fmla="*/ 463 w 2274409"/>
              <a:gd name="connsiteY11" fmla="*/ 4512882 h 4921783"/>
              <a:gd name="connsiteX12" fmla="*/ 13163 w 2274409"/>
              <a:gd name="connsiteY12" fmla="*/ 452968 h 4921783"/>
              <a:gd name="connsiteX0" fmla="*/ 13163 w 2274409"/>
              <a:gd name="connsiteY0" fmla="*/ 381614 h 4850429"/>
              <a:gd name="connsiteX1" fmla="*/ 286149 w 2274409"/>
              <a:gd name="connsiteY1" fmla="*/ 7663 h 4850429"/>
              <a:gd name="connsiteX2" fmla="*/ 529460 w 2274409"/>
              <a:gd name="connsiteY2" fmla="*/ 8471 h 4850429"/>
              <a:gd name="connsiteX3" fmla="*/ 583435 w 2274409"/>
              <a:gd name="connsiteY3" fmla="*/ 169761 h 4850429"/>
              <a:gd name="connsiteX4" fmla="*/ 1646425 w 2274409"/>
              <a:gd name="connsiteY4" fmla="*/ 174206 h 4850429"/>
              <a:gd name="connsiteX5" fmla="*/ 1735325 w 2274409"/>
              <a:gd name="connsiteY5" fmla="*/ 9107 h 4850429"/>
              <a:gd name="connsiteX6" fmla="*/ 2036949 w 2274409"/>
              <a:gd name="connsiteY6" fmla="*/ 12283 h 4850429"/>
              <a:gd name="connsiteX7" fmla="*/ 2273809 w 2274409"/>
              <a:gd name="connsiteY7" fmla="*/ 374198 h 4850429"/>
              <a:gd name="connsiteX8" fmla="*/ 2259685 w 2274409"/>
              <a:gd name="connsiteY8" fmla="*/ 4445059 h 4850429"/>
              <a:gd name="connsiteX9" fmla="*/ 1886090 w 2274409"/>
              <a:gd name="connsiteY9" fmla="*/ 4850429 h 4850429"/>
              <a:gd name="connsiteX10" fmla="*/ 370528 w 2274409"/>
              <a:gd name="connsiteY10" fmla="*/ 4843368 h 4850429"/>
              <a:gd name="connsiteX11" fmla="*/ 463 w 2274409"/>
              <a:gd name="connsiteY11" fmla="*/ 4441528 h 4850429"/>
              <a:gd name="connsiteX12" fmla="*/ 13163 w 227440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99878"/>
              <a:gd name="connsiteY0" fmla="*/ 381614 h 4850429"/>
              <a:gd name="connsiteX1" fmla="*/ 286149 w 2299878"/>
              <a:gd name="connsiteY1" fmla="*/ 7663 h 4850429"/>
              <a:gd name="connsiteX2" fmla="*/ 529460 w 2299878"/>
              <a:gd name="connsiteY2" fmla="*/ 8471 h 4850429"/>
              <a:gd name="connsiteX3" fmla="*/ 583435 w 2299878"/>
              <a:gd name="connsiteY3" fmla="*/ 169761 h 4850429"/>
              <a:gd name="connsiteX4" fmla="*/ 1646425 w 2299878"/>
              <a:gd name="connsiteY4" fmla="*/ 174206 h 4850429"/>
              <a:gd name="connsiteX5" fmla="*/ 1735325 w 2299878"/>
              <a:gd name="connsiteY5" fmla="*/ 9107 h 4850429"/>
              <a:gd name="connsiteX6" fmla="*/ 2036949 w 2299878"/>
              <a:gd name="connsiteY6" fmla="*/ 12283 h 4850429"/>
              <a:gd name="connsiteX7" fmla="*/ 2273809 w 2299878"/>
              <a:gd name="connsiteY7" fmla="*/ 374198 h 4850429"/>
              <a:gd name="connsiteX8" fmla="*/ 2275074 w 2299878"/>
              <a:gd name="connsiteY8" fmla="*/ 2414399 h 4850429"/>
              <a:gd name="connsiteX9" fmla="*/ 2269789 w 2299878"/>
              <a:gd name="connsiteY9" fmla="*/ 4485474 h 4850429"/>
              <a:gd name="connsiteX10" fmla="*/ 1886090 w 2299878"/>
              <a:gd name="connsiteY10" fmla="*/ 4850429 h 4850429"/>
              <a:gd name="connsiteX11" fmla="*/ 370528 w 2299878"/>
              <a:gd name="connsiteY11" fmla="*/ 4843368 h 4850429"/>
              <a:gd name="connsiteX12" fmla="*/ 463 w 2299878"/>
              <a:gd name="connsiteY12" fmla="*/ 4441528 h 4850429"/>
              <a:gd name="connsiteX13" fmla="*/ 13163 w 2299878"/>
              <a:gd name="connsiteY13" fmla="*/ 381614 h 4850429"/>
              <a:gd name="connsiteX0" fmla="*/ 13163 w 2297042"/>
              <a:gd name="connsiteY0" fmla="*/ 381614 h 4850429"/>
              <a:gd name="connsiteX1" fmla="*/ 286149 w 2297042"/>
              <a:gd name="connsiteY1" fmla="*/ 7663 h 4850429"/>
              <a:gd name="connsiteX2" fmla="*/ 529460 w 2297042"/>
              <a:gd name="connsiteY2" fmla="*/ 8471 h 4850429"/>
              <a:gd name="connsiteX3" fmla="*/ 583435 w 2297042"/>
              <a:gd name="connsiteY3" fmla="*/ 169761 h 4850429"/>
              <a:gd name="connsiteX4" fmla="*/ 1646425 w 2297042"/>
              <a:gd name="connsiteY4" fmla="*/ 174206 h 4850429"/>
              <a:gd name="connsiteX5" fmla="*/ 1735325 w 2297042"/>
              <a:gd name="connsiteY5" fmla="*/ 9107 h 4850429"/>
              <a:gd name="connsiteX6" fmla="*/ 2036949 w 2297042"/>
              <a:gd name="connsiteY6" fmla="*/ 12283 h 4850429"/>
              <a:gd name="connsiteX7" fmla="*/ 2273809 w 2297042"/>
              <a:gd name="connsiteY7" fmla="*/ 374198 h 4850429"/>
              <a:gd name="connsiteX8" fmla="*/ 2264013 w 2297042"/>
              <a:gd name="connsiteY8" fmla="*/ 2414399 h 4850429"/>
              <a:gd name="connsiteX9" fmla="*/ 2269789 w 2297042"/>
              <a:gd name="connsiteY9" fmla="*/ 4485474 h 4850429"/>
              <a:gd name="connsiteX10" fmla="*/ 1886090 w 2297042"/>
              <a:gd name="connsiteY10" fmla="*/ 4850429 h 4850429"/>
              <a:gd name="connsiteX11" fmla="*/ 370528 w 2297042"/>
              <a:gd name="connsiteY11" fmla="*/ 4843368 h 4850429"/>
              <a:gd name="connsiteX12" fmla="*/ 463 w 2297042"/>
              <a:gd name="connsiteY12" fmla="*/ 4441528 h 4850429"/>
              <a:gd name="connsiteX13" fmla="*/ 13163 w 2297042"/>
              <a:gd name="connsiteY13" fmla="*/ 381614 h 4850429"/>
              <a:gd name="connsiteX0" fmla="*/ 13163 w 2289341"/>
              <a:gd name="connsiteY0" fmla="*/ 381614 h 4850429"/>
              <a:gd name="connsiteX1" fmla="*/ 286149 w 2289341"/>
              <a:gd name="connsiteY1" fmla="*/ 7663 h 4850429"/>
              <a:gd name="connsiteX2" fmla="*/ 529460 w 2289341"/>
              <a:gd name="connsiteY2" fmla="*/ 8471 h 4850429"/>
              <a:gd name="connsiteX3" fmla="*/ 583435 w 2289341"/>
              <a:gd name="connsiteY3" fmla="*/ 169761 h 4850429"/>
              <a:gd name="connsiteX4" fmla="*/ 1646425 w 2289341"/>
              <a:gd name="connsiteY4" fmla="*/ 174206 h 4850429"/>
              <a:gd name="connsiteX5" fmla="*/ 1735325 w 2289341"/>
              <a:gd name="connsiteY5" fmla="*/ 9107 h 4850429"/>
              <a:gd name="connsiteX6" fmla="*/ 2036949 w 2289341"/>
              <a:gd name="connsiteY6" fmla="*/ 12283 h 4850429"/>
              <a:gd name="connsiteX7" fmla="*/ 2273809 w 2289341"/>
              <a:gd name="connsiteY7" fmla="*/ 374198 h 4850429"/>
              <a:gd name="connsiteX8" fmla="*/ 2264013 w 2289341"/>
              <a:gd name="connsiteY8" fmla="*/ 2414399 h 4850429"/>
              <a:gd name="connsiteX9" fmla="*/ 2269789 w 2289341"/>
              <a:gd name="connsiteY9" fmla="*/ 4485474 h 4850429"/>
              <a:gd name="connsiteX10" fmla="*/ 1886090 w 2289341"/>
              <a:gd name="connsiteY10" fmla="*/ 4850429 h 4850429"/>
              <a:gd name="connsiteX11" fmla="*/ 370528 w 2289341"/>
              <a:gd name="connsiteY11" fmla="*/ 4843368 h 4850429"/>
              <a:gd name="connsiteX12" fmla="*/ 463 w 2289341"/>
              <a:gd name="connsiteY12" fmla="*/ 4441528 h 4850429"/>
              <a:gd name="connsiteX13" fmla="*/ 13163 w 2289341"/>
              <a:gd name="connsiteY13" fmla="*/ 381614 h 4850429"/>
              <a:gd name="connsiteX0" fmla="*/ 13163 w 2274287"/>
              <a:gd name="connsiteY0" fmla="*/ 381614 h 4850429"/>
              <a:gd name="connsiteX1" fmla="*/ 286149 w 2274287"/>
              <a:gd name="connsiteY1" fmla="*/ 7663 h 4850429"/>
              <a:gd name="connsiteX2" fmla="*/ 529460 w 2274287"/>
              <a:gd name="connsiteY2" fmla="*/ 8471 h 4850429"/>
              <a:gd name="connsiteX3" fmla="*/ 583435 w 2274287"/>
              <a:gd name="connsiteY3" fmla="*/ 169761 h 4850429"/>
              <a:gd name="connsiteX4" fmla="*/ 1646425 w 2274287"/>
              <a:gd name="connsiteY4" fmla="*/ 174206 h 4850429"/>
              <a:gd name="connsiteX5" fmla="*/ 1735325 w 2274287"/>
              <a:gd name="connsiteY5" fmla="*/ 9107 h 4850429"/>
              <a:gd name="connsiteX6" fmla="*/ 2036949 w 2274287"/>
              <a:gd name="connsiteY6" fmla="*/ 12283 h 4850429"/>
              <a:gd name="connsiteX7" fmla="*/ 2273809 w 2274287"/>
              <a:gd name="connsiteY7" fmla="*/ 374198 h 4850429"/>
              <a:gd name="connsiteX8" fmla="*/ 2264013 w 2274287"/>
              <a:gd name="connsiteY8" fmla="*/ 2414399 h 4850429"/>
              <a:gd name="connsiteX9" fmla="*/ 2269789 w 2274287"/>
              <a:gd name="connsiteY9" fmla="*/ 4485474 h 4850429"/>
              <a:gd name="connsiteX10" fmla="*/ 1886090 w 2274287"/>
              <a:gd name="connsiteY10" fmla="*/ 4850429 h 4850429"/>
              <a:gd name="connsiteX11" fmla="*/ 370528 w 2274287"/>
              <a:gd name="connsiteY11" fmla="*/ 4843368 h 4850429"/>
              <a:gd name="connsiteX12" fmla="*/ 463 w 2274287"/>
              <a:gd name="connsiteY12" fmla="*/ 4441528 h 4850429"/>
              <a:gd name="connsiteX13" fmla="*/ 13163 w 227428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74592 h 4843407"/>
              <a:gd name="connsiteX1" fmla="*/ 286149 w 2272827"/>
              <a:gd name="connsiteY1" fmla="*/ 641 h 4843407"/>
              <a:gd name="connsiteX2" fmla="*/ 529460 w 2272827"/>
              <a:gd name="connsiteY2" fmla="*/ 1449 h 4843407"/>
              <a:gd name="connsiteX3" fmla="*/ 583435 w 2272827"/>
              <a:gd name="connsiteY3" fmla="*/ 162739 h 4843407"/>
              <a:gd name="connsiteX4" fmla="*/ 1646425 w 2272827"/>
              <a:gd name="connsiteY4" fmla="*/ 167184 h 4843407"/>
              <a:gd name="connsiteX5" fmla="*/ 1735325 w 2272827"/>
              <a:gd name="connsiteY5" fmla="*/ 2085 h 4843407"/>
              <a:gd name="connsiteX6" fmla="*/ 2036949 w 2272827"/>
              <a:gd name="connsiteY6" fmla="*/ 5261 h 4843407"/>
              <a:gd name="connsiteX7" fmla="*/ 2270122 w 2272827"/>
              <a:gd name="connsiteY7" fmla="*/ 370863 h 4843407"/>
              <a:gd name="connsiteX8" fmla="*/ 2264013 w 2272827"/>
              <a:gd name="connsiteY8" fmla="*/ 2407377 h 4843407"/>
              <a:gd name="connsiteX9" fmla="*/ 2269789 w 2272827"/>
              <a:gd name="connsiteY9" fmla="*/ 4478452 h 4843407"/>
              <a:gd name="connsiteX10" fmla="*/ 1886090 w 2272827"/>
              <a:gd name="connsiteY10" fmla="*/ 4843407 h 4843407"/>
              <a:gd name="connsiteX11" fmla="*/ 370528 w 2272827"/>
              <a:gd name="connsiteY11" fmla="*/ 4836346 h 4843407"/>
              <a:gd name="connsiteX12" fmla="*/ 463 w 2272827"/>
              <a:gd name="connsiteY12" fmla="*/ 4434506 h 4843407"/>
              <a:gd name="connsiteX13" fmla="*/ 13163 w 2272827"/>
              <a:gd name="connsiteY13" fmla="*/ 374592 h 4843407"/>
              <a:gd name="connsiteX0" fmla="*/ 13163 w 2272827"/>
              <a:gd name="connsiteY0" fmla="*/ 377333 h 4846148"/>
              <a:gd name="connsiteX1" fmla="*/ 286149 w 2272827"/>
              <a:gd name="connsiteY1" fmla="*/ 3382 h 4846148"/>
              <a:gd name="connsiteX2" fmla="*/ 529460 w 2272827"/>
              <a:gd name="connsiteY2" fmla="*/ 4190 h 4846148"/>
              <a:gd name="connsiteX3" fmla="*/ 58343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77333 h 4846148"/>
              <a:gd name="connsiteX1" fmla="*/ 286149 w 2272827"/>
              <a:gd name="connsiteY1" fmla="*/ 3382 h 4846148"/>
              <a:gd name="connsiteX2" fmla="*/ 529460 w 2272827"/>
              <a:gd name="connsiteY2" fmla="*/ 4190 h 4846148"/>
              <a:gd name="connsiteX3" fmla="*/ 57708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70274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72827" h="4846149">
                <a:moveTo>
                  <a:pt x="13163" y="377334"/>
                </a:moveTo>
                <a:cubicBezTo>
                  <a:pt x="-2712" y="194453"/>
                  <a:pt x="23893" y="28783"/>
                  <a:pt x="270274" y="3383"/>
                </a:cubicBezTo>
                <a:cubicBezTo>
                  <a:pt x="350319" y="2594"/>
                  <a:pt x="404965" y="-1370"/>
                  <a:pt x="526285" y="1016"/>
                </a:cubicBezTo>
                <a:cubicBezTo>
                  <a:pt x="527343" y="54779"/>
                  <a:pt x="522052" y="149818"/>
                  <a:pt x="577085" y="165481"/>
                </a:cubicBezTo>
                <a:lnTo>
                  <a:pt x="1646425" y="169926"/>
                </a:lnTo>
                <a:cubicBezTo>
                  <a:pt x="1724636" y="175430"/>
                  <a:pt x="1733481" y="83384"/>
                  <a:pt x="1735325" y="4827"/>
                </a:cubicBezTo>
                <a:cubicBezTo>
                  <a:pt x="1828458" y="-464"/>
                  <a:pt x="1929917" y="-3811"/>
                  <a:pt x="2036949" y="8003"/>
                </a:cubicBezTo>
                <a:cubicBezTo>
                  <a:pt x="2169381" y="42042"/>
                  <a:pt x="2282582" y="89304"/>
                  <a:pt x="2270122" y="373605"/>
                </a:cubicBezTo>
                <a:cubicBezTo>
                  <a:pt x="2258189" y="796080"/>
                  <a:pt x="2264683" y="1724906"/>
                  <a:pt x="2264013" y="2410119"/>
                </a:cubicBezTo>
                <a:cubicBezTo>
                  <a:pt x="2263343" y="3095332"/>
                  <a:pt x="2279314" y="4038318"/>
                  <a:pt x="2269789" y="4481194"/>
                </a:cubicBezTo>
                <a:cubicBezTo>
                  <a:pt x="2261598" y="4841804"/>
                  <a:pt x="2087973" y="4822130"/>
                  <a:pt x="1886090" y="4846149"/>
                </a:cubicBezTo>
                <a:lnTo>
                  <a:pt x="370528" y="4839088"/>
                </a:lnTo>
                <a:cubicBezTo>
                  <a:pt x="162247" y="4839088"/>
                  <a:pt x="-10128" y="4804401"/>
                  <a:pt x="463" y="4437248"/>
                </a:cubicBezTo>
                <a:cubicBezTo>
                  <a:pt x="11054" y="4070095"/>
                  <a:pt x="8930" y="1730639"/>
                  <a:pt x="13163" y="377334"/>
                </a:cubicBezTo>
                <a:close/>
              </a:path>
            </a:pathLst>
          </a:custGeom>
        </p:spPr>
        <p:txBody>
          <a:bodyPr>
            <a:normAutofit/>
          </a:bodyPr>
          <a:lstStyle>
            <a:lvl1pPr marL="0" marR="0" indent="0" algn="l" defTabSz="914309"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solidFill>
              </a:defRPr>
            </a:lvl1pPr>
          </a:lstStyle>
          <a:p>
            <a:pPr marL="0" marR="0" lvl="0" indent="0" algn="l" defTabSz="914309"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noProof="0" dirty="0"/>
          </a:p>
          <a:p>
            <a:pPr marL="0" marR="0" lvl="0" indent="0" algn="l" defTabSz="91430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dirty="0"/>
              <a:t>Click to add image</a:t>
            </a:r>
          </a:p>
          <a:p>
            <a:endParaRPr lang="en-GB" dirty="0"/>
          </a:p>
        </p:txBody>
      </p:sp>
    </p:spTree>
    <p:extLst>
      <p:ext uri="{BB962C8B-B14F-4D97-AF65-F5344CB8AC3E}">
        <p14:creationId xmlns:p14="http://schemas.microsoft.com/office/powerpoint/2010/main" val="391703925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Computer image and capti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9ADF90-DA4B-2349-BB54-3C3D60931612}"/>
              </a:ext>
            </a:extLst>
          </p:cNvPr>
          <p:cNvSpPr/>
          <p:nvPr userDrawn="1"/>
        </p:nvSpPr>
        <p:spPr>
          <a:xfrm>
            <a:off x="2" y="5864524"/>
            <a:ext cx="12192000" cy="993476"/>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9" name="Title 1">
            <a:extLst>
              <a:ext uri="{FF2B5EF4-FFF2-40B4-BE49-F238E27FC236}">
                <a16:creationId xmlns:a16="http://schemas.microsoft.com/office/drawing/2014/main" id="{B933E77F-C5A7-614F-88EF-A278343E98D6}"/>
              </a:ext>
            </a:extLst>
          </p:cNvPr>
          <p:cNvSpPr>
            <a:spLocks noGrp="1"/>
          </p:cNvSpPr>
          <p:nvPr>
            <p:ph type="title" hasCustomPrompt="1"/>
          </p:nvPr>
        </p:nvSpPr>
        <p:spPr>
          <a:xfrm>
            <a:off x="839789" y="987426"/>
            <a:ext cx="3932237" cy="1321823"/>
          </a:xfrm>
          <a:prstGeom prst="rect">
            <a:avLst/>
          </a:prstGeom>
        </p:spPr>
        <p:txBody>
          <a:bodyPr anchor="b">
            <a:normAutofit/>
          </a:bodyPr>
          <a:lstStyle>
            <a:lvl1pPr>
              <a:defRPr sz="3600"/>
            </a:lvl1pPr>
          </a:lstStyle>
          <a:p>
            <a:r>
              <a:rPr lang="en-GB" dirty="0"/>
              <a:t>Click to edit headline</a:t>
            </a:r>
          </a:p>
        </p:txBody>
      </p:sp>
      <p:sp>
        <p:nvSpPr>
          <p:cNvPr id="13" name="Text Placeholder 3">
            <a:extLst>
              <a:ext uri="{FF2B5EF4-FFF2-40B4-BE49-F238E27FC236}">
                <a16:creationId xmlns:a16="http://schemas.microsoft.com/office/drawing/2014/main" id="{41D4F94C-B06B-8F4F-970E-7FB24259F23A}"/>
              </a:ext>
            </a:extLst>
          </p:cNvPr>
          <p:cNvSpPr>
            <a:spLocks noGrp="1"/>
          </p:cNvSpPr>
          <p:nvPr>
            <p:ph type="body" sz="half" idx="2" hasCustomPrompt="1"/>
          </p:nvPr>
        </p:nvSpPr>
        <p:spPr>
          <a:xfrm>
            <a:off x="839789" y="2510725"/>
            <a:ext cx="3932237" cy="2867188"/>
          </a:xfrm>
        </p:spPr>
        <p:txBody>
          <a:bodyPr>
            <a:normAutofit/>
          </a:bodyPr>
          <a:lstStyle>
            <a:lvl1pPr marL="0" indent="0">
              <a:buNone/>
              <a:defRPr sz="20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GB" dirty="0"/>
              <a:t>Click to edit body text </a:t>
            </a:r>
          </a:p>
        </p:txBody>
      </p:sp>
      <p:pic>
        <p:nvPicPr>
          <p:cNvPr id="6" name="Picture 5" descr="A screenshot of a cell phone&#10;&#10;Description automatically generated">
            <a:extLst>
              <a:ext uri="{FF2B5EF4-FFF2-40B4-BE49-F238E27FC236}">
                <a16:creationId xmlns:a16="http://schemas.microsoft.com/office/drawing/2014/main" id="{0A71EAB3-F151-7F4E-B286-5A945836451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25939" y="987424"/>
            <a:ext cx="6312022" cy="5262982"/>
          </a:xfrm>
          <a:prstGeom prst="rect">
            <a:avLst/>
          </a:prstGeom>
          <a:effectLst>
            <a:reflection stA="28000" endPos="65000" dir="5400000" sy="-100000" algn="bl" rotWithShape="0"/>
          </a:effectLst>
        </p:spPr>
      </p:pic>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5529264" y="1182720"/>
            <a:ext cx="5892573" cy="3315803"/>
          </a:xfrm>
        </p:spPr>
        <p:txBody>
          <a:bodyPr>
            <a:normAutofit/>
          </a:bodyPr>
          <a:lstStyle>
            <a:lvl1pPr marL="0" marR="0" indent="0" algn="l" defTabSz="914309" rtl="0" eaLnBrk="1" fontAlgn="auto" latinLnBrk="0" hangingPunct="1">
              <a:lnSpc>
                <a:spcPct val="90000"/>
              </a:lnSpc>
              <a:spcBef>
                <a:spcPts val="1000"/>
              </a:spcBef>
              <a:spcAft>
                <a:spcPts val="0"/>
              </a:spcAft>
              <a:buClrTx/>
              <a:buSzTx/>
              <a:buFontTx/>
              <a:buNone/>
              <a:tabLst/>
              <a:defRPr sz="1600"/>
            </a:lvl1pPr>
          </a:lstStyle>
          <a:p>
            <a:pPr marL="0" marR="0" lvl="0" indent="0" algn="l" defTabSz="914309" rtl="0" eaLnBrk="1" fontAlgn="auto" latinLnBrk="0" hangingPunct="1">
              <a:lnSpc>
                <a:spcPct val="90000"/>
              </a:lnSpc>
              <a:spcBef>
                <a:spcPts val="1000"/>
              </a:spcBef>
              <a:spcAft>
                <a:spcPts val="0"/>
              </a:spcAft>
              <a:buClrTx/>
              <a:buSzTx/>
              <a:buFontTx/>
              <a:buNone/>
              <a:tabLst/>
              <a:defRPr/>
            </a:pPr>
            <a:r>
              <a:rPr lang="en-GB" noProof="0" dirty="0"/>
              <a:t>Click to add image</a:t>
            </a:r>
          </a:p>
          <a:p>
            <a:endParaRPr lang="en-GB" dirty="0"/>
          </a:p>
        </p:txBody>
      </p:sp>
    </p:spTree>
    <p:extLst>
      <p:ext uri="{BB962C8B-B14F-4D97-AF65-F5344CB8AC3E}">
        <p14:creationId xmlns:p14="http://schemas.microsoft.com/office/powerpoint/2010/main" val="33897075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Event date ">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4" name="Text Placeholder 2">
            <a:extLst>
              <a:ext uri="{FF2B5EF4-FFF2-40B4-BE49-F238E27FC236}">
                <a16:creationId xmlns:a16="http://schemas.microsoft.com/office/drawing/2014/main" id="{3BE4D7A8-4D6A-AC47-9620-F7AD6E40DD96}"/>
              </a:ext>
            </a:extLst>
          </p:cNvPr>
          <p:cNvSpPr>
            <a:spLocks noGrp="1"/>
          </p:cNvSpPr>
          <p:nvPr>
            <p:ph type="body" sz="quarter" idx="13" hasCustomPrompt="1"/>
          </p:nvPr>
        </p:nvSpPr>
        <p:spPr>
          <a:xfrm>
            <a:off x="1032116" y="3535680"/>
            <a:ext cx="2084388" cy="975644"/>
          </a:xfrm>
          <a:prstGeom prst="rect">
            <a:avLst/>
          </a:prstGeom>
        </p:spPr>
        <p:txBody>
          <a:bodyPr/>
          <a:lstStyle>
            <a:lvl1pPr marL="0" indent="0" algn="ctr">
              <a:buNone/>
              <a:defRPr sz="5399" b="1">
                <a:solidFill>
                  <a:schemeClr val="bg1"/>
                </a:solidFill>
              </a:defRPr>
            </a:lvl1pPr>
          </a:lstStyle>
          <a:p>
            <a:pPr lvl="0"/>
            <a:r>
              <a:rPr lang="en-GB" dirty="0"/>
              <a:t>Aug. </a:t>
            </a:r>
          </a:p>
        </p:txBody>
      </p:sp>
      <p:sp>
        <p:nvSpPr>
          <p:cNvPr id="5" name="Title 3">
            <a:extLst>
              <a:ext uri="{FF2B5EF4-FFF2-40B4-BE49-F238E27FC236}">
                <a16:creationId xmlns:a16="http://schemas.microsoft.com/office/drawing/2014/main" id="{AC24975E-FFC2-4845-95AD-5A664C3E47D9}"/>
              </a:ext>
            </a:extLst>
          </p:cNvPr>
          <p:cNvSpPr txBox="1">
            <a:spLocks/>
          </p:cNvSpPr>
          <p:nvPr userDrawn="1"/>
        </p:nvSpPr>
        <p:spPr>
          <a:xfrm>
            <a:off x="719427" y="2002023"/>
            <a:ext cx="2463575" cy="1426979"/>
          </a:xfrm>
          <a:prstGeom prst="rect">
            <a:avLst/>
          </a:prstGeom>
        </p:spPr>
        <p:txBody>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algn="ctr"/>
            <a:r>
              <a:rPr lang="en-GB" sz="11499" dirty="0">
                <a:solidFill>
                  <a:schemeClr val="bg1"/>
                </a:solidFill>
              </a:rPr>
              <a:t>16</a:t>
            </a:r>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308549" y="987426"/>
            <a:ext cx="3932237" cy="1321823"/>
          </a:xfrm>
          <a:prstGeom prst="rect">
            <a:avLst/>
          </a:prstGeom>
        </p:spPr>
        <p:txBody>
          <a:bodyPr anchor="b">
            <a:normAutofit/>
          </a:bodyPr>
          <a:lstStyle>
            <a:lvl1pPr>
              <a:defRPr sz="3600"/>
            </a:lvl1pPr>
          </a:lstStyle>
          <a:p>
            <a:r>
              <a:rPr lang="en-GB" dirty="0"/>
              <a:t>Click to edit event headline</a:t>
            </a:r>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308549" y="2510725"/>
            <a:ext cx="3932237" cy="3358263"/>
          </a:xfrm>
        </p:spPr>
        <p:txBody>
          <a:bodyPr>
            <a:normAutofit/>
          </a:bodyPr>
          <a:lstStyle>
            <a:lvl1pPr marL="0" indent="0">
              <a:buNone/>
              <a:defRPr sz="20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GB" dirty="0"/>
              <a:t>Click to edit body text</a:t>
            </a:r>
          </a:p>
        </p:txBody>
      </p:sp>
    </p:spTree>
    <p:extLst>
      <p:ext uri="{BB962C8B-B14F-4D97-AF65-F5344CB8AC3E}">
        <p14:creationId xmlns:p14="http://schemas.microsoft.com/office/powerpoint/2010/main" val="105165156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EAEEB1B-B234-1C4E-A671-68342D4DE631}"/>
              </a:ext>
            </a:extLst>
          </p:cNvPr>
          <p:cNvSpPr txBox="1">
            <a:spLocks/>
          </p:cNvSpPr>
          <p:nvPr userDrawn="1"/>
        </p:nvSpPr>
        <p:spPr>
          <a:xfrm>
            <a:off x="4848144" y="1296433"/>
            <a:ext cx="933806" cy="1166565"/>
          </a:xfrm>
          <a:prstGeom prst="rect">
            <a:avLst/>
          </a:prstGeom>
        </p:spPr>
        <p:txBody>
          <a:bodyPr vert="horz" lIns="91428" tIns="45714" rIns="91428" bIns="45714"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GB" sz="9599" noProof="0" dirty="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4F7A050B-BE2B-A146-86E2-8EC63090E565}"/>
              </a:ext>
            </a:extLst>
          </p:cNvPr>
          <p:cNvSpPr>
            <a:spLocks noGrp="1"/>
          </p:cNvSpPr>
          <p:nvPr>
            <p:ph type="body" sz="quarter" idx="12" hasCustomPrompt="1"/>
          </p:nvPr>
        </p:nvSpPr>
        <p:spPr>
          <a:xfrm>
            <a:off x="5781184" y="1459536"/>
            <a:ext cx="5353179" cy="2386013"/>
          </a:xfrm>
          <a:prstGeom prst="rect">
            <a:avLst/>
          </a:prstGeom>
        </p:spPr>
        <p:txBody>
          <a:bodyPr/>
          <a:lstStyle>
            <a:lvl1pPr marL="0" indent="0" algn="l">
              <a:buNone/>
              <a:defRPr sz="3600" b="1" i="0">
                <a:solidFill>
                  <a:srgbClr val="005E58"/>
                </a:solidFill>
                <a:latin typeface="Arial" panose="020B0604020202020204" pitchFamily="34" charset="0"/>
                <a:cs typeface="Arial" panose="020B0604020202020204" pitchFamily="34" charset="0"/>
              </a:defRPr>
            </a:lvl1pPr>
            <a:lvl2pPr marL="457154" indent="0">
              <a:buNone/>
              <a:defRPr sz="3600">
                <a:solidFill>
                  <a:srgbClr val="FA3D38"/>
                </a:solidFill>
                <a:latin typeface="Arial" panose="020B0604020202020204" pitchFamily="34" charset="0"/>
                <a:cs typeface="Arial" panose="020B0604020202020204" pitchFamily="34" charset="0"/>
              </a:defRPr>
            </a:lvl2pPr>
            <a:lvl3pPr marL="914309" indent="0">
              <a:buNone/>
              <a:defRPr sz="3600">
                <a:solidFill>
                  <a:srgbClr val="FA3D38"/>
                </a:solidFill>
                <a:latin typeface="Arial" panose="020B0604020202020204" pitchFamily="34" charset="0"/>
                <a:cs typeface="Arial" panose="020B0604020202020204" pitchFamily="34" charset="0"/>
              </a:defRPr>
            </a:lvl3pPr>
            <a:lvl4pPr marL="1371463" indent="0">
              <a:buNone/>
              <a:defRPr sz="3600">
                <a:solidFill>
                  <a:srgbClr val="FA3D38"/>
                </a:solidFill>
                <a:latin typeface="Arial" panose="020B0604020202020204" pitchFamily="34" charset="0"/>
                <a:cs typeface="Arial" panose="020B0604020202020204" pitchFamily="34" charset="0"/>
              </a:defRPr>
            </a:lvl4pPr>
            <a:lvl5pPr marL="1828617" indent="0">
              <a:buNone/>
              <a:defRPr sz="3600">
                <a:solidFill>
                  <a:srgbClr val="FA3D38"/>
                </a:solidFill>
                <a:latin typeface="Arial" panose="020B0604020202020204" pitchFamily="34" charset="0"/>
                <a:cs typeface="Arial" panose="020B0604020202020204" pitchFamily="34" charset="0"/>
              </a:defRPr>
            </a:lvl5pPr>
          </a:lstStyle>
          <a:p>
            <a:pPr lvl="0"/>
            <a:r>
              <a:rPr lang="en-GB" noProof="0" dirty="0"/>
              <a:t>Your quote here, </a:t>
            </a:r>
            <a:r>
              <a:rPr lang="en-GB" noProof="0" dirty="0" err="1"/>
              <a:t>Sigilne</a:t>
            </a:r>
            <a:r>
              <a:rPr lang="en-GB" noProof="0" dirty="0"/>
              <a:t> </a:t>
            </a:r>
            <a:r>
              <a:rPr lang="en-GB" noProof="0" dirty="0" err="1"/>
              <a:t>nonsum</a:t>
            </a:r>
            <a:r>
              <a:rPr lang="en-GB" noProof="0" dirty="0"/>
              <a:t> public eps, </a:t>
            </a:r>
            <a:r>
              <a:rPr lang="en-GB" noProof="0" dirty="0" err="1"/>
              <a:t>nonsim</a:t>
            </a:r>
            <a:r>
              <a:rPr lang="en-GB" noProof="0" dirty="0"/>
              <a:t> </a:t>
            </a:r>
            <a:r>
              <a:rPr lang="en-GB" noProof="0" dirty="0" err="1"/>
              <a:t>ortusa</a:t>
            </a:r>
            <a:r>
              <a:rPr lang="en-GB" noProof="0" dirty="0"/>
              <a:t> con </a:t>
            </a:r>
            <a:r>
              <a:rPr lang="en-GB" noProof="0" dirty="0" err="1"/>
              <a:t>hocam</a:t>
            </a:r>
            <a:r>
              <a:rPr lang="en-GB" noProof="0" dirty="0"/>
              <a:t> </a:t>
            </a:r>
            <a:r>
              <a:rPr lang="en-GB" noProof="0" dirty="0" err="1"/>
              <a:t>sente</a:t>
            </a:r>
            <a:r>
              <a:rPr lang="en-GB" noProof="0" dirty="0"/>
              <a:t> </a:t>
            </a:r>
            <a:r>
              <a:rPr lang="en-GB" noProof="0" dirty="0" err="1"/>
              <a:t>nonsum</a:t>
            </a:r>
            <a:r>
              <a:rPr lang="en-GB" noProof="0" dirty="0"/>
              <a:t>.</a:t>
            </a:r>
          </a:p>
        </p:txBody>
      </p:sp>
      <p:sp>
        <p:nvSpPr>
          <p:cNvPr id="5" name="Text Placeholder 3">
            <a:extLst>
              <a:ext uri="{FF2B5EF4-FFF2-40B4-BE49-F238E27FC236}">
                <a16:creationId xmlns:a16="http://schemas.microsoft.com/office/drawing/2014/main" id="{B222C9DC-4A7C-2F40-8243-5745B02226C7}"/>
              </a:ext>
            </a:extLst>
          </p:cNvPr>
          <p:cNvSpPr>
            <a:spLocks noGrp="1"/>
          </p:cNvSpPr>
          <p:nvPr>
            <p:ph type="body" sz="quarter" idx="13" hasCustomPrompt="1"/>
          </p:nvPr>
        </p:nvSpPr>
        <p:spPr>
          <a:xfrm>
            <a:off x="5781186" y="4501912"/>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154" indent="0">
              <a:buNone/>
              <a:defRPr sz="2000">
                <a:solidFill>
                  <a:srgbClr val="F0F2F5"/>
                </a:solidFill>
              </a:defRPr>
            </a:lvl2pPr>
            <a:lvl3pPr marL="914309" indent="0">
              <a:buNone/>
              <a:defRPr sz="2000">
                <a:solidFill>
                  <a:srgbClr val="F0F2F5"/>
                </a:solidFill>
              </a:defRPr>
            </a:lvl3pPr>
            <a:lvl4pPr marL="1371463" indent="0">
              <a:buNone/>
              <a:defRPr sz="2000">
                <a:solidFill>
                  <a:srgbClr val="F0F2F5"/>
                </a:solidFill>
              </a:defRPr>
            </a:lvl4pPr>
            <a:lvl5pPr marL="1828617" indent="0">
              <a:buNone/>
              <a:defRPr sz="2000">
                <a:solidFill>
                  <a:srgbClr val="F0F2F5"/>
                </a:solidFill>
              </a:defRPr>
            </a:lvl5pPr>
          </a:lstStyle>
          <a:p>
            <a:pPr lvl="0"/>
            <a:r>
              <a:rPr lang="en-GB" noProof="0" dirty="0" err="1"/>
              <a:t>Navne</a:t>
            </a:r>
            <a:r>
              <a:rPr lang="en-GB" noProof="0" dirty="0"/>
              <a:t> </a:t>
            </a:r>
            <a:r>
              <a:rPr lang="en-GB" noProof="0" dirty="0" err="1"/>
              <a:t>Navneson</a:t>
            </a:r>
            <a:endParaRPr lang="en-GB" noProof="0" dirty="0"/>
          </a:p>
        </p:txBody>
      </p:sp>
      <p:sp>
        <p:nvSpPr>
          <p:cNvPr id="6" name="Picture Placeholder 13">
            <a:extLst>
              <a:ext uri="{FF2B5EF4-FFF2-40B4-BE49-F238E27FC236}">
                <a16:creationId xmlns:a16="http://schemas.microsoft.com/office/drawing/2014/main" id="{9EB0E3D3-36B6-6848-863F-7A5C6AE4BB9C}"/>
              </a:ext>
            </a:extLst>
          </p:cNvPr>
          <p:cNvSpPr>
            <a:spLocks noGrp="1"/>
          </p:cNvSpPr>
          <p:nvPr>
            <p:ph type="pic" sz="quarter" idx="10" hasCustomPrompt="1"/>
          </p:nvPr>
        </p:nvSpPr>
        <p:spPr>
          <a:xfrm>
            <a:off x="1057637" y="1389568"/>
            <a:ext cx="3387967" cy="3279109"/>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GB" noProof="0" dirty="0"/>
              <a:t>Click to apply round </a:t>
            </a:r>
            <a:br>
              <a:rPr lang="en-GB" noProof="0" dirty="0"/>
            </a:br>
            <a:r>
              <a:rPr lang="en-GB" noProof="0" dirty="0"/>
              <a:t>image of the person </a:t>
            </a:r>
          </a:p>
        </p:txBody>
      </p:sp>
    </p:spTree>
    <p:extLst>
      <p:ext uri="{BB962C8B-B14F-4D97-AF65-F5344CB8AC3E}">
        <p14:creationId xmlns:p14="http://schemas.microsoft.com/office/powerpoint/2010/main" val="40920238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7146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3F51625-F00D-3A4F-AEB6-3A8474424D53}"/>
              </a:ext>
            </a:extLst>
          </p:cNvPr>
          <p:cNvSpPr txBox="1">
            <a:spLocks/>
          </p:cNvSpPr>
          <p:nvPr userDrawn="1"/>
        </p:nvSpPr>
        <p:spPr>
          <a:xfrm>
            <a:off x="4082190" y="1652035"/>
            <a:ext cx="933806" cy="1166565"/>
          </a:xfrm>
          <a:prstGeom prst="rect">
            <a:avLst/>
          </a:prstGeom>
        </p:spPr>
        <p:txBody>
          <a:bodyPr vert="horz" lIns="91428" tIns="45714" rIns="91428" bIns="45714"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GB" sz="9599" noProof="0" dirty="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F1F3AFE0-178E-564D-A156-E38F859F8ED6}"/>
              </a:ext>
            </a:extLst>
          </p:cNvPr>
          <p:cNvSpPr>
            <a:spLocks noGrp="1"/>
          </p:cNvSpPr>
          <p:nvPr>
            <p:ph type="body" sz="quarter" idx="12" hasCustomPrompt="1"/>
          </p:nvPr>
        </p:nvSpPr>
        <p:spPr>
          <a:xfrm>
            <a:off x="5015231" y="1815136"/>
            <a:ext cx="5591810" cy="2386013"/>
          </a:xfrm>
          <a:prstGeom prst="rect">
            <a:avLst/>
          </a:prstGeom>
        </p:spPr>
        <p:txBody>
          <a:bodyPr/>
          <a:lstStyle>
            <a:lvl1pPr marL="0" indent="0" algn="l">
              <a:buNone/>
              <a:defRPr sz="3600" b="1">
                <a:solidFill>
                  <a:srgbClr val="005E58"/>
                </a:solidFill>
                <a:latin typeface="Arial" panose="020B0604020202020204" pitchFamily="34" charset="0"/>
                <a:cs typeface="Arial" panose="020B0604020202020204" pitchFamily="34" charset="0"/>
              </a:defRPr>
            </a:lvl1pPr>
            <a:lvl2pPr marL="457154" indent="0">
              <a:buNone/>
              <a:defRPr sz="3600">
                <a:solidFill>
                  <a:srgbClr val="FA3D38"/>
                </a:solidFill>
                <a:latin typeface="Arial" panose="020B0604020202020204" pitchFamily="34" charset="0"/>
                <a:cs typeface="Arial" panose="020B0604020202020204" pitchFamily="34" charset="0"/>
              </a:defRPr>
            </a:lvl2pPr>
            <a:lvl3pPr marL="914309" indent="0">
              <a:buNone/>
              <a:defRPr sz="3600">
                <a:solidFill>
                  <a:srgbClr val="FA3D38"/>
                </a:solidFill>
                <a:latin typeface="Arial" panose="020B0604020202020204" pitchFamily="34" charset="0"/>
                <a:cs typeface="Arial" panose="020B0604020202020204" pitchFamily="34" charset="0"/>
              </a:defRPr>
            </a:lvl3pPr>
            <a:lvl4pPr marL="1371463" indent="0">
              <a:buNone/>
              <a:defRPr sz="3600">
                <a:solidFill>
                  <a:srgbClr val="FA3D38"/>
                </a:solidFill>
                <a:latin typeface="Arial" panose="020B0604020202020204" pitchFamily="34" charset="0"/>
                <a:cs typeface="Arial" panose="020B0604020202020204" pitchFamily="34" charset="0"/>
              </a:defRPr>
            </a:lvl4pPr>
            <a:lvl5pPr marL="1828617" indent="0">
              <a:buNone/>
              <a:defRPr sz="3600">
                <a:solidFill>
                  <a:srgbClr val="FA3D38"/>
                </a:solidFill>
                <a:latin typeface="Arial" panose="020B0604020202020204" pitchFamily="34" charset="0"/>
                <a:cs typeface="Arial" panose="020B0604020202020204" pitchFamily="34" charset="0"/>
              </a:defRPr>
            </a:lvl5pPr>
          </a:lstStyle>
          <a:p>
            <a:pPr lvl="0"/>
            <a:r>
              <a:rPr lang="en-GB" noProof="0" dirty="0"/>
              <a:t>Your quote here, </a:t>
            </a:r>
            <a:r>
              <a:rPr lang="en-GB" noProof="0" dirty="0" err="1"/>
              <a:t>Sigilne</a:t>
            </a:r>
            <a:r>
              <a:rPr lang="en-GB" noProof="0" dirty="0"/>
              <a:t> </a:t>
            </a:r>
            <a:r>
              <a:rPr lang="en-GB" noProof="0" dirty="0" err="1"/>
              <a:t>nonsum</a:t>
            </a:r>
            <a:r>
              <a:rPr lang="en-GB" noProof="0" dirty="0"/>
              <a:t> public eps, </a:t>
            </a:r>
            <a:r>
              <a:rPr lang="en-GB" noProof="0" dirty="0" err="1"/>
              <a:t>nonsim</a:t>
            </a:r>
            <a:r>
              <a:rPr lang="en-GB" noProof="0" dirty="0"/>
              <a:t> </a:t>
            </a:r>
            <a:r>
              <a:rPr lang="en-GB" noProof="0" dirty="0" err="1"/>
              <a:t>ortusa</a:t>
            </a:r>
            <a:r>
              <a:rPr lang="en-GB" noProof="0" dirty="0"/>
              <a:t> con </a:t>
            </a:r>
            <a:r>
              <a:rPr lang="en-GB" noProof="0" dirty="0" err="1"/>
              <a:t>hocam</a:t>
            </a:r>
            <a:r>
              <a:rPr lang="en-GB" noProof="0" dirty="0"/>
              <a:t> </a:t>
            </a:r>
            <a:r>
              <a:rPr lang="en-GB" noProof="0" dirty="0" err="1"/>
              <a:t>sente</a:t>
            </a:r>
            <a:r>
              <a:rPr lang="en-GB" noProof="0" dirty="0"/>
              <a:t> </a:t>
            </a:r>
            <a:r>
              <a:rPr lang="en-GB" noProof="0" dirty="0" err="1"/>
              <a:t>nonsum</a:t>
            </a:r>
            <a:r>
              <a:rPr lang="en-GB" noProof="0" dirty="0"/>
              <a:t>.</a:t>
            </a:r>
          </a:p>
        </p:txBody>
      </p:sp>
      <p:sp>
        <p:nvSpPr>
          <p:cNvPr id="5" name="Text Placeholder 3">
            <a:extLst>
              <a:ext uri="{FF2B5EF4-FFF2-40B4-BE49-F238E27FC236}">
                <a16:creationId xmlns:a16="http://schemas.microsoft.com/office/drawing/2014/main" id="{E51DA49E-CFEF-4943-8047-E4271B9D0A23}"/>
              </a:ext>
            </a:extLst>
          </p:cNvPr>
          <p:cNvSpPr>
            <a:spLocks noGrp="1"/>
          </p:cNvSpPr>
          <p:nvPr>
            <p:ph type="body" sz="quarter" idx="13" hasCustomPrompt="1"/>
          </p:nvPr>
        </p:nvSpPr>
        <p:spPr>
          <a:xfrm>
            <a:off x="5015231" y="4386812"/>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154" indent="0">
              <a:buNone/>
              <a:defRPr sz="2000">
                <a:solidFill>
                  <a:srgbClr val="F0F2F5"/>
                </a:solidFill>
              </a:defRPr>
            </a:lvl2pPr>
            <a:lvl3pPr marL="914309" indent="0">
              <a:buNone/>
              <a:defRPr sz="2000">
                <a:solidFill>
                  <a:srgbClr val="F0F2F5"/>
                </a:solidFill>
              </a:defRPr>
            </a:lvl3pPr>
            <a:lvl4pPr marL="1371463" indent="0">
              <a:buNone/>
              <a:defRPr sz="2000">
                <a:solidFill>
                  <a:srgbClr val="F0F2F5"/>
                </a:solidFill>
              </a:defRPr>
            </a:lvl4pPr>
            <a:lvl5pPr marL="1828617" indent="0">
              <a:buNone/>
              <a:defRPr sz="2000">
                <a:solidFill>
                  <a:srgbClr val="F0F2F5"/>
                </a:solidFill>
              </a:defRPr>
            </a:lvl5pPr>
          </a:lstStyle>
          <a:p>
            <a:pPr lvl="0"/>
            <a:r>
              <a:rPr lang="en-GB" noProof="0" dirty="0" err="1"/>
              <a:t>Navne</a:t>
            </a:r>
            <a:r>
              <a:rPr lang="en-GB" noProof="0" dirty="0"/>
              <a:t> </a:t>
            </a:r>
            <a:r>
              <a:rPr lang="en-GB" noProof="0" dirty="0" err="1"/>
              <a:t>Navneson</a:t>
            </a:r>
            <a:endParaRPr lang="en-GB" noProof="0" dirty="0"/>
          </a:p>
        </p:txBody>
      </p:sp>
      <p:sp>
        <p:nvSpPr>
          <p:cNvPr id="6" name="Rectangle 5">
            <a:extLst>
              <a:ext uri="{FF2B5EF4-FFF2-40B4-BE49-F238E27FC236}">
                <a16:creationId xmlns:a16="http://schemas.microsoft.com/office/drawing/2014/main" id="{E66678A7-FF45-1146-9106-864ED032FBBE}"/>
              </a:ext>
            </a:extLst>
          </p:cNvPr>
          <p:cNvSpPr/>
          <p:nvPr userDrawn="1"/>
        </p:nvSpPr>
        <p:spPr>
          <a:xfrm>
            <a:off x="0" y="-1"/>
            <a:ext cx="2680207" cy="6858001"/>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7" name="Picture Placeholder 13">
            <a:extLst>
              <a:ext uri="{FF2B5EF4-FFF2-40B4-BE49-F238E27FC236}">
                <a16:creationId xmlns:a16="http://schemas.microsoft.com/office/drawing/2014/main" id="{F1A19389-B0AB-8440-BEA1-55F72F15B3CE}"/>
              </a:ext>
            </a:extLst>
          </p:cNvPr>
          <p:cNvSpPr>
            <a:spLocks noGrp="1"/>
          </p:cNvSpPr>
          <p:nvPr>
            <p:ph type="pic" sz="quarter" idx="10" hasCustomPrompt="1"/>
          </p:nvPr>
        </p:nvSpPr>
        <p:spPr>
          <a:xfrm>
            <a:off x="1862146" y="2387746"/>
            <a:ext cx="1636124" cy="1583555"/>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GB" noProof="0" dirty="0"/>
              <a:t>Click to </a:t>
            </a:r>
            <a:br>
              <a:rPr lang="en-GB" noProof="0" dirty="0"/>
            </a:br>
            <a:r>
              <a:rPr lang="en-GB" noProof="0" dirty="0"/>
              <a:t>apply round image of the person </a:t>
            </a:r>
          </a:p>
        </p:txBody>
      </p:sp>
    </p:spTree>
    <p:extLst>
      <p:ext uri="{BB962C8B-B14F-4D97-AF65-F5344CB8AC3E}">
        <p14:creationId xmlns:p14="http://schemas.microsoft.com/office/powerpoint/2010/main" val="348880525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cSld name="Create Layout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p>
        </p:txBody>
      </p:sp>
      <p:sp>
        <p:nvSpPr>
          <p:cNvPr id="3" name="Content Placeholder 1"/>
          <p:cNvSpPr>
            <a:spLocks noGrp="1"/>
          </p:cNvSpPr>
          <p:nvPr>
            <p:ph idx="1"/>
            <p:custDataLst>
              <p:tags r:id="rId1"/>
            </p:custDataLst>
          </p:nvPr>
        </p:nvSpPr>
        <p:spPr>
          <a:xfrm>
            <a:off x="469662" y="1482165"/>
            <a:ext cx="11254154" cy="4482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Slide Number Placeholder 3" hidden="1"/>
          <p:cNvSpPr>
            <a:spLocks noGrp="1"/>
          </p:cNvSpPr>
          <p:nvPr>
            <p:ph type="sldNum" sz="quarter" idx="32"/>
          </p:nvPr>
        </p:nvSpPr>
        <p:spPr>
          <a:xfrm>
            <a:off x="468924" y="6430106"/>
            <a:ext cx="322383" cy="215667"/>
          </a:xfrm>
          <a:prstGeom prst="rect">
            <a:avLst/>
          </a:prstGeom>
        </p:spPr>
        <p:txBody>
          <a:bodyPr/>
          <a:lstStyle/>
          <a:p>
            <a:fld id="{59982661-8095-4F36-B003-38F8D9469F79}" type="slidenum">
              <a:rPr lang="en-GB" smtClean="0"/>
              <a:pPr/>
              <a:t>‹#›</a:t>
            </a:fld>
            <a:endParaRPr lang="en-GB" dirty="0"/>
          </a:p>
        </p:txBody>
      </p:sp>
      <p:sp>
        <p:nvSpPr>
          <p:cNvPr id="56" name="Content Placeholder 2" hidden="1"/>
          <p:cNvSpPr>
            <a:spLocks noGrp="1"/>
          </p:cNvSpPr>
          <p:nvPr>
            <p:ph idx="11"/>
            <p:custDataLst>
              <p:tags r:id="rId2"/>
            </p:custDataLst>
          </p:nvPr>
        </p:nvSpPr>
        <p:spPr>
          <a:xfrm>
            <a:off x="12372623" y="1515533"/>
            <a:ext cx="480000" cy="360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7" name="Content Placeholder 3" hidden="1"/>
          <p:cNvSpPr>
            <a:spLocks noGrp="1"/>
          </p:cNvSpPr>
          <p:nvPr>
            <p:ph idx="12"/>
            <p:custDataLst>
              <p:tags r:id="rId3"/>
            </p:custDataLst>
          </p:nvPr>
        </p:nvSpPr>
        <p:spPr>
          <a:xfrm>
            <a:off x="12372623" y="1515533"/>
            <a:ext cx="480000" cy="360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8" name="Content Placeholder 4" hidden="1"/>
          <p:cNvSpPr>
            <a:spLocks noGrp="1"/>
          </p:cNvSpPr>
          <p:nvPr>
            <p:ph idx="13"/>
            <p:custDataLst>
              <p:tags r:id="rId4"/>
            </p:custDataLst>
          </p:nvPr>
        </p:nvSpPr>
        <p:spPr>
          <a:xfrm>
            <a:off x="12372623" y="1515533"/>
            <a:ext cx="480000" cy="360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9" name="Content Placeholder 5" hidden="1"/>
          <p:cNvSpPr>
            <a:spLocks noGrp="1"/>
          </p:cNvSpPr>
          <p:nvPr>
            <p:ph idx="14"/>
            <p:custDataLst>
              <p:tags r:id="rId5"/>
            </p:custDataLst>
          </p:nvPr>
        </p:nvSpPr>
        <p:spPr>
          <a:xfrm>
            <a:off x="12372623" y="1515533"/>
            <a:ext cx="480000" cy="360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0" name="Content Placeholder 6" hidden="1"/>
          <p:cNvSpPr>
            <a:spLocks noGrp="1"/>
          </p:cNvSpPr>
          <p:nvPr>
            <p:ph idx="15"/>
            <p:custDataLst>
              <p:tags r:id="rId6"/>
            </p:custDataLst>
          </p:nvPr>
        </p:nvSpPr>
        <p:spPr>
          <a:xfrm>
            <a:off x="12372623" y="1515533"/>
            <a:ext cx="480000" cy="360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1" name="Content Placeholder 7" hidden="1"/>
          <p:cNvSpPr>
            <a:spLocks noGrp="1"/>
          </p:cNvSpPr>
          <p:nvPr>
            <p:ph idx="16"/>
            <p:custDataLst>
              <p:tags r:id="rId7"/>
            </p:custDataLst>
          </p:nvPr>
        </p:nvSpPr>
        <p:spPr>
          <a:xfrm>
            <a:off x="12372623" y="1515533"/>
            <a:ext cx="480000" cy="360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2" name="Content Placeholder 8" hidden="1"/>
          <p:cNvSpPr>
            <a:spLocks noGrp="1"/>
          </p:cNvSpPr>
          <p:nvPr>
            <p:ph idx="17"/>
            <p:custDataLst>
              <p:tags r:id="rId8"/>
            </p:custDataLst>
          </p:nvPr>
        </p:nvSpPr>
        <p:spPr>
          <a:xfrm>
            <a:off x="12372623" y="1515533"/>
            <a:ext cx="480000" cy="360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3" name="Content Placeholder 9" hidden="1"/>
          <p:cNvSpPr>
            <a:spLocks noGrp="1"/>
          </p:cNvSpPr>
          <p:nvPr>
            <p:ph idx="18"/>
            <p:custDataLst>
              <p:tags r:id="rId9"/>
            </p:custDataLst>
          </p:nvPr>
        </p:nvSpPr>
        <p:spPr>
          <a:xfrm>
            <a:off x="12372623" y="1515533"/>
            <a:ext cx="480000" cy="360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4" name="Content Placeholder 10" hidden="1"/>
          <p:cNvSpPr>
            <a:spLocks noGrp="1"/>
          </p:cNvSpPr>
          <p:nvPr>
            <p:ph idx="19"/>
            <p:custDataLst>
              <p:tags r:id="rId10"/>
            </p:custDataLst>
          </p:nvPr>
        </p:nvSpPr>
        <p:spPr>
          <a:xfrm>
            <a:off x="12372623" y="1515533"/>
            <a:ext cx="480000" cy="360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5" name="Content Placeholder 11" hidden="1"/>
          <p:cNvSpPr>
            <a:spLocks noGrp="1"/>
          </p:cNvSpPr>
          <p:nvPr>
            <p:ph idx="20"/>
            <p:custDataLst>
              <p:tags r:id="rId11"/>
            </p:custDataLst>
          </p:nvPr>
        </p:nvSpPr>
        <p:spPr>
          <a:xfrm>
            <a:off x="12372623" y="1515533"/>
            <a:ext cx="480000" cy="360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6" name="Content Placeholder 12" hidden="1"/>
          <p:cNvSpPr>
            <a:spLocks noGrp="1"/>
          </p:cNvSpPr>
          <p:nvPr>
            <p:ph idx="21"/>
            <p:custDataLst>
              <p:tags r:id="rId12"/>
            </p:custDataLst>
          </p:nvPr>
        </p:nvSpPr>
        <p:spPr>
          <a:xfrm>
            <a:off x="12372623" y="1515533"/>
            <a:ext cx="480000" cy="360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7" name="Content Placeholder 13" hidden="1"/>
          <p:cNvSpPr>
            <a:spLocks noGrp="1"/>
          </p:cNvSpPr>
          <p:nvPr>
            <p:ph idx="22"/>
            <p:custDataLst>
              <p:tags r:id="rId13"/>
            </p:custDataLst>
          </p:nvPr>
        </p:nvSpPr>
        <p:spPr>
          <a:xfrm>
            <a:off x="12372623" y="1515533"/>
            <a:ext cx="480000" cy="360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8" name="Content Placeholder 14" hidden="1"/>
          <p:cNvSpPr>
            <a:spLocks noGrp="1"/>
          </p:cNvSpPr>
          <p:nvPr>
            <p:ph idx="23"/>
            <p:custDataLst>
              <p:tags r:id="rId14"/>
            </p:custDataLst>
          </p:nvPr>
        </p:nvSpPr>
        <p:spPr>
          <a:xfrm>
            <a:off x="12372623" y="1515533"/>
            <a:ext cx="480000" cy="360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9" name="Content Placeholder 15" hidden="1"/>
          <p:cNvSpPr>
            <a:spLocks noGrp="1"/>
          </p:cNvSpPr>
          <p:nvPr>
            <p:ph idx="24"/>
            <p:custDataLst>
              <p:tags r:id="rId15"/>
            </p:custDataLst>
          </p:nvPr>
        </p:nvSpPr>
        <p:spPr>
          <a:xfrm>
            <a:off x="12372623" y="1515533"/>
            <a:ext cx="480000" cy="360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0" name="Content Placeholder 16" hidden="1"/>
          <p:cNvSpPr>
            <a:spLocks noGrp="1"/>
          </p:cNvSpPr>
          <p:nvPr>
            <p:ph idx="25"/>
            <p:custDataLst>
              <p:tags r:id="rId16"/>
            </p:custDataLst>
          </p:nvPr>
        </p:nvSpPr>
        <p:spPr>
          <a:xfrm>
            <a:off x="12372623" y="1515533"/>
            <a:ext cx="480000" cy="360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1" name="Content Placeholder 17" hidden="1"/>
          <p:cNvSpPr>
            <a:spLocks noGrp="1"/>
          </p:cNvSpPr>
          <p:nvPr>
            <p:ph idx="26"/>
            <p:custDataLst>
              <p:tags r:id="rId17"/>
            </p:custDataLst>
          </p:nvPr>
        </p:nvSpPr>
        <p:spPr>
          <a:xfrm>
            <a:off x="12372623" y="1515533"/>
            <a:ext cx="480000" cy="360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2" name="Content Placeholder 18" hidden="1"/>
          <p:cNvSpPr>
            <a:spLocks noGrp="1"/>
          </p:cNvSpPr>
          <p:nvPr>
            <p:ph idx="27"/>
            <p:custDataLst>
              <p:tags r:id="rId18"/>
            </p:custDataLst>
          </p:nvPr>
        </p:nvSpPr>
        <p:spPr>
          <a:xfrm>
            <a:off x="12372623" y="1515533"/>
            <a:ext cx="480000" cy="360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3" name="Content Placeholder 19" hidden="1"/>
          <p:cNvSpPr>
            <a:spLocks noGrp="1"/>
          </p:cNvSpPr>
          <p:nvPr>
            <p:ph idx="28"/>
            <p:custDataLst>
              <p:tags r:id="rId19"/>
            </p:custDataLst>
          </p:nvPr>
        </p:nvSpPr>
        <p:spPr>
          <a:xfrm>
            <a:off x="12372623" y="1515533"/>
            <a:ext cx="480000" cy="360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4" name="Content Placeholder 20" hidden="1"/>
          <p:cNvSpPr>
            <a:spLocks noGrp="1"/>
          </p:cNvSpPr>
          <p:nvPr>
            <p:ph idx="29"/>
            <p:custDataLst>
              <p:tags r:id="rId20"/>
            </p:custDataLst>
          </p:nvPr>
        </p:nvSpPr>
        <p:spPr>
          <a:xfrm>
            <a:off x="12372623" y="1515533"/>
            <a:ext cx="480000" cy="360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5" name="Case Study Logo Placeholder 2" hidden="1"/>
          <p:cNvSpPr>
            <a:spLocks noGrp="1"/>
          </p:cNvSpPr>
          <p:nvPr>
            <p:ph type="pic" sz="quarter" idx="94" hasCustomPrompt="1"/>
          </p:nvPr>
        </p:nvSpPr>
        <p:spPr>
          <a:xfrm>
            <a:off x="12372624" y="2730838"/>
            <a:ext cx="1595077" cy="180000"/>
          </a:xfrm>
        </p:spPr>
        <p:txBody>
          <a:bodyPr anchor="ctr" anchorCtr="0"/>
          <a:lstStyle>
            <a:lvl1pPr algn="l">
              <a:defRPr sz="700">
                <a:solidFill>
                  <a:schemeClr val="bg2"/>
                </a:solidFill>
              </a:defRPr>
            </a:lvl1pPr>
          </a:lstStyle>
          <a:p>
            <a:r>
              <a:rPr lang="en-GB" dirty="0"/>
              <a:t>Click to add Image</a:t>
            </a:r>
          </a:p>
        </p:txBody>
      </p:sp>
      <p:sp>
        <p:nvSpPr>
          <p:cNvPr id="76" name="Case Study Logo Placeholder 1" hidden="1"/>
          <p:cNvSpPr>
            <a:spLocks noGrp="1"/>
          </p:cNvSpPr>
          <p:nvPr>
            <p:ph type="pic" sz="quarter" idx="65" hasCustomPrompt="1"/>
          </p:nvPr>
        </p:nvSpPr>
        <p:spPr>
          <a:xfrm>
            <a:off x="12372624" y="2730838"/>
            <a:ext cx="1595077" cy="180000"/>
          </a:xfrm>
        </p:spPr>
        <p:txBody>
          <a:bodyPr anchor="ctr" anchorCtr="0"/>
          <a:lstStyle>
            <a:lvl1pPr algn="l">
              <a:defRPr sz="700">
                <a:solidFill>
                  <a:schemeClr val="bg2"/>
                </a:solidFill>
              </a:defRPr>
            </a:lvl1pPr>
          </a:lstStyle>
          <a:p>
            <a:r>
              <a:rPr lang="en-GB" dirty="0"/>
              <a:t>Click to add Image</a:t>
            </a:r>
          </a:p>
        </p:txBody>
      </p:sp>
      <p:sp>
        <p:nvSpPr>
          <p:cNvPr id="77" name="Case Study Main Logo Placeholder 1"/>
          <p:cNvSpPr>
            <a:spLocks noGrp="1"/>
          </p:cNvSpPr>
          <p:nvPr>
            <p:ph type="pic" sz="quarter" idx="36" hasCustomPrompt="1"/>
          </p:nvPr>
        </p:nvSpPr>
        <p:spPr>
          <a:xfrm>
            <a:off x="12372624" y="2730838"/>
            <a:ext cx="1595077" cy="180000"/>
          </a:xfrm>
        </p:spPr>
        <p:txBody>
          <a:bodyPr anchor="ctr" anchorCtr="0"/>
          <a:lstStyle>
            <a:lvl1pPr algn="l">
              <a:defRPr sz="700">
                <a:solidFill>
                  <a:schemeClr val="bg2"/>
                </a:solidFill>
              </a:defRPr>
            </a:lvl1pPr>
          </a:lstStyle>
          <a:p>
            <a:r>
              <a:rPr lang="en-GB" dirty="0"/>
              <a:t>Click to add Image</a:t>
            </a:r>
          </a:p>
        </p:txBody>
      </p:sp>
      <p:sp>
        <p:nvSpPr>
          <p:cNvPr id="78" name="Tombstone Logo Placeholder 1" hidden="1"/>
          <p:cNvSpPr>
            <a:spLocks noGrp="1"/>
          </p:cNvSpPr>
          <p:nvPr>
            <p:ph type="pic" sz="quarter" idx="64" hasCustomPrompt="1"/>
          </p:nvPr>
        </p:nvSpPr>
        <p:spPr>
          <a:xfrm>
            <a:off x="12372624" y="2485574"/>
            <a:ext cx="1595077" cy="180000"/>
          </a:xfrm>
        </p:spPr>
        <p:txBody>
          <a:bodyPr anchor="ctr" anchorCtr="0"/>
          <a:lstStyle>
            <a:lvl1pPr algn="l">
              <a:defRPr sz="700">
                <a:solidFill>
                  <a:schemeClr val="bg2"/>
                </a:solidFill>
              </a:defRPr>
            </a:lvl1pPr>
          </a:lstStyle>
          <a:p>
            <a:r>
              <a:rPr lang="en-GB" dirty="0"/>
              <a:t>Click to add Image</a:t>
            </a:r>
          </a:p>
        </p:txBody>
      </p:sp>
      <p:sp>
        <p:nvSpPr>
          <p:cNvPr id="79" name="Tombstone Logo Placeholder 20" hidden="1"/>
          <p:cNvSpPr>
            <a:spLocks noGrp="1"/>
          </p:cNvSpPr>
          <p:nvPr>
            <p:ph type="pic" sz="quarter" idx="85" hasCustomPrompt="1"/>
          </p:nvPr>
        </p:nvSpPr>
        <p:spPr>
          <a:xfrm>
            <a:off x="12372624" y="2485574"/>
            <a:ext cx="1595077" cy="180000"/>
          </a:xfrm>
        </p:spPr>
        <p:txBody>
          <a:bodyPr anchor="ctr" anchorCtr="0"/>
          <a:lstStyle>
            <a:lvl1pPr algn="l">
              <a:defRPr sz="700">
                <a:solidFill>
                  <a:schemeClr val="bg2"/>
                </a:solidFill>
              </a:defRPr>
            </a:lvl1pPr>
          </a:lstStyle>
          <a:p>
            <a:r>
              <a:rPr lang="en-GB" dirty="0"/>
              <a:t>Click to add Image</a:t>
            </a:r>
          </a:p>
        </p:txBody>
      </p:sp>
      <p:sp>
        <p:nvSpPr>
          <p:cNvPr id="80" name="Tombstone Logo Placeholder 19" hidden="1"/>
          <p:cNvSpPr>
            <a:spLocks noGrp="1"/>
          </p:cNvSpPr>
          <p:nvPr>
            <p:ph type="pic" sz="quarter" idx="66" hasCustomPrompt="1"/>
          </p:nvPr>
        </p:nvSpPr>
        <p:spPr>
          <a:xfrm>
            <a:off x="12372624" y="2485574"/>
            <a:ext cx="1595077" cy="180000"/>
          </a:xfrm>
        </p:spPr>
        <p:txBody>
          <a:bodyPr anchor="ctr" anchorCtr="0"/>
          <a:lstStyle>
            <a:lvl1pPr algn="l">
              <a:defRPr sz="700">
                <a:solidFill>
                  <a:schemeClr val="bg2"/>
                </a:solidFill>
              </a:defRPr>
            </a:lvl1pPr>
          </a:lstStyle>
          <a:p>
            <a:r>
              <a:rPr lang="en-GB" dirty="0"/>
              <a:t>Click to add Image</a:t>
            </a:r>
          </a:p>
        </p:txBody>
      </p:sp>
      <p:sp>
        <p:nvSpPr>
          <p:cNvPr id="81" name="Tombstone Logo Placeholder 18" hidden="1"/>
          <p:cNvSpPr>
            <a:spLocks noGrp="1"/>
          </p:cNvSpPr>
          <p:nvPr>
            <p:ph type="pic" sz="quarter" idx="67" hasCustomPrompt="1"/>
          </p:nvPr>
        </p:nvSpPr>
        <p:spPr>
          <a:xfrm>
            <a:off x="12372624" y="2485574"/>
            <a:ext cx="1595077" cy="180000"/>
          </a:xfrm>
        </p:spPr>
        <p:txBody>
          <a:bodyPr anchor="ctr" anchorCtr="0"/>
          <a:lstStyle>
            <a:lvl1pPr algn="l">
              <a:defRPr sz="700">
                <a:solidFill>
                  <a:schemeClr val="bg2"/>
                </a:solidFill>
              </a:defRPr>
            </a:lvl1pPr>
          </a:lstStyle>
          <a:p>
            <a:r>
              <a:rPr lang="en-GB" dirty="0"/>
              <a:t>Click to add Image</a:t>
            </a:r>
          </a:p>
        </p:txBody>
      </p:sp>
      <p:sp>
        <p:nvSpPr>
          <p:cNvPr id="114" name="Tombstone Logo Placeholder 17" hidden="1"/>
          <p:cNvSpPr>
            <a:spLocks noGrp="1"/>
          </p:cNvSpPr>
          <p:nvPr>
            <p:ph type="pic" sz="quarter" idx="68" hasCustomPrompt="1"/>
          </p:nvPr>
        </p:nvSpPr>
        <p:spPr>
          <a:xfrm>
            <a:off x="12372624" y="2485574"/>
            <a:ext cx="1595077" cy="180000"/>
          </a:xfrm>
        </p:spPr>
        <p:txBody>
          <a:bodyPr anchor="ctr" anchorCtr="0"/>
          <a:lstStyle>
            <a:lvl1pPr algn="l">
              <a:defRPr sz="700">
                <a:solidFill>
                  <a:schemeClr val="bg2"/>
                </a:solidFill>
              </a:defRPr>
            </a:lvl1pPr>
          </a:lstStyle>
          <a:p>
            <a:r>
              <a:rPr lang="en-GB" dirty="0"/>
              <a:t>Click to add Image</a:t>
            </a:r>
          </a:p>
        </p:txBody>
      </p:sp>
      <p:sp>
        <p:nvSpPr>
          <p:cNvPr id="115" name="Tombstone Logo Placeholder 16" hidden="1"/>
          <p:cNvSpPr>
            <a:spLocks noGrp="1"/>
          </p:cNvSpPr>
          <p:nvPr>
            <p:ph type="pic" sz="quarter" idx="69" hasCustomPrompt="1"/>
          </p:nvPr>
        </p:nvSpPr>
        <p:spPr>
          <a:xfrm>
            <a:off x="12372624" y="2485574"/>
            <a:ext cx="1595077" cy="180000"/>
          </a:xfrm>
        </p:spPr>
        <p:txBody>
          <a:bodyPr anchor="ctr" anchorCtr="0"/>
          <a:lstStyle>
            <a:lvl1pPr algn="l">
              <a:defRPr sz="700">
                <a:solidFill>
                  <a:schemeClr val="bg2"/>
                </a:solidFill>
              </a:defRPr>
            </a:lvl1pPr>
          </a:lstStyle>
          <a:p>
            <a:r>
              <a:rPr lang="en-GB" dirty="0"/>
              <a:t>Click to add Image</a:t>
            </a:r>
          </a:p>
        </p:txBody>
      </p:sp>
      <p:sp>
        <p:nvSpPr>
          <p:cNvPr id="116" name="Tombstone Logo Placeholder 15" hidden="1"/>
          <p:cNvSpPr>
            <a:spLocks noGrp="1"/>
          </p:cNvSpPr>
          <p:nvPr>
            <p:ph type="pic" sz="quarter" idx="70" hasCustomPrompt="1"/>
          </p:nvPr>
        </p:nvSpPr>
        <p:spPr>
          <a:xfrm>
            <a:off x="12372624" y="2485574"/>
            <a:ext cx="1595077" cy="180000"/>
          </a:xfrm>
        </p:spPr>
        <p:txBody>
          <a:bodyPr anchor="ctr" anchorCtr="0"/>
          <a:lstStyle>
            <a:lvl1pPr algn="l">
              <a:defRPr sz="700">
                <a:solidFill>
                  <a:schemeClr val="bg2"/>
                </a:solidFill>
              </a:defRPr>
            </a:lvl1pPr>
          </a:lstStyle>
          <a:p>
            <a:r>
              <a:rPr lang="en-GB" dirty="0"/>
              <a:t>Click to add Image</a:t>
            </a:r>
          </a:p>
        </p:txBody>
      </p:sp>
      <p:sp>
        <p:nvSpPr>
          <p:cNvPr id="117" name="Tombstone Logo Placeholder 14" hidden="1"/>
          <p:cNvSpPr>
            <a:spLocks noGrp="1"/>
          </p:cNvSpPr>
          <p:nvPr>
            <p:ph type="pic" sz="quarter" idx="71" hasCustomPrompt="1"/>
          </p:nvPr>
        </p:nvSpPr>
        <p:spPr>
          <a:xfrm>
            <a:off x="12372624" y="2485574"/>
            <a:ext cx="1595077" cy="180000"/>
          </a:xfrm>
        </p:spPr>
        <p:txBody>
          <a:bodyPr anchor="ctr" anchorCtr="0"/>
          <a:lstStyle>
            <a:lvl1pPr algn="l">
              <a:defRPr sz="700">
                <a:solidFill>
                  <a:schemeClr val="bg2"/>
                </a:solidFill>
              </a:defRPr>
            </a:lvl1pPr>
          </a:lstStyle>
          <a:p>
            <a:r>
              <a:rPr lang="en-GB" dirty="0"/>
              <a:t>Click to add Image</a:t>
            </a:r>
          </a:p>
        </p:txBody>
      </p:sp>
      <p:sp>
        <p:nvSpPr>
          <p:cNvPr id="118" name="Tombstone Logo Placeholder 13" hidden="1"/>
          <p:cNvSpPr>
            <a:spLocks noGrp="1"/>
          </p:cNvSpPr>
          <p:nvPr>
            <p:ph type="pic" sz="quarter" idx="72" hasCustomPrompt="1"/>
          </p:nvPr>
        </p:nvSpPr>
        <p:spPr>
          <a:xfrm>
            <a:off x="12372624" y="2485574"/>
            <a:ext cx="1595077" cy="180000"/>
          </a:xfrm>
        </p:spPr>
        <p:txBody>
          <a:bodyPr anchor="ctr" anchorCtr="0"/>
          <a:lstStyle>
            <a:lvl1pPr algn="l">
              <a:defRPr sz="700">
                <a:solidFill>
                  <a:schemeClr val="bg2"/>
                </a:solidFill>
              </a:defRPr>
            </a:lvl1pPr>
          </a:lstStyle>
          <a:p>
            <a:r>
              <a:rPr lang="en-GB" dirty="0"/>
              <a:t>Click to add Image</a:t>
            </a:r>
          </a:p>
        </p:txBody>
      </p:sp>
      <p:sp>
        <p:nvSpPr>
          <p:cNvPr id="119" name="Tombstone Logo Placeholder 12" hidden="1"/>
          <p:cNvSpPr>
            <a:spLocks noGrp="1"/>
          </p:cNvSpPr>
          <p:nvPr>
            <p:ph type="pic" sz="quarter" idx="73" hasCustomPrompt="1"/>
          </p:nvPr>
        </p:nvSpPr>
        <p:spPr>
          <a:xfrm>
            <a:off x="12372624" y="2485574"/>
            <a:ext cx="1595077" cy="180000"/>
          </a:xfrm>
        </p:spPr>
        <p:txBody>
          <a:bodyPr anchor="ctr" anchorCtr="0"/>
          <a:lstStyle>
            <a:lvl1pPr algn="l">
              <a:defRPr sz="700">
                <a:solidFill>
                  <a:schemeClr val="bg2"/>
                </a:solidFill>
              </a:defRPr>
            </a:lvl1pPr>
          </a:lstStyle>
          <a:p>
            <a:r>
              <a:rPr lang="en-GB" dirty="0"/>
              <a:t>Click to add Image</a:t>
            </a:r>
          </a:p>
        </p:txBody>
      </p:sp>
      <p:sp>
        <p:nvSpPr>
          <p:cNvPr id="120" name="Tombstone Logo Placeholder 11" hidden="1"/>
          <p:cNvSpPr>
            <a:spLocks noGrp="1"/>
          </p:cNvSpPr>
          <p:nvPr>
            <p:ph type="pic" sz="quarter" idx="74" hasCustomPrompt="1"/>
          </p:nvPr>
        </p:nvSpPr>
        <p:spPr>
          <a:xfrm>
            <a:off x="12372624" y="2485574"/>
            <a:ext cx="1595077" cy="180000"/>
          </a:xfrm>
        </p:spPr>
        <p:txBody>
          <a:bodyPr anchor="ctr" anchorCtr="0"/>
          <a:lstStyle>
            <a:lvl1pPr algn="l">
              <a:defRPr sz="700">
                <a:solidFill>
                  <a:schemeClr val="bg2"/>
                </a:solidFill>
              </a:defRPr>
            </a:lvl1pPr>
          </a:lstStyle>
          <a:p>
            <a:r>
              <a:rPr lang="en-GB" dirty="0"/>
              <a:t>Click to add Image</a:t>
            </a:r>
          </a:p>
        </p:txBody>
      </p:sp>
      <p:sp>
        <p:nvSpPr>
          <p:cNvPr id="121" name="Tombstone Logo Placeholder 10" hidden="1"/>
          <p:cNvSpPr>
            <a:spLocks noGrp="1"/>
          </p:cNvSpPr>
          <p:nvPr>
            <p:ph type="pic" sz="quarter" idx="75" hasCustomPrompt="1"/>
          </p:nvPr>
        </p:nvSpPr>
        <p:spPr>
          <a:xfrm>
            <a:off x="12372624" y="2485574"/>
            <a:ext cx="1595077" cy="180000"/>
          </a:xfrm>
        </p:spPr>
        <p:txBody>
          <a:bodyPr anchor="ctr" anchorCtr="0"/>
          <a:lstStyle>
            <a:lvl1pPr algn="l">
              <a:defRPr sz="700">
                <a:solidFill>
                  <a:schemeClr val="bg2"/>
                </a:solidFill>
              </a:defRPr>
            </a:lvl1pPr>
          </a:lstStyle>
          <a:p>
            <a:r>
              <a:rPr lang="en-GB" dirty="0"/>
              <a:t>Click to add Image</a:t>
            </a:r>
          </a:p>
        </p:txBody>
      </p:sp>
      <p:sp>
        <p:nvSpPr>
          <p:cNvPr id="122" name="Tombstone Logo Placeholder 9" hidden="1"/>
          <p:cNvSpPr>
            <a:spLocks noGrp="1"/>
          </p:cNvSpPr>
          <p:nvPr>
            <p:ph type="pic" sz="quarter" idx="76" hasCustomPrompt="1"/>
          </p:nvPr>
        </p:nvSpPr>
        <p:spPr>
          <a:xfrm>
            <a:off x="12372624" y="2485574"/>
            <a:ext cx="1595077" cy="180000"/>
          </a:xfrm>
        </p:spPr>
        <p:txBody>
          <a:bodyPr anchor="ctr" anchorCtr="0"/>
          <a:lstStyle>
            <a:lvl1pPr algn="l">
              <a:defRPr sz="700">
                <a:solidFill>
                  <a:schemeClr val="bg2"/>
                </a:solidFill>
              </a:defRPr>
            </a:lvl1pPr>
          </a:lstStyle>
          <a:p>
            <a:r>
              <a:rPr lang="en-GB" dirty="0"/>
              <a:t>Click to add Image</a:t>
            </a:r>
          </a:p>
        </p:txBody>
      </p:sp>
      <p:sp>
        <p:nvSpPr>
          <p:cNvPr id="123" name="Tombstone Logo Placeholder 8" hidden="1"/>
          <p:cNvSpPr>
            <a:spLocks noGrp="1"/>
          </p:cNvSpPr>
          <p:nvPr>
            <p:ph type="pic" sz="quarter" idx="77" hasCustomPrompt="1"/>
          </p:nvPr>
        </p:nvSpPr>
        <p:spPr>
          <a:xfrm>
            <a:off x="12372624" y="2485574"/>
            <a:ext cx="1595077" cy="180000"/>
          </a:xfrm>
        </p:spPr>
        <p:txBody>
          <a:bodyPr anchor="ctr" anchorCtr="0"/>
          <a:lstStyle>
            <a:lvl1pPr algn="l">
              <a:defRPr sz="700">
                <a:solidFill>
                  <a:schemeClr val="bg2"/>
                </a:solidFill>
              </a:defRPr>
            </a:lvl1pPr>
          </a:lstStyle>
          <a:p>
            <a:r>
              <a:rPr lang="en-GB" dirty="0"/>
              <a:t>Click to add Image</a:t>
            </a:r>
          </a:p>
        </p:txBody>
      </p:sp>
      <p:sp>
        <p:nvSpPr>
          <p:cNvPr id="124" name="Tombstone Logo Placeholder 7" hidden="1"/>
          <p:cNvSpPr>
            <a:spLocks noGrp="1"/>
          </p:cNvSpPr>
          <p:nvPr>
            <p:ph type="pic" sz="quarter" idx="78" hasCustomPrompt="1"/>
          </p:nvPr>
        </p:nvSpPr>
        <p:spPr>
          <a:xfrm>
            <a:off x="12372624" y="2485574"/>
            <a:ext cx="1595077" cy="180000"/>
          </a:xfrm>
        </p:spPr>
        <p:txBody>
          <a:bodyPr anchor="ctr" anchorCtr="0"/>
          <a:lstStyle>
            <a:lvl1pPr algn="l">
              <a:defRPr sz="700">
                <a:solidFill>
                  <a:schemeClr val="bg2"/>
                </a:solidFill>
              </a:defRPr>
            </a:lvl1pPr>
          </a:lstStyle>
          <a:p>
            <a:r>
              <a:rPr lang="en-GB" dirty="0"/>
              <a:t>Click to add Image</a:t>
            </a:r>
          </a:p>
        </p:txBody>
      </p:sp>
      <p:sp>
        <p:nvSpPr>
          <p:cNvPr id="125" name="Tombstone Logo Placeholder 6" hidden="1"/>
          <p:cNvSpPr>
            <a:spLocks noGrp="1"/>
          </p:cNvSpPr>
          <p:nvPr>
            <p:ph type="pic" sz="quarter" idx="79" hasCustomPrompt="1"/>
          </p:nvPr>
        </p:nvSpPr>
        <p:spPr>
          <a:xfrm>
            <a:off x="12372624" y="2485574"/>
            <a:ext cx="1595077" cy="180000"/>
          </a:xfrm>
        </p:spPr>
        <p:txBody>
          <a:bodyPr anchor="ctr" anchorCtr="0"/>
          <a:lstStyle>
            <a:lvl1pPr algn="l">
              <a:defRPr sz="700">
                <a:solidFill>
                  <a:schemeClr val="bg2"/>
                </a:solidFill>
              </a:defRPr>
            </a:lvl1pPr>
          </a:lstStyle>
          <a:p>
            <a:r>
              <a:rPr lang="en-GB" dirty="0"/>
              <a:t>Click to add Image</a:t>
            </a:r>
          </a:p>
        </p:txBody>
      </p:sp>
      <p:sp>
        <p:nvSpPr>
          <p:cNvPr id="126" name="Tombstone Logo Placeholder 5" hidden="1"/>
          <p:cNvSpPr>
            <a:spLocks noGrp="1"/>
          </p:cNvSpPr>
          <p:nvPr>
            <p:ph type="pic" sz="quarter" idx="80" hasCustomPrompt="1"/>
          </p:nvPr>
        </p:nvSpPr>
        <p:spPr>
          <a:xfrm>
            <a:off x="12372624" y="2485574"/>
            <a:ext cx="1595077" cy="180000"/>
          </a:xfrm>
        </p:spPr>
        <p:txBody>
          <a:bodyPr anchor="ctr" anchorCtr="0"/>
          <a:lstStyle>
            <a:lvl1pPr algn="l">
              <a:defRPr sz="700">
                <a:solidFill>
                  <a:schemeClr val="bg2"/>
                </a:solidFill>
              </a:defRPr>
            </a:lvl1pPr>
          </a:lstStyle>
          <a:p>
            <a:r>
              <a:rPr lang="en-GB" dirty="0"/>
              <a:t>Click to add Image</a:t>
            </a:r>
          </a:p>
        </p:txBody>
      </p:sp>
      <p:sp>
        <p:nvSpPr>
          <p:cNvPr id="127" name="Tombstone Logo Placeholder 4" hidden="1"/>
          <p:cNvSpPr>
            <a:spLocks noGrp="1"/>
          </p:cNvSpPr>
          <p:nvPr>
            <p:ph type="pic" sz="quarter" idx="81" hasCustomPrompt="1"/>
          </p:nvPr>
        </p:nvSpPr>
        <p:spPr>
          <a:xfrm>
            <a:off x="12372624" y="2485574"/>
            <a:ext cx="1595077" cy="180000"/>
          </a:xfrm>
        </p:spPr>
        <p:txBody>
          <a:bodyPr anchor="ctr" anchorCtr="0"/>
          <a:lstStyle>
            <a:lvl1pPr algn="l">
              <a:defRPr sz="700">
                <a:solidFill>
                  <a:schemeClr val="bg2"/>
                </a:solidFill>
              </a:defRPr>
            </a:lvl1pPr>
          </a:lstStyle>
          <a:p>
            <a:r>
              <a:rPr lang="en-GB" dirty="0"/>
              <a:t>Click to add Image</a:t>
            </a:r>
          </a:p>
        </p:txBody>
      </p:sp>
      <p:sp>
        <p:nvSpPr>
          <p:cNvPr id="128" name="Tombstone Logo Placeholder 3" hidden="1"/>
          <p:cNvSpPr>
            <a:spLocks noGrp="1"/>
          </p:cNvSpPr>
          <p:nvPr>
            <p:ph type="pic" sz="quarter" idx="82" hasCustomPrompt="1"/>
          </p:nvPr>
        </p:nvSpPr>
        <p:spPr>
          <a:xfrm>
            <a:off x="12372624" y="2485574"/>
            <a:ext cx="1595077" cy="180000"/>
          </a:xfrm>
        </p:spPr>
        <p:txBody>
          <a:bodyPr anchor="ctr" anchorCtr="0"/>
          <a:lstStyle>
            <a:lvl1pPr algn="l">
              <a:defRPr sz="700">
                <a:solidFill>
                  <a:schemeClr val="bg2"/>
                </a:solidFill>
              </a:defRPr>
            </a:lvl1pPr>
          </a:lstStyle>
          <a:p>
            <a:r>
              <a:rPr lang="en-GB" dirty="0"/>
              <a:t>Click to add Image</a:t>
            </a:r>
          </a:p>
        </p:txBody>
      </p:sp>
      <p:sp>
        <p:nvSpPr>
          <p:cNvPr id="129" name="Tombstone Logo Placeholder 2" hidden="1"/>
          <p:cNvSpPr>
            <a:spLocks noGrp="1"/>
          </p:cNvSpPr>
          <p:nvPr>
            <p:ph type="pic" sz="quarter" idx="83" hasCustomPrompt="1"/>
          </p:nvPr>
        </p:nvSpPr>
        <p:spPr>
          <a:xfrm>
            <a:off x="12372624" y="2485574"/>
            <a:ext cx="1595077" cy="180000"/>
          </a:xfrm>
        </p:spPr>
        <p:txBody>
          <a:bodyPr anchor="ctr" anchorCtr="0"/>
          <a:lstStyle>
            <a:lvl1pPr algn="l">
              <a:defRPr sz="700">
                <a:solidFill>
                  <a:schemeClr val="bg2"/>
                </a:solidFill>
              </a:defRPr>
            </a:lvl1pPr>
          </a:lstStyle>
          <a:p>
            <a:r>
              <a:rPr lang="en-GB" dirty="0"/>
              <a:t>Click to add Image</a:t>
            </a:r>
          </a:p>
        </p:txBody>
      </p:sp>
      <p:sp>
        <p:nvSpPr>
          <p:cNvPr id="130" name="Tombstone Logo Placeholder 1"/>
          <p:cNvSpPr>
            <a:spLocks noGrp="1"/>
          </p:cNvSpPr>
          <p:nvPr>
            <p:ph type="pic" sz="quarter" idx="84" hasCustomPrompt="1"/>
          </p:nvPr>
        </p:nvSpPr>
        <p:spPr>
          <a:xfrm>
            <a:off x="12372624" y="2485574"/>
            <a:ext cx="1595077" cy="180000"/>
          </a:xfrm>
        </p:spPr>
        <p:txBody>
          <a:bodyPr anchor="ctr" anchorCtr="0"/>
          <a:lstStyle>
            <a:lvl1pPr algn="l">
              <a:defRPr sz="700">
                <a:solidFill>
                  <a:schemeClr val="bg2"/>
                </a:solidFill>
              </a:defRPr>
            </a:lvl1pPr>
          </a:lstStyle>
          <a:p>
            <a:r>
              <a:rPr lang="en-GB" dirty="0"/>
              <a:t>Click to add Image</a:t>
            </a:r>
          </a:p>
        </p:txBody>
      </p:sp>
      <p:sp>
        <p:nvSpPr>
          <p:cNvPr id="131" name="Case Study Picture Placeholder 8" hidden="1"/>
          <p:cNvSpPr>
            <a:spLocks noGrp="1"/>
          </p:cNvSpPr>
          <p:nvPr>
            <p:ph type="pic" sz="quarter" idx="86" hasCustomPrompt="1"/>
          </p:nvPr>
        </p:nvSpPr>
        <p:spPr>
          <a:xfrm>
            <a:off x="12372624" y="2218129"/>
            <a:ext cx="1595077" cy="180000"/>
          </a:xfrm>
        </p:spPr>
        <p:txBody>
          <a:bodyPr anchor="ctr" anchorCtr="0"/>
          <a:lstStyle>
            <a:lvl1pPr algn="l">
              <a:defRPr sz="700">
                <a:solidFill>
                  <a:schemeClr val="bg2"/>
                </a:solidFill>
              </a:defRPr>
            </a:lvl1pPr>
          </a:lstStyle>
          <a:p>
            <a:r>
              <a:rPr lang="en-GB" dirty="0"/>
              <a:t>Click to add Image</a:t>
            </a:r>
          </a:p>
        </p:txBody>
      </p:sp>
      <p:sp>
        <p:nvSpPr>
          <p:cNvPr id="132" name="Case Study Picture Placeholder 7" hidden="1"/>
          <p:cNvSpPr>
            <a:spLocks noGrp="1"/>
          </p:cNvSpPr>
          <p:nvPr>
            <p:ph type="pic" sz="quarter" idx="87" hasCustomPrompt="1"/>
          </p:nvPr>
        </p:nvSpPr>
        <p:spPr>
          <a:xfrm>
            <a:off x="12372624" y="2218129"/>
            <a:ext cx="1595077" cy="180000"/>
          </a:xfrm>
        </p:spPr>
        <p:txBody>
          <a:bodyPr anchor="ctr" anchorCtr="0"/>
          <a:lstStyle>
            <a:lvl1pPr algn="l">
              <a:defRPr sz="700">
                <a:solidFill>
                  <a:schemeClr val="bg2"/>
                </a:solidFill>
              </a:defRPr>
            </a:lvl1pPr>
          </a:lstStyle>
          <a:p>
            <a:r>
              <a:rPr lang="en-GB" dirty="0"/>
              <a:t>Click to add Image</a:t>
            </a:r>
          </a:p>
        </p:txBody>
      </p:sp>
      <p:sp>
        <p:nvSpPr>
          <p:cNvPr id="133" name="Case Study Picture Placeholder 6" hidden="1"/>
          <p:cNvSpPr>
            <a:spLocks noGrp="1"/>
          </p:cNvSpPr>
          <p:nvPr>
            <p:ph type="pic" sz="quarter" idx="88" hasCustomPrompt="1"/>
          </p:nvPr>
        </p:nvSpPr>
        <p:spPr>
          <a:xfrm>
            <a:off x="12372624" y="2218129"/>
            <a:ext cx="1595077" cy="180000"/>
          </a:xfrm>
        </p:spPr>
        <p:txBody>
          <a:bodyPr anchor="ctr" anchorCtr="0"/>
          <a:lstStyle>
            <a:lvl1pPr algn="l">
              <a:defRPr sz="700">
                <a:solidFill>
                  <a:schemeClr val="bg2"/>
                </a:solidFill>
              </a:defRPr>
            </a:lvl1pPr>
          </a:lstStyle>
          <a:p>
            <a:r>
              <a:rPr lang="en-GB" dirty="0"/>
              <a:t>Click to add Image</a:t>
            </a:r>
          </a:p>
        </p:txBody>
      </p:sp>
      <p:sp>
        <p:nvSpPr>
          <p:cNvPr id="134" name="Case Study Picture Placeholder 5" hidden="1"/>
          <p:cNvSpPr>
            <a:spLocks noGrp="1"/>
          </p:cNvSpPr>
          <p:nvPr>
            <p:ph type="pic" sz="quarter" idx="89" hasCustomPrompt="1"/>
          </p:nvPr>
        </p:nvSpPr>
        <p:spPr>
          <a:xfrm>
            <a:off x="12372624" y="2218129"/>
            <a:ext cx="1595077" cy="180000"/>
          </a:xfrm>
        </p:spPr>
        <p:txBody>
          <a:bodyPr anchor="ctr" anchorCtr="0"/>
          <a:lstStyle>
            <a:lvl1pPr algn="l">
              <a:defRPr sz="700">
                <a:solidFill>
                  <a:schemeClr val="bg2"/>
                </a:solidFill>
              </a:defRPr>
            </a:lvl1pPr>
          </a:lstStyle>
          <a:p>
            <a:r>
              <a:rPr lang="en-GB" dirty="0"/>
              <a:t>Click to add Image</a:t>
            </a:r>
          </a:p>
        </p:txBody>
      </p:sp>
      <p:sp>
        <p:nvSpPr>
          <p:cNvPr id="135" name="Case Study Picture Placeholder 4" hidden="1"/>
          <p:cNvSpPr>
            <a:spLocks noGrp="1"/>
          </p:cNvSpPr>
          <p:nvPr>
            <p:ph type="pic" sz="quarter" idx="90" hasCustomPrompt="1"/>
          </p:nvPr>
        </p:nvSpPr>
        <p:spPr>
          <a:xfrm>
            <a:off x="12372624" y="2218129"/>
            <a:ext cx="1595077" cy="180000"/>
          </a:xfrm>
        </p:spPr>
        <p:txBody>
          <a:bodyPr anchor="ctr" anchorCtr="0"/>
          <a:lstStyle>
            <a:lvl1pPr algn="l">
              <a:defRPr sz="700">
                <a:solidFill>
                  <a:schemeClr val="bg2"/>
                </a:solidFill>
              </a:defRPr>
            </a:lvl1pPr>
          </a:lstStyle>
          <a:p>
            <a:r>
              <a:rPr lang="en-GB" dirty="0"/>
              <a:t>Click to add Image</a:t>
            </a:r>
          </a:p>
        </p:txBody>
      </p:sp>
      <p:sp>
        <p:nvSpPr>
          <p:cNvPr id="136" name="Case Study Picture Placeholder 3" hidden="1"/>
          <p:cNvSpPr>
            <a:spLocks noGrp="1"/>
          </p:cNvSpPr>
          <p:nvPr>
            <p:ph type="pic" sz="quarter" idx="91" hasCustomPrompt="1"/>
          </p:nvPr>
        </p:nvSpPr>
        <p:spPr>
          <a:xfrm>
            <a:off x="12372624" y="2218129"/>
            <a:ext cx="1595077" cy="180000"/>
          </a:xfrm>
        </p:spPr>
        <p:txBody>
          <a:bodyPr anchor="ctr" anchorCtr="0"/>
          <a:lstStyle>
            <a:lvl1pPr algn="l">
              <a:defRPr sz="700">
                <a:solidFill>
                  <a:schemeClr val="bg2"/>
                </a:solidFill>
              </a:defRPr>
            </a:lvl1pPr>
          </a:lstStyle>
          <a:p>
            <a:r>
              <a:rPr lang="en-GB" dirty="0"/>
              <a:t>Click to add Image</a:t>
            </a:r>
          </a:p>
        </p:txBody>
      </p:sp>
      <p:sp>
        <p:nvSpPr>
          <p:cNvPr id="137" name="Case Study Picture Placeholder 2" hidden="1"/>
          <p:cNvSpPr>
            <a:spLocks noGrp="1"/>
          </p:cNvSpPr>
          <p:nvPr>
            <p:ph type="pic" sz="quarter" idx="92" hasCustomPrompt="1"/>
          </p:nvPr>
        </p:nvSpPr>
        <p:spPr>
          <a:xfrm>
            <a:off x="12372624" y="2218129"/>
            <a:ext cx="1595077" cy="180000"/>
          </a:xfrm>
        </p:spPr>
        <p:txBody>
          <a:bodyPr anchor="ctr" anchorCtr="0"/>
          <a:lstStyle>
            <a:lvl1pPr algn="l">
              <a:defRPr sz="700">
                <a:solidFill>
                  <a:schemeClr val="bg2"/>
                </a:solidFill>
              </a:defRPr>
            </a:lvl1pPr>
          </a:lstStyle>
          <a:p>
            <a:r>
              <a:rPr lang="en-GB" dirty="0"/>
              <a:t>Click to add Image</a:t>
            </a:r>
          </a:p>
        </p:txBody>
      </p:sp>
      <p:sp>
        <p:nvSpPr>
          <p:cNvPr id="138" name="Case Study Picture Placeholder 1"/>
          <p:cNvSpPr>
            <a:spLocks noGrp="1"/>
          </p:cNvSpPr>
          <p:nvPr>
            <p:ph type="pic" sz="quarter" idx="93" hasCustomPrompt="1"/>
          </p:nvPr>
        </p:nvSpPr>
        <p:spPr>
          <a:xfrm>
            <a:off x="12372624" y="2218129"/>
            <a:ext cx="1595077" cy="180000"/>
          </a:xfrm>
        </p:spPr>
        <p:txBody>
          <a:bodyPr anchor="ctr" anchorCtr="0"/>
          <a:lstStyle>
            <a:lvl1pPr algn="l">
              <a:defRPr sz="700">
                <a:solidFill>
                  <a:schemeClr val="bg2"/>
                </a:solidFill>
              </a:defRPr>
            </a:lvl1pPr>
          </a:lstStyle>
          <a:p>
            <a:r>
              <a:rPr lang="en-GB" dirty="0"/>
              <a:t>Click to add Image</a:t>
            </a:r>
          </a:p>
        </p:txBody>
      </p:sp>
    </p:spTree>
    <p:extLst>
      <p:ext uri="{BB962C8B-B14F-4D97-AF65-F5344CB8AC3E}">
        <p14:creationId xmlns:p14="http://schemas.microsoft.com/office/powerpoint/2010/main" val="162471455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2_Titel and two collums with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F832FE-C6C6-7E43-9D05-C02153A4DD33}"/>
              </a:ext>
            </a:extLst>
          </p:cNvPr>
          <p:cNvSpPr>
            <a:spLocks noGrp="1"/>
          </p:cNvSpPr>
          <p:nvPr>
            <p:ph type="body" idx="1" hasCustomPrompt="1"/>
          </p:nvPr>
        </p:nvSpPr>
        <p:spPr>
          <a:xfrm>
            <a:off x="839789" y="1482006"/>
            <a:ext cx="7006429" cy="288776"/>
          </a:xfrm>
        </p:spPr>
        <p:txBody>
          <a:bodyPr lIns="36000" anchor="ctr">
            <a:normAutofit/>
          </a:bodyPr>
          <a:lstStyle>
            <a:lvl1pPr marL="0" indent="0">
              <a:buNone/>
              <a:defRPr sz="1200" b="1">
                <a:solidFill>
                  <a:srgbClr val="005E58"/>
                </a:solidFill>
              </a:defRPr>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GB" dirty="0"/>
              <a:t>Click to edit body text</a:t>
            </a:r>
          </a:p>
        </p:txBody>
      </p:sp>
      <p:sp>
        <p:nvSpPr>
          <p:cNvPr id="4" name="Content Placeholder 3">
            <a:extLst>
              <a:ext uri="{FF2B5EF4-FFF2-40B4-BE49-F238E27FC236}">
                <a16:creationId xmlns:a16="http://schemas.microsoft.com/office/drawing/2014/main" id="{1B459292-AC68-9944-BBC0-14C80A46AD81}"/>
              </a:ext>
            </a:extLst>
          </p:cNvPr>
          <p:cNvSpPr>
            <a:spLocks noGrp="1"/>
          </p:cNvSpPr>
          <p:nvPr>
            <p:ph sz="half" idx="2" hasCustomPrompt="1"/>
          </p:nvPr>
        </p:nvSpPr>
        <p:spPr>
          <a:xfrm>
            <a:off x="839789" y="1771382"/>
            <a:ext cx="7006429" cy="4357956"/>
          </a:xfrm>
        </p:spPr>
        <p:txBody>
          <a:bodyPr/>
          <a:lstStyle>
            <a:lvl1pPr>
              <a:defRPr sz="1200"/>
            </a:lvl1pPr>
            <a:lvl2pPr>
              <a:defRPr sz="1100"/>
            </a:lvl2pPr>
            <a:lvl3pPr>
              <a:defRPr sz="1050"/>
            </a:lvl3pPr>
            <a:lvl4pPr>
              <a:defRPr sz="1000"/>
            </a:lvl4pPr>
          </a:lstStyle>
          <a:p>
            <a:pPr lvl="0"/>
            <a:r>
              <a:rPr lang="en-GB" dirty="0"/>
              <a:t>Click to body text</a:t>
            </a:r>
          </a:p>
          <a:p>
            <a:pPr lvl="1"/>
            <a:r>
              <a:rPr lang="en-GB" dirty="0"/>
              <a:t>Second level</a:t>
            </a:r>
          </a:p>
          <a:p>
            <a:pPr lvl="2"/>
            <a:r>
              <a:rPr lang="en-GB" dirty="0"/>
              <a:t>Third level</a:t>
            </a:r>
          </a:p>
          <a:p>
            <a:pPr lvl="3"/>
            <a:r>
              <a:rPr lang="en-GB" dirty="0"/>
              <a:t>Fourth level</a:t>
            </a:r>
          </a:p>
        </p:txBody>
      </p:sp>
      <p:sp>
        <p:nvSpPr>
          <p:cNvPr id="7" name="Title 1">
            <a:extLst>
              <a:ext uri="{FF2B5EF4-FFF2-40B4-BE49-F238E27FC236}">
                <a16:creationId xmlns:a16="http://schemas.microsoft.com/office/drawing/2014/main" id="{55D7E4D4-B6FA-2C41-9FE1-B29B303095CA}"/>
              </a:ext>
            </a:extLst>
          </p:cNvPr>
          <p:cNvSpPr>
            <a:spLocks noGrp="1"/>
          </p:cNvSpPr>
          <p:nvPr>
            <p:ph type="title" hasCustomPrompt="1"/>
          </p:nvPr>
        </p:nvSpPr>
        <p:spPr>
          <a:xfrm>
            <a:off x="838201" y="171347"/>
            <a:ext cx="10515600" cy="851941"/>
          </a:xfrm>
          <a:prstGeom prst="rect">
            <a:avLst/>
          </a:prstGeom>
        </p:spPr>
        <p:txBody>
          <a:bodyPr/>
          <a:lstStyle/>
          <a:p>
            <a:r>
              <a:rPr lang="en-GB" dirty="0"/>
              <a:t>Click to edit headline</a:t>
            </a:r>
          </a:p>
        </p:txBody>
      </p:sp>
      <p:cxnSp>
        <p:nvCxnSpPr>
          <p:cNvPr id="9" name="Straight Connector 8">
            <a:extLst>
              <a:ext uri="{FF2B5EF4-FFF2-40B4-BE49-F238E27FC236}">
                <a16:creationId xmlns:a16="http://schemas.microsoft.com/office/drawing/2014/main" id="{B5785B5F-CA7F-164C-9FD8-AC41311B0F12}"/>
              </a:ext>
            </a:extLst>
          </p:cNvPr>
          <p:cNvCxnSpPr/>
          <p:nvPr/>
        </p:nvCxnSpPr>
        <p:spPr>
          <a:xfrm>
            <a:off x="4426218" y="1771381"/>
            <a:ext cx="3420000" cy="0"/>
          </a:xfrm>
          <a:prstGeom prst="line">
            <a:avLst/>
          </a:prstGeom>
          <a:ln w="6350">
            <a:solidFill>
              <a:srgbClr val="928E9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5785B5F-CA7F-164C-9FD8-AC41311B0F12}"/>
              </a:ext>
            </a:extLst>
          </p:cNvPr>
          <p:cNvCxnSpPr/>
          <p:nvPr/>
        </p:nvCxnSpPr>
        <p:spPr>
          <a:xfrm>
            <a:off x="839788" y="1771381"/>
            <a:ext cx="7020000" cy="0"/>
          </a:xfrm>
          <a:prstGeom prst="line">
            <a:avLst/>
          </a:prstGeom>
          <a:ln w="6350">
            <a:solidFill>
              <a:srgbClr val="928E94"/>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D712E5E3-6345-B546-B189-353E5DD2AB61}"/>
              </a:ext>
            </a:extLst>
          </p:cNvPr>
          <p:cNvSpPr>
            <a:spLocks noGrp="1"/>
          </p:cNvSpPr>
          <p:nvPr>
            <p:ph type="body" sz="quarter" idx="10" hasCustomPrompt="1"/>
          </p:nvPr>
        </p:nvSpPr>
        <p:spPr>
          <a:xfrm>
            <a:off x="7989492" y="1482006"/>
            <a:ext cx="3409030" cy="288776"/>
          </a:xfrm>
        </p:spPr>
        <p:txBody>
          <a:bodyPr lIns="36000" anchor="ctr">
            <a:normAutofit/>
          </a:bodyPr>
          <a:lstStyle>
            <a:lvl1pPr marL="0" indent="0">
              <a:buNone/>
              <a:defRPr sz="1200" b="1">
                <a:solidFill>
                  <a:srgbClr val="005E58"/>
                </a:solidFill>
              </a:defRPr>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GB" dirty="0"/>
              <a:t>Click to edit body text</a:t>
            </a:r>
          </a:p>
        </p:txBody>
      </p:sp>
      <p:sp>
        <p:nvSpPr>
          <p:cNvPr id="17" name="Content Placeholder 5">
            <a:extLst>
              <a:ext uri="{FF2B5EF4-FFF2-40B4-BE49-F238E27FC236}">
                <a16:creationId xmlns:a16="http://schemas.microsoft.com/office/drawing/2014/main" id="{44FA6166-F381-EA4B-B67E-33C66311C802}"/>
              </a:ext>
            </a:extLst>
          </p:cNvPr>
          <p:cNvSpPr>
            <a:spLocks noGrp="1"/>
          </p:cNvSpPr>
          <p:nvPr>
            <p:ph sz="quarter" idx="11" hasCustomPrompt="1"/>
          </p:nvPr>
        </p:nvSpPr>
        <p:spPr>
          <a:xfrm>
            <a:off x="7989492" y="1771382"/>
            <a:ext cx="3409030" cy="4357956"/>
          </a:xfrm>
        </p:spPr>
        <p:txBody>
          <a:bodyPr>
            <a:normAutofit/>
          </a:bodyPr>
          <a:lstStyle>
            <a:lvl1pPr>
              <a:defRPr sz="1200"/>
            </a:lvl1pPr>
            <a:lvl2pPr>
              <a:defRPr sz="1100"/>
            </a:lvl2pPr>
            <a:lvl3pPr>
              <a:defRPr sz="1050"/>
            </a:lvl3pPr>
            <a:lvl4pPr>
              <a:defRPr sz="1000"/>
            </a:lvl4pPr>
          </a:lstStyle>
          <a:p>
            <a:pPr lvl="0"/>
            <a:r>
              <a:rPr lang="en-GB" dirty="0"/>
              <a:t>Click to edit body text</a:t>
            </a:r>
          </a:p>
          <a:p>
            <a:pPr lvl="1"/>
            <a:r>
              <a:rPr lang="en-GB" dirty="0"/>
              <a:t>Second level</a:t>
            </a:r>
          </a:p>
          <a:p>
            <a:pPr lvl="2"/>
            <a:r>
              <a:rPr lang="en-GB" dirty="0"/>
              <a:t>Third level</a:t>
            </a:r>
          </a:p>
          <a:p>
            <a:pPr lvl="3"/>
            <a:r>
              <a:rPr lang="en-GB" dirty="0"/>
              <a:t>Fourth level</a:t>
            </a:r>
          </a:p>
        </p:txBody>
      </p:sp>
      <p:cxnSp>
        <p:nvCxnSpPr>
          <p:cNvPr id="18" name="Straight Connector 17">
            <a:extLst>
              <a:ext uri="{FF2B5EF4-FFF2-40B4-BE49-F238E27FC236}">
                <a16:creationId xmlns:a16="http://schemas.microsoft.com/office/drawing/2014/main" id="{B5785B5F-CA7F-164C-9FD8-AC41311B0F12}"/>
              </a:ext>
            </a:extLst>
          </p:cNvPr>
          <p:cNvCxnSpPr/>
          <p:nvPr userDrawn="1"/>
        </p:nvCxnSpPr>
        <p:spPr>
          <a:xfrm>
            <a:off x="7995584" y="1771381"/>
            <a:ext cx="3420000" cy="0"/>
          </a:xfrm>
          <a:prstGeom prst="line">
            <a:avLst/>
          </a:prstGeom>
          <a:ln w="6350">
            <a:solidFill>
              <a:srgbClr val="928E9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894497"/>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p>
        </p:txBody>
      </p:sp>
      <p:sp>
        <p:nvSpPr>
          <p:cNvPr id="3" name="Slide Number Placeholder 2"/>
          <p:cNvSpPr>
            <a:spLocks noGrp="1"/>
          </p:cNvSpPr>
          <p:nvPr>
            <p:ph type="sldNum" sz="quarter" idx="10"/>
          </p:nvPr>
        </p:nvSpPr>
        <p:spPr>
          <a:xfrm>
            <a:off x="468924" y="6430107"/>
            <a:ext cx="322383" cy="215667"/>
          </a:xfrm>
          <a:prstGeom prst="rect">
            <a:avLst/>
          </a:prstGeom>
        </p:spPr>
        <p:txBody>
          <a:bodyPr/>
          <a:lstStyle/>
          <a:p>
            <a:fld id="{59982661-8095-4F36-B003-38F8D9469F79}" type="slidenum">
              <a:rPr lang="en-GB" smtClean="0"/>
              <a:pPr/>
              <a:t>‹#›</a:t>
            </a:fld>
            <a:endParaRPr lang="en-GB" dirty="0"/>
          </a:p>
        </p:txBody>
      </p:sp>
    </p:spTree>
    <p:extLst>
      <p:ext uri="{BB962C8B-B14F-4D97-AF65-F5344CB8AC3E}">
        <p14:creationId xmlns:p14="http://schemas.microsoft.com/office/powerpoint/2010/main" val="423395831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a:xfrm>
            <a:off x="838201" y="176851"/>
            <a:ext cx="10515600" cy="851941"/>
          </a:xfrm>
          <a:prstGeom prst="rect">
            <a:avLst/>
          </a:prstGeom>
        </p:spPr>
        <p:txBody>
          <a:bodyPr/>
          <a:lstStyle/>
          <a:p>
            <a:r>
              <a:rPr lang="en-GB" dirty="0"/>
              <a:t>Click to edit headline</a:t>
            </a:r>
          </a:p>
        </p:txBody>
      </p:sp>
    </p:spTree>
    <p:extLst>
      <p:ext uri="{BB962C8B-B14F-4D97-AF65-F5344CB8AC3E}">
        <p14:creationId xmlns:p14="http://schemas.microsoft.com/office/powerpoint/2010/main" val="406363067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1. End slide with image ">
    <p:bg>
      <p:bgPr>
        <a:solidFill>
          <a:schemeClr val="bg1"/>
        </a:solidFill>
        <a:effectLst/>
      </p:bgPr>
    </p:bg>
    <p:spTree>
      <p:nvGrpSpPr>
        <p:cNvPr id="1" name=""/>
        <p:cNvGrpSpPr/>
        <p:nvPr/>
      </p:nvGrpSpPr>
      <p:grpSpPr>
        <a:xfrm>
          <a:off x="0" y="0"/>
          <a:ext cx="0" cy="0"/>
          <a:chOff x="0" y="0"/>
          <a:chExt cx="0" cy="0"/>
        </a:xfrm>
      </p:grpSpPr>
      <p:pic>
        <p:nvPicPr>
          <p:cNvPr id="3" name="Picture 2" descr="A lake with a mountain in the background&#10;&#10;Description automatically generated">
            <a:extLst>
              <a:ext uri="{FF2B5EF4-FFF2-40B4-BE49-F238E27FC236}">
                <a16:creationId xmlns:a16="http://schemas.microsoft.com/office/drawing/2014/main" id="{CC66F556-04C9-EE4E-B9CC-E582828EE569}"/>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 y="-1"/>
            <a:ext cx="12192000" cy="6858001"/>
          </a:xfrm>
          <a:prstGeom prst="rect">
            <a:avLst/>
          </a:prstGeom>
        </p:spPr>
      </p:pic>
      <p:sp>
        <p:nvSpPr>
          <p:cNvPr id="6" name="Text Placeholder 11">
            <a:extLst>
              <a:ext uri="{FF2B5EF4-FFF2-40B4-BE49-F238E27FC236}">
                <a16:creationId xmlns:a16="http://schemas.microsoft.com/office/drawing/2014/main" id="{5051B260-3B9B-5241-A760-D853214DD9D9}"/>
              </a:ext>
            </a:extLst>
          </p:cNvPr>
          <p:cNvSpPr>
            <a:spLocks noGrp="1"/>
          </p:cNvSpPr>
          <p:nvPr>
            <p:ph type="body" sz="quarter" idx="11" hasCustomPrompt="1"/>
          </p:nvPr>
        </p:nvSpPr>
        <p:spPr>
          <a:xfrm>
            <a:off x="4103687" y="5782623"/>
            <a:ext cx="3984625" cy="509587"/>
          </a:xfrm>
          <a:prstGeom prst="rect">
            <a:avLst/>
          </a:prstGeom>
        </p:spPr>
        <p:txBody>
          <a:bodyPr/>
          <a:lstStyle>
            <a:lvl1pPr marL="0" indent="0" algn="ctr">
              <a:buNone/>
              <a:defRPr sz="2000">
                <a:solidFill>
                  <a:srgbClr val="2B2A2A"/>
                </a:solidFill>
                <a:latin typeface="Arial" panose="020B0604020202020204" pitchFamily="34" charset="0"/>
                <a:cs typeface="Arial" panose="020B0604020202020204" pitchFamily="34" charset="0"/>
              </a:defRPr>
            </a:lvl1pPr>
            <a:lvl2pPr>
              <a:defRPr sz="2000">
                <a:solidFill>
                  <a:srgbClr val="70706E"/>
                </a:solidFill>
              </a:defRPr>
            </a:lvl2pPr>
            <a:lvl3pPr>
              <a:defRPr sz="2000">
                <a:solidFill>
                  <a:srgbClr val="70706E"/>
                </a:solidFill>
              </a:defRPr>
            </a:lvl3pPr>
            <a:lvl4pPr>
              <a:defRPr sz="2000">
                <a:solidFill>
                  <a:srgbClr val="70706E"/>
                </a:solidFill>
              </a:defRPr>
            </a:lvl4pPr>
            <a:lvl5pPr>
              <a:defRPr sz="2000">
                <a:solidFill>
                  <a:srgbClr val="70706E"/>
                </a:solidFill>
              </a:defRPr>
            </a:lvl5pPr>
          </a:lstStyle>
          <a:p>
            <a:pPr lvl="0"/>
            <a:r>
              <a:rPr lang="en-GB" noProof="0" dirty="0"/>
              <a:t>Your email or thanks note</a:t>
            </a:r>
          </a:p>
        </p:txBody>
      </p:sp>
      <p:pic>
        <p:nvPicPr>
          <p:cNvPr id="7" name="Picture 6" descr="A picture containing food, drawing&#10;&#10;Description automatically generated">
            <a:extLst>
              <a:ext uri="{FF2B5EF4-FFF2-40B4-BE49-F238E27FC236}">
                <a16:creationId xmlns:a16="http://schemas.microsoft.com/office/drawing/2014/main" id="{454800BF-41A1-6646-B39F-1F31FFE52E37}"/>
              </a:ext>
            </a:extLst>
          </p:cNvPr>
          <p:cNvPicPr>
            <a:picLocks noChangeAspect="1"/>
          </p:cNvPicPr>
          <p:nvPr userDrawn="1"/>
        </p:nvPicPr>
        <p:blipFill>
          <a:blip r:embed="rId3"/>
          <a:stretch>
            <a:fillRect/>
          </a:stretch>
        </p:blipFill>
        <p:spPr>
          <a:xfrm>
            <a:off x="3370195" y="2084472"/>
            <a:ext cx="5451608" cy="1613676"/>
          </a:xfrm>
          <a:prstGeom prst="rect">
            <a:avLst/>
          </a:prstGeom>
        </p:spPr>
      </p:pic>
    </p:spTree>
    <p:extLst>
      <p:ext uri="{BB962C8B-B14F-4D97-AF65-F5344CB8AC3E}">
        <p14:creationId xmlns:p14="http://schemas.microsoft.com/office/powerpoint/2010/main" val="328848027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dirty="0"/>
              <a:t>Click to edit headline</a:t>
            </a:r>
            <a:endParaRPr lang="en-DK" dirty="0"/>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p:txBody>
          <a:bodyPr>
            <a:normAutofit/>
          </a:bodyPr>
          <a:lstStyle>
            <a:lvl1pPr marL="0" indent="0">
              <a:buNone/>
              <a:defRPr sz="1600"/>
            </a:lvl1pPr>
          </a:lstStyle>
          <a:p>
            <a:pPr lvl="0"/>
            <a:r>
              <a:rPr lang="en-US" noProof="0" dirty="0"/>
              <a:t>Click to add content</a:t>
            </a:r>
          </a:p>
        </p:txBody>
      </p:sp>
    </p:spTree>
    <p:extLst>
      <p:ext uri="{BB962C8B-B14F-4D97-AF65-F5344CB8AC3E}">
        <p14:creationId xmlns:p14="http://schemas.microsoft.com/office/powerpoint/2010/main" val="329103185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2.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dirty="0"/>
              <a:t>CLICK TO EDIT HEADLINE</a:t>
            </a:r>
            <a:endParaRPr lang="en-DK" dirty="0"/>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 text</a:t>
            </a:r>
            <a:endParaRPr lang="en-DK" dirty="0"/>
          </a:p>
        </p:txBody>
      </p:sp>
    </p:spTree>
    <p:extLst>
      <p:ext uri="{BB962C8B-B14F-4D97-AF65-F5344CB8AC3E}">
        <p14:creationId xmlns:p14="http://schemas.microsoft.com/office/powerpoint/2010/main" val="113940096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itle" preserve="1">
  <p:cSld name="3. Title slide with image">
    <p:spTree>
      <p:nvGrpSpPr>
        <p:cNvPr id="1" name=""/>
        <p:cNvGrpSpPr/>
        <p:nvPr/>
      </p:nvGrpSpPr>
      <p:grpSpPr>
        <a:xfrm>
          <a:off x="0" y="0"/>
          <a:ext cx="0" cy="0"/>
          <a:chOff x="0" y="0"/>
          <a:chExt cx="0" cy="0"/>
        </a:xfrm>
      </p:grpSpPr>
      <p:pic>
        <p:nvPicPr>
          <p:cNvPr id="9" name="Picture 8" descr="A picture containing nature, snow, water, sitting&#10;&#10;Description automatically generated">
            <a:extLst>
              <a:ext uri="{FF2B5EF4-FFF2-40B4-BE49-F238E27FC236}">
                <a16:creationId xmlns:a16="http://schemas.microsoft.com/office/drawing/2014/main" id="{50075F07-8649-BB49-8B75-9783D26F40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0C1955C-E0BD-1342-8680-06E8471B7664}"/>
              </a:ext>
            </a:extLst>
          </p:cNvPr>
          <p:cNvSpPr/>
          <p:nvPr userDrawn="1"/>
        </p:nvSpPr>
        <p:spPr>
          <a:xfrm rot="10800000">
            <a:off x="-26470" y="0"/>
            <a:ext cx="12192000" cy="6058680"/>
          </a:xfrm>
          <a:prstGeom prst="rect">
            <a:avLst/>
          </a:prstGeom>
          <a:gradFill>
            <a:gsLst>
              <a:gs pos="73000">
                <a:schemeClr val="accent1">
                  <a:lumMod val="5000"/>
                  <a:lumOff val="95000"/>
                  <a:alpha val="0"/>
                </a:schemeClr>
              </a:gs>
              <a:gs pos="0">
                <a:srgbClr val="345A6A"/>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chemeClr val="bg1"/>
                </a:solidFill>
                <a:latin typeface="Arial Black" panose="020B0604020202020204" pitchFamily="34" charset="0"/>
                <a:cs typeface="Arial Black" panose="020B0604020202020204" pitchFamily="34" charset="0"/>
              </a:defRPr>
            </a:lvl1pPr>
          </a:lstStyle>
          <a:p>
            <a:r>
              <a:rPr lang="en-GB" dirty="0"/>
              <a:t>CLICK TO EDIT HEADLINE</a:t>
            </a:r>
            <a:endParaRPr lang="en-DK" dirty="0"/>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2247881"/>
            <a:ext cx="9144000" cy="131162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 text</a:t>
            </a:r>
            <a:endParaRPr lang="en-DK" dirty="0"/>
          </a:p>
        </p:txBody>
      </p:sp>
      <p:pic>
        <p:nvPicPr>
          <p:cNvPr id="14" name="Picture 13">
            <a:extLst>
              <a:ext uri="{FF2B5EF4-FFF2-40B4-BE49-F238E27FC236}">
                <a16:creationId xmlns:a16="http://schemas.microsoft.com/office/drawing/2014/main" id="{5564E2ED-3E02-E147-855E-8741E20026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4703901"/>
            <a:ext cx="2658094" cy="2658094"/>
          </a:xfrm>
          <a:prstGeom prst="rect">
            <a:avLst/>
          </a:prstGeom>
        </p:spPr>
      </p:pic>
      <p:pic>
        <p:nvPicPr>
          <p:cNvPr id="8" name="Bilde 7">
            <a:extLst>
              <a:ext uri="{FF2B5EF4-FFF2-40B4-BE49-F238E27FC236}">
                <a16:creationId xmlns:a16="http://schemas.microsoft.com/office/drawing/2014/main" id="{12A45A0D-0C04-7646-BEDD-E93751AFA2C9}"/>
              </a:ext>
            </a:extLst>
          </p:cNvPr>
          <p:cNvPicPr>
            <a:picLocks noChangeAspect="1"/>
          </p:cNvPicPr>
          <p:nvPr userDrawn="1"/>
        </p:nvPicPr>
        <p:blipFill>
          <a:blip r:embed="rId4"/>
          <a:stretch>
            <a:fillRect/>
          </a:stretch>
        </p:blipFill>
        <p:spPr>
          <a:xfrm rot="580250">
            <a:off x="3183544" y="3139322"/>
            <a:ext cx="5771971" cy="3154916"/>
          </a:xfrm>
          <a:prstGeom prst="rect">
            <a:avLst/>
          </a:prstGeom>
        </p:spPr>
      </p:pic>
    </p:spTree>
    <p:extLst>
      <p:ext uri="{BB962C8B-B14F-4D97-AF65-F5344CB8AC3E}">
        <p14:creationId xmlns:p14="http://schemas.microsoft.com/office/powerpoint/2010/main" val="162277603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4. Title slide with image ">
    <p:spTree>
      <p:nvGrpSpPr>
        <p:cNvPr id="1" name=""/>
        <p:cNvGrpSpPr/>
        <p:nvPr/>
      </p:nvGrpSpPr>
      <p:grpSpPr>
        <a:xfrm>
          <a:off x="0" y="0"/>
          <a:ext cx="0" cy="0"/>
          <a:chOff x="0" y="0"/>
          <a:chExt cx="0" cy="0"/>
        </a:xfrm>
      </p:grpSpPr>
      <p:pic>
        <p:nvPicPr>
          <p:cNvPr id="5" name="Picture 4" descr="A person standing in front of a mountain&#10;&#10;Description automatically generated">
            <a:extLst>
              <a:ext uri="{FF2B5EF4-FFF2-40B4-BE49-F238E27FC236}">
                <a16:creationId xmlns:a16="http://schemas.microsoft.com/office/drawing/2014/main" id="{6B4171AE-B988-8344-BB07-70051E693B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365F8644-6525-4248-A050-580A82F3D801}"/>
              </a:ext>
            </a:extLst>
          </p:cNvPr>
          <p:cNvSpPr/>
          <p:nvPr userDrawn="1"/>
        </p:nvSpPr>
        <p:spPr>
          <a:xfrm>
            <a:off x="0" y="0"/>
            <a:ext cx="12192000" cy="4817194"/>
          </a:xfrm>
          <a:prstGeom prst="rect">
            <a:avLst/>
          </a:prstGeom>
          <a:gradFill>
            <a:gsLst>
              <a:gs pos="100000">
                <a:schemeClr val="accent1">
                  <a:lumMod val="5000"/>
                  <a:lumOff val="95000"/>
                  <a:alpha val="73000"/>
                </a:schemeClr>
              </a:gs>
              <a:gs pos="0">
                <a:schemeClr val="bg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7" name="Picture 16" descr="A picture containing food, drawing&#10;&#10;Description automatically generated">
            <a:extLst>
              <a:ext uri="{FF2B5EF4-FFF2-40B4-BE49-F238E27FC236}">
                <a16:creationId xmlns:a16="http://schemas.microsoft.com/office/drawing/2014/main" id="{8677F55C-CDF7-D640-92ED-77C0954B34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
        <p:nvSpPr>
          <p:cNvPr id="32" name="Title 1">
            <a:extLst>
              <a:ext uri="{FF2B5EF4-FFF2-40B4-BE49-F238E27FC236}">
                <a16:creationId xmlns:a16="http://schemas.microsoft.com/office/drawing/2014/main" id="{031FBBC5-94A3-8645-9665-3DF7089F714D}"/>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rgbClr val="005E58"/>
                </a:solidFill>
                <a:latin typeface="Arial Black" panose="020B0604020202020204" pitchFamily="34" charset="0"/>
                <a:cs typeface="Arial Black" panose="020B0604020202020204" pitchFamily="34" charset="0"/>
              </a:defRPr>
            </a:lvl1pPr>
          </a:lstStyle>
          <a:p>
            <a:r>
              <a:rPr lang="en-GB" dirty="0"/>
              <a:t>CLICK TO EDIT HEADLINE</a:t>
            </a:r>
            <a:endParaRPr lang="en-DK" dirty="0"/>
          </a:p>
        </p:txBody>
      </p:sp>
      <p:sp>
        <p:nvSpPr>
          <p:cNvPr id="33" name="Subtitle 2">
            <a:extLst>
              <a:ext uri="{FF2B5EF4-FFF2-40B4-BE49-F238E27FC236}">
                <a16:creationId xmlns:a16="http://schemas.microsoft.com/office/drawing/2014/main" id="{801ACBED-59FB-AD40-99D3-75EC1316A98A}"/>
              </a:ext>
            </a:extLst>
          </p:cNvPr>
          <p:cNvSpPr>
            <a:spLocks noGrp="1"/>
          </p:cNvSpPr>
          <p:nvPr>
            <p:ph type="subTitle" idx="1" hasCustomPrompt="1"/>
          </p:nvPr>
        </p:nvSpPr>
        <p:spPr>
          <a:xfrm>
            <a:off x="1524000" y="2247881"/>
            <a:ext cx="9144000" cy="1311622"/>
          </a:xfrm>
        </p:spPr>
        <p:txBody>
          <a:bodyPr/>
          <a:lstStyle>
            <a:lvl1pPr marL="0" indent="0" algn="ctr">
              <a:buNone/>
              <a:defRPr sz="2400">
                <a:solidFill>
                  <a:srgbClr val="2B2A2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 text</a:t>
            </a:r>
            <a:endParaRPr lang="en-DK" dirty="0"/>
          </a:p>
        </p:txBody>
      </p:sp>
      <p:pic>
        <p:nvPicPr>
          <p:cNvPr id="9" name="Bilde 8">
            <a:extLst>
              <a:ext uri="{FF2B5EF4-FFF2-40B4-BE49-F238E27FC236}">
                <a16:creationId xmlns:a16="http://schemas.microsoft.com/office/drawing/2014/main" id="{9881BD8C-113E-D24B-95EC-1EE7E10BD805}"/>
              </a:ext>
            </a:extLst>
          </p:cNvPr>
          <p:cNvPicPr>
            <a:picLocks noChangeAspect="1"/>
          </p:cNvPicPr>
          <p:nvPr userDrawn="1"/>
        </p:nvPicPr>
        <p:blipFill>
          <a:blip r:embed="rId4"/>
          <a:stretch>
            <a:fillRect/>
          </a:stretch>
        </p:blipFill>
        <p:spPr>
          <a:xfrm rot="580250">
            <a:off x="3183544" y="2712602"/>
            <a:ext cx="5771971" cy="3154916"/>
          </a:xfrm>
          <a:prstGeom prst="rect">
            <a:avLst/>
          </a:prstGeom>
        </p:spPr>
      </p:pic>
    </p:spTree>
    <p:extLst>
      <p:ext uri="{BB962C8B-B14F-4D97-AF65-F5344CB8AC3E}">
        <p14:creationId xmlns:p14="http://schemas.microsoft.com/office/powerpoint/2010/main" val="1198270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ull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3F5AA48-CD19-F946-BD25-C43D4E25186A}"/>
              </a:ext>
            </a:extLst>
          </p:cNvPr>
          <p:cNvSpPr>
            <a:spLocks noGrp="1"/>
          </p:cNvSpPr>
          <p:nvPr>
            <p:ph type="pic" sz="quarter" idx="10" hasCustomPrompt="1"/>
          </p:nvPr>
        </p:nvSpPr>
        <p:spPr>
          <a:xfrm>
            <a:off x="0" y="0"/>
            <a:ext cx="12192000" cy="6858000"/>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p:txBody>
      </p:sp>
    </p:spTree>
    <p:extLst>
      <p:ext uri="{BB962C8B-B14F-4D97-AF65-F5344CB8AC3E}">
        <p14:creationId xmlns:p14="http://schemas.microsoft.com/office/powerpoint/2010/main" val="89953394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5. Title slide with im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7938D7-1F35-944F-964C-C33A04CB0FA5}"/>
              </a:ext>
            </a:extLst>
          </p:cNvPr>
          <p:cNvPicPr>
            <a:picLocks noChangeAspect="1"/>
          </p:cNvPicPr>
          <p:nvPr userDrawn="1"/>
        </p:nvPicPr>
        <p:blipFill>
          <a:blip r:embed="rId2">
            <a:alphaModFix amt="50000"/>
          </a:blip>
          <a:stretch>
            <a:fillRect/>
          </a:stretch>
        </p:blipFill>
        <p:spPr>
          <a:xfrm>
            <a:off x="-15872" y="447"/>
            <a:ext cx="12199935" cy="6857107"/>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dirty="0"/>
              <a:t>CLICK TO EDIT HEADLINE</a:t>
            </a:r>
            <a:endParaRPr lang="en-DK" dirty="0"/>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 text</a:t>
            </a:r>
            <a:endParaRPr lang="en-DK" dirty="0"/>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374916365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2_5. Title slide with image">
    <p:spTree>
      <p:nvGrpSpPr>
        <p:cNvPr id="1" name=""/>
        <p:cNvGrpSpPr/>
        <p:nvPr/>
      </p:nvGrpSpPr>
      <p:grpSpPr>
        <a:xfrm>
          <a:off x="0" y="0"/>
          <a:ext cx="0" cy="0"/>
          <a:chOff x="0" y="0"/>
          <a:chExt cx="0" cy="0"/>
        </a:xfrm>
      </p:grpSpPr>
      <p:pic>
        <p:nvPicPr>
          <p:cNvPr id="5" name="Picture 4" descr="A view of a rocky mountain&#10;&#10;Description automatically generated">
            <a:extLst>
              <a:ext uri="{FF2B5EF4-FFF2-40B4-BE49-F238E27FC236}">
                <a16:creationId xmlns:a16="http://schemas.microsoft.com/office/drawing/2014/main" id="{849FE651-E454-5743-A731-F798ED23FA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dirty="0"/>
              <a:t>CLICK TO EDIT HEADLINE</a:t>
            </a:r>
            <a:endParaRPr lang="en-DK" dirty="0"/>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 text</a:t>
            </a:r>
            <a:endParaRPr lang="en-DK" dirty="0"/>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28483903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1_5. Title slide with image">
    <p:spTree>
      <p:nvGrpSpPr>
        <p:cNvPr id="1" name=""/>
        <p:cNvGrpSpPr/>
        <p:nvPr/>
      </p:nvGrpSpPr>
      <p:grpSpPr>
        <a:xfrm>
          <a:off x="0" y="0"/>
          <a:ext cx="0" cy="0"/>
          <a:chOff x="0" y="0"/>
          <a:chExt cx="0" cy="0"/>
        </a:xfrm>
      </p:grpSpPr>
      <p:pic>
        <p:nvPicPr>
          <p:cNvPr id="5" name="Picture 4" descr="A close up of a snow covered mountain&#10;&#10;Description automatically generated">
            <a:extLst>
              <a:ext uri="{FF2B5EF4-FFF2-40B4-BE49-F238E27FC236}">
                <a16:creationId xmlns:a16="http://schemas.microsoft.com/office/drawing/2014/main" id="{0B67C007-7459-2048-8E50-8DE38701CB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Oval 5">
            <a:extLst>
              <a:ext uri="{FF2B5EF4-FFF2-40B4-BE49-F238E27FC236}">
                <a16:creationId xmlns:a16="http://schemas.microsoft.com/office/drawing/2014/main" id="{C877872B-57B5-1848-8EE4-F29B77FFCF5E}"/>
              </a:ext>
            </a:extLst>
          </p:cNvPr>
          <p:cNvSpPr/>
          <p:nvPr userDrawn="1"/>
        </p:nvSpPr>
        <p:spPr>
          <a:xfrm>
            <a:off x="3514164" y="5273403"/>
            <a:ext cx="4912659" cy="1314369"/>
          </a:xfrm>
          <a:prstGeom prst="ellipse">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dirty="0"/>
              <a:t>CLICK TO EDIT HEADLINE</a:t>
            </a:r>
            <a:endParaRPr lang="en-DK" dirty="0"/>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 text</a:t>
            </a:r>
            <a:endParaRPr lang="en-DK" dirty="0"/>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189500675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1. Desvider slide">
    <p:bg>
      <p:bgPr>
        <a:solidFill>
          <a:srgbClr val="A7D4D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latin typeface="Arial Black" panose="020B0604020202020204" pitchFamily="34" charset="0"/>
                <a:cs typeface="Arial Black" panose="020B0604020202020204" pitchFamily="34" charset="0"/>
              </a:defRPr>
            </a:lvl1pPr>
          </a:lstStyle>
          <a:p>
            <a:r>
              <a:rPr lang="en-GB" dirty="0"/>
              <a:t>CLICK TO EDIT MASTER </a:t>
            </a:r>
            <a:br>
              <a:rPr lang="en-GB" dirty="0"/>
            </a:br>
            <a:r>
              <a:rPr lang="en-GB" dirty="0"/>
              <a:t>TITLE STYLE</a:t>
            </a:r>
            <a:endParaRPr lang="en-DK" dirty="0"/>
          </a:p>
        </p:txBody>
      </p:sp>
      <p:pic>
        <p:nvPicPr>
          <p:cNvPr id="8" name="Picture 7" descr="A picture containing food, drawing&#10;&#10;Description automatically generated">
            <a:extLst>
              <a:ext uri="{FF2B5EF4-FFF2-40B4-BE49-F238E27FC236}">
                <a16:creationId xmlns:a16="http://schemas.microsoft.com/office/drawing/2014/main" id="{62B5E974-6707-6943-88B7-2273C59367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908467"/>
            <a:ext cx="2658094" cy="786796"/>
          </a:xfrm>
          <a:prstGeom prst="rect">
            <a:avLst/>
          </a:prstGeom>
        </p:spPr>
      </p:pic>
    </p:spTree>
    <p:extLst>
      <p:ext uri="{BB962C8B-B14F-4D97-AF65-F5344CB8AC3E}">
        <p14:creationId xmlns:p14="http://schemas.microsoft.com/office/powerpoint/2010/main" val="318247006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2. Desvider slide">
    <p:bg>
      <p:bgPr>
        <a:solidFill>
          <a:srgbClr val="005E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solidFill>
                  <a:schemeClr val="bg1"/>
                </a:solidFill>
                <a:latin typeface="Arial Black" panose="020B0604020202020204" pitchFamily="34" charset="0"/>
                <a:cs typeface="Arial Black" panose="020B0604020202020204" pitchFamily="34" charset="0"/>
              </a:defRPr>
            </a:lvl1pPr>
          </a:lstStyle>
          <a:p>
            <a:r>
              <a:rPr lang="en-GB" dirty="0"/>
              <a:t>CLICK TO EDIT MASTER </a:t>
            </a:r>
            <a:br>
              <a:rPr lang="en-GB" dirty="0"/>
            </a:br>
            <a:r>
              <a:rPr lang="en-GB" dirty="0"/>
              <a:t>TITLE STYLE</a:t>
            </a:r>
            <a:endParaRPr lang="en-DK" dirty="0"/>
          </a:p>
        </p:txBody>
      </p:sp>
      <p:pic>
        <p:nvPicPr>
          <p:cNvPr id="5" name="Picture 4">
            <a:extLst>
              <a:ext uri="{FF2B5EF4-FFF2-40B4-BE49-F238E27FC236}">
                <a16:creationId xmlns:a16="http://schemas.microsoft.com/office/drawing/2014/main" id="{502F3AA1-D12E-3649-A14A-438E45D68B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075861"/>
            <a:ext cx="2658094" cy="2658094"/>
          </a:xfrm>
          <a:prstGeom prst="rect">
            <a:avLst/>
          </a:prstGeom>
        </p:spPr>
      </p:pic>
    </p:spTree>
    <p:extLst>
      <p:ext uri="{BB962C8B-B14F-4D97-AF65-F5344CB8AC3E}">
        <p14:creationId xmlns:p14="http://schemas.microsoft.com/office/powerpoint/2010/main" val="35000080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3. Desvider slide">
    <p:bg>
      <p:bgPr>
        <a:solidFill>
          <a:srgbClr val="FC8B5F"/>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FA9E7641-40BE-0843-91A4-1E7F2E52148F}"/>
              </a:ext>
            </a:extLst>
          </p:cNvPr>
          <p:cNvSpPr/>
          <p:nvPr userDrawn="1"/>
        </p:nvSpPr>
        <p:spPr>
          <a:xfrm>
            <a:off x="3343257" y="-1678918"/>
            <a:ext cx="10341148" cy="10341148"/>
          </a:xfrm>
          <a:prstGeom prst="ellipse">
            <a:avLst/>
          </a:prstGeom>
          <a:solidFill>
            <a:schemeClr val="bg1"/>
          </a:solidFill>
          <a:ln w="254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latin typeface="Lato" panose="020F0502020204030203" pitchFamily="34" charset="77"/>
            </a:endParaRPr>
          </a:p>
        </p:txBody>
      </p:sp>
      <p:pic>
        <p:nvPicPr>
          <p:cNvPr id="9" name="Picture 8">
            <a:extLst>
              <a:ext uri="{FF2B5EF4-FFF2-40B4-BE49-F238E27FC236}">
                <a16:creationId xmlns:a16="http://schemas.microsoft.com/office/drawing/2014/main" id="{5E1C147A-5D0F-5F42-A0BF-89407D84BC1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1451878" y="-582450"/>
            <a:ext cx="10590181" cy="8392051"/>
          </a:xfrm>
          <a:prstGeom prst="rect">
            <a:avLst/>
          </a:prstGeom>
        </p:spPr>
      </p:pic>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a:xfrm>
            <a:off x="519953" y="3065685"/>
            <a:ext cx="7305386" cy="851941"/>
          </a:xfrm>
        </p:spPr>
        <p:txBody>
          <a:bodyPr>
            <a:noAutofit/>
          </a:bodyPr>
          <a:lstStyle>
            <a:lvl1pPr>
              <a:defRPr sz="3200" b="1" i="0">
                <a:latin typeface="Arial Black" panose="020B0604020202020204" pitchFamily="34" charset="0"/>
                <a:cs typeface="Arial Black" panose="020B0604020202020204" pitchFamily="34" charset="0"/>
              </a:defRPr>
            </a:lvl1pPr>
          </a:lstStyle>
          <a:p>
            <a:r>
              <a:rPr lang="en-GB" dirty="0"/>
              <a:t>CLICK TO EDIT HEADER</a:t>
            </a:r>
            <a:endParaRPr lang="en-DK" dirty="0"/>
          </a:p>
        </p:txBody>
      </p:sp>
    </p:spTree>
    <p:extLst>
      <p:ext uri="{BB962C8B-B14F-4D97-AF65-F5344CB8AC3E}">
        <p14:creationId xmlns:p14="http://schemas.microsoft.com/office/powerpoint/2010/main" val="310271761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10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1.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5183188" y="987425"/>
            <a:ext cx="6172200" cy="4881562"/>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Tree>
    <p:extLst>
      <p:ext uri="{BB962C8B-B14F-4D97-AF65-F5344CB8AC3E}">
        <p14:creationId xmlns:p14="http://schemas.microsoft.com/office/powerpoint/2010/main" val="2817027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3. Title slide with image">
    <p:spTree>
      <p:nvGrpSpPr>
        <p:cNvPr id="1" name=""/>
        <p:cNvGrpSpPr/>
        <p:nvPr/>
      </p:nvGrpSpPr>
      <p:grpSpPr>
        <a:xfrm>
          <a:off x="0" y="0"/>
          <a:ext cx="0" cy="0"/>
          <a:chOff x="0" y="0"/>
          <a:chExt cx="0" cy="0"/>
        </a:xfrm>
      </p:grpSpPr>
      <p:pic>
        <p:nvPicPr>
          <p:cNvPr id="9" name="Picture 8" descr="A picture containing nature, snow, water, sitting&#10;&#10;Description automatically generated">
            <a:extLst>
              <a:ext uri="{FF2B5EF4-FFF2-40B4-BE49-F238E27FC236}">
                <a16:creationId xmlns:a16="http://schemas.microsoft.com/office/drawing/2014/main" id="{50075F07-8649-BB49-8B75-9783D26F40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0C1955C-E0BD-1342-8680-06E8471B7664}"/>
              </a:ext>
            </a:extLst>
          </p:cNvPr>
          <p:cNvSpPr/>
          <p:nvPr userDrawn="1"/>
        </p:nvSpPr>
        <p:spPr>
          <a:xfrm rot="10800000">
            <a:off x="-26470" y="0"/>
            <a:ext cx="12192000" cy="6058680"/>
          </a:xfrm>
          <a:prstGeom prst="rect">
            <a:avLst/>
          </a:prstGeom>
          <a:gradFill>
            <a:gsLst>
              <a:gs pos="73000">
                <a:schemeClr val="accent1">
                  <a:lumMod val="5000"/>
                  <a:lumOff val="95000"/>
                  <a:alpha val="0"/>
                </a:schemeClr>
              </a:gs>
              <a:gs pos="0">
                <a:srgbClr val="345A6A"/>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chemeClr val="bg1"/>
                </a:solidFill>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2247881"/>
            <a:ext cx="9144000" cy="131162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14" name="Picture 13">
            <a:extLst>
              <a:ext uri="{FF2B5EF4-FFF2-40B4-BE49-F238E27FC236}">
                <a16:creationId xmlns:a16="http://schemas.microsoft.com/office/drawing/2014/main" id="{5564E2ED-3E02-E147-855E-8741E20026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4703901"/>
            <a:ext cx="2658094" cy="2658094"/>
          </a:xfrm>
          <a:prstGeom prst="rect">
            <a:avLst/>
          </a:prstGeom>
        </p:spPr>
      </p:pic>
      <p:pic>
        <p:nvPicPr>
          <p:cNvPr id="6" name="Picture 5" descr="A close up of a sign&#10;&#10;Description automatically generated">
            <a:extLst>
              <a:ext uri="{FF2B5EF4-FFF2-40B4-BE49-F238E27FC236}">
                <a16:creationId xmlns:a16="http://schemas.microsoft.com/office/drawing/2014/main" id="{58CC387F-3ACB-0A4C-AE13-429C9FBA726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3"/>
          </a:xfrm>
          <a:prstGeom prst="rect">
            <a:avLst/>
          </a:prstGeom>
        </p:spPr>
      </p:pic>
    </p:spTree>
    <p:extLst>
      <p:ext uri="{BB962C8B-B14F-4D97-AF65-F5344CB8AC3E}">
        <p14:creationId xmlns:p14="http://schemas.microsoft.com/office/powerpoint/2010/main" val="9810659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2.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839788" y="2510724"/>
            <a:ext cx="10515600" cy="3618614"/>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5008832" y="987424"/>
            <a:ext cx="6343380" cy="132182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5466185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3. Content with caption with backgraun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2A36FCD-C876-E340-B4BD-98A7CFFF5992}"/>
              </a:ext>
            </a:extLst>
          </p:cNvPr>
          <p:cNvSpPr/>
          <p:nvPr userDrawn="1"/>
        </p:nvSpPr>
        <p:spPr>
          <a:xfrm>
            <a:off x="5982346" y="0"/>
            <a:ext cx="6209654"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6878071" y="987425"/>
            <a:ext cx="4474141" cy="4873625"/>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10301027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 Content with capti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097F28D-CB1D-DD43-9600-10AEE0530AAD}"/>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D0608F7A-907B-CA48-8896-5AD9F9A8BA78}"/>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pic>
        <p:nvPicPr>
          <p:cNvPr id="10" name="Picture 9">
            <a:extLst>
              <a:ext uri="{FF2B5EF4-FFF2-40B4-BE49-F238E27FC236}">
                <a16:creationId xmlns:a16="http://schemas.microsoft.com/office/drawing/2014/main" id="{923DDBE4-FBBC-D64C-9906-670ACA7CDD5A}"/>
              </a:ext>
            </a:extLst>
          </p:cNvPr>
          <p:cNvPicPr>
            <a:picLocks noChangeAspect="1"/>
          </p:cNvPicPr>
          <p:nvPr userDrawn="1"/>
        </p:nvPicPr>
        <p:blipFill>
          <a:blip r:embed="rId2" cstate="screen">
            <a:alphaModFix amt="48000"/>
            <a:extLst>
              <a:ext uri="{28A0092B-C50C-407E-A947-70E740481C1C}">
                <a14:useLocalDpi xmlns:a14="http://schemas.microsoft.com/office/drawing/2010/main"/>
              </a:ext>
            </a:extLst>
          </a:blip>
          <a:stretch>
            <a:fillRect/>
          </a:stretch>
        </p:blipFill>
        <p:spPr>
          <a:xfrm>
            <a:off x="9835413" y="147620"/>
            <a:ext cx="2947047" cy="2008236"/>
          </a:xfrm>
          <a:prstGeom prst="rect">
            <a:avLst/>
          </a:prstGeom>
          <a:effectLst>
            <a:reflection endPos="0" dist="50800" dir="5400000" sy="-100000" algn="bl" rotWithShape="0"/>
          </a:effectLst>
        </p:spPr>
      </p:pic>
      <p:pic>
        <p:nvPicPr>
          <p:cNvPr id="11" name="Picture 10">
            <a:extLst>
              <a:ext uri="{FF2B5EF4-FFF2-40B4-BE49-F238E27FC236}">
                <a16:creationId xmlns:a16="http://schemas.microsoft.com/office/drawing/2014/main" id="{1336A806-ADFA-1646-A4EF-BCAFEF059A0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63033" y="274235"/>
            <a:ext cx="5019141" cy="3420246"/>
          </a:xfrm>
          <a:prstGeom prst="rect">
            <a:avLst/>
          </a:prstGeom>
        </p:spPr>
      </p:pic>
      <p:pic>
        <p:nvPicPr>
          <p:cNvPr id="12" name="Picture 11">
            <a:extLst>
              <a:ext uri="{FF2B5EF4-FFF2-40B4-BE49-F238E27FC236}">
                <a16:creationId xmlns:a16="http://schemas.microsoft.com/office/drawing/2014/main" id="{8110A265-40C8-9743-B23E-5C561940B175}"/>
              </a:ext>
            </a:extLst>
          </p:cNvPr>
          <p:cNvPicPr>
            <a:picLocks noChangeAspect="1"/>
          </p:cNvPicPr>
          <p:nvPr userDrawn="1"/>
        </p:nvPicPr>
        <p:blipFill>
          <a:blip r:embed="rId4"/>
          <a:stretch>
            <a:fillRect/>
          </a:stretch>
        </p:blipFill>
        <p:spPr>
          <a:xfrm>
            <a:off x="7860300" y="1912854"/>
            <a:ext cx="2433485" cy="3130759"/>
          </a:xfrm>
          <a:prstGeom prst="rect">
            <a:avLst/>
          </a:prstGeom>
        </p:spPr>
      </p:pic>
    </p:spTree>
    <p:extLst>
      <p:ext uri="{BB962C8B-B14F-4D97-AF65-F5344CB8AC3E}">
        <p14:creationId xmlns:p14="http://schemas.microsoft.com/office/powerpoint/2010/main" val="51838266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50000">
                                          <p:cBhvr additive="base">
                                            <p:cTn id="7" dur="30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0000">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14:bounceEnd="50000">
                                          <p:cBhvr additive="base">
                                            <p:cTn id="11" dur="30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3000" fill="hold"/>
                                            <p:tgtEl>
                                              <p:spTgt spid="11"/>
                                            </p:tgtEl>
                                            <p:attrNameLst>
                                              <p:attrName>ppt_x</p:attrName>
                                            </p:attrNameLst>
                                          </p:cBhvr>
                                          <p:tavLst>
                                            <p:tav tm="0">
                                              <p:val>
                                                <p:strVal val="0-#ppt_w/2"/>
                                              </p:val>
                                            </p:tav>
                                            <p:tav tm="100000">
                                              <p:val>
                                                <p:strVal val="#ppt_x"/>
                                              </p:val>
                                            </p:tav>
                                          </p:tavLst>
                                        </p:anim>
                                        <p:anim calcmode="lin" valueType="num">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3000" fill="hold"/>
                                            <p:tgtEl>
                                              <p:spTgt spid="10"/>
                                            </p:tgtEl>
                                            <p:attrNameLst>
                                              <p:attrName>ppt_x</p:attrName>
                                            </p:attrNameLst>
                                          </p:cBhvr>
                                          <p:tavLst>
                                            <p:tav tm="0">
                                              <p:val>
                                                <p:strVal val="0-#ppt_w/2"/>
                                              </p:val>
                                            </p:tav>
                                            <p:tav tm="100000">
                                              <p:val>
                                                <p:strVal val="#ppt_x"/>
                                              </p:val>
                                            </p:tav>
                                          </p:tavLst>
                                        </p:anim>
                                        <p:anim calcmode="lin" valueType="num">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01937-B8CC-C94F-9E60-718F491F63C1}"/>
              </a:ext>
            </a:extLst>
          </p:cNvPr>
          <p:cNvSpPr>
            <a:spLocks noGrp="1"/>
          </p:cNvSpPr>
          <p:nvPr>
            <p:ph type="title" hasCustomPrompt="1"/>
          </p:nvPr>
        </p:nvSpPr>
        <p:spPr/>
        <p:txBody>
          <a:bodyPr/>
          <a:lstStyle>
            <a:lvl1pPr algn="ctr">
              <a:defRPr/>
            </a:lvl1pPr>
          </a:lstStyle>
          <a:p>
            <a:r>
              <a:rPr lang="en-GB"/>
              <a:t>Click to edit headline</a:t>
            </a:r>
            <a:endParaRPr lang="en-DK"/>
          </a:p>
        </p:txBody>
      </p:sp>
      <p:sp>
        <p:nvSpPr>
          <p:cNvPr id="3" name="Oval 2">
            <a:extLst>
              <a:ext uri="{FF2B5EF4-FFF2-40B4-BE49-F238E27FC236}">
                <a16:creationId xmlns:a16="http://schemas.microsoft.com/office/drawing/2014/main" id="{155AAE04-6076-F042-A44E-795AA309A03F}"/>
              </a:ext>
            </a:extLst>
          </p:cNvPr>
          <p:cNvSpPr/>
          <p:nvPr userDrawn="1"/>
        </p:nvSpPr>
        <p:spPr>
          <a:xfrm>
            <a:off x="983628"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Oval 3">
            <a:extLst>
              <a:ext uri="{FF2B5EF4-FFF2-40B4-BE49-F238E27FC236}">
                <a16:creationId xmlns:a16="http://schemas.microsoft.com/office/drawing/2014/main" id="{FD70E925-7586-A040-ACA5-1474F919E4F3}"/>
              </a:ext>
            </a:extLst>
          </p:cNvPr>
          <p:cNvSpPr/>
          <p:nvPr userDrawn="1"/>
        </p:nvSpPr>
        <p:spPr>
          <a:xfrm>
            <a:off x="4391876"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 name="Oval 4">
            <a:extLst>
              <a:ext uri="{FF2B5EF4-FFF2-40B4-BE49-F238E27FC236}">
                <a16:creationId xmlns:a16="http://schemas.microsoft.com/office/drawing/2014/main" id="{76F0DCDD-C0E7-FD42-BD57-99E5AB505108}"/>
              </a:ext>
            </a:extLst>
          </p:cNvPr>
          <p:cNvSpPr/>
          <p:nvPr userDrawn="1"/>
        </p:nvSpPr>
        <p:spPr>
          <a:xfrm>
            <a:off x="7800124"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Text Placeholder 2">
            <a:extLst>
              <a:ext uri="{FF2B5EF4-FFF2-40B4-BE49-F238E27FC236}">
                <a16:creationId xmlns:a16="http://schemas.microsoft.com/office/drawing/2014/main" id="{6EEC73A5-32FC-134A-BC52-A7264DEBCFFA}"/>
              </a:ext>
            </a:extLst>
          </p:cNvPr>
          <p:cNvSpPr>
            <a:spLocks noGrp="1"/>
          </p:cNvSpPr>
          <p:nvPr>
            <p:ph type="body" idx="1" hasCustomPrompt="1"/>
          </p:nvPr>
        </p:nvSpPr>
        <p:spPr>
          <a:xfrm>
            <a:off x="1495823"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8" name="Text Placeholder 3">
            <a:extLst>
              <a:ext uri="{FF2B5EF4-FFF2-40B4-BE49-F238E27FC236}">
                <a16:creationId xmlns:a16="http://schemas.microsoft.com/office/drawing/2014/main" id="{93AF4D67-4EE4-B542-8EDB-6EC117C03CF8}"/>
              </a:ext>
            </a:extLst>
          </p:cNvPr>
          <p:cNvSpPr>
            <a:spLocks noGrp="1"/>
          </p:cNvSpPr>
          <p:nvPr>
            <p:ph type="body" sz="half" idx="2" hasCustomPrompt="1"/>
          </p:nvPr>
        </p:nvSpPr>
        <p:spPr>
          <a:xfrm>
            <a:off x="1495823"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
        <p:nvSpPr>
          <p:cNvPr id="9" name="Text Placeholder 2">
            <a:extLst>
              <a:ext uri="{FF2B5EF4-FFF2-40B4-BE49-F238E27FC236}">
                <a16:creationId xmlns:a16="http://schemas.microsoft.com/office/drawing/2014/main" id="{157B943A-42BF-ED4A-B4FC-41D581D06CEB}"/>
              </a:ext>
            </a:extLst>
          </p:cNvPr>
          <p:cNvSpPr>
            <a:spLocks noGrp="1"/>
          </p:cNvSpPr>
          <p:nvPr>
            <p:ph type="body" idx="10" hasCustomPrompt="1"/>
          </p:nvPr>
        </p:nvSpPr>
        <p:spPr>
          <a:xfrm>
            <a:off x="4889952"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10" name="Text Placeholder 3">
            <a:extLst>
              <a:ext uri="{FF2B5EF4-FFF2-40B4-BE49-F238E27FC236}">
                <a16:creationId xmlns:a16="http://schemas.microsoft.com/office/drawing/2014/main" id="{6DDD60C8-0A4A-E747-9C40-5BF6D3540EE5}"/>
              </a:ext>
            </a:extLst>
          </p:cNvPr>
          <p:cNvSpPr>
            <a:spLocks noGrp="1"/>
          </p:cNvSpPr>
          <p:nvPr>
            <p:ph type="body" sz="half" idx="11" hasCustomPrompt="1"/>
          </p:nvPr>
        </p:nvSpPr>
        <p:spPr>
          <a:xfrm>
            <a:off x="4889952"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
        <p:nvSpPr>
          <p:cNvPr id="11" name="Text Placeholder 2">
            <a:extLst>
              <a:ext uri="{FF2B5EF4-FFF2-40B4-BE49-F238E27FC236}">
                <a16:creationId xmlns:a16="http://schemas.microsoft.com/office/drawing/2014/main" id="{760EB7A0-85AC-2847-B1AE-97141251DE73}"/>
              </a:ext>
            </a:extLst>
          </p:cNvPr>
          <p:cNvSpPr>
            <a:spLocks noGrp="1"/>
          </p:cNvSpPr>
          <p:nvPr>
            <p:ph type="body" idx="12" hasCustomPrompt="1"/>
          </p:nvPr>
        </p:nvSpPr>
        <p:spPr>
          <a:xfrm>
            <a:off x="8330576"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12" name="Text Placeholder 3">
            <a:extLst>
              <a:ext uri="{FF2B5EF4-FFF2-40B4-BE49-F238E27FC236}">
                <a16:creationId xmlns:a16="http://schemas.microsoft.com/office/drawing/2014/main" id="{B0CE3CD1-3931-E546-9CDB-D0DAE779D7C4}"/>
              </a:ext>
            </a:extLst>
          </p:cNvPr>
          <p:cNvSpPr>
            <a:spLocks noGrp="1"/>
          </p:cNvSpPr>
          <p:nvPr>
            <p:ph type="body" sz="half" idx="13" hasCustomPrompt="1"/>
          </p:nvPr>
        </p:nvSpPr>
        <p:spPr>
          <a:xfrm>
            <a:off x="8330576"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Tree>
    <p:extLst>
      <p:ext uri="{BB962C8B-B14F-4D97-AF65-F5344CB8AC3E}">
        <p14:creationId xmlns:p14="http://schemas.microsoft.com/office/powerpoint/2010/main" val="296617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fade">
                                      <p:cBhvr>
                                        <p:cTn id="24" dur="500"/>
                                        <p:tgtEl>
                                          <p:spTgt spid="1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500"/>
                                        <p:tgtEl>
                                          <p:spTgt spid="11">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fade">
                                      <p:cBhvr>
                                        <p:cTn id="3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B7281-9265-AE46-9EB5-528EDB99AC43}"/>
              </a:ext>
            </a:extLst>
          </p:cNvPr>
          <p:cNvSpPr>
            <a:spLocks noGrp="1"/>
          </p:cNvSpPr>
          <p:nvPr>
            <p:ph type="title" hasCustomPrompt="1"/>
          </p:nvPr>
        </p:nvSpPr>
        <p:spPr/>
        <p:txBody>
          <a:bodyPr/>
          <a:lstStyle>
            <a:lvl1pPr algn="ctr">
              <a:defRPr/>
            </a:lvl1pPr>
          </a:lstStyle>
          <a:p>
            <a:r>
              <a:rPr lang="en-GB"/>
              <a:t>Click to edit headline</a:t>
            </a:r>
            <a:endParaRPr lang="en-DK"/>
          </a:p>
        </p:txBody>
      </p:sp>
      <p:sp>
        <p:nvSpPr>
          <p:cNvPr id="3" name="Text Placeholder 2">
            <a:extLst>
              <a:ext uri="{FF2B5EF4-FFF2-40B4-BE49-F238E27FC236}">
                <a16:creationId xmlns:a16="http://schemas.microsoft.com/office/drawing/2014/main" id="{8355C073-B12B-1444-BB77-A00E195329B5}"/>
              </a:ext>
            </a:extLst>
          </p:cNvPr>
          <p:cNvSpPr>
            <a:spLocks noGrp="1"/>
          </p:cNvSpPr>
          <p:nvPr>
            <p:ph type="body" sz="quarter" idx="13" hasCustomPrompt="1"/>
          </p:nvPr>
        </p:nvSpPr>
        <p:spPr>
          <a:xfrm>
            <a:off x="655880" y="4435064"/>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4" name="Text Placeholder 2">
            <a:extLst>
              <a:ext uri="{FF2B5EF4-FFF2-40B4-BE49-F238E27FC236}">
                <a16:creationId xmlns:a16="http://schemas.microsoft.com/office/drawing/2014/main" id="{0E2D33E0-DF84-C74B-BEA6-35455C7A61D2}"/>
              </a:ext>
            </a:extLst>
          </p:cNvPr>
          <p:cNvSpPr>
            <a:spLocks noGrp="1"/>
          </p:cNvSpPr>
          <p:nvPr>
            <p:ph type="body" sz="quarter" idx="14" hasCustomPrompt="1"/>
          </p:nvPr>
        </p:nvSpPr>
        <p:spPr>
          <a:xfrm>
            <a:off x="655880" y="2469328"/>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5" name="Oval 4">
            <a:extLst>
              <a:ext uri="{FF2B5EF4-FFF2-40B4-BE49-F238E27FC236}">
                <a16:creationId xmlns:a16="http://schemas.microsoft.com/office/drawing/2014/main" id="{75C9C77B-661E-914B-AD8F-BB2F7D1129D6}"/>
              </a:ext>
            </a:extLst>
          </p:cNvPr>
          <p:cNvSpPr/>
          <p:nvPr userDrawn="1"/>
        </p:nvSpPr>
        <p:spPr>
          <a:xfrm>
            <a:off x="4126520" y="2110154"/>
            <a:ext cx="2145323" cy="2145323"/>
          </a:xfrm>
          <a:prstGeom prst="ellipse">
            <a:avLst/>
          </a:prstGeom>
          <a:solidFill>
            <a:srgbClr val="005E58">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Oval 5">
            <a:extLst>
              <a:ext uri="{FF2B5EF4-FFF2-40B4-BE49-F238E27FC236}">
                <a16:creationId xmlns:a16="http://schemas.microsoft.com/office/drawing/2014/main" id="{BDE16738-EACC-444A-B7DB-6A9E57D8C19B}"/>
              </a:ext>
            </a:extLst>
          </p:cNvPr>
          <p:cNvSpPr/>
          <p:nvPr userDrawn="1"/>
        </p:nvSpPr>
        <p:spPr>
          <a:xfrm>
            <a:off x="5955320" y="2110154"/>
            <a:ext cx="2145323" cy="2145323"/>
          </a:xfrm>
          <a:prstGeom prst="ellipse">
            <a:avLst/>
          </a:prstGeom>
          <a:solidFill>
            <a:srgbClr val="EF7545">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7" name="Oval 6">
            <a:extLst>
              <a:ext uri="{FF2B5EF4-FFF2-40B4-BE49-F238E27FC236}">
                <a16:creationId xmlns:a16="http://schemas.microsoft.com/office/drawing/2014/main" id="{4E0DD1D6-BEC1-574C-8338-416C29664A24}"/>
              </a:ext>
            </a:extLst>
          </p:cNvPr>
          <p:cNvSpPr/>
          <p:nvPr userDrawn="1"/>
        </p:nvSpPr>
        <p:spPr>
          <a:xfrm>
            <a:off x="5955320" y="3896306"/>
            <a:ext cx="2145323" cy="2145323"/>
          </a:xfrm>
          <a:prstGeom prst="ellipse">
            <a:avLst/>
          </a:prstGeom>
          <a:solidFill>
            <a:srgbClr val="31B49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Oval 7">
            <a:extLst>
              <a:ext uri="{FF2B5EF4-FFF2-40B4-BE49-F238E27FC236}">
                <a16:creationId xmlns:a16="http://schemas.microsoft.com/office/drawing/2014/main" id="{CE251195-1C06-AE48-88F6-DEF0E81E645F}"/>
              </a:ext>
            </a:extLst>
          </p:cNvPr>
          <p:cNvSpPr/>
          <p:nvPr userDrawn="1"/>
        </p:nvSpPr>
        <p:spPr>
          <a:xfrm>
            <a:off x="4179273" y="3896306"/>
            <a:ext cx="2145323" cy="2145323"/>
          </a:xfrm>
          <a:prstGeom prst="ellipse">
            <a:avLst/>
          </a:prstGeom>
          <a:solidFill>
            <a:srgbClr val="A7D4DE">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Text Placeholder 2">
            <a:extLst>
              <a:ext uri="{FF2B5EF4-FFF2-40B4-BE49-F238E27FC236}">
                <a16:creationId xmlns:a16="http://schemas.microsoft.com/office/drawing/2014/main" id="{59CC256F-9FCD-534D-931F-6E03A016142B}"/>
              </a:ext>
            </a:extLst>
          </p:cNvPr>
          <p:cNvSpPr>
            <a:spLocks noGrp="1"/>
          </p:cNvSpPr>
          <p:nvPr>
            <p:ph type="body" sz="quarter" idx="15" hasCustomPrompt="1"/>
          </p:nvPr>
        </p:nvSpPr>
        <p:spPr>
          <a:xfrm>
            <a:off x="8253044" y="4435064"/>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10" name="Text Placeholder 2">
            <a:extLst>
              <a:ext uri="{FF2B5EF4-FFF2-40B4-BE49-F238E27FC236}">
                <a16:creationId xmlns:a16="http://schemas.microsoft.com/office/drawing/2014/main" id="{58A272E4-3375-914D-ADCD-6212FA2173B7}"/>
              </a:ext>
            </a:extLst>
          </p:cNvPr>
          <p:cNvSpPr>
            <a:spLocks noGrp="1"/>
          </p:cNvSpPr>
          <p:nvPr>
            <p:ph type="body" sz="quarter" idx="16" hasCustomPrompt="1"/>
          </p:nvPr>
        </p:nvSpPr>
        <p:spPr>
          <a:xfrm>
            <a:off x="8253044" y="2469328"/>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11" name="Text Placeholder 2">
            <a:extLst>
              <a:ext uri="{FF2B5EF4-FFF2-40B4-BE49-F238E27FC236}">
                <a16:creationId xmlns:a16="http://schemas.microsoft.com/office/drawing/2014/main" id="{637CB4DB-859B-0A45-947F-A90D62977AFF}"/>
              </a:ext>
            </a:extLst>
          </p:cNvPr>
          <p:cNvSpPr>
            <a:spLocks noGrp="1"/>
          </p:cNvSpPr>
          <p:nvPr>
            <p:ph type="body" sz="quarter" idx="17" hasCustomPrompt="1"/>
          </p:nvPr>
        </p:nvSpPr>
        <p:spPr>
          <a:xfrm>
            <a:off x="6283568" y="2856190"/>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2" name="Text Placeholder 2">
            <a:extLst>
              <a:ext uri="{FF2B5EF4-FFF2-40B4-BE49-F238E27FC236}">
                <a16:creationId xmlns:a16="http://schemas.microsoft.com/office/drawing/2014/main" id="{FB08AF07-BA9E-AA48-B1AF-1B8CCCCEF8D0}"/>
              </a:ext>
            </a:extLst>
          </p:cNvPr>
          <p:cNvSpPr>
            <a:spLocks noGrp="1"/>
          </p:cNvSpPr>
          <p:nvPr>
            <p:ph type="body" sz="quarter" idx="18" hasCustomPrompt="1"/>
          </p:nvPr>
        </p:nvSpPr>
        <p:spPr>
          <a:xfrm>
            <a:off x="4443043" y="2856190"/>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3" name="Text Placeholder 2">
            <a:extLst>
              <a:ext uri="{FF2B5EF4-FFF2-40B4-BE49-F238E27FC236}">
                <a16:creationId xmlns:a16="http://schemas.microsoft.com/office/drawing/2014/main" id="{8710B9AE-E92E-844F-8D79-BB9E99469DC1}"/>
              </a:ext>
            </a:extLst>
          </p:cNvPr>
          <p:cNvSpPr>
            <a:spLocks noGrp="1"/>
          </p:cNvSpPr>
          <p:nvPr>
            <p:ph type="body" sz="quarter" idx="19" hasCustomPrompt="1"/>
          </p:nvPr>
        </p:nvSpPr>
        <p:spPr>
          <a:xfrm>
            <a:off x="4431318" y="4722783"/>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4" name="Text Placeholder 2">
            <a:extLst>
              <a:ext uri="{FF2B5EF4-FFF2-40B4-BE49-F238E27FC236}">
                <a16:creationId xmlns:a16="http://schemas.microsoft.com/office/drawing/2014/main" id="{D160A26D-8FAB-E844-AEED-81D09E00495C}"/>
              </a:ext>
            </a:extLst>
          </p:cNvPr>
          <p:cNvSpPr>
            <a:spLocks noGrp="1"/>
          </p:cNvSpPr>
          <p:nvPr>
            <p:ph type="body" sz="quarter" idx="20" hasCustomPrompt="1"/>
          </p:nvPr>
        </p:nvSpPr>
        <p:spPr>
          <a:xfrm>
            <a:off x="6271843" y="4715108"/>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Tree>
    <p:extLst>
      <p:ext uri="{BB962C8B-B14F-4D97-AF65-F5344CB8AC3E}">
        <p14:creationId xmlns:p14="http://schemas.microsoft.com/office/powerpoint/2010/main" val="11436772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peline, color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ABBA057-2185-3349-B074-F9A16E0A22C9}"/>
              </a:ext>
            </a:extLst>
          </p:cNvPr>
          <p:cNvGrpSpPr/>
          <p:nvPr userDrawn="1"/>
        </p:nvGrpSpPr>
        <p:grpSpPr>
          <a:xfrm>
            <a:off x="839682" y="2746289"/>
            <a:ext cx="11242796" cy="1925111"/>
            <a:chOff x="838202" y="2647746"/>
            <a:chExt cx="11244260" cy="1925362"/>
          </a:xfrm>
        </p:grpSpPr>
        <p:sp>
          <p:nvSpPr>
            <p:cNvPr id="9" name="Freeform: Shape 42">
              <a:extLst>
                <a:ext uri="{FF2B5EF4-FFF2-40B4-BE49-F238E27FC236}">
                  <a16:creationId xmlns:a16="http://schemas.microsoft.com/office/drawing/2014/main" id="{D0681222-3E06-6C4C-90EB-E9A65E487260}"/>
                </a:ext>
              </a:extLst>
            </p:cNvPr>
            <p:cNvSpPr/>
            <p:nvPr/>
          </p:nvSpPr>
          <p:spPr bwMode="auto">
            <a:xfrm>
              <a:off x="11696219" y="2647746"/>
              <a:ext cx="247890" cy="1925362"/>
            </a:xfrm>
            <a:custGeom>
              <a:avLst/>
              <a:gdLst>
                <a:gd name="connsiteX0" fmla="*/ 0 w 247890"/>
                <a:gd name="connsiteY0" fmla="*/ 0 h 1925362"/>
                <a:gd name="connsiteX1" fmla="*/ 25344 w 247890"/>
                <a:gd name="connsiteY1" fmla="*/ 4970 h 1925362"/>
                <a:gd name="connsiteX2" fmla="*/ 247890 w 247890"/>
                <a:gd name="connsiteY2" fmla="*/ 962681 h 1925362"/>
                <a:gd name="connsiteX3" fmla="*/ 25344 w 247890"/>
                <a:gd name="connsiteY3" fmla="*/ 1920392 h 1925362"/>
                <a:gd name="connsiteX4" fmla="*/ 0 w 247890"/>
                <a:gd name="connsiteY4" fmla="*/ 1925362 h 1925362"/>
                <a:gd name="connsiteX5" fmla="*/ 0 w 247890"/>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0" h="1925362">
                  <a:moveTo>
                    <a:pt x="0" y="0"/>
                  </a:moveTo>
                  <a:lnTo>
                    <a:pt x="25344" y="4970"/>
                  </a:lnTo>
                  <a:cubicBezTo>
                    <a:pt x="150345" y="54269"/>
                    <a:pt x="247890" y="464237"/>
                    <a:pt x="247890" y="962681"/>
                  </a:cubicBezTo>
                  <a:cubicBezTo>
                    <a:pt x="247890" y="1461126"/>
                    <a:pt x="150345" y="1871093"/>
                    <a:pt x="25344" y="1920392"/>
                  </a:cubicBezTo>
                  <a:lnTo>
                    <a:pt x="0" y="1925362"/>
                  </a:lnTo>
                  <a:lnTo>
                    <a:pt x="0" y="0"/>
                  </a:ln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0" name="Freeform: Shape 41">
              <a:extLst>
                <a:ext uri="{FF2B5EF4-FFF2-40B4-BE49-F238E27FC236}">
                  <a16:creationId xmlns:a16="http://schemas.microsoft.com/office/drawing/2014/main" id="{5EC7D074-F283-3948-A5F6-734E910FF292}"/>
                </a:ext>
              </a:extLst>
            </p:cNvPr>
            <p:cNvSpPr/>
            <p:nvPr/>
          </p:nvSpPr>
          <p:spPr bwMode="auto">
            <a:xfrm>
              <a:off x="11448327" y="2647746"/>
              <a:ext cx="247892" cy="1925362"/>
            </a:xfrm>
            <a:custGeom>
              <a:avLst/>
              <a:gdLst>
                <a:gd name="connsiteX0" fmla="*/ 247891 w 247892"/>
                <a:gd name="connsiteY0" fmla="*/ 0 h 1925362"/>
                <a:gd name="connsiteX1" fmla="*/ 247892 w 247892"/>
                <a:gd name="connsiteY1" fmla="*/ 0 h 1925362"/>
                <a:gd name="connsiteX2" fmla="*/ 247892 w 247892"/>
                <a:gd name="connsiteY2" fmla="*/ 1925362 h 1925362"/>
                <a:gd name="connsiteX3" fmla="*/ 247891 w 247892"/>
                <a:gd name="connsiteY3" fmla="*/ 1925362 h 1925362"/>
                <a:gd name="connsiteX4" fmla="*/ 0 w 247892"/>
                <a:gd name="connsiteY4" fmla="*/ 962681 h 1925362"/>
                <a:gd name="connsiteX5" fmla="*/ 247891 w 247892"/>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2" h="1925362">
                  <a:moveTo>
                    <a:pt x="247891" y="0"/>
                  </a:moveTo>
                  <a:lnTo>
                    <a:pt x="247892" y="0"/>
                  </a:lnTo>
                  <a:lnTo>
                    <a:pt x="247892" y="1925362"/>
                  </a:lnTo>
                  <a:lnTo>
                    <a:pt x="247891" y="1925362"/>
                  </a:lnTo>
                  <a:cubicBezTo>
                    <a:pt x="110985" y="1925362"/>
                    <a:pt x="0" y="1494355"/>
                    <a:pt x="0" y="962681"/>
                  </a:cubicBezTo>
                  <a:cubicBezTo>
                    <a:pt x="0" y="431007"/>
                    <a:pt x="110985" y="0"/>
                    <a:pt x="247891" y="0"/>
                  </a:cubicBez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1" name="Rectangle 10">
              <a:extLst>
                <a:ext uri="{FF2B5EF4-FFF2-40B4-BE49-F238E27FC236}">
                  <a16:creationId xmlns:a16="http://schemas.microsoft.com/office/drawing/2014/main" id="{4D081180-C04D-F44E-94A2-79C45CEDD3E6}"/>
                </a:ext>
              </a:extLst>
            </p:cNvPr>
            <p:cNvSpPr/>
            <p:nvPr/>
          </p:nvSpPr>
          <p:spPr bwMode="auto">
            <a:xfrm flipH="1">
              <a:off x="878681" y="3429000"/>
              <a:ext cx="11203781" cy="362858"/>
            </a:xfrm>
            <a:prstGeom prst="rect">
              <a:avLst/>
            </a:prstGeom>
            <a:solidFill>
              <a:schemeClr val="bg1">
                <a:lumMod val="85000"/>
              </a:schemeClr>
            </a:solidFill>
            <a:ln>
              <a:noFill/>
            </a:ln>
          </p:spPr>
          <p:txBody>
            <a:bodyPr vert="horz" wrap="square" lIns="91428" tIns="45714" rIns="91428" bIns="45714" numCol="1" rtlCol="0" anchor="t" anchorCtr="0" compatLnSpc="1">
              <a:prstTxWarp prst="textNoShape">
                <a:avLst/>
              </a:prstTxWarp>
              <a:normAutofit lnSpcReduction="10000"/>
            </a:bodyPr>
            <a:lstStyle/>
            <a:p>
              <a:pPr algn="l"/>
              <a:endParaRPr lang="en-US" sz="1800" noProof="0"/>
            </a:p>
          </p:txBody>
        </p:sp>
        <p:sp>
          <p:nvSpPr>
            <p:cNvPr id="12" name="Oval 11">
              <a:extLst>
                <a:ext uri="{FF2B5EF4-FFF2-40B4-BE49-F238E27FC236}">
                  <a16:creationId xmlns:a16="http://schemas.microsoft.com/office/drawing/2014/main" id="{1D6A59FF-F2CD-7444-98C6-14202A2F5EF4}"/>
                </a:ext>
              </a:extLst>
            </p:cNvPr>
            <p:cNvSpPr/>
            <p:nvPr/>
          </p:nvSpPr>
          <p:spPr bwMode="auto">
            <a:xfrm flipH="1">
              <a:off x="838202" y="3428998"/>
              <a:ext cx="93436" cy="362858"/>
            </a:xfrm>
            <a:prstGeom prst="ellipse">
              <a:avLst/>
            </a:pr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fontScale="70000" lnSpcReduction="20000"/>
            </a:bodyPr>
            <a:lstStyle/>
            <a:p>
              <a:pPr algn="l"/>
              <a:endParaRPr lang="en-US" sz="1800" noProof="0"/>
            </a:p>
          </p:txBody>
        </p:sp>
      </p:grpSp>
      <p:sp>
        <p:nvSpPr>
          <p:cNvPr id="14" name="Cylinder 4">
            <a:extLst>
              <a:ext uri="{FF2B5EF4-FFF2-40B4-BE49-F238E27FC236}">
                <a16:creationId xmlns:a16="http://schemas.microsoft.com/office/drawing/2014/main" id="{B4DF177C-4C6A-D044-B4D6-BA50A1BA5612}"/>
              </a:ext>
            </a:extLst>
          </p:cNvPr>
          <p:cNvSpPr/>
          <p:nvPr userDrawn="1"/>
        </p:nvSpPr>
        <p:spPr bwMode="auto">
          <a:xfrm rot="16200000">
            <a:off x="1599767" y="3200912"/>
            <a:ext cx="362811" cy="1015868"/>
          </a:xfrm>
          <a:prstGeom prst="can">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5" name="Straight Arrow Connector 14">
            <a:extLst>
              <a:ext uri="{FF2B5EF4-FFF2-40B4-BE49-F238E27FC236}">
                <a16:creationId xmlns:a16="http://schemas.microsoft.com/office/drawing/2014/main" id="{DBEA5E7D-DA51-2749-99F2-C8B1DD47DEA8}"/>
              </a:ext>
            </a:extLst>
          </p:cNvPr>
          <p:cNvCxnSpPr>
            <a:cxnSpLocks/>
          </p:cNvCxnSpPr>
          <p:nvPr userDrawn="1"/>
        </p:nvCxnSpPr>
        <p:spPr>
          <a:xfrm>
            <a:off x="1781171" y="3890250"/>
            <a:ext cx="0" cy="332426"/>
          </a:xfrm>
          <a:prstGeom prst="straightConnector1">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7" name="Cylinder 16">
            <a:extLst>
              <a:ext uri="{FF2B5EF4-FFF2-40B4-BE49-F238E27FC236}">
                <a16:creationId xmlns:a16="http://schemas.microsoft.com/office/drawing/2014/main" id="{637AC8B6-ACA1-AE44-AD45-034B1BF28523}"/>
              </a:ext>
            </a:extLst>
          </p:cNvPr>
          <p:cNvSpPr/>
          <p:nvPr userDrawn="1"/>
        </p:nvSpPr>
        <p:spPr bwMode="auto">
          <a:xfrm rot="16200000">
            <a:off x="5565812" y="3200912"/>
            <a:ext cx="362811"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1EF7CF87-D714-1A44-A3FB-1066B4806CD0}"/>
              </a:ext>
            </a:extLst>
          </p:cNvPr>
          <p:cNvCxnSpPr>
            <a:cxnSpLocks/>
          </p:cNvCxnSpPr>
          <p:nvPr userDrawn="1"/>
        </p:nvCxnSpPr>
        <p:spPr>
          <a:xfrm>
            <a:off x="5747217" y="3890250"/>
            <a:ext cx="0" cy="332426"/>
          </a:xfrm>
          <a:prstGeom prst="straightConnector1">
            <a:avLst/>
          </a:prstGeom>
          <a:ln>
            <a:solidFill>
              <a:schemeClr val="accent4"/>
            </a:solidFill>
            <a:tailEnd type="oval"/>
          </a:ln>
        </p:spPr>
        <p:style>
          <a:lnRef idx="1">
            <a:schemeClr val="accent1"/>
          </a:lnRef>
          <a:fillRef idx="0">
            <a:schemeClr val="accent1"/>
          </a:fillRef>
          <a:effectRef idx="0">
            <a:schemeClr val="accent1"/>
          </a:effectRef>
          <a:fontRef idx="minor">
            <a:schemeClr val="tx1"/>
          </a:fontRef>
        </p:style>
      </p:cxnSp>
      <p:sp>
        <p:nvSpPr>
          <p:cNvPr id="20" name="Cylinder 21">
            <a:extLst>
              <a:ext uri="{FF2B5EF4-FFF2-40B4-BE49-F238E27FC236}">
                <a16:creationId xmlns:a16="http://schemas.microsoft.com/office/drawing/2014/main" id="{8055CF54-9F72-B34C-94A1-0D43CADF3BE6}"/>
              </a:ext>
            </a:extLst>
          </p:cNvPr>
          <p:cNvSpPr/>
          <p:nvPr userDrawn="1"/>
        </p:nvSpPr>
        <p:spPr bwMode="auto">
          <a:xfrm rot="16200000">
            <a:off x="9531858" y="3200910"/>
            <a:ext cx="362811"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2069643-9932-BF4C-B860-65708AB2EDE7}"/>
              </a:ext>
            </a:extLst>
          </p:cNvPr>
          <p:cNvCxnSpPr>
            <a:cxnSpLocks/>
          </p:cNvCxnSpPr>
          <p:nvPr userDrawn="1"/>
        </p:nvCxnSpPr>
        <p:spPr>
          <a:xfrm>
            <a:off x="9713262" y="3890250"/>
            <a:ext cx="0" cy="332426"/>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23" name="Cylinder 26">
            <a:extLst>
              <a:ext uri="{FF2B5EF4-FFF2-40B4-BE49-F238E27FC236}">
                <a16:creationId xmlns:a16="http://schemas.microsoft.com/office/drawing/2014/main" id="{3A2347DF-1E7C-6E4F-B7CE-ABE6F23E9682}"/>
              </a:ext>
            </a:extLst>
          </p:cNvPr>
          <p:cNvSpPr/>
          <p:nvPr userDrawn="1"/>
        </p:nvSpPr>
        <p:spPr bwMode="auto">
          <a:xfrm rot="5400000" flipV="1">
            <a:off x="7548835" y="3200912"/>
            <a:ext cx="362811" cy="1015868"/>
          </a:xfrm>
          <a:prstGeom prst="can">
            <a:avLst/>
          </a:prstGeom>
          <a:solidFill>
            <a:schemeClr val="accent6"/>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accent6"/>
              </a:solidFill>
              <a:latin typeface="Arial" panose="020B0604020202020204" pitchFamily="34"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12D623E4-68EE-604E-8A79-D90F72B85C9A}"/>
              </a:ext>
            </a:extLst>
          </p:cNvPr>
          <p:cNvCxnSpPr>
            <a:cxnSpLocks/>
          </p:cNvCxnSpPr>
          <p:nvPr userDrawn="1"/>
        </p:nvCxnSpPr>
        <p:spPr>
          <a:xfrm flipV="1">
            <a:off x="7730239" y="3195018"/>
            <a:ext cx="0" cy="332426"/>
          </a:xfrm>
          <a:prstGeom prst="straightConnector1">
            <a:avLst/>
          </a:prstGeom>
          <a:ln>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26" name="Cylinder 31">
            <a:extLst>
              <a:ext uri="{FF2B5EF4-FFF2-40B4-BE49-F238E27FC236}">
                <a16:creationId xmlns:a16="http://schemas.microsoft.com/office/drawing/2014/main" id="{AE3763F0-B833-FE47-8FA1-A16F1D294086}"/>
              </a:ext>
            </a:extLst>
          </p:cNvPr>
          <p:cNvSpPr/>
          <p:nvPr userDrawn="1"/>
        </p:nvSpPr>
        <p:spPr bwMode="auto">
          <a:xfrm rot="5400000" flipV="1">
            <a:off x="3582789" y="3200912"/>
            <a:ext cx="362811" cy="1015868"/>
          </a:xfrm>
          <a:prstGeom prst="can">
            <a:avLst/>
          </a:prstGeom>
          <a:solidFill>
            <a:schemeClr val="bg2"/>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7" name="Straight Arrow Connector 26">
            <a:extLst>
              <a:ext uri="{FF2B5EF4-FFF2-40B4-BE49-F238E27FC236}">
                <a16:creationId xmlns:a16="http://schemas.microsoft.com/office/drawing/2014/main" id="{BA32BFA7-0A43-114F-B03C-7A3559016D82}"/>
              </a:ext>
            </a:extLst>
          </p:cNvPr>
          <p:cNvCxnSpPr>
            <a:cxnSpLocks/>
          </p:cNvCxnSpPr>
          <p:nvPr userDrawn="1"/>
        </p:nvCxnSpPr>
        <p:spPr>
          <a:xfrm flipV="1">
            <a:off x="3764194" y="3195018"/>
            <a:ext cx="0" cy="332426"/>
          </a:xfrm>
          <a:prstGeom prst="straightConnector1">
            <a:avLst/>
          </a:prstGeom>
          <a:ln>
            <a:solidFill>
              <a:schemeClr val="bg2"/>
            </a:solidFill>
            <a:tailEnd type="oval"/>
          </a:ln>
        </p:spPr>
        <p:style>
          <a:lnRef idx="1">
            <a:schemeClr val="accent1"/>
          </a:lnRef>
          <a:fillRef idx="0">
            <a:schemeClr val="accent1"/>
          </a:fillRef>
          <a:effectRef idx="0">
            <a:schemeClr val="accent1"/>
          </a:effectRef>
          <a:fontRef idx="minor">
            <a:schemeClr val="tx1"/>
          </a:fontRef>
        </p:style>
      </p:cxnSp>
      <p:sp>
        <p:nvSpPr>
          <p:cNvPr id="28" name="Freeform: Shape 40">
            <a:extLst>
              <a:ext uri="{FF2B5EF4-FFF2-40B4-BE49-F238E27FC236}">
                <a16:creationId xmlns:a16="http://schemas.microsoft.com/office/drawing/2014/main" id="{2F9991FA-ED74-D24D-B2B2-AF6384836BAF}"/>
              </a:ext>
            </a:extLst>
          </p:cNvPr>
          <p:cNvSpPr/>
          <p:nvPr userDrawn="1"/>
        </p:nvSpPr>
        <p:spPr bwMode="auto">
          <a:xfrm>
            <a:off x="11696285" y="2746289"/>
            <a:ext cx="495715" cy="1925111"/>
          </a:xfrm>
          <a:custGeom>
            <a:avLst/>
            <a:gdLst>
              <a:gd name="connsiteX0" fmla="*/ 0 w 495780"/>
              <a:gd name="connsiteY0" fmla="*/ 0 h 1925362"/>
              <a:gd name="connsiteX1" fmla="*/ 495780 w 495780"/>
              <a:gd name="connsiteY1" fmla="*/ 0 h 1925362"/>
              <a:gd name="connsiteX2" fmla="*/ 495780 w 495780"/>
              <a:gd name="connsiteY2" fmla="*/ 1925362 h 1925362"/>
              <a:gd name="connsiteX3" fmla="*/ 0 w 495780"/>
              <a:gd name="connsiteY3" fmla="*/ 1925362 h 1925362"/>
              <a:gd name="connsiteX4" fmla="*/ 0 w 495780"/>
              <a:gd name="connsiteY4" fmla="*/ 1925362 h 1925362"/>
              <a:gd name="connsiteX5" fmla="*/ 25344 w 495780"/>
              <a:gd name="connsiteY5" fmla="*/ 1920392 h 1925362"/>
              <a:gd name="connsiteX6" fmla="*/ 247890 w 495780"/>
              <a:gd name="connsiteY6" fmla="*/ 962681 h 1925362"/>
              <a:gd name="connsiteX7" fmla="*/ 25344 w 495780"/>
              <a:gd name="connsiteY7" fmla="*/ 4970 h 1925362"/>
              <a:gd name="connsiteX8" fmla="*/ 0 w 495780"/>
              <a:gd name="connsiteY8" fmla="*/ 0 h 1925362"/>
              <a:gd name="connsiteX9" fmla="*/ 0 w 495780"/>
              <a:gd name="connsiteY9"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780" h="1925362">
                <a:moveTo>
                  <a:pt x="0" y="0"/>
                </a:moveTo>
                <a:lnTo>
                  <a:pt x="495780" y="0"/>
                </a:lnTo>
                <a:lnTo>
                  <a:pt x="495780" y="1925362"/>
                </a:lnTo>
                <a:lnTo>
                  <a:pt x="0" y="1925362"/>
                </a:lnTo>
                <a:lnTo>
                  <a:pt x="0" y="1925362"/>
                </a:lnTo>
                <a:lnTo>
                  <a:pt x="25344" y="1920392"/>
                </a:lnTo>
                <a:cubicBezTo>
                  <a:pt x="150345" y="1871093"/>
                  <a:pt x="247890" y="1461126"/>
                  <a:pt x="247890" y="962681"/>
                </a:cubicBezTo>
                <a:cubicBezTo>
                  <a:pt x="247890" y="464237"/>
                  <a:pt x="150345" y="54269"/>
                  <a:pt x="25344" y="4970"/>
                </a:cubicBezTo>
                <a:lnTo>
                  <a:pt x="0" y="0"/>
                </a:lnTo>
                <a:lnTo>
                  <a:pt x="0" y="0"/>
                </a:lnTo>
                <a:close/>
              </a:path>
            </a:pathLst>
          </a:custGeom>
          <a:solidFill>
            <a:srgbClr val="A6A6A6"/>
          </a:solidFill>
          <a:ln>
            <a:noFill/>
          </a:ln>
        </p:spPr>
        <p:txBody>
          <a:bodyPr vert="horz" wrap="square" lIns="91416" tIns="45708" rIns="91416" bIns="45708" numCol="1" rtlCol="0" anchor="t" anchorCtr="0" compatLnSpc="1">
            <a:prstTxWarp prst="textNoShape">
              <a:avLst/>
            </a:prstTxWarp>
            <a:normAutofit/>
          </a:bodyPr>
          <a:lstStyle/>
          <a:p>
            <a:pPr algn="l"/>
            <a:endParaRPr lang="en-US" sz="1800" noProof="0"/>
          </a:p>
        </p:txBody>
      </p:sp>
      <p:sp>
        <p:nvSpPr>
          <p:cNvPr id="30" name="Text Placeholder 2">
            <a:extLst>
              <a:ext uri="{FF2B5EF4-FFF2-40B4-BE49-F238E27FC236}">
                <a16:creationId xmlns:a16="http://schemas.microsoft.com/office/drawing/2014/main" id="{CC6EF723-F3C0-6E45-92D3-8A39F5AA13EC}"/>
              </a:ext>
            </a:extLst>
          </p:cNvPr>
          <p:cNvSpPr>
            <a:spLocks noGrp="1"/>
          </p:cNvSpPr>
          <p:nvPr>
            <p:ph type="body" sz="quarter" idx="18" hasCustomPrompt="1"/>
          </p:nvPr>
        </p:nvSpPr>
        <p:spPr>
          <a:xfrm>
            <a:off x="1235425" y="4438641"/>
            <a:ext cx="1974574" cy="293688"/>
          </a:xfrm>
          <a:prstGeom prst="rect">
            <a:avLst/>
          </a:prstGeom>
        </p:spPr>
        <p:txBody>
          <a:bodyPr/>
          <a:lstStyle>
            <a:lvl1pPr marL="0" indent="0" algn="l">
              <a:buNone/>
              <a:defRPr sz="1400" b="1">
                <a:solidFill>
                  <a:schemeClr val="accent1"/>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5" name="Text Placeholder 2">
            <a:extLst>
              <a:ext uri="{FF2B5EF4-FFF2-40B4-BE49-F238E27FC236}">
                <a16:creationId xmlns:a16="http://schemas.microsoft.com/office/drawing/2014/main" id="{1505EBB2-41DF-F94E-8728-718D3BE48257}"/>
              </a:ext>
            </a:extLst>
          </p:cNvPr>
          <p:cNvSpPr>
            <a:spLocks noGrp="1"/>
          </p:cNvSpPr>
          <p:nvPr>
            <p:ph type="body" sz="quarter" idx="20" hasCustomPrompt="1"/>
          </p:nvPr>
        </p:nvSpPr>
        <p:spPr>
          <a:xfrm>
            <a:off x="3209998" y="1748450"/>
            <a:ext cx="2004939" cy="293688"/>
          </a:xfrm>
          <a:prstGeom prst="rect">
            <a:avLst/>
          </a:prstGeom>
        </p:spPr>
        <p:txBody>
          <a:bodyPr/>
          <a:lstStyle>
            <a:lvl1pPr marL="0" indent="0" algn="l">
              <a:buNone/>
              <a:defRPr sz="1400" b="1">
                <a:solidFill>
                  <a:schemeClr val="bg2"/>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7" name="Text Placeholder 2">
            <a:extLst>
              <a:ext uri="{FF2B5EF4-FFF2-40B4-BE49-F238E27FC236}">
                <a16:creationId xmlns:a16="http://schemas.microsoft.com/office/drawing/2014/main" id="{04BDB512-C785-2047-871A-D6ED6FB7C760}"/>
              </a:ext>
            </a:extLst>
          </p:cNvPr>
          <p:cNvSpPr>
            <a:spLocks noGrp="1"/>
          </p:cNvSpPr>
          <p:nvPr>
            <p:ph type="body" sz="quarter" idx="22" hasCustomPrompt="1"/>
          </p:nvPr>
        </p:nvSpPr>
        <p:spPr>
          <a:xfrm>
            <a:off x="5184572" y="4438641"/>
            <a:ext cx="1848585" cy="293688"/>
          </a:xfrm>
          <a:prstGeom prst="rect">
            <a:avLst/>
          </a:prstGeom>
        </p:spPr>
        <p:txBody>
          <a:bodyPr/>
          <a:lstStyle>
            <a:lvl1pPr marL="0" indent="0" algn="l">
              <a:buNone/>
              <a:defRPr sz="1400" b="1">
                <a:solidFill>
                  <a:schemeClr val="accent4"/>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9" name="Text Placeholder 2">
            <a:extLst>
              <a:ext uri="{FF2B5EF4-FFF2-40B4-BE49-F238E27FC236}">
                <a16:creationId xmlns:a16="http://schemas.microsoft.com/office/drawing/2014/main" id="{1D12F997-17BD-2645-9858-3636BC198B98}"/>
              </a:ext>
            </a:extLst>
          </p:cNvPr>
          <p:cNvSpPr>
            <a:spLocks noGrp="1"/>
          </p:cNvSpPr>
          <p:nvPr>
            <p:ph type="body" sz="quarter" idx="24" hasCustomPrompt="1"/>
          </p:nvPr>
        </p:nvSpPr>
        <p:spPr>
          <a:xfrm>
            <a:off x="6986868" y="1748450"/>
            <a:ext cx="2004938" cy="293688"/>
          </a:xfrm>
          <a:prstGeom prst="rect">
            <a:avLst/>
          </a:prstGeom>
        </p:spPr>
        <p:txBody>
          <a:bodyPr/>
          <a:lstStyle>
            <a:lvl1pPr marL="0" indent="0" algn="l">
              <a:buNone/>
              <a:defRPr sz="1400" b="1">
                <a:solidFill>
                  <a:schemeClr val="accent6"/>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41" name="Text Placeholder 2">
            <a:extLst>
              <a:ext uri="{FF2B5EF4-FFF2-40B4-BE49-F238E27FC236}">
                <a16:creationId xmlns:a16="http://schemas.microsoft.com/office/drawing/2014/main" id="{38B62111-7FC8-9C43-92A1-370FEBC838AE}"/>
              </a:ext>
            </a:extLst>
          </p:cNvPr>
          <p:cNvSpPr>
            <a:spLocks noGrp="1"/>
          </p:cNvSpPr>
          <p:nvPr>
            <p:ph type="body" sz="quarter" idx="26" hasCustomPrompt="1"/>
          </p:nvPr>
        </p:nvSpPr>
        <p:spPr>
          <a:xfrm>
            <a:off x="9107215" y="4438641"/>
            <a:ext cx="1849357" cy="293688"/>
          </a:xfrm>
          <a:prstGeom prst="rect">
            <a:avLst/>
          </a:prstGeom>
        </p:spPr>
        <p:txBody>
          <a:bodyPr/>
          <a:lstStyle>
            <a:lvl1pPr marL="0" indent="0" algn="l">
              <a:buNone/>
              <a:defRPr sz="1400" b="1">
                <a:solidFill>
                  <a:schemeClr val="accent3"/>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3" name="Text Placeholder 11">
            <a:extLst>
              <a:ext uri="{FF2B5EF4-FFF2-40B4-BE49-F238E27FC236}">
                <a16:creationId xmlns:a16="http://schemas.microsoft.com/office/drawing/2014/main" id="{F6AE7BD5-BF22-434F-A1C3-8E86FC017A69}"/>
              </a:ext>
            </a:extLst>
          </p:cNvPr>
          <p:cNvSpPr>
            <a:spLocks noGrp="1"/>
          </p:cNvSpPr>
          <p:nvPr>
            <p:ph type="body" sz="quarter" idx="29" hasCustomPrompt="1"/>
          </p:nvPr>
        </p:nvSpPr>
        <p:spPr>
          <a:xfrm>
            <a:off x="1235420" y="4694756"/>
            <a:ext cx="1974573" cy="1090045"/>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4" name="Text Placeholder 11">
            <a:extLst>
              <a:ext uri="{FF2B5EF4-FFF2-40B4-BE49-F238E27FC236}">
                <a16:creationId xmlns:a16="http://schemas.microsoft.com/office/drawing/2014/main" id="{65D748EF-853C-D149-92BC-78FB024E59B8}"/>
              </a:ext>
            </a:extLst>
          </p:cNvPr>
          <p:cNvSpPr>
            <a:spLocks noGrp="1"/>
          </p:cNvSpPr>
          <p:nvPr>
            <p:ph type="body" sz="quarter" idx="30" hasCustomPrompt="1"/>
          </p:nvPr>
        </p:nvSpPr>
        <p:spPr>
          <a:xfrm>
            <a:off x="5180106" y="4694754"/>
            <a:ext cx="1853054" cy="1090047"/>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44" name="Text Placeholder 11">
            <a:extLst>
              <a:ext uri="{FF2B5EF4-FFF2-40B4-BE49-F238E27FC236}">
                <a16:creationId xmlns:a16="http://schemas.microsoft.com/office/drawing/2014/main" id="{EF978D4B-8653-0B4B-B386-561D790A0861}"/>
              </a:ext>
            </a:extLst>
          </p:cNvPr>
          <p:cNvSpPr>
            <a:spLocks noGrp="1"/>
          </p:cNvSpPr>
          <p:nvPr>
            <p:ph type="body" sz="quarter" idx="31" hasCustomPrompt="1"/>
          </p:nvPr>
        </p:nvSpPr>
        <p:spPr>
          <a:xfrm>
            <a:off x="9103522" y="4694754"/>
            <a:ext cx="1853054" cy="1090047"/>
          </a:xfrm>
          <a:prstGeom prst="rect">
            <a:avLst/>
          </a:prstGeom>
        </p:spPr>
        <p:txBody>
          <a:bodyPr/>
          <a:lstStyle>
            <a:lvl1pPr marL="0" indent="0">
              <a:buNone/>
              <a:defRPr sz="1100">
                <a:solidFill>
                  <a:schemeClr val="tx1"/>
                </a:solidFill>
              </a:defRPr>
            </a:lvl1pPr>
          </a:lstStyle>
          <a:p>
            <a:pPr lvl="0"/>
            <a:r>
              <a:rPr lang="en-US"/>
              <a:t>Lorem ipsum dolor …</a:t>
            </a:r>
            <a:endParaRPr lang="da-DK"/>
          </a:p>
        </p:txBody>
      </p:sp>
      <p:sp>
        <p:nvSpPr>
          <p:cNvPr id="45" name="Text Placeholder 11">
            <a:extLst>
              <a:ext uri="{FF2B5EF4-FFF2-40B4-BE49-F238E27FC236}">
                <a16:creationId xmlns:a16="http://schemas.microsoft.com/office/drawing/2014/main" id="{AD221925-642C-4D43-A140-9168A0795764}"/>
              </a:ext>
            </a:extLst>
          </p:cNvPr>
          <p:cNvSpPr>
            <a:spLocks noGrp="1"/>
          </p:cNvSpPr>
          <p:nvPr>
            <p:ph type="body" sz="quarter" idx="32" hasCustomPrompt="1"/>
          </p:nvPr>
        </p:nvSpPr>
        <p:spPr>
          <a:xfrm>
            <a:off x="3209993" y="2025987"/>
            <a:ext cx="2004938" cy="1027123"/>
          </a:xfrm>
          <a:prstGeom prst="rect">
            <a:avLst/>
          </a:prstGeom>
        </p:spPr>
        <p:txBody>
          <a:bodyPr/>
          <a:lstStyle>
            <a:lvl1pPr marL="0" indent="0">
              <a:buNone/>
              <a:defRPr sz="1100" baseline="0">
                <a:solidFill>
                  <a:srgbClr val="4A4A4A"/>
                </a:solidFill>
              </a:defRPr>
            </a:lvl1pPr>
          </a:lstStyle>
          <a:p>
            <a:pPr lvl="0"/>
            <a:r>
              <a:rPr lang="en-US"/>
              <a:t>Lorem ipsum …</a:t>
            </a:r>
          </a:p>
        </p:txBody>
      </p:sp>
      <p:sp>
        <p:nvSpPr>
          <p:cNvPr id="46" name="Text Placeholder 11">
            <a:extLst>
              <a:ext uri="{FF2B5EF4-FFF2-40B4-BE49-F238E27FC236}">
                <a16:creationId xmlns:a16="http://schemas.microsoft.com/office/drawing/2014/main" id="{FF841BE3-B65D-CF46-AF41-1F706B1A3DAA}"/>
              </a:ext>
            </a:extLst>
          </p:cNvPr>
          <p:cNvSpPr>
            <a:spLocks noGrp="1"/>
          </p:cNvSpPr>
          <p:nvPr>
            <p:ph type="body" sz="quarter" idx="33" hasCustomPrompt="1"/>
          </p:nvPr>
        </p:nvSpPr>
        <p:spPr>
          <a:xfrm>
            <a:off x="6986868" y="2025987"/>
            <a:ext cx="1995077" cy="1027123"/>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1" name="Title 1">
            <a:extLst>
              <a:ext uri="{FF2B5EF4-FFF2-40B4-BE49-F238E27FC236}">
                <a16:creationId xmlns:a16="http://schemas.microsoft.com/office/drawing/2014/main" id="{AF0F3A74-5242-5743-A008-D37677671DBF}"/>
              </a:ext>
            </a:extLst>
          </p:cNvPr>
          <p:cNvSpPr>
            <a:spLocks noGrp="1"/>
          </p:cNvSpPr>
          <p:nvPr>
            <p:ph type="title" hasCustomPrompt="1"/>
          </p:nvPr>
        </p:nvSpPr>
        <p:spPr>
          <a:xfrm>
            <a:off x="838200" y="780945"/>
            <a:ext cx="10515600" cy="851941"/>
          </a:xfrm>
        </p:spPr>
        <p:txBody>
          <a:bodyPr/>
          <a:lstStyle>
            <a:lvl1pPr algn="l">
              <a:defRPr/>
            </a:lvl1pPr>
          </a:lstStyle>
          <a:p>
            <a:r>
              <a:rPr lang="en-GB"/>
              <a:t>Click to edit headline</a:t>
            </a:r>
            <a:endParaRPr lang="en-DK"/>
          </a:p>
        </p:txBody>
      </p:sp>
    </p:spTree>
    <p:extLst>
      <p:ext uri="{BB962C8B-B14F-4D97-AF65-F5344CB8AC3E}">
        <p14:creationId xmlns:p14="http://schemas.microsoft.com/office/powerpoint/2010/main" val="2606458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12000" decel="88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1"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250"/>
                                        <p:tgtEl>
                                          <p:spTgt spid="15"/>
                                        </p:tgtEl>
                                      </p:cBhvr>
                                    </p:animEffect>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30">
                                            <p:txEl>
                                              <p:pRg st="0" end="0"/>
                                            </p:txEl>
                                          </p:spTgt>
                                        </p:tgtEl>
                                        <p:attrNameLst>
                                          <p:attrName>style.visibility</p:attrName>
                                        </p:attrNameLst>
                                      </p:cBhvr>
                                      <p:to>
                                        <p:strVal val="visible"/>
                                      </p:to>
                                    </p:set>
                                    <p:animEffect transition="in" filter="fade">
                                      <p:cBhvr>
                                        <p:cTn id="16" dur="500"/>
                                        <p:tgtEl>
                                          <p:spTgt spid="30">
                                            <p:txEl>
                                              <p:pRg st="0" end="0"/>
                                            </p:txEl>
                                          </p:spTgt>
                                        </p:tgtEl>
                                      </p:cBhvr>
                                    </p:animEffect>
                                  </p:childTnLst>
                                </p:cTn>
                              </p:par>
                            </p:childTnLst>
                          </p:cTn>
                        </p:par>
                        <p:par>
                          <p:cTn id="17" fill="hold">
                            <p:stCondLst>
                              <p:cond delay="1750"/>
                            </p:stCondLst>
                            <p:childTnLst>
                              <p:par>
                                <p:cTn id="18" presetID="22" presetClass="entr" presetSubtype="1" fill="hold" grpId="0" nodeType="afterEffect">
                                  <p:stCondLst>
                                    <p:cond delay="0"/>
                                  </p:stCondLst>
                                  <p:childTnLst>
                                    <p:set>
                                      <p:cBhvr>
                                        <p:cTn id="19" dur="1" fill="hold">
                                          <p:stCondLst>
                                            <p:cond delay="0"/>
                                          </p:stCondLst>
                                        </p:cTn>
                                        <p:tgtEl>
                                          <p:spTgt spid="33">
                                            <p:txEl>
                                              <p:pRg st="0" end="0"/>
                                            </p:txEl>
                                          </p:spTgt>
                                        </p:tgtEl>
                                        <p:attrNameLst>
                                          <p:attrName>style.visibility</p:attrName>
                                        </p:attrNameLst>
                                      </p:cBhvr>
                                      <p:to>
                                        <p:strVal val="visible"/>
                                      </p:to>
                                    </p:set>
                                    <p:animEffect transition="in" filter="wipe(up)">
                                      <p:cBhvr>
                                        <p:cTn id="20" dur="500"/>
                                        <p:tgtEl>
                                          <p:spTgt spid="3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accel="12000" decel="8800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000" fill="hold"/>
                                        <p:tgtEl>
                                          <p:spTgt spid="26"/>
                                        </p:tgtEl>
                                        <p:attrNameLst>
                                          <p:attrName>ppt_x</p:attrName>
                                        </p:attrNameLst>
                                      </p:cBhvr>
                                      <p:tavLst>
                                        <p:tav tm="0">
                                          <p:val>
                                            <p:strVal val="1+#ppt_w/2"/>
                                          </p:val>
                                        </p:tav>
                                        <p:tav tm="100000">
                                          <p:val>
                                            <p:strVal val="#ppt_x"/>
                                          </p:val>
                                        </p:tav>
                                      </p:tavLst>
                                    </p:anim>
                                    <p:anim calcmode="lin" valueType="num">
                                      <p:cBhvr additive="base">
                                        <p:cTn id="26" dur="1000" fill="hold"/>
                                        <p:tgtEl>
                                          <p:spTgt spid="26"/>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250"/>
                                        <p:tgtEl>
                                          <p:spTgt spid="27"/>
                                        </p:tgtEl>
                                      </p:cBhvr>
                                    </p:animEffect>
                                  </p:childTnLst>
                                </p:cTn>
                              </p:par>
                            </p:childTnLst>
                          </p:cTn>
                        </p:par>
                        <p:par>
                          <p:cTn id="31" fill="hold">
                            <p:stCondLst>
                              <p:cond delay="1250"/>
                            </p:stCondLst>
                            <p:childTnLst>
                              <p:par>
                                <p:cTn id="32" presetID="10" presetClass="entr" presetSubtype="0" fill="hold" grpId="0" nodeType="after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fade">
                                      <p:cBhvr>
                                        <p:cTn id="34" dur="500"/>
                                        <p:tgtEl>
                                          <p:spTgt spid="35">
                                            <p:txEl>
                                              <p:pRg st="0" end="0"/>
                                            </p:txEl>
                                          </p:spTgt>
                                        </p:tgtEl>
                                      </p:cBhvr>
                                    </p:animEffect>
                                  </p:childTnLst>
                                </p:cTn>
                              </p:par>
                            </p:childTnLst>
                          </p:cTn>
                        </p:par>
                        <p:par>
                          <p:cTn id="35" fill="hold">
                            <p:stCondLst>
                              <p:cond delay="1750"/>
                            </p:stCondLst>
                            <p:childTnLst>
                              <p:par>
                                <p:cTn id="36" presetID="22" presetClass="entr" presetSubtype="1" fill="hold" grpId="0" nodeType="afterEffect">
                                  <p:stCondLst>
                                    <p:cond delay="0"/>
                                  </p:stCondLst>
                                  <p:childTnLst>
                                    <p:set>
                                      <p:cBhvr>
                                        <p:cTn id="37" dur="1" fill="hold">
                                          <p:stCondLst>
                                            <p:cond delay="0"/>
                                          </p:stCondLst>
                                        </p:cTn>
                                        <p:tgtEl>
                                          <p:spTgt spid="45">
                                            <p:txEl>
                                              <p:pRg st="0" end="0"/>
                                            </p:txEl>
                                          </p:spTgt>
                                        </p:tgtEl>
                                        <p:attrNameLst>
                                          <p:attrName>style.visibility</p:attrName>
                                        </p:attrNameLst>
                                      </p:cBhvr>
                                      <p:to>
                                        <p:strVal val="visible"/>
                                      </p:to>
                                    </p:set>
                                    <p:animEffect transition="in" filter="wipe(up)">
                                      <p:cBhvr>
                                        <p:cTn id="38" dur="500"/>
                                        <p:tgtEl>
                                          <p:spTgt spid="4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accel="12000" decel="8800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1000" fill="hold"/>
                                        <p:tgtEl>
                                          <p:spTgt spid="17"/>
                                        </p:tgtEl>
                                        <p:attrNameLst>
                                          <p:attrName>ppt_x</p:attrName>
                                        </p:attrNameLst>
                                      </p:cBhvr>
                                      <p:tavLst>
                                        <p:tav tm="0">
                                          <p:val>
                                            <p:strVal val="1+#ppt_w/2"/>
                                          </p:val>
                                        </p:tav>
                                        <p:tav tm="100000">
                                          <p:val>
                                            <p:strVal val="#ppt_x"/>
                                          </p:val>
                                        </p:tav>
                                      </p:tavLst>
                                    </p:anim>
                                    <p:anim calcmode="lin" valueType="num">
                                      <p:cBhvr additive="base">
                                        <p:cTn id="44" dur="1000" fill="hold"/>
                                        <p:tgtEl>
                                          <p:spTgt spid="17"/>
                                        </p:tgtEl>
                                        <p:attrNameLst>
                                          <p:attrName>ppt_y</p:attrName>
                                        </p:attrNameLst>
                                      </p:cBhvr>
                                      <p:tavLst>
                                        <p:tav tm="0">
                                          <p:val>
                                            <p:strVal val="#ppt_y"/>
                                          </p:val>
                                        </p:tav>
                                        <p:tav tm="100000">
                                          <p:val>
                                            <p:strVal val="#ppt_y"/>
                                          </p:val>
                                        </p:tav>
                                      </p:tavLst>
                                    </p:anim>
                                  </p:childTnLst>
                                </p:cTn>
                              </p:par>
                            </p:childTnLst>
                          </p:cTn>
                        </p:par>
                        <p:par>
                          <p:cTn id="45" fill="hold">
                            <p:stCondLst>
                              <p:cond delay="1000"/>
                            </p:stCondLst>
                            <p:childTnLst>
                              <p:par>
                                <p:cTn id="46" presetID="22" presetClass="entr" presetSubtype="1"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up)">
                                      <p:cBhvr>
                                        <p:cTn id="48" dur="250"/>
                                        <p:tgtEl>
                                          <p:spTgt spid="18"/>
                                        </p:tgtEl>
                                      </p:cBhvr>
                                    </p:animEffect>
                                  </p:childTnLst>
                                </p:cTn>
                              </p:par>
                            </p:childTnLst>
                          </p:cTn>
                        </p:par>
                        <p:par>
                          <p:cTn id="49" fill="hold">
                            <p:stCondLst>
                              <p:cond delay="1250"/>
                            </p:stCondLst>
                            <p:childTnLst>
                              <p:par>
                                <p:cTn id="50" presetID="10" presetClass="entr" presetSubtype="0" fill="hold" grpId="0" nodeType="afterEffect">
                                  <p:stCondLst>
                                    <p:cond delay="0"/>
                                  </p:stCondLst>
                                  <p:childTnLst>
                                    <p:set>
                                      <p:cBhvr>
                                        <p:cTn id="51" dur="1" fill="hold">
                                          <p:stCondLst>
                                            <p:cond delay="0"/>
                                          </p:stCondLst>
                                        </p:cTn>
                                        <p:tgtEl>
                                          <p:spTgt spid="37">
                                            <p:txEl>
                                              <p:pRg st="0" end="0"/>
                                            </p:txEl>
                                          </p:spTgt>
                                        </p:tgtEl>
                                        <p:attrNameLst>
                                          <p:attrName>style.visibility</p:attrName>
                                        </p:attrNameLst>
                                      </p:cBhvr>
                                      <p:to>
                                        <p:strVal val="visible"/>
                                      </p:to>
                                    </p:set>
                                    <p:animEffect transition="in" filter="fade">
                                      <p:cBhvr>
                                        <p:cTn id="52" dur="500"/>
                                        <p:tgtEl>
                                          <p:spTgt spid="37">
                                            <p:txEl>
                                              <p:pRg st="0" end="0"/>
                                            </p:txEl>
                                          </p:spTgt>
                                        </p:tgtEl>
                                      </p:cBhvr>
                                    </p:animEffect>
                                  </p:childTnLst>
                                </p:cTn>
                              </p:par>
                            </p:childTnLst>
                          </p:cTn>
                        </p:par>
                        <p:par>
                          <p:cTn id="53" fill="hold">
                            <p:stCondLst>
                              <p:cond delay="1750"/>
                            </p:stCondLst>
                            <p:childTnLst>
                              <p:par>
                                <p:cTn id="54" presetID="22" presetClass="entr" presetSubtype="1" fill="hold" grpId="0" nodeType="afterEffect">
                                  <p:stCondLst>
                                    <p:cond delay="0"/>
                                  </p:stCondLst>
                                  <p:childTnLst>
                                    <p:set>
                                      <p:cBhvr>
                                        <p:cTn id="55" dur="1" fill="hold">
                                          <p:stCondLst>
                                            <p:cond delay="0"/>
                                          </p:stCondLst>
                                        </p:cTn>
                                        <p:tgtEl>
                                          <p:spTgt spid="34">
                                            <p:txEl>
                                              <p:pRg st="0" end="0"/>
                                            </p:txEl>
                                          </p:spTgt>
                                        </p:tgtEl>
                                        <p:attrNameLst>
                                          <p:attrName>style.visibility</p:attrName>
                                        </p:attrNameLst>
                                      </p:cBhvr>
                                      <p:to>
                                        <p:strVal val="visible"/>
                                      </p:to>
                                    </p:set>
                                    <p:animEffect transition="in" filter="wipe(up)">
                                      <p:cBhvr>
                                        <p:cTn id="56" dur="500"/>
                                        <p:tgtEl>
                                          <p:spTgt spid="34">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accel="12000" decel="8800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1000" fill="hold"/>
                                        <p:tgtEl>
                                          <p:spTgt spid="23"/>
                                        </p:tgtEl>
                                        <p:attrNameLst>
                                          <p:attrName>ppt_x</p:attrName>
                                        </p:attrNameLst>
                                      </p:cBhvr>
                                      <p:tavLst>
                                        <p:tav tm="0">
                                          <p:val>
                                            <p:strVal val="1+#ppt_w/2"/>
                                          </p:val>
                                        </p:tav>
                                        <p:tav tm="100000">
                                          <p:val>
                                            <p:strVal val="#ppt_x"/>
                                          </p:val>
                                        </p:tav>
                                      </p:tavLst>
                                    </p:anim>
                                    <p:anim calcmode="lin" valueType="num">
                                      <p:cBhvr additive="base">
                                        <p:cTn id="62" dur="1000" fill="hold"/>
                                        <p:tgtEl>
                                          <p:spTgt spid="23"/>
                                        </p:tgtEl>
                                        <p:attrNameLst>
                                          <p:attrName>ppt_y</p:attrName>
                                        </p:attrNameLst>
                                      </p:cBhvr>
                                      <p:tavLst>
                                        <p:tav tm="0">
                                          <p:val>
                                            <p:strVal val="#ppt_y"/>
                                          </p:val>
                                        </p:tav>
                                        <p:tav tm="100000">
                                          <p:val>
                                            <p:strVal val="#ppt_y"/>
                                          </p:val>
                                        </p:tav>
                                      </p:tavLst>
                                    </p:anim>
                                  </p:childTnLst>
                                </p:cTn>
                              </p:par>
                            </p:childTnLst>
                          </p:cTn>
                        </p:par>
                        <p:par>
                          <p:cTn id="63" fill="hold">
                            <p:stCondLst>
                              <p:cond delay="1000"/>
                            </p:stCondLst>
                            <p:childTnLst>
                              <p:par>
                                <p:cTn id="64" presetID="22" presetClass="entr" presetSubtype="4" fill="hold"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down)">
                                      <p:cBhvr>
                                        <p:cTn id="66" dur="250"/>
                                        <p:tgtEl>
                                          <p:spTgt spid="24"/>
                                        </p:tgtEl>
                                      </p:cBhvr>
                                    </p:animEffect>
                                  </p:childTnLst>
                                </p:cTn>
                              </p:par>
                            </p:childTnLst>
                          </p:cTn>
                        </p:par>
                        <p:par>
                          <p:cTn id="67" fill="hold">
                            <p:stCondLst>
                              <p:cond delay="1250"/>
                            </p:stCondLst>
                            <p:childTnLst>
                              <p:par>
                                <p:cTn id="68" presetID="10" presetClass="entr" presetSubtype="0" fill="hold" grpId="0" nodeType="afterEffect">
                                  <p:stCondLst>
                                    <p:cond delay="0"/>
                                  </p:stCondLst>
                                  <p:childTnLst>
                                    <p:set>
                                      <p:cBhvr>
                                        <p:cTn id="69" dur="1" fill="hold">
                                          <p:stCondLst>
                                            <p:cond delay="0"/>
                                          </p:stCondLst>
                                        </p:cTn>
                                        <p:tgtEl>
                                          <p:spTgt spid="39">
                                            <p:txEl>
                                              <p:pRg st="0" end="0"/>
                                            </p:txEl>
                                          </p:spTgt>
                                        </p:tgtEl>
                                        <p:attrNameLst>
                                          <p:attrName>style.visibility</p:attrName>
                                        </p:attrNameLst>
                                      </p:cBhvr>
                                      <p:to>
                                        <p:strVal val="visible"/>
                                      </p:to>
                                    </p:set>
                                    <p:animEffect transition="in" filter="fade">
                                      <p:cBhvr>
                                        <p:cTn id="70" dur="500"/>
                                        <p:tgtEl>
                                          <p:spTgt spid="39">
                                            <p:txEl>
                                              <p:pRg st="0" end="0"/>
                                            </p:txEl>
                                          </p:spTgt>
                                        </p:tgtEl>
                                      </p:cBhvr>
                                    </p:animEffect>
                                  </p:childTnLst>
                                </p:cTn>
                              </p:par>
                            </p:childTnLst>
                          </p:cTn>
                        </p:par>
                        <p:par>
                          <p:cTn id="71" fill="hold">
                            <p:stCondLst>
                              <p:cond delay="1750"/>
                            </p:stCondLst>
                            <p:childTnLst>
                              <p:par>
                                <p:cTn id="72" presetID="22" presetClass="entr" presetSubtype="1" fill="hold" grpId="0" nodeType="afterEffect">
                                  <p:stCondLst>
                                    <p:cond delay="0"/>
                                  </p:stCondLst>
                                  <p:childTnLst>
                                    <p:set>
                                      <p:cBhvr>
                                        <p:cTn id="73" dur="1" fill="hold">
                                          <p:stCondLst>
                                            <p:cond delay="0"/>
                                          </p:stCondLst>
                                        </p:cTn>
                                        <p:tgtEl>
                                          <p:spTgt spid="46">
                                            <p:txEl>
                                              <p:pRg st="0" end="0"/>
                                            </p:txEl>
                                          </p:spTgt>
                                        </p:tgtEl>
                                        <p:attrNameLst>
                                          <p:attrName>style.visibility</p:attrName>
                                        </p:attrNameLst>
                                      </p:cBhvr>
                                      <p:to>
                                        <p:strVal val="visible"/>
                                      </p:to>
                                    </p:set>
                                    <p:animEffect transition="in" filter="wipe(up)">
                                      <p:cBhvr>
                                        <p:cTn id="74" dur="500"/>
                                        <p:tgtEl>
                                          <p:spTgt spid="46">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2" accel="12000" decel="8800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1000" fill="hold"/>
                                        <p:tgtEl>
                                          <p:spTgt spid="20"/>
                                        </p:tgtEl>
                                        <p:attrNameLst>
                                          <p:attrName>ppt_x</p:attrName>
                                        </p:attrNameLst>
                                      </p:cBhvr>
                                      <p:tavLst>
                                        <p:tav tm="0">
                                          <p:val>
                                            <p:strVal val="1+#ppt_w/2"/>
                                          </p:val>
                                        </p:tav>
                                        <p:tav tm="100000">
                                          <p:val>
                                            <p:strVal val="#ppt_x"/>
                                          </p:val>
                                        </p:tav>
                                      </p:tavLst>
                                    </p:anim>
                                    <p:anim calcmode="lin" valueType="num">
                                      <p:cBhvr additive="base">
                                        <p:cTn id="80" dur="1000" fill="hold"/>
                                        <p:tgtEl>
                                          <p:spTgt spid="20"/>
                                        </p:tgtEl>
                                        <p:attrNameLst>
                                          <p:attrName>ppt_y</p:attrName>
                                        </p:attrNameLst>
                                      </p:cBhvr>
                                      <p:tavLst>
                                        <p:tav tm="0">
                                          <p:val>
                                            <p:strVal val="#ppt_y"/>
                                          </p:val>
                                        </p:tav>
                                        <p:tav tm="100000">
                                          <p:val>
                                            <p:strVal val="#ppt_y"/>
                                          </p:val>
                                        </p:tav>
                                      </p:tavLst>
                                    </p:anim>
                                  </p:childTnLst>
                                </p:cTn>
                              </p:par>
                            </p:childTnLst>
                          </p:cTn>
                        </p:par>
                        <p:par>
                          <p:cTn id="81" fill="hold">
                            <p:stCondLst>
                              <p:cond delay="1000"/>
                            </p:stCondLst>
                            <p:childTnLst>
                              <p:par>
                                <p:cTn id="82" presetID="22" presetClass="entr" presetSubtype="1" fill="hold" nodeType="after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wipe(up)">
                                      <p:cBhvr>
                                        <p:cTn id="84" dur="250"/>
                                        <p:tgtEl>
                                          <p:spTgt spid="21"/>
                                        </p:tgtEl>
                                      </p:cBhvr>
                                    </p:animEffect>
                                  </p:childTnLst>
                                </p:cTn>
                              </p:par>
                            </p:childTnLst>
                          </p:cTn>
                        </p:par>
                        <p:par>
                          <p:cTn id="85" fill="hold">
                            <p:stCondLst>
                              <p:cond delay="1250"/>
                            </p:stCondLst>
                            <p:childTnLst>
                              <p:par>
                                <p:cTn id="86" presetID="10" presetClass="entr" presetSubtype="0" fill="hold" grpId="0" nodeType="afterEffect">
                                  <p:stCondLst>
                                    <p:cond delay="0"/>
                                  </p:stCondLst>
                                  <p:childTnLst>
                                    <p:set>
                                      <p:cBhvr>
                                        <p:cTn id="87" dur="1" fill="hold">
                                          <p:stCondLst>
                                            <p:cond delay="0"/>
                                          </p:stCondLst>
                                        </p:cTn>
                                        <p:tgtEl>
                                          <p:spTgt spid="41">
                                            <p:txEl>
                                              <p:pRg st="0" end="0"/>
                                            </p:txEl>
                                          </p:spTgt>
                                        </p:tgtEl>
                                        <p:attrNameLst>
                                          <p:attrName>style.visibility</p:attrName>
                                        </p:attrNameLst>
                                      </p:cBhvr>
                                      <p:to>
                                        <p:strVal val="visible"/>
                                      </p:to>
                                    </p:set>
                                    <p:animEffect transition="in" filter="fade">
                                      <p:cBhvr>
                                        <p:cTn id="88" dur="500"/>
                                        <p:tgtEl>
                                          <p:spTgt spid="41">
                                            <p:txEl>
                                              <p:pRg st="0" end="0"/>
                                            </p:txEl>
                                          </p:spTgt>
                                        </p:tgtEl>
                                      </p:cBhvr>
                                    </p:animEffect>
                                  </p:childTnLst>
                                </p:cTn>
                              </p:par>
                            </p:childTnLst>
                          </p:cTn>
                        </p:par>
                        <p:par>
                          <p:cTn id="89" fill="hold">
                            <p:stCondLst>
                              <p:cond delay="1750"/>
                            </p:stCondLst>
                            <p:childTnLst>
                              <p:par>
                                <p:cTn id="90" presetID="22" presetClass="entr" presetSubtype="1" fill="hold" grpId="0" nodeType="afterEffect">
                                  <p:stCondLst>
                                    <p:cond delay="0"/>
                                  </p:stCondLst>
                                  <p:childTnLst>
                                    <p:set>
                                      <p:cBhvr>
                                        <p:cTn id="91" dur="1" fill="hold">
                                          <p:stCondLst>
                                            <p:cond delay="0"/>
                                          </p:stCondLst>
                                        </p:cTn>
                                        <p:tgtEl>
                                          <p:spTgt spid="44">
                                            <p:txEl>
                                              <p:pRg st="0" end="0"/>
                                            </p:txEl>
                                          </p:spTgt>
                                        </p:tgtEl>
                                        <p:attrNameLst>
                                          <p:attrName>style.visibility</p:attrName>
                                        </p:attrNameLst>
                                      </p:cBhvr>
                                      <p:to>
                                        <p:strVal val="visible"/>
                                      </p:to>
                                    </p:set>
                                    <p:animEffect transition="in" filter="wipe(up)">
                                      <p:cBhvr>
                                        <p:cTn id="92"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P spid="23" grpId="0" animBg="1"/>
      <p:bldP spid="26" grpId="0" animBg="1"/>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1" grpId="0" build="p">
        <p:tmplLst>
          <p:tmpl lvl="1">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3" grpId="0" build="p">
        <p:tmplLst>
          <p:tmpl lvl="1">
            <p:tnLst>
              <p:par>
                <p:cTn presetID="22" presetClass="entr" presetSubtype="1"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up)">
                      <p:cBhvr>
                        <p:cTn dur="500"/>
                        <p:tgtEl>
                          <p:spTgt spid="33"/>
                        </p:tgtEl>
                      </p:cBhvr>
                    </p:animEffect>
                  </p:childTnLst>
                </p:cTn>
              </p:par>
            </p:tnLst>
          </p:tmpl>
        </p:tmplLst>
      </p:bldP>
      <p:bldP spid="34" grpId="0" build="p">
        <p:tmplLst>
          <p:tmpl lvl="1">
            <p:tnLst>
              <p:par>
                <p:cTn presetID="22" presetClass="entr" presetSubtype="1"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up)">
                      <p:cBhvr>
                        <p:cTn dur="500"/>
                        <p:tgtEl>
                          <p:spTgt spid="34"/>
                        </p:tgtEl>
                      </p:cBhvr>
                    </p:animEffect>
                  </p:childTnLst>
                </p:cTn>
              </p:par>
            </p:tnLst>
          </p:tmpl>
        </p:tmplLst>
      </p:bldP>
      <p:bldP spid="44" grpId="0" build="p">
        <p:tmplLst>
          <p:tmpl lvl="1">
            <p:tnLst>
              <p:par>
                <p:cTn presetID="22" presetClass="entr" presetSubtype="1"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up)">
                      <p:cBhvr>
                        <p:cTn dur="500"/>
                        <p:tgtEl>
                          <p:spTgt spid="44"/>
                        </p:tgtEl>
                      </p:cBhvr>
                    </p:animEffect>
                  </p:childTnLst>
                </p:cTn>
              </p:par>
            </p:tnLst>
          </p:tmpl>
        </p:tmplLst>
      </p:bldP>
      <p:bldP spid="45" grpId="0" build="p">
        <p:tmplLst>
          <p:tmpl lvl="1">
            <p:tnLst>
              <p:par>
                <p:cTn presetID="22" presetClass="entr" presetSubtype="1"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wipe(up)">
                      <p:cBhvr>
                        <p:cTn dur="500"/>
                        <p:tgtEl>
                          <p:spTgt spid="45"/>
                        </p:tgtEl>
                      </p:cBhvr>
                    </p:animEffect>
                  </p:childTnLst>
                </p:cTn>
              </p:par>
            </p:tnLst>
          </p:tmpl>
        </p:tmplLst>
      </p:bldP>
      <p:bldP spid="46" grpId="0" build="p">
        <p:tmplLst>
          <p:tmpl lvl="1">
            <p:tnLst>
              <p:par>
                <p:cTn presetID="22" presetClass="entr" presetSubtype="1"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up)">
                      <p:cBhvr>
                        <p:cTn dur="500"/>
                        <p:tgtEl>
                          <p:spTgt spid="46"/>
                        </p:tgtEl>
                      </p:cBhvr>
                    </p:animEffec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 boxes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54615"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16" name="Title 1">
            <a:extLst>
              <a:ext uri="{FF2B5EF4-FFF2-40B4-BE49-F238E27FC236}">
                <a16:creationId xmlns:a16="http://schemas.microsoft.com/office/drawing/2014/main" id="{5B6D3DA5-3340-EF47-B15D-291582037D01}"/>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5" name="Content Placeholder 2">
            <a:extLst>
              <a:ext uri="{FF2B5EF4-FFF2-40B4-BE49-F238E27FC236}">
                <a16:creationId xmlns:a16="http://schemas.microsoft.com/office/drawing/2014/main" id="{CE9C4906-4C4E-A74E-B75C-FD3BF9117E69}"/>
              </a:ext>
            </a:extLst>
          </p:cNvPr>
          <p:cNvSpPr>
            <a:spLocks noGrp="1"/>
          </p:cNvSpPr>
          <p:nvPr>
            <p:ph idx="1" hasCustomPrompt="1"/>
          </p:nvPr>
        </p:nvSpPr>
        <p:spPr>
          <a:xfrm>
            <a:off x="1081779"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17" name="Content Placeholder 2">
            <a:extLst>
              <a:ext uri="{FF2B5EF4-FFF2-40B4-BE49-F238E27FC236}">
                <a16:creationId xmlns:a16="http://schemas.microsoft.com/office/drawing/2014/main" id="{0FB64B3F-4335-1943-9D37-54A38D439508}"/>
              </a:ext>
            </a:extLst>
          </p:cNvPr>
          <p:cNvSpPr>
            <a:spLocks noGrp="1"/>
          </p:cNvSpPr>
          <p:nvPr>
            <p:ph idx="22" hasCustomPrompt="1"/>
          </p:nvPr>
        </p:nvSpPr>
        <p:spPr>
          <a:xfrm>
            <a:off x="4669968"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18" name="Content Placeholder 2">
            <a:extLst>
              <a:ext uri="{FF2B5EF4-FFF2-40B4-BE49-F238E27FC236}">
                <a16:creationId xmlns:a16="http://schemas.microsoft.com/office/drawing/2014/main" id="{72A77B79-4840-4343-B221-301CC5F18C64}"/>
              </a:ext>
            </a:extLst>
          </p:cNvPr>
          <p:cNvSpPr>
            <a:spLocks noGrp="1"/>
          </p:cNvSpPr>
          <p:nvPr>
            <p:ph idx="23" hasCustomPrompt="1"/>
          </p:nvPr>
        </p:nvSpPr>
        <p:spPr>
          <a:xfrm>
            <a:off x="8298194"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Tree>
    <p:extLst>
      <p:ext uri="{BB962C8B-B14F-4D97-AF65-F5344CB8AC3E}">
        <p14:creationId xmlns:p14="http://schemas.microsoft.com/office/powerpoint/2010/main" val="32468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 calcmode="lin" valueType="num">
                                      <p:cBhvr additive="base">
                                        <p:cTn id="29"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8">
                                            <p:txEl>
                                              <p:pRg st="0" end="0"/>
                                            </p:txEl>
                                          </p:spTgt>
                                        </p:tgtEl>
                                        <p:attrNameLst>
                                          <p:attrName>style.visibility</p:attrName>
                                        </p:attrNameLst>
                                      </p:cBhvr>
                                      <p:to>
                                        <p:strVal val="visible"/>
                                      </p:to>
                                    </p:set>
                                    <p:anim calcmode="lin" valueType="num">
                                      <p:cBhvr additive="base">
                                        <p:cTn id="4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5" grpId="0" build="p">
        <p:tmplLst>
          <p:tmpl lvl="1">
            <p:tnLst>
              <p:par>
                <p:cTn presetID="2" presetClass="entr" presetSubtype="4"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1+#ppt_h/2"/>
                          </p:val>
                        </p:tav>
                        <p:tav tm="100000">
                          <p:val>
                            <p:strVal val="#ppt_y"/>
                          </p:val>
                        </p:tav>
                      </p:tavLst>
                    </p:anim>
                  </p:childTnLst>
                </p:cTn>
              </p:par>
            </p:tnLst>
          </p:tmpl>
        </p:tmplLst>
      </p:bldP>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79"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4669968"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14578" y="2454213"/>
            <a:ext cx="3410779" cy="3185160"/>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58157"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58157"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3242322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3"/>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3"/>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3"/>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3"/>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36777" y="2454213"/>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0356"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0356"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Tree>
    <p:extLst>
      <p:ext uri="{BB962C8B-B14F-4D97-AF65-F5344CB8AC3E}">
        <p14:creationId xmlns:p14="http://schemas.microsoft.com/office/powerpoint/2010/main" val="248204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3"/>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3"/>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3"/>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3"/>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46010" y="2454213"/>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9589"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9589"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22" name="Text Placeholder 2">
            <a:extLst>
              <a:ext uri="{FF2B5EF4-FFF2-40B4-BE49-F238E27FC236}">
                <a16:creationId xmlns:a16="http://schemas.microsoft.com/office/drawing/2014/main" id="{73622513-D7DA-404A-8B3F-A2C1543D8278}"/>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Tree>
    <p:extLst>
      <p:ext uri="{BB962C8B-B14F-4D97-AF65-F5344CB8AC3E}">
        <p14:creationId xmlns:p14="http://schemas.microsoft.com/office/powerpoint/2010/main" val="426132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4. Title slide with image ">
    <p:spTree>
      <p:nvGrpSpPr>
        <p:cNvPr id="1" name=""/>
        <p:cNvGrpSpPr/>
        <p:nvPr/>
      </p:nvGrpSpPr>
      <p:grpSpPr>
        <a:xfrm>
          <a:off x="0" y="0"/>
          <a:ext cx="0" cy="0"/>
          <a:chOff x="0" y="0"/>
          <a:chExt cx="0" cy="0"/>
        </a:xfrm>
      </p:grpSpPr>
      <p:pic>
        <p:nvPicPr>
          <p:cNvPr id="5" name="Picture 4" descr="A person standing in front of a mountain&#10;&#10;Description automatically generated">
            <a:extLst>
              <a:ext uri="{FF2B5EF4-FFF2-40B4-BE49-F238E27FC236}">
                <a16:creationId xmlns:a16="http://schemas.microsoft.com/office/drawing/2014/main" id="{6B4171AE-B988-8344-BB07-70051E693B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365F8644-6525-4248-A050-580A82F3D801}"/>
              </a:ext>
            </a:extLst>
          </p:cNvPr>
          <p:cNvSpPr/>
          <p:nvPr userDrawn="1"/>
        </p:nvSpPr>
        <p:spPr>
          <a:xfrm>
            <a:off x="0" y="0"/>
            <a:ext cx="12192000" cy="4817194"/>
          </a:xfrm>
          <a:prstGeom prst="rect">
            <a:avLst/>
          </a:prstGeom>
          <a:gradFill>
            <a:gsLst>
              <a:gs pos="100000">
                <a:schemeClr val="accent1">
                  <a:lumMod val="5000"/>
                  <a:lumOff val="95000"/>
                  <a:alpha val="73000"/>
                </a:schemeClr>
              </a:gs>
              <a:gs pos="0">
                <a:schemeClr val="bg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7" name="Picture 16" descr="A picture containing food, drawing&#10;&#10;Description automatically generated">
            <a:extLst>
              <a:ext uri="{FF2B5EF4-FFF2-40B4-BE49-F238E27FC236}">
                <a16:creationId xmlns:a16="http://schemas.microsoft.com/office/drawing/2014/main" id="{8677F55C-CDF7-D640-92ED-77C0954B34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
        <p:nvSpPr>
          <p:cNvPr id="32" name="Title 1">
            <a:extLst>
              <a:ext uri="{FF2B5EF4-FFF2-40B4-BE49-F238E27FC236}">
                <a16:creationId xmlns:a16="http://schemas.microsoft.com/office/drawing/2014/main" id="{031FBBC5-94A3-8645-9665-3DF7089F714D}"/>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rgbClr val="005E58"/>
                </a:solidFill>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3" name="Subtitle 2">
            <a:extLst>
              <a:ext uri="{FF2B5EF4-FFF2-40B4-BE49-F238E27FC236}">
                <a16:creationId xmlns:a16="http://schemas.microsoft.com/office/drawing/2014/main" id="{801ACBED-59FB-AD40-99D3-75EC1316A98A}"/>
              </a:ext>
            </a:extLst>
          </p:cNvPr>
          <p:cNvSpPr>
            <a:spLocks noGrp="1"/>
          </p:cNvSpPr>
          <p:nvPr>
            <p:ph type="subTitle" idx="1" hasCustomPrompt="1"/>
          </p:nvPr>
        </p:nvSpPr>
        <p:spPr>
          <a:xfrm>
            <a:off x="1524000" y="2247881"/>
            <a:ext cx="9144000" cy="1311622"/>
          </a:xfrm>
        </p:spPr>
        <p:txBody>
          <a:bodyPr/>
          <a:lstStyle>
            <a:lvl1pPr marL="0" indent="0" algn="ctr">
              <a:buNone/>
              <a:defRPr sz="2400">
                <a:solidFill>
                  <a:srgbClr val="2B2A2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close up of a sign&#10;&#10;Description automatically generated">
            <a:extLst>
              <a:ext uri="{FF2B5EF4-FFF2-40B4-BE49-F238E27FC236}">
                <a16:creationId xmlns:a16="http://schemas.microsoft.com/office/drawing/2014/main" id="{9E06E778-EB7D-3C4F-B48A-AF2EF319E7E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3"/>
          </a:xfrm>
          <a:prstGeom prst="rect">
            <a:avLst/>
          </a:prstGeom>
        </p:spPr>
      </p:pic>
    </p:spTree>
    <p:extLst>
      <p:ext uri="{BB962C8B-B14F-4D97-AF65-F5344CB8AC3E}">
        <p14:creationId xmlns:p14="http://schemas.microsoft.com/office/powerpoint/2010/main" val="25689383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 Content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24D93B-0EFB-924B-8785-34E566A9111F}"/>
              </a:ext>
            </a:extLst>
          </p:cNvPr>
          <p:cNvSpPr/>
          <p:nvPr userDrawn="1"/>
        </p:nvSpPr>
        <p:spPr>
          <a:xfrm>
            <a:off x="8054615" y="987424"/>
            <a:ext cx="3410779" cy="4651949"/>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98194" y="2240633"/>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1218627"/>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3FF0CE3A-252A-FB40-A308-7B66F3A48922}"/>
              </a:ext>
            </a:extLst>
          </p:cNvPr>
          <p:cNvSpPr>
            <a:spLocks noGrp="1"/>
          </p:cNvSpPr>
          <p:nvPr>
            <p:ph type="title" hasCustomPrompt="1"/>
          </p:nvPr>
        </p:nvSpPr>
        <p:spPr>
          <a:xfrm>
            <a:off x="839788" y="987424"/>
            <a:ext cx="6599398" cy="1321823"/>
          </a:xfrm>
        </p:spPr>
        <p:txBody>
          <a:bodyPr anchor="b">
            <a:normAutofit/>
          </a:bodyPr>
          <a:lstStyle>
            <a:lvl1pPr>
              <a:defRPr sz="3600"/>
            </a:lvl1pPr>
          </a:lstStyle>
          <a:p>
            <a:r>
              <a:rPr lang="en-GB"/>
              <a:t>Click to edit headline</a:t>
            </a:r>
            <a:endParaRPr lang="en-DK"/>
          </a:p>
        </p:txBody>
      </p:sp>
      <p:sp>
        <p:nvSpPr>
          <p:cNvPr id="16" name="Text Placeholder 3">
            <a:extLst>
              <a:ext uri="{FF2B5EF4-FFF2-40B4-BE49-F238E27FC236}">
                <a16:creationId xmlns:a16="http://schemas.microsoft.com/office/drawing/2014/main" id="{C41F4998-465A-F54A-B84E-605B0C2D3D33}"/>
              </a:ext>
            </a:extLst>
          </p:cNvPr>
          <p:cNvSpPr>
            <a:spLocks noGrp="1"/>
          </p:cNvSpPr>
          <p:nvPr>
            <p:ph type="body" sz="half" idx="2" hasCustomPrompt="1"/>
          </p:nvPr>
        </p:nvSpPr>
        <p:spPr>
          <a:xfrm>
            <a:off x="839788" y="2510724"/>
            <a:ext cx="6599398" cy="312864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Tree>
    <p:extLst>
      <p:ext uri="{BB962C8B-B14F-4D97-AF65-F5344CB8AC3E}">
        <p14:creationId xmlns:p14="http://schemas.microsoft.com/office/powerpoint/2010/main" val="2468920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 calcmode="lin" valueType="num">
                                      <p:cBhvr additive="base">
                                        <p:cTn id="1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 calcmode="lin" valueType="num">
                                      <p:cBhvr additive="base">
                                        <p:cTn id="15"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2057399"/>
            <a:ext cx="5437186" cy="3855028"/>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xt Placeholder 2">
            <a:extLst>
              <a:ext uri="{FF2B5EF4-FFF2-40B4-BE49-F238E27FC236}">
                <a16:creationId xmlns:a16="http://schemas.microsoft.com/office/drawing/2014/main" id="{F90E6657-4F9A-5E40-BC80-28410D1ED210}"/>
              </a:ext>
            </a:extLst>
          </p:cNvPr>
          <p:cNvSpPr>
            <a:spLocks noGrp="1"/>
          </p:cNvSpPr>
          <p:nvPr>
            <p:ph type="body" sz="quarter" idx="13" hasCustomPrompt="1"/>
          </p:nvPr>
        </p:nvSpPr>
        <p:spPr>
          <a:xfrm>
            <a:off x="6642894" y="3593125"/>
            <a:ext cx="3943666" cy="142697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6CAF983E-80BF-1B46-B98A-1F8770B6A766}"/>
              </a:ext>
            </a:extLst>
          </p:cNvPr>
          <p:cNvSpPr>
            <a:spLocks noGrp="1"/>
          </p:cNvSpPr>
          <p:nvPr>
            <p:ph type="body" sz="quarter" idx="20" hasCustomPrompt="1"/>
          </p:nvPr>
        </p:nvSpPr>
        <p:spPr>
          <a:xfrm>
            <a:off x="6642894" y="2486934"/>
            <a:ext cx="3581401" cy="800644"/>
          </a:xfrm>
          <a:prstGeom prst="rect">
            <a:avLst/>
          </a:prstGeom>
        </p:spPr>
        <p:txBody>
          <a:bodyPr anchor="b">
            <a:noAutofit/>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6" name="Title 1">
            <a:extLst>
              <a:ext uri="{FF2B5EF4-FFF2-40B4-BE49-F238E27FC236}">
                <a16:creationId xmlns:a16="http://schemas.microsoft.com/office/drawing/2014/main" id="{F7E57742-5D88-CC46-BBAB-0276F895C619}"/>
              </a:ext>
            </a:extLst>
          </p:cNvPr>
          <p:cNvSpPr>
            <a:spLocks noGrp="1"/>
          </p:cNvSpPr>
          <p:nvPr>
            <p:ph type="title" hasCustomPrompt="1"/>
          </p:nvPr>
        </p:nvSpPr>
        <p:spPr>
          <a:xfrm>
            <a:off x="838200" y="780945"/>
            <a:ext cx="10515600" cy="851941"/>
          </a:xfrm>
        </p:spPr>
        <p:txBody>
          <a:bodyPr/>
          <a:lstStyle>
            <a:lvl1pPr algn="ctr">
              <a:defRPr/>
            </a:lvl1pPr>
          </a:lstStyle>
          <a:p>
            <a:r>
              <a:rPr lang="en-GB"/>
              <a:t>Click to edit headline</a:t>
            </a:r>
            <a:endParaRPr lang="en-DK"/>
          </a:p>
        </p:txBody>
      </p:sp>
      <p:sp>
        <p:nvSpPr>
          <p:cNvPr id="8" name="Picture Placeholder 7">
            <a:extLst>
              <a:ext uri="{FF2B5EF4-FFF2-40B4-BE49-F238E27FC236}">
                <a16:creationId xmlns:a16="http://schemas.microsoft.com/office/drawing/2014/main" id="{BBF7A64D-38E9-FB4B-BBA2-DF3FC7C0B457}"/>
              </a:ext>
            </a:extLst>
          </p:cNvPr>
          <p:cNvSpPr>
            <a:spLocks noGrp="1"/>
          </p:cNvSpPr>
          <p:nvPr>
            <p:ph type="pic" sz="quarter" idx="21" hasCustomPrompt="1"/>
          </p:nvPr>
        </p:nvSpPr>
        <p:spPr>
          <a:xfrm>
            <a:off x="838199" y="2057400"/>
            <a:ext cx="4984353" cy="385527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26302779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2.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6096000" y="0"/>
            <a:ext cx="6096000" cy="6858000"/>
          </a:xfrm>
        </p:spPr>
        <p:txBody>
          <a:bodyPr>
            <a:normAutofit/>
          </a:bodyPr>
          <a:lstStyle>
            <a:lvl1pPr marL="0" indent="0">
              <a:buNone/>
              <a:defRPr sz="1600"/>
            </a:lvl1pPr>
          </a:lstStyle>
          <a:p>
            <a:r>
              <a:rPr lang="en-DK"/>
              <a:t>Clik to insert image </a:t>
            </a:r>
          </a:p>
        </p:txBody>
      </p:sp>
    </p:spTree>
    <p:extLst>
      <p:ext uri="{BB962C8B-B14F-4D97-AF65-F5344CB8AC3E}">
        <p14:creationId xmlns:p14="http://schemas.microsoft.com/office/powerpoint/2010/main" val="19970215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7085605"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7085605"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0" y="0"/>
            <a:ext cx="6096000" cy="6858000"/>
          </a:xfrm>
        </p:spPr>
        <p:txBody>
          <a:bodyPr>
            <a:normAutofit/>
          </a:bodyPr>
          <a:lstStyle>
            <a:lvl1pPr marL="0" indent="0">
              <a:buNone/>
              <a:defRPr sz="1600"/>
            </a:lvl1pPr>
          </a:lstStyle>
          <a:p>
            <a:r>
              <a:rPr lang="en-DK"/>
              <a:t>Clik to insert image </a:t>
            </a:r>
          </a:p>
        </p:txBody>
      </p:sp>
    </p:spTree>
    <p:extLst>
      <p:ext uri="{BB962C8B-B14F-4D97-AF65-F5344CB8AC3E}">
        <p14:creationId xmlns:p14="http://schemas.microsoft.com/office/powerpoint/2010/main" val="26679906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 Image with caption">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790417" y="1420812"/>
            <a:ext cx="4224938" cy="1508368"/>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790417" y="3115159"/>
            <a:ext cx="4224938" cy="232202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1534205" y="1420812"/>
            <a:ext cx="4984353" cy="401637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5528673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 with 3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1632426" y="234792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4" name="Text Placeholder 2">
            <a:extLst>
              <a:ext uri="{FF2B5EF4-FFF2-40B4-BE49-F238E27FC236}">
                <a16:creationId xmlns:a16="http://schemas.microsoft.com/office/drawing/2014/main" id="{BA7EE762-20B4-7848-96E8-1C247677B32D}"/>
              </a:ext>
            </a:extLst>
          </p:cNvPr>
          <p:cNvSpPr>
            <a:spLocks noGrp="1"/>
          </p:cNvSpPr>
          <p:nvPr>
            <p:ph type="body" sz="quarter" idx="13" hasCustomPrompt="1"/>
          </p:nvPr>
        </p:nvSpPr>
        <p:spPr>
          <a:xfrm>
            <a:off x="1632426" y="2824658"/>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5" name="Oval 4">
            <a:extLst>
              <a:ext uri="{FF2B5EF4-FFF2-40B4-BE49-F238E27FC236}">
                <a16:creationId xmlns:a16="http://schemas.microsoft.com/office/drawing/2014/main" id="{3B20F7B6-9B0E-9746-A981-396D54D8DA58}"/>
              </a:ext>
            </a:extLst>
          </p:cNvPr>
          <p:cNvSpPr/>
          <p:nvPr userDrawn="1"/>
        </p:nvSpPr>
        <p:spPr>
          <a:xfrm>
            <a:off x="677547" y="233992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7" name="Text Placeholder 2">
            <a:extLst>
              <a:ext uri="{FF2B5EF4-FFF2-40B4-BE49-F238E27FC236}">
                <a16:creationId xmlns:a16="http://schemas.microsoft.com/office/drawing/2014/main" id="{E1B56689-2759-1F43-BEB1-D00BE7A5F5E5}"/>
              </a:ext>
            </a:extLst>
          </p:cNvPr>
          <p:cNvSpPr>
            <a:spLocks noGrp="1"/>
          </p:cNvSpPr>
          <p:nvPr>
            <p:ph type="body" sz="quarter" idx="22" hasCustomPrompt="1"/>
          </p:nvPr>
        </p:nvSpPr>
        <p:spPr>
          <a:xfrm>
            <a:off x="1632426" y="3678097"/>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8" name="Text Placeholder 2">
            <a:extLst>
              <a:ext uri="{FF2B5EF4-FFF2-40B4-BE49-F238E27FC236}">
                <a16:creationId xmlns:a16="http://schemas.microsoft.com/office/drawing/2014/main" id="{7B001109-90B7-F543-82A2-07CF7E64E4F1}"/>
              </a:ext>
            </a:extLst>
          </p:cNvPr>
          <p:cNvSpPr>
            <a:spLocks noGrp="1"/>
          </p:cNvSpPr>
          <p:nvPr>
            <p:ph type="body" sz="quarter" idx="23" hasCustomPrompt="1"/>
          </p:nvPr>
        </p:nvSpPr>
        <p:spPr>
          <a:xfrm>
            <a:off x="1632426" y="4154830"/>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9" name="Oval 8">
            <a:extLst>
              <a:ext uri="{FF2B5EF4-FFF2-40B4-BE49-F238E27FC236}">
                <a16:creationId xmlns:a16="http://schemas.microsoft.com/office/drawing/2014/main" id="{357E411F-3377-B24F-BFF9-89EDA7B276B7}"/>
              </a:ext>
            </a:extLst>
          </p:cNvPr>
          <p:cNvSpPr/>
          <p:nvPr userDrawn="1"/>
        </p:nvSpPr>
        <p:spPr>
          <a:xfrm>
            <a:off x="677547" y="367010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11" name="Text Placeholder 2">
            <a:extLst>
              <a:ext uri="{FF2B5EF4-FFF2-40B4-BE49-F238E27FC236}">
                <a16:creationId xmlns:a16="http://schemas.microsoft.com/office/drawing/2014/main" id="{EAEB0D5E-4923-5742-B476-F9F8568B8D6D}"/>
              </a:ext>
            </a:extLst>
          </p:cNvPr>
          <p:cNvSpPr>
            <a:spLocks noGrp="1"/>
          </p:cNvSpPr>
          <p:nvPr>
            <p:ph type="body" sz="quarter" idx="25" hasCustomPrompt="1"/>
          </p:nvPr>
        </p:nvSpPr>
        <p:spPr>
          <a:xfrm>
            <a:off x="1632426" y="490607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12" name="Text Placeholder 2">
            <a:extLst>
              <a:ext uri="{FF2B5EF4-FFF2-40B4-BE49-F238E27FC236}">
                <a16:creationId xmlns:a16="http://schemas.microsoft.com/office/drawing/2014/main" id="{E5BAFB70-02B7-704D-9F65-2CB6F4E6322E}"/>
              </a:ext>
            </a:extLst>
          </p:cNvPr>
          <p:cNvSpPr>
            <a:spLocks noGrp="1"/>
          </p:cNvSpPr>
          <p:nvPr>
            <p:ph type="body" sz="quarter" idx="26" hasCustomPrompt="1"/>
          </p:nvPr>
        </p:nvSpPr>
        <p:spPr>
          <a:xfrm>
            <a:off x="1632426" y="5382808"/>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3" name="Oval 12">
            <a:extLst>
              <a:ext uri="{FF2B5EF4-FFF2-40B4-BE49-F238E27FC236}">
                <a16:creationId xmlns:a16="http://schemas.microsoft.com/office/drawing/2014/main" id="{4D40607D-5897-C149-AAEB-326F88CC8083}"/>
              </a:ext>
            </a:extLst>
          </p:cNvPr>
          <p:cNvSpPr/>
          <p:nvPr userDrawn="1"/>
        </p:nvSpPr>
        <p:spPr>
          <a:xfrm>
            <a:off x="677547" y="489807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6096000" y="2339928"/>
            <a:ext cx="5257800" cy="3416347"/>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
        <p:nvSpPr>
          <p:cNvPr id="18" name="Title 1">
            <a:extLst>
              <a:ext uri="{FF2B5EF4-FFF2-40B4-BE49-F238E27FC236}">
                <a16:creationId xmlns:a16="http://schemas.microsoft.com/office/drawing/2014/main" id="{A01F4310-53CE-2446-8A12-528888EBF7ED}"/>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20259102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 Image with 4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9001274" y="1052946"/>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5" name="Oval 4">
            <a:extLst>
              <a:ext uri="{FF2B5EF4-FFF2-40B4-BE49-F238E27FC236}">
                <a16:creationId xmlns:a16="http://schemas.microsoft.com/office/drawing/2014/main" id="{3B20F7B6-9B0E-9746-A981-396D54D8DA58}"/>
              </a:ext>
            </a:extLst>
          </p:cNvPr>
          <p:cNvSpPr/>
          <p:nvPr userDrawn="1"/>
        </p:nvSpPr>
        <p:spPr>
          <a:xfrm>
            <a:off x="8046394" y="104495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4419896" y="0"/>
            <a:ext cx="3251765"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
        <p:nvSpPr>
          <p:cNvPr id="17" name="Text Placeholder 2">
            <a:extLst>
              <a:ext uri="{FF2B5EF4-FFF2-40B4-BE49-F238E27FC236}">
                <a16:creationId xmlns:a16="http://schemas.microsoft.com/office/drawing/2014/main" id="{C24AE629-1C0D-CC4A-BE03-8B6682DF9A2C}"/>
              </a:ext>
            </a:extLst>
          </p:cNvPr>
          <p:cNvSpPr>
            <a:spLocks noGrp="1"/>
          </p:cNvSpPr>
          <p:nvPr>
            <p:ph type="body" sz="quarter" idx="29" hasCustomPrompt="1"/>
          </p:nvPr>
        </p:nvSpPr>
        <p:spPr>
          <a:xfrm>
            <a:off x="9001274" y="2316221"/>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19" name="Oval 18">
            <a:extLst>
              <a:ext uri="{FF2B5EF4-FFF2-40B4-BE49-F238E27FC236}">
                <a16:creationId xmlns:a16="http://schemas.microsoft.com/office/drawing/2014/main" id="{B33C0FED-428C-0C48-A54E-FCB03DE20541}"/>
              </a:ext>
            </a:extLst>
          </p:cNvPr>
          <p:cNvSpPr/>
          <p:nvPr userDrawn="1"/>
        </p:nvSpPr>
        <p:spPr>
          <a:xfrm>
            <a:off x="8046394" y="230822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21" name="Text Placeholder 2">
            <a:extLst>
              <a:ext uri="{FF2B5EF4-FFF2-40B4-BE49-F238E27FC236}">
                <a16:creationId xmlns:a16="http://schemas.microsoft.com/office/drawing/2014/main" id="{588F8FA9-C153-9447-9F87-3EA6ED04EB5E}"/>
              </a:ext>
            </a:extLst>
          </p:cNvPr>
          <p:cNvSpPr>
            <a:spLocks noGrp="1"/>
          </p:cNvSpPr>
          <p:nvPr>
            <p:ph type="body" sz="quarter" idx="32" hasCustomPrompt="1"/>
          </p:nvPr>
        </p:nvSpPr>
        <p:spPr>
          <a:xfrm>
            <a:off x="9001274" y="3648412"/>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23" name="Oval 22">
            <a:extLst>
              <a:ext uri="{FF2B5EF4-FFF2-40B4-BE49-F238E27FC236}">
                <a16:creationId xmlns:a16="http://schemas.microsoft.com/office/drawing/2014/main" id="{94E1F4F8-B596-7940-A902-B2541993B8A7}"/>
              </a:ext>
            </a:extLst>
          </p:cNvPr>
          <p:cNvSpPr/>
          <p:nvPr userDrawn="1"/>
        </p:nvSpPr>
        <p:spPr>
          <a:xfrm>
            <a:off x="8046394" y="3640416"/>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25" name="Title 1">
            <a:extLst>
              <a:ext uri="{FF2B5EF4-FFF2-40B4-BE49-F238E27FC236}">
                <a16:creationId xmlns:a16="http://schemas.microsoft.com/office/drawing/2014/main" id="{39A2ED5B-592D-A448-BB84-B4F679DE5DC1}"/>
              </a:ext>
            </a:extLst>
          </p:cNvPr>
          <p:cNvSpPr>
            <a:spLocks noGrp="1"/>
          </p:cNvSpPr>
          <p:nvPr>
            <p:ph type="title" hasCustomPrompt="1"/>
          </p:nvPr>
        </p:nvSpPr>
        <p:spPr>
          <a:xfrm>
            <a:off x="839788" y="987424"/>
            <a:ext cx="3251765" cy="1321823"/>
          </a:xfrm>
        </p:spPr>
        <p:txBody>
          <a:bodyPr anchor="b">
            <a:normAutofit/>
          </a:bodyPr>
          <a:lstStyle>
            <a:lvl1pPr>
              <a:defRPr sz="3600"/>
            </a:lvl1pPr>
          </a:lstStyle>
          <a:p>
            <a:r>
              <a:rPr lang="en-GB"/>
              <a:t>Click to edit headline</a:t>
            </a:r>
            <a:endParaRPr lang="en-DK"/>
          </a:p>
        </p:txBody>
      </p:sp>
      <p:sp>
        <p:nvSpPr>
          <p:cNvPr id="26" name="Text Placeholder 3">
            <a:extLst>
              <a:ext uri="{FF2B5EF4-FFF2-40B4-BE49-F238E27FC236}">
                <a16:creationId xmlns:a16="http://schemas.microsoft.com/office/drawing/2014/main" id="{40CD6B50-83DA-9243-BB4B-6FF0CCCA8325}"/>
              </a:ext>
            </a:extLst>
          </p:cNvPr>
          <p:cNvSpPr>
            <a:spLocks noGrp="1"/>
          </p:cNvSpPr>
          <p:nvPr>
            <p:ph type="body" sz="half" idx="2" hasCustomPrompt="1"/>
          </p:nvPr>
        </p:nvSpPr>
        <p:spPr>
          <a:xfrm>
            <a:off x="839788" y="2510724"/>
            <a:ext cx="3251765"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
        <p:nvSpPr>
          <p:cNvPr id="27" name="Text Placeholder 2">
            <a:extLst>
              <a:ext uri="{FF2B5EF4-FFF2-40B4-BE49-F238E27FC236}">
                <a16:creationId xmlns:a16="http://schemas.microsoft.com/office/drawing/2014/main" id="{114BDEDE-2F72-4340-A598-3CD69F0B12E0}"/>
              </a:ext>
            </a:extLst>
          </p:cNvPr>
          <p:cNvSpPr>
            <a:spLocks noGrp="1"/>
          </p:cNvSpPr>
          <p:nvPr>
            <p:ph type="body" sz="quarter" idx="35" hasCustomPrompt="1"/>
          </p:nvPr>
        </p:nvSpPr>
        <p:spPr>
          <a:xfrm>
            <a:off x="9001274" y="4903691"/>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28" name="Oval 27">
            <a:extLst>
              <a:ext uri="{FF2B5EF4-FFF2-40B4-BE49-F238E27FC236}">
                <a16:creationId xmlns:a16="http://schemas.microsoft.com/office/drawing/2014/main" id="{13B38784-1895-A04D-9E3B-AAF8CEB1C200}"/>
              </a:ext>
            </a:extLst>
          </p:cNvPr>
          <p:cNvSpPr/>
          <p:nvPr userDrawn="1"/>
        </p:nvSpPr>
        <p:spPr>
          <a:xfrm>
            <a:off x="8046394" y="489569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4</a:t>
            </a:r>
            <a:endParaRPr lang="en-DK" sz="2400" b="1">
              <a:solidFill>
                <a:schemeClr val="accent1"/>
              </a:solidFill>
            </a:endParaRPr>
          </a:p>
        </p:txBody>
      </p:sp>
    </p:spTree>
    <p:extLst>
      <p:ext uri="{BB962C8B-B14F-4D97-AF65-F5344CB8AC3E}">
        <p14:creationId xmlns:p14="http://schemas.microsoft.com/office/powerpoint/2010/main" val="12073876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 Image with 4 bulets">
    <p:spTree>
      <p:nvGrpSpPr>
        <p:cNvPr id="1" name=""/>
        <p:cNvGrpSpPr/>
        <p:nvPr/>
      </p:nvGrpSpPr>
      <p:grpSpPr>
        <a:xfrm>
          <a:off x="0" y="0"/>
          <a:ext cx="0" cy="0"/>
          <a:chOff x="0" y="0"/>
          <a:chExt cx="0" cy="0"/>
        </a:xfrm>
      </p:grpSpPr>
      <p:pic>
        <p:nvPicPr>
          <p:cNvPr id="21" name="Picture 20" descr="A picture containing outdoor, mountain, water, kite&#10;&#10;Description automatically generated">
            <a:extLst>
              <a:ext uri="{FF2B5EF4-FFF2-40B4-BE49-F238E27FC236}">
                <a16:creationId xmlns:a16="http://schemas.microsoft.com/office/drawing/2014/main" id="{3DA47F0B-3603-854F-973E-C857DC764B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3403778"/>
          </a:xfrm>
          <a:prstGeom prst="rect">
            <a:avLst/>
          </a:prstGeom>
        </p:spPr>
      </p:pic>
      <p:sp>
        <p:nvSpPr>
          <p:cNvPr id="3" name="Rectangle 2">
            <a:extLst>
              <a:ext uri="{FF2B5EF4-FFF2-40B4-BE49-F238E27FC236}">
                <a16:creationId xmlns:a16="http://schemas.microsoft.com/office/drawing/2014/main" id="{D1280932-7676-8B43-975D-2946029368FF}"/>
              </a:ext>
            </a:extLst>
          </p:cNvPr>
          <p:cNvSpPr/>
          <p:nvPr userDrawn="1"/>
        </p:nvSpPr>
        <p:spPr>
          <a:xfrm>
            <a:off x="658813" y="2133600"/>
            <a:ext cx="10893107" cy="472440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BDD1B444-F8CC-6C41-BB48-30253DC19AF5}"/>
              </a:ext>
            </a:extLst>
          </p:cNvPr>
          <p:cNvSpPr>
            <a:spLocks noGrp="1"/>
          </p:cNvSpPr>
          <p:nvPr>
            <p:ph type="body" sz="quarter" idx="20" hasCustomPrompt="1"/>
          </p:nvPr>
        </p:nvSpPr>
        <p:spPr>
          <a:xfrm>
            <a:off x="2419667"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Headline</a:t>
            </a:r>
          </a:p>
        </p:txBody>
      </p:sp>
      <p:sp>
        <p:nvSpPr>
          <p:cNvPr id="5" name="Text Placeholder 2">
            <a:extLst>
              <a:ext uri="{FF2B5EF4-FFF2-40B4-BE49-F238E27FC236}">
                <a16:creationId xmlns:a16="http://schemas.microsoft.com/office/drawing/2014/main" id="{C89010D9-4482-8242-955E-21D6D6E8F0D4}"/>
              </a:ext>
            </a:extLst>
          </p:cNvPr>
          <p:cNvSpPr>
            <a:spLocks noGrp="1"/>
          </p:cNvSpPr>
          <p:nvPr>
            <p:ph type="body" sz="quarter" idx="13" hasCustomPrompt="1"/>
          </p:nvPr>
        </p:nvSpPr>
        <p:spPr>
          <a:xfrm>
            <a:off x="2419666" y="340377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6" name="Oval 5">
            <a:extLst>
              <a:ext uri="{FF2B5EF4-FFF2-40B4-BE49-F238E27FC236}">
                <a16:creationId xmlns:a16="http://schemas.microsoft.com/office/drawing/2014/main" id="{82A52D33-8A17-4B48-83DD-80025DA30814}"/>
              </a:ext>
            </a:extLst>
          </p:cNvPr>
          <p:cNvSpPr/>
          <p:nvPr userDrawn="1"/>
        </p:nvSpPr>
        <p:spPr>
          <a:xfrm>
            <a:off x="1464787" y="291904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8" name="Oval 7">
            <a:extLst>
              <a:ext uri="{FF2B5EF4-FFF2-40B4-BE49-F238E27FC236}">
                <a16:creationId xmlns:a16="http://schemas.microsoft.com/office/drawing/2014/main" id="{6785C28A-102F-B545-9BA8-485D67E69AA5}"/>
              </a:ext>
            </a:extLst>
          </p:cNvPr>
          <p:cNvSpPr/>
          <p:nvPr userDrawn="1"/>
        </p:nvSpPr>
        <p:spPr>
          <a:xfrm>
            <a:off x="6581932" y="291904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10" name="Oval 9">
            <a:extLst>
              <a:ext uri="{FF2B5EF4-FFF2-40B4-BE49-F238E27FC236}">
                <a16:creationId xmlns:a16="http://schemas.microsoft.com/office/drawing/2014/main" id="{A3A2983A-6D6C-F84A-B95A-99441BE0D64B}"/>
              </a:ext>
            </a:extLst>
          </p:cNvPr>
          <p:cNvSpPr/>
          <p:nvPr userDrawn="1"/>
        </p:nvSpPr>
        <p:spPr>
          <a:xfrm>
            <a:off x="1464787" y="471218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12" name="Text Placeholder 2">
            <a:extLst>
              <a:ext uri="{FF2B5EF4-FFF2-40B4-BE49-F238E27FC236}">
                <a16:creationId xmlns:a16="http://schemas.microsoft.com/office/drawing/2014/main" id="{C1DA409D-0B74-4048-A6C0-F7674705F8F1}"/>
              </a:ext>
            </a:extLst>
          </p:cNvPr>
          <p:cNvSpPr>
            <a:spLocks noGrp="1"/>
          </p:cNvSpPr>
          <p:nvPr>
            <p:ph type="body" sz="quarter" idx="28" hasCustomPrompt="1"/>
          </p:nvPr>
        </p:nvSpPr>
        <p:spPr>
          <a:xfrm>
            <a:off x="2419667"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a:t>
            </a:r>
          </a:p>
        </p:txBody>
      </p:sp>
      <p:sp>
        <p:nvSpPr>
          <p:cNvPr id="13" name="Text Placeholder 2">
            <a:extLst>
              <a:ext uri="{FF2B5EF4-FFF2-40B4-BE49-F238E27FC236}">
                <a16:creationId xmlns:a16="http://schemas.microsoft.com/office/drawing/2014/main" id="{4B88FADE-C5DC-2640-B6B1-281429EE3C14}"/>
              </a:ext>
            </a:extLst>
          </p:cNvPr>
          <p:cNvSpPr>
            <a:spLocks noGrp="1"/>
          </p:cNvSpPr>
          <p:nvPr>
            <p:ph type="body" sz="quarter" idx="29" hasCustomPrompt="1"/>
          </p:nvPr>
        </p:nvSpPr>
        <p:spPr>
          <a:xfrm>
            <a:off x="2419666" y="518891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C21F3697-8BC5-4C41-ADF5-9DD02CA90D57}"/>
              </a:ext>
            </a:extLst>
          </p:cNvPr>
          <p:cNvSpPr>
            <a:spLocks noGrp="1"/>
          </p:cNvSpPr>
          <p:nvPr>
            <p:ph type="body" sz="quarter" idx="30" hasCustomPrompt="1"/>
          </p:nvPr>
        </p:nvSpPr>
        <p:spPr>
          <a:xfrm>
            <a:off x="7589519"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 </a:t>
            </a:r>
          </a:p>
        </p:txBody>
      </p:sp>
      <p:sp>
        <p:nvSpPr>
          <p:cNvPr id="15" name="Text Placeholder 2">
            <a:extLst>
              <a:ext uri="{FF2B5EF4-FFF2-40B4-BE49-F238E27FC236}">
                <a16:creationId xmlns:a16="http://schemas.microsoft.com/office/drawing/2014/main" id="{0CD8DEA7-6D30-4141-AE90-B088923032B2}"/>
              </a:ext>
            </a:extLst>
          </p:cNvPr>
          <p:cNvSpPr>
            <a:spLocks noGrp="1"/>
          </p:cNvSpPr>
          <p:nvPr>
            <p:ph type="body" sz="quarter" idx="31" hasCustomPrompt="1"/>
          </p:nvPr>
        </p:nvSpPr>
        <p:spPr>
          <a:xfrm>
            <a:off x="7589518" y="340377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6" name="Text Placeholder 2">
            <a:extLst>
              <a:ext uri="{FF2B5EF4-FFF2-40B4-BE49-F238E27FC236}">
                <a16:creationId xmlns:a16="http://schemas.microsoft.com/office/drawing/2014/main" id="{B6DF8E61-8A58-3745-B33A-1B6CBEDC75FC}"/>
              </a:ext>
            </a:extLst>
          </p:cNvPr>
          <p:cNvSpPr>
            <a:spLocks noGrp="1"/>
          </p:cNvSpPr>
          <p:nvPr>
            <p:ph type="body" sz="quarter" idx="32" hasCustomPrompt="1"/>
          </p:nvPr>
        </p:nvSpPr>
        <p:spPr>
          <a:xfrm>
            <a:off x="7589519"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a:t>
            </a:r>
          </a:p>
        </p:txBody>
      </p:sp>
      <p:sp>
        <p:nvSpPr>
          <p:cNvPr id="17" name="Text Placeholder 2">
            <a:extLst>
              <a:ext uri="{FF2B5EF4-FFF2-40B4-BE49-F238E27FC236}">
                <a16:creationId xmlns:a16="http://schemas.microsoft.com/office/drawing/2014/main" id="{29F50FA0-9730-564F-BDBF-3A82E823D965}"/>
              </a:ext>
            </a:extLst>
          </p:cNvPr>
          <p:cNvSpPr>
            <a:spLocks noGrp="1"/>
          </p:cNvSpPr>
          <p:nvPr>
            <p:ph type="body" sz="quarter" idx="33" hasCustomPrompt="1"/>
          </p:nvPr>
        </p:nvSpPr>
        <p:spPr>
          <a:xfrm>
            <a:off x="7589518" y="518891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8" name="Oval 17">
            <a:extLst>
              <a:ext uri="{FF2B5EF4-FFF2-40B4-BE49-F238E27FC236}">
                <a16:creationId xmlns:a16="http://schemas.microsoft.com/office/drawing/2014/main" id="{2B8701B7-9278-294B-AB97-34249F2517F9}"/>
              </a:ext>
            </a:extLst>
          </p:cNvPr>
          <p:cNvSpPr/>
          <p:nvPr userDrawn="1"/>
        </p:nvSpPr>
        <p:spPr>
          <a:xfrm>
            <a:off x="6604159" y="471218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4</a:t>
            </a:r>
            <a:endParaRPr lang="en-DK" sz="2400" b="1">
              <a:solidFill>
                <a:schemeClr val="accent1"/>
              </a:solidFill>
            </a:endParaRPr>
          </a:p>
        </p:txBody>
      </p:sp>
      <p:sp>
        <p:nvSpPr>
          <p:cNvPr id="23" name="Title 1">
            <a:extLst>
              <a:ext uri="{FF2B5EF4-FFF2-40B4-BE49-F238E27FC236}">
                <a16:creationId xmlns:a16="http://schemas.microsoft.com/office/drawing/2014/main" id="{467291A4-1A56-3241-B977-F7B7420AE588}"/>
              </a:ext>
            </a:extLst>
          </p:cNvPr>
          <p:cNvSpPr>
            <a:spLocks noGrp="1"/>
          </p:cNvSpPr>
          <p:nvPr>
            <p:ph type="title" hasCustomPrompt="1"/>
          </p:nvPr>
        </p:nvSpPr>
        <p:spPr>
          <a:xfrm>
            <a:off x="838200" y="780945"/>
            <a:ext cx="10515600" cy="851941"/>
          </a:xfrm>
        </p:spPr>
        <p:txBody>
          <a:bodyPr/>
          <a:lstStyle>
            <a:lvl1pPr>
              <a:defRPr>
                <a:solidFill>
                  <a:schemeClr val="bg1"/>
                </a:solidFill>
              </a:defRPr>
            </a:lvl1pPr>
          </a:lstStyle>
          <a:p>
            <a:r>
              <a:rPr lang="en-GB"/>
              <a:t>Click to edit headline</a:t>
            </a:r>
            <a:endParaRPr lang="en-DK"/>
          </a:p>
        </p:txBody>
      </p:sp>
    </p:spTree>
    <p:extLst>
      <p:ext uri="{BB962C8B-B14F-4D97-AF65-F5344CB8AC3E}">
        <p14:creationId xmlns:p14="http://schemas.microsoft.com/office/powerpoint/2010/main" val="15402723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obile image and captions">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1" name="Title 1">
            <a:extLst>
              <a:ext uri="{FF2B5EF4-FFF2-40B4-BE49-F238E27FC236}">
                <a16:creationId xmlns:a16="http://schemas.microsoft.com/office/drawing/2014/main" id="{782184B4-682C-6C40-9572-41EA4A49748A}"/>
              </a:ext>
            </a:extLst>
          </p:cNvPr>
          <p:cNvSpPr>
            <a:spLocks noGrp="1"/>
          </p:cNvSpPr>
          <p:nvPr>
            <p:ph type="title" hasCustomPrompt="1"/>
          </p:nvPr>
        </p:nvSpPr>
        <p:spPr>
          <a:xfrm>
            <a:off x="6308548" y="987424"/>
            <a:ext cx="3932237" cy="1321823"/>
          </a:xfrm>
        </p:spPr>
        <p:txBody>
          <a:bodyPr anchor="b">
            <a:normAutofit/>
          </a:bodyPr>
          <a:lstStyle>
            <a:lvl1pPr>
              <a:defRPr sz="3600"/>
            </a:lvl1pPr>
          </a:lstStyle>
          <a:p>
            <a:r>
              <a:rPr lang="en-GB"/>
              <a:t>Click to edit event headline</a:t>
            </a:r>
            <a:endParaRPr lang="en-DK"/>
          </a:p>
        </p:txBody>
      </p:sp>
      <p:sp>
        <p:nvSpPr>
          <p:cNvPr id="12" name="Text Placeholder 3">
            <a:extLst>
              <a:ext uri="{FF2B5EF4-FFF2-40B4-BE49-F238E27FC236}">
                <a16:creationId xmlns:a16="http://schemas.microsoft.com/office/drawing/2014/main" id="{2BF9FFF5-EB17-254F-8426-D5D881494BE7}"/>
              </a:ext>
            </a:extLst>
          </p:cNvPr>
          <p:cNvSpPr>
            <a:spLocks noGrp="1"/>
          </p:cNvSpPr>
          <p:nvPr>
            <p:ph type="body" sz="half" idx="2" hasCustomPrompt="1"/>
          </p:nvPr>
        </p:nvSpPr>
        <p:spPr>
          <a:xfrm>
            <a:off x="630854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pic>
        <p:nvPicPr>
          <p:cNvPr id="6" name="Picture 5">
            <a:extLst>
              <a:ext uri="{FF2B5EF4-FFF2-40B4-BE49-F238E27FC236}">
                <a16:creationId xmlns:a16="http://schemas.microsoft.com/office/drawing/2014/main" id="{23B81DF1-71B1-3F4C-8F65-3E150744579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119745" y="786966"/>
            <a:ext cx="3310086" cy="5642192"/>
          </a:xfrm>
          <a:prstGeom prst="rect">
            <a:avLst/>
          </a:prstGeom>
        </p:spPr>
      </p:pic>
      <p:sp>
        <p:nvSpPr>
          <p:cNvPr id="4" name="Picture Placeholder 3">
            <a:extLst>
              <a:ext uri="{FF2B5EF4-FFF2-40B4-BE49-F238E27FC236}">
                <a16:creationId xmlns:a16="http://schemas.microsoft.com/office/drawing/2014/main" id="{6AFD22EF-68BD-B64A-87D6-39FA24E1A39F}"/>
              </a:ext>
            </a:extLst>
          </p:cNvPr>
          <p:cNvSpPr>
            <a:spLocks noGrp="1"/>
          </p:cNvSpPr>
          <p:nvPr>
            <p:ph type="pic" sz="quarter" idx="22"/>
          </p:nvPr>
        </p:nvSpPr>
        <p:spPr>
          <a:xfrm>
            <a:off x="2652525" y="1160394"/>
            <a:ext cx="2272827" cy="4846149"/>
          </a:xfrm>
          <a:custGeom>
            <a:avLst/>
            <a:gdLst>
              <a:gd name="connsiteX0" fmla="*/ 0 w 2262753"/>
              <a:gd name="connsiteY0" fmla="*/ 377126 h 4810991"/>
              <a:gd name="connsiteX1" fmla="*/ 377126 w 2262753"/>
              <a:gd name="connsiteY1" fmla="*/ 0 h 4810991"/>
              <a:gd name="connsiteX2" fmla="*/ 1885628 w 2262753"/>
              <a:gd name="connsiteY2" fmla="*/ 0 h 4810991"/>
              <a:gd name="connsiteX3" fmla="*/ 2262754 w 2262753"/>
              <a:gd name="connsiteY3" fmla="*/ 377126 h 4810991"/>
              <a:gd name="connsiteX4" fmla="*/ 2262753 w 2262753"/>
              <a:gd name="connsiteY4" fmla="*/ 4433866 h 4810991"/>
              <a:gd name="connsiteX5" fmla="*/ 1885627 w 2262753"/>
              <a:gd name="connsiteY5" fmla="*/ 4810992 h 4810991"/>
              <a:gd name="connsiteX6" fmla="*/ 377126 w 2262753"/>
              <a:gd name="connsiteY6" fmla="*/ 4810991 h 4810991"/>
              <a:gd name="connsiteX7" fmla="*/ 0 w 2262753"/>
              <a:gd name="connsiteY7" fmla="*/ 4433865 h 4810991"/>
              <a:gd name="connsiteX8" fmla="*/ 0 w 2262753"/>
              <a:gd name="connsiteY8" fmla="*/ 377126 h 4810991"/>
              <a:gd name="connsiteX0" fmla="*/ 0 w 2262754"/>
              <a:gd name="connsiteY0" fmla="*/ 377126 h 4810992"/>
              <a:gd name="connsiteX1" fmla="*/ 285686 w 2262754"/>
              <a:gd name="connsiteY1" fmla="*/ 0 h 4810992"/>
              <a:gd name="connsiteX2" fmla="*/ 1885628 w 2262754"/>
              <a:gd name="connsiteY2" fmla="*/ 0 h 4810992"/>
              <a:gd name="connsiteX3" fmla="*/ 2262754 w 2262754"/>
              <a:gd name="connsiteY3" fmla="*/ 377126 h 4810992"/>
              <a:gd name="connsiteX4" fmla="*/ 2262753 w 2262754"/>
              <a:gd name="connsiteY4" fmla="*/ 4433866 h 4810992"/>
              <a:gd name="connsiteX5" fmla="*/ 1885627 w 2262754"/>
              <a:gd name="connsiteY5" fmla="*/ 4810992 h 4810992"/>
              <a:gd name="connsiteX6" fmla="*/ 377126 w 2262754"/>
              <a:gd name="connsiteY6" fmla="*/ 4810991 h 4810992"/>
              <a:gd name="connsiteX7" fmla="*/ 0 w 2262754"/>
              <a:gd name="connsiteY7" fmla="*/ 4433865 h 4810992"/>
              <a:gd name="connsiteX8" fmla="*/ 0 w 2262754"/>
              <a:gd name="connsiteY8" fmla="*/ 377126 h 4810992"/>
              <a:gd name="connsiteX0" fmla="*/ 0 w 2262754"/>
              <a:gd name="connsiteY0" fmla="*/ 377588 h 4811454"/>
              <a:gd name="connsiteX1" fmla="*/ 285686 w 2262754"/>
              <a:gd name="connsiteY1" fmla="*/ 462 h 4811454"/>
              <a:gd name="connsiteX2" fmla="*/ 908092 w 2262754"/>
              <a:gd name="connsiteY2" fmla="*/ 0 h 4811454"/>
              <a:gd name="connsiteX3" fmla="*/ 1885628 w 2262754"/>
              <a:gd name="connsiteY3" fmla="*/ 462 h 4811454"/>
              <a:gd name="connsiteX4" fmla="*/ 2262754 w 2262754"/>
              <a:gd name="connsiteY4" fmla="*/ 377588 h 4811454"/>
              <a:gd name="connsiteX5" fmla="*/ 2262753 w 2262754"/>
              <a:gd name="connsiteY5" fmla="*/ 4434328 h 4811454"/>
              <a:gd name="connsiteX6" fmla="*/ 1885627 w 2262754"/>
              <a:gd name="connsiteY6" fmla="*/ 4811454 h 4811454"/>
              <a:gd name="connsiteX7" fmla="*/ 377126 w 2262754"/>
              <a:gd name="connsiteY7" fmla="*/ 4811453 h 4811454"/>
              <a:gd name="connsiteX8" fmla="*/ 0 w 2262754"/>
              <a:gd name="connsiteY8" fmla="*/ 4434327 h 4811454"/>
              <a:gd name="connsiteX9" fmla="*/ 0 w 2262754"/>
              <a:gd name="connsiteY9" fmla="*/ 377588 h 4811454"/>
              <a:gd name="connsiteX0" fmla="*/ 0 w 2262754"/>
              <a:gd name="connsiteY0" fmla="*/ 382668 h 4816534"/>
              <a:gd name="connsiteX1" fmla="*/ 285686 w 2262754"/>
              <a:gd name="connsiteY1" fmla="*/ 5542 h 4816534"/>
              <a:gd name="connsiteX2" fmla="*/ 506772 w 2262754"/>
              <a:gd name="connsiteY2" fmla="*/ 0 h 4816534"/>
              <a:gd name="connsiteX3" fmla="*/ 1885628 w 2262754"/>
              <a:gd name="connsiteY3" fmla="*/ 5542 h 4816534"/>
              <a:gd name="connsiteX4" fmla="*/ 2262754 w 2262754"/>
              <a:gd name="connsiteY4" fmla="*/ 382668 h 4816534"/>
              <a:gd name="connsiteX5" fmla="*/ 2262753 w 2262754"/>
              <a:gd name="connsiteY5" fmla="*/ 4439408 h 4816534"/>
              <a:gd name="connsiteX6" fmla="*/ 1885627 w 2262754"/>
              <a:gd name="connsiteY6" fmla="*/ 4816534 h 4816534"/>
              <a:gd name="connsiteX7" fmla="*/ 377126 w 2262754"/>
              <a:gd name="connsiteY7" fmla="*/ 4816533 h 4816534"/>
              <a:gd name="connsiteX8" fmla="*/ 0 w 2262754"/>
              <a:gd name="connsiteY8" fmla="*/ 4439407 h 4816534"/>
              <a:gd name="connsiteX9" fmla="*/ 0 w 2262754"/>
              <a:gd name="connsiteY9"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1167172 w 2262754"/>
              <a:gd name="connsiteY3" fmla="*/ 508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532172 w 2262754"/>
              <a:gd name="connsiteY3" fmla="*/ 16764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77126 h 4810992"/>
              <a:gd name="connsiteX1" fmla="*/ 285686 w 2262754"/>
              <a:gd name="connsiteY1" fmla="*/ 0 h 4810992"/>
              <a:gd name="connsiteX2" fmla="*/ 528997 w 2262754"/>
              <a:gd name="connsiteY2" fmla="*/ 808 h 4810992"/>
              <a:gd name="connsiteX3" fmla="*/ 532172 w 2262754"/>
              <a:gd name="connsiteY3" fmla="*/ 16209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304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390492 h 4824358"/>
              <a:gd name="connsiteX1" fmla="*/ 285686 w 2262754"/>
              <a:gd name="connsiteY1" fmla="*/ 13366 h 4824358"/>
              <a:gd name="connsiteX2" fmla="*/ 528997 w 2262754"/>
              <a:gd name="connsiteY2" fmla="*/ 14174 h 4824358"/>
              <a:gd name="connsiteX3" fmla="*/ 551222 w 2262754"/>
              <a:gd name="connsiteY3" fmla="*/ 159589 h 4824358"/>
              <a:gd name="connsiteX4" fmla="*/ 1709462 w 2262754"/>
              <a:gd name="connsiteY4" fmla="*/ 132284 h 4824358"/>
              <a:gd name="connsiteX5" fmla="*/ 1885628 w 2262754"/>
              <a:gd name="connsiteY5" fmla="*/ 13366 h 4824358"/>
              <a:gd name="connsiteX6" fmla="*/ 2262754 w 2262754"/>
              <a:gd name="connsiteY6" fmla="*/ 390492 h 4824358"/>
              <a:gd name="connsiteX7" fmla="*/ 2262753 w 2262754"/>
              <a:gd name="connsiteY7" fmla="*/ 4447232 h 4824358"/>
              <a:gd name="connsiteX8" fmla="*/ 1885627 w 2262754"/>
              <a:gd name="connsiteY8" fmla="*/ 4824358 h 4824358"/>
              <a:gd name="connsiteX9" fmla="*/ 377126 w 2262754"/>
              <a:gd name="connsiteY9" fmla="*/ 4824357 h 4824358"/>
              <a:gd name="connsiteX10" fmla="*/ 0 w 2262754"/>
              <a:gd name="connsiteY10" fmla="*/ 4447231 h 4824358"/>
              <a:gd name="connsiteX11" fmla="*/ 0 w 2262754"/>
              <a:gd name="connsiteY11" fmla="*/ 390492 h 4824358"/>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731687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645962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409034 h 4842900"/>
              <a:gd name="connsiteX1" fmla="*/ 285686 w 2262754"/>
              <a:gd name="connsiteY1" fmla="*/ 31908 h 4842900"/>
              <a:gd name="connsiteX2" fmla="*/ 528997 w 2262754"/>
              <a:gd name="connsiteY2" fmla="*/ 32716 h 4842900"/>
              <a:gd name="connsiteX3" fmla="*/ 551222 w 2262754"/>
              <a:gd name="connsiteY3" fmla="*/ 1781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80340"/>
              <a:gd name="connsiteY0" fmla="*/ 463905 h 4897771"/>
              <a:gd name="connsiteX1" fmla="*/ 285686 w 2280340"/>
              <a:gd name="connsiteY1" fmla="*/ 86779 h 4897771"/>
              <a:gd name="connsiteX2" fmla="*/ 528997 w 2280340"/>
              <a:gd name="connsiteY2" fmla="*/ 87587 h 4897771"/>
              <a:gd name="connsiteX3" fmla="*/ 582972 w 2280340"/>
              <a:gd name="connsiteY3" fmla="*/ 248877 h 4897771"/>
              <a:gd name="connsiteX4" fmla="*/ 1645962 w 2280340"/>
              <a:gd name="connsiteY4" fmla="*/ 253322 h 4897771"/>
              <a:gd name="connsiteX5" fmla="*/ 1734862 w 2280340"/>
              <a:gd name="connsiteY5" fmla="*/ 88223 h 4897771"/>
              <a:gd name="connsiteX6" fmla="*/ 2025328 w 2280340"/>
              <a:gd name="connsiteY6" fmla="*/ 89954 h 4897771"/>
              <a:gd name="connsiteX7" fmla="*/ 2262754 w 2280340"/>
              <a:gd name="connsiteY7" fmla="*/ 463905 h 4897771"/>
              <a:gd name="connsiteX8" fmla="*/ 2262753 w 2280340"/>
              <a:gd name="connsiteY8" fmla="*/ 4520645 h 4897771"/>
              <a:gd name="connsiteX9" fmla="*/ 1885627 w 2280340"/>
              <a:gd name="connsiteY9" fmla="*/ 4897771 h 4897771"/>
              <a:gd name="connsiteX10" fmla="*/ 377126 w 2280340"/>
              <a:gd name="connsiteY10" fmla="*/ 4897770 h 4897771"/>
              <a:gd name="connsiteX11" fmla="*/ 0 w 2280340"/>
              <a:gd name="connsiteY11" fmla="*/ 4520644 h 4897771"/>
              <a:gd name="connsiteX12" fmla="*/ 0 w 2280340"/>
              <a:gd name="connsiteY12" fmla="*/ 463905 h 4897771"/>
              <a:gd name="connsiteX0" fmla="*/ 0 w 2280340"/>
              <a:gd name="connsiteY0" fmla="*/ 465104 h 4898970"/>
              <a:gd name="connsiteX1" fmla="*/ 285686 w 2280340"/>
              <a:gd name="connsiteY1" fmla="*/ 87978 h 4898970"/>
              <a:gd name="connsiteX2" fmla="*/ 528997 w 2280340"/>
              <a:gd name="connsiteY2" fmla="*/ 88786 h 4898970"/>
              <a:gd name="connsiteX3" fmla="*/ 582972 w 2280340"/>
              <a:gd name="connsiteY3" fmla="*/ 250076 h 4898970"/>
              <a:gd name="connsiteX4" fmla="*/ 1645962 w 2280340"/>
              <a:gd name="connsiteY4" fmla="*/ 254521 h 4898970"/>
              <a:gd name="connsiteX5" fmla="*/ 1734862 w 2280340"/>
              <a:gd name="connsiteY5" fmla="*/ 89422 h 4898970"/>
              <a:gd name="connsiteX6" fmla="*/ 2025328 w 2280340"/>
              <a:gd name="connsiteY6" fmla="*/ 91153 h 4898970"/>
              <a:gd name="connsiteX7" fmla="*/ 2262754 w 2280340"/>
              <a:gd name="connsiteY7" fmla="*/ 465104 h 4898970"/>
              <a:gd name="connsiteX8" fmla="*/ 2262753 w 2280340"/>
              <a:gd name="connsiteY8" fmla="*/ 4521844 h 4898970"/>
              <a:gd name="connsiteX9" fmla="*/ 1885627 w 2280340"/>
              <a:gd name="connsiteY9" fmla="*/ 4898970 h 4898970"/>
              <a:gd name="connsiteX10" fmla="*/ 377126 w 2280340"/>
              <a:gd name="connsiteY10" fmla="*/ 4898969 h 4898970"/>
              <a:gd name="connsiteX11" fmla="*/ 0 w 2280340"/>
              <a:gd name="connsiteY11" fmla="*/ 4521843 h 4898970"/>
              <a:gd name="connsiteX12" fmla="*/ 0 w 2280340"/>
              <a:gd name="connsiteY12" fmla="*/ 465104 h 4898970"/>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71282"/>
              <a:gd name="connsiteY0" fmla="*/ 491386 h 4925252"/>
              <a:gd name="connsiteX1" fmla="*/ 285686 w 2271282"/>
              <a:gd name="connsiteY1" fmla="*/ 114260 h 4925252"/>
              <a:gd name="connsiteX2" fmla="*/ 528997 w 2271282"/>
              <a:gd name="connsiteY2" fmla="*/ 115068 h 4925252"/>
              <a:gd name="connsiteX3" fmla="*/ 582972 w 2271282"/>
              <a:gd name="connsiteY3" fmla="*/ 276358 h 4925252"/>
              <a:gd name="connsiteX4" fmla="*/ 1645962 w 2271282"/>
              <a:gd name="connsiteY4" fmla="*/ 280803 h 4925252"/>
              <a:gd name="connsiteX5" fmla="*/ 1734862 w 2271282"/>
              <a:gd name="connsiteY5" fmla="*/ 115704 h 4925252"/>
              <a:gd name="connsiteX6" fmla="*/ 2025328 w 2271282"/>
              <a:gd name="connsiteY6" fmla="*/ 117435 h 4925252"/>
              <a:gd name="connsiteX7" fmla="*/ 2147612 w 2271282"/>
              <a:gd name="connsiteY7" fmla="*/ 29980 h 4925252"/>
              <a:gd name="connsiteX8" fmla="*/ 2262754 w 2271282"/>
              <a:gd name="connsiteY8" fmla="*/ 491386 h 4925252"/>
              <a:gd name="connsiteX9" fmla="*/ 2262753 w 2271282"/>
              <a:gd name="connsiteY9" fmla="*/ 4548126 h 4925252"/>
              <a:gd name="connsiteX10" fmla="*/ 1885627 w 2271282"/>
              <a:gd name="connsiteY10" fmla="*/ 4925252 h 4925252"/>
              <a:gd name="connsiteX11" fmla="*/ 377126 w 2271282"/>
              <a:gd name="connsiteY11" fmla="*/ 4925251 h 4925252"/>
              <a:gd name="connsiteX12" fmla="*/ 0 w 2271282"/>
              <a:gd name="connsiteY12" fmla="*/ 4548125 h 4925252"/>
              <a:gd name="connsiteX13" fmla="*/ 0 w 2271282"/>
              <a:gd name="connsiteY13" fmla="*/ 491386 h 4925252"/>
              <a:gd name="connsiteX0" fmla="*/ 0 w 2268375"/>
              <a:gd name="connsiteY0" fmla="*/ 380123 h 4813989"/>
              <a:gd name="connsiteX1" fmla="*/ 285686 w 2268375"/>
              <a:gd name="connsiteY1" fmla="*/ 2997 h 4813989"/>
              <a:gd name="connsiteX2" fmla="*/ 528997 w 2268375"/>
              <a:gd name="connsiteY2" fmla="*/ 3805 h 4813989"/>
              <a:gd name="connsiteX3" fmla="*/ 582972 w 2268375"/>
              <a:gd name="connsiteY3" fmla="*/ 165095 h 4813989"/>
              <a:gd name="connsiteX4" fmla="*/ 1645962 w 2268375"/>
              <a:gd name="connsiteY4" fmla="*/ 169540 h 4813989"/>
              <a:gd name="connsiteX5" fmla="*/ 1734862 w 2268375"/>
              <a:gd name="connsiteY5" fmla="*/ 4441 h 4813989"/>
              <a:gd name="connsiteX6" fmla="*/ 2025328 w 2268375"/>
              <a:gd name="connsiteY6" fmla="*/ 6172 h 4813989"/>
              <a:gd name="connsiteX7" fmla="*/ 2246037 w 2268375"/>
              <a:gd name="connsiteY7" fmla="*/ 150492 h 4813989"/>
              <a:gd name="connsiteX8" fmla="*/ 2262754 w 2268375"/>
              <a:gd name="connsiteY8" fmla="*/ 380123 h 4813989"/>
              <a:gd name="connsiteX9" fmla="*/ 2262753 w 2268375"/>
              <a:gd name="connsiteY9" fmla="*/ 4436863 h 4813989"/>
              <a:gd name="connsiteX10" fmla="*/ 1885627 w 2268375"/>
              <a:gd name="connsiteY10" fmla="*/ 4813989 h 4813989"/>
              <a:gd name="connsiteX11" fmla="*/ 377126 w 2268375"/>
              <a:gd name="connsiteY11" fmla="*/ 4813988 h 4813989"/>
              <a:gd name="connsiteX12" fmla="*/ 0 w 2268375"/>
              <a:gd name="connsiteY12" fmla="*/ 4436862 h 4813989"/>
              <a:gd name="connsiteX13" fmla="*/ 0 w 2268375"/>
              <a:gd name="connsiteY13" fmla="*/ 380123 h 4813989"/>
              <a:gd name="connsiteX0" fmla="*/ 0 w 2269454"/>
              <a:gd name="connsiteY0" fmla="*/ 380123 h 4813989"/>
              <a:gd name="connsiteX1" fmla="*/ 285686 w 2269454"/>
              <a:gd name="connsiteY1" fmla="*/ 2997 h 4813989"/>
              <a:gd name="connsiteX2" fmla="*/ 528997 w 2269454"/>
              <a:gd name="connsiteY2" fmla="*/ 3805 h 4813989"/>
              <a:gd name="connsiteX3" fmla="*/ 582972 w 2269454"/>
              <a:gd name="connsiteY3" fmla="*/ 165095 h 4813989"/>
              <a:gd name="connsiteX4" fmla="*/ 1645962 w 2269454"/>
              <a:gd name="connsiteY4" fmla="*/ 169540 h 4813989"/>
              <a:gd name="connsiteX5" fmla="*/ 1734862 w 2269454"/>
              <a:gd name="connsiteY5" fmla="*/ 4441 h 4813989"/>
              <a:gd name="connsiteX6" fmla="*/ 2025328 w 2269454"/>
              <a:gd name="connsiteY6" fmla="*/ 6172 h 4813989"/>
              <a:gd name="connsiteX7" fmla="*/ 2246037 w 2269454"/>
              <a:gd name="connsiteY7" fmla="*/ 150492 h 4813989"/>
              <a:gd name="connsiteX8" fmla="*/ 2262754 w 2269454"/>
              <a:gd name="connsiteY8" fmla="*/ 380123 h 4813989"/>
              <a:gd name="connsiteX9" fmla="*/ 2262753 w 2269454"/>
              <a:gd name="connsiteY9" fmla="*/ 4436863 h 4813989"/>
              <a:gd name="connsiteX10" fmla="*/ 1885627 w 2269454"/>
              <a:gd name="connsiteY10" fmla="*/ 4813989 h 4813989"/>
              <a:gd name="connsiteX11" fmla="*/ 377126 w 2269454"/>
              <a:gd name="connsiteY11" fmla="*/ 4813988 h 4813989"/>
              <a:gd name="connsiteX12" fmla="*/ 0 w 2269454"/>
              <a:gd name="connsiteY12" fmla="*/ 4436862 h 4813989"/>
              <a:gd name="connsiteX13" fmla="*/ 0 w 2269454"/>
              <a:gd name="connsiteY13" fmla="*/ 380123 h 4813989"/>
              <a:gd name="connsiteX0" fmla="*/ 0 w 2267284"/>
              <a:gd name="connsiteY0" fmla="*/ 392755 h 4826621"/>
              <a:gd name="connsiteX1" fmla="*/ 285686 w 2267284"/>
              <a:gd name="connsiteY1" fmla="*/ 15629 h 4826621"/>
              <a:gd name="connsiteX2" fmla="*/ 528997 w 2267284"/>
              <a:gd name="connsiteY2" fmla="*/ 16437 h 4826621"/>
              <a:gd name="connsiteX3" fmla="*/ 582972 w 2267284"/>
              <a:gd name="connsiteY3" fmla="*/ 177727 h 4826621"/>
              <a:gd name="connsiteX4" fmla="*/ 1645962 w 2267284"/>
              <a:gd name="connsiteY4" fmla="*/ 182172 h 4826621"/>
              <a:gd name="connsiteX5" fmla="*/ 1734862 w 2267284"/>
              <a:gd name="connsiteY5" fmla="*/ 17073 h 4826621"/>
              <a:gd name="connsiteX6" fmla="*/ 2025328 w 2267284"/>
              <a:gd name="connsiteY6" fmla="*/ 18804 h 4826621"/>
              <a:gd name="connsiteX7" fmla="*/ 2201587 w 2267284"/>
              <a:gd name="connsiteY7" fmla="*/ 115499 h 4826621"/>
              <a:gd name="connsiteX8" fmla="*/ 2262754 w 2267284"/>
              <a:gd name="connsiteY8" fmla="*/ 392755 h 4826621"/>
              <a:gd name="connsiteX9" fmla="*/ 2262753 w 2267284"/>
              <a:gd name="connsiteY9" fmla="*/ 4449495 h 4826621"/>
              <a:gd name="connsiteX10" fmla="*/ 1885627 w 2267284"/>
              <a:gd name="connsiteY10" fmla="*/ 4826621 h 4826621"/>
              <a:gd name="connsiteX11" fmla="*/ 377126 w 2267284"/>
              <a:gd name="connsiteY11" fmla="*/ 4826620 h 4826621"/>
              <a:gd name="connsiteX12" fmla="*/ 0 w 2267284"/>
              <a:gd name="connsiteY12" fmla="*/ 4449494 h 4826621"/>
              <a:gd name="connsiteX13" fmla="*/ 0 w 2267284"/>
              <a:gd name="connsiteY13" fmla="*/ 392755 h 4826621"/>
              <a:gd name="connsiteX0" fmla="*/ 0 w 2272991"/>
              <a:gd name="connsiteY0" fmla="*/ 380123 h 4813989"/>
              <a:gd name="connsiteX1" fmla="*/ 285686 w 2272991"/>
              <a:gd name="connsiteY1" fmla="*/ 2997 h 4813989"/>
              <a:gd name="connsiteX2" fmla="*/ 528997 w 2272991"/>
              <a:gd name="connsiteY2" fmla="*/ 3805 h 4813989"/>
              <a:gd name="connsiteX3" fmla="*/ 582972 w 2272991"/>
              <a:gd name="connsiteY3" fmla="*/ 165095 h 4813989"/>
              <a:gd name="connsiteX4" fmla="*/ 1645962 w 2272991"/>
              <a:gd name="connsiteY4" fmla="*/ 169540 h 4813989"/>
              <a:gd name="connsiteX5" fmla="*/ 1734862 w 2272991"/>
              <a:gd name="connsiteY5" fmla="*/ 4441 h 4813989"/>
              <a:gd name="connsiteX6" fmla="*/ 2025328 w 2272991"/>
              <a:gd name="connsiteY6" fmla="*/ 6172 h 4813989"/>
              <a:gd name="connsiteX7" fmla="*/ 2201587 w 2272991"/>
              <a:gd name="connsiteY7" fmla="*/ 102867 h 4813989"/>
              <a:gd name="connsiteX8" fmla="*/ 2262754 w 2272991"/>
              <a:gd name="connsiteY8" fmla="*/ 380123 h 4813989"/>
              <a:gd name="connsiteX9" fmla="*/ 2262753 w 2272991"/>
              <a:gd name="connsiteY9" fmla="*/ 4436863 h 4813989"/>
              <a:gd name="connsiteX10" fmla="*/ 1885627 w 2272991"/>
              <a:gd name="connsiteY10" fmla="*/ 4813989 h 4813989"/>
              <a:gd name="connsiteX11" fmla="*/ 377126 w 2272991"/>
              <a:gd name="connsiteY11" fmla="*/ 4813988 h 4813989"/>
              <a:gd name="connsiteX12" fmla="*/ 0 w 2272991"/>
              <a:gd name="connsiteY12" fmla="*/ 4436862 h 4813989"/>
              <a:gd name="connsiteX13" fmla="*/ 0 w 2272991"/>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62754"/>
              <a:gd name="connsiteY0" fmla="*/ 437618 h 4874659"/>
              <a:gd name="connsiteX1" fmla="*/ 285686 w 2262754"/>
              <a:gd name="connsiteY1" fmla="*/ 63667 h 4874659"/>
              <a:gd name="connsiteX2" fmla="*/ 528997 w 2262754"/>
              <a:gd name="connsiteY2" fmla="*/ 64475 h 4874659"/>
              <a:gd name="connsiteX3" fmla="*/ 582972 w 2262754"/>
              <a:gd name="connsiteY3" fmla="*/ 225765 h 4874659"/>
              <a:gd name="connsiteX4" fmla="*/ 1645962 w 2262754"/>
              <a:gd name="connsiteY4" fmla="*/ 230210 h 4874659"/>
              <a:gd name="connsiteX5" fmla="*/ 1734862 w 2262754"/>
              <a:gd name="connsiteY5" fmla="*/ 65111 h 4874659"/>
              <a:gd name="connsiteX6" fmla="*/ 2025328 w 2262754"/>
              <a:gd name="connsiteY6" fmla="*/ 66842 h 4874659"/>
              <a:gd name="connsiteX7" fmla="*/ 2262754 w 2262754"/>
              <a:gd name="connsiteY7" fmla="*/ 440793 h 4874659"/>
              <a:gd name="connsiteX8" fmla="*/ 2262753 w 2262754"/>
              <a:gd name="connsiteY8" fmla="*/ 4497533 h 4874659"/>
              <a:gd name="connsiteX9" fmla="*/ 1885627 w 2262754"/>
              <a:gd name="connsiteY9" fmla="*/ 4874659 h 4874659"/>
              <a:gd name="connsiteX10" fmla="*/ 377126 w 2262754"/>
              <a:gd name="connsiteY10" fmla="*/ 4874658 h 4874659"/>
              <a:gd name="connsiteX11" fmla="*/ 0 w 2262754"/>
              <a:gd name="connsiteY11" fmla="*/ 4497532 h 4874659"/>
              <a:gd name="connsiteX12" fmla="*/ 12700 w 2262754"/>
              <a:gd name="connsiteY12" fmla="*/ 437618 h 4874659"/>
              <a:gd name="connsiteX0" fmla="*/ 12700 w 2262754"/>
              <a:gd name="connsiteY0" fmla="*/ 448597 h 4885638"/>
              <a:gd name="connsiteX1" fmla="*/ 285686 w 2262754"/>
              <a:gd name="connsiteY1" fmla="*/ 74646 h 4885638"/>
              <a:gd name="connsiteX2" fmla="*/ 528997 w 2262754"/>
              <a:gd name="connsiteY2" fmla="*/ 75454 h 4885638"/>
              <a:gd name="connsiteX3" fmla="*/ 582972 w 2262754"/>
              <a:gd name="connsiteY3" fmla="*/ 236744 h 4885638"/>
              <a:gd name="connsiteX4" fmla="*/ 1645962 w 2262754"/>
              <a:gd name="connsiteY4" fmla="*/ 241189 h 4885638"/>
              <a:gd name="connsiteX5" fmla="*/ 1734862 w 2262754"/>
              <a:gd name="connsiteY5" fmla="*/ 76090 h 4885638"/>
              <a:gd name="connsiteX6" fmla="*/ 2262754 w 2262754"/>
              <a:gd name="connsiteY6" fmla="*/ 451772 h 4885638"/>
              <a:gd name="connsiteX7" fmla="*/ 2262753 w 2262754"/>
              <a:gd name="connsiteY7" fmla="*/ 4508512 h 4885638"/>
              <a:gd name="connsiteX8" fmla="*/ 1885627 w 2262754"/>
              <a:gd name="connsiteY8" fmla="*/ 4885638 h 4885638"/>
              <a:gd name="connsiteX9" fmla="*/ 377126 w 2262754"/>
              <a:gd name="connsiteY9" fmla="*/ 4885637 h 4885638"/>
              <a:gd name="connsiteX10" fmla="*/ 0 w 2262754"/>
              <a:gd name="connsiteY10" fmla="*/ 4508511 h 4885638"/>
              <a:gd name="connsiteX11" fmla="*/ 12700 w 2262754"/>
              <a:gd name="connsiteY11" fmla="*/ 448597 h 4885638"/>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65167"/>
              <a:gd name="connsiteY0" fmla="*/ 377926 h 4814967"/>
              <a:gd name="connsiteX1" fmla="*/ 285686 w 2265167"/>
              <a:gd name="connsiteY1" fmla="*/ 3975 h 4814967"/>
              <a:gd name="connsiteX2" fmla="*/ 528997 w 2265167"/>
              <a:gd name="connsiteY2" fmla="*/ 4783 h 4814967"/>
              <a:gd name="connsiteX3" fmla="*/ 582972 w 2265167"/>
              <a:gd name="connsiteY3" fmla="*/ 166073 h 4814967"/>
              <a:gd name="connsiteX4" fmla="*/ 1645962 w 2265167"/>
              <a:gd name="connsiteY4" fmla="*/ 170518 h 4814967"/>
              <a:gd name="connsiteX5" fmla="*/ 1734862 w 2265167"/>
              <a:gd name="connsiteY5" fmla="*/ 5419 h 4814967"/>
              <a:gd name="connsiteX6" fmla="*/ 2262754 w 2265167"/>
              <a:gd name="connsiteY6" fmla="*/ 381101 h 4814967"/>
              <a:gd name="connsiteX7" fmla="*/ 2262753 w 2265167"/>
              <a:gd name="connsiteY7" fmla="*/ 4437841 h 4814967"/>
              <a:gd name="connsiteX8" fmla="*/ 1885627 w 2265167"/>
              <a:gd name="connsiteY8" fmla="*/ 4814967 h 4814967"/>
              <a:gd name="connsiteX9" fmla="*/ 377126 w 2265167"/>
              <a:gd name="connsiteY9" fmla="*/ 4814966 h 4814967"/>
              <a:gd name="connsiteX10" fmla="*/ 0 w 2265167"/>
              <a:gd name="connsiteY10" fmla="*/ 4437840 h 4814967"/>
              <a:gd name="connsiteX11" fmla="*/ 12700 w 2265167"/>
              <a:gd name="connsiteY11" fmla="*/ 377926 h 4814967"/>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81160"/>
              <a:gd name="connsiteY0" fmla="*/ 418659 h 4855700"/>
              <a:gd name="connsiteX1" fmla="*/ 285686 w 2281160"/>
              <a:gd name="connsiteY1" fmla="*/ 44708 h 4855700"/>
              <a:gd name="connsiteX2" fmla="*/ 528997 w 2281160"/>
              <a:gd name="connsiteY2" fmla="*/ 45516 h 4855700"/>
              <a:gd name="connsiteX3" fmla="*/ 582972 w 2281160"/>
              <a:gd name="connsiteY3" fmla="*/ 206806 h 4855700"/>
              <a:gd name="connsiteX4" fmla="*/ 1645962 w 2281160"/>
              <a:gd name="connsiteY4" fmla="*/ 211251 h 4855700"/>
              <a:gd name="connsiteX5" fmla="*/ 1734862 w 2281160"/>
              <a:gd name="connsiteY5" fmla="*/ 46152 h 4855700"/>
              <a:gd name="connsiteX6" fmla="*/ 2014261 w 2281160"/>
              <a:gd name="connsiteY6" fmla="*/ 84253 h 4855700"/>
              <a:gd name="connsiteX7" fmla="*/ 2262754 w 2281160"/>
              <a:gd name="connsiteY7" fmla="*/ 421834 h 4855700"/>
              <a:gd name="connsiteX8" fmla="*/ 2262753 w 2281160"/>
              <a:gd name="connsiteY8" fmla="*/ 4478574 h 4855700"/>
              <a:gd name="connsiteX9" fmla="*/ 1885627 w 2281160"/>
              <a:gd name="connsiteY9" fmla="*/ 4855700 h 4855700"/>
              <a:gd name="connsiteX10" fmla="*/ 377126 w 2281160"/>
              <a:gd name="connsiteY10" fmla="*/ 4855699 h 4855700"/>
              <a:gd name="connsiteX11" fmla="*/ 0 w 2281160"/>
              <a:gd name="connsiteY11" fmla="*/ 4478573 h 4855700"/>
              <a:gd name="connsiteX12" fmla="*/ 12700 w 2281160"/>
              <a:gd name="connsiteY12" fmla="*/ 418659 h 4855700"/>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41435 h 4878476"/>
              <a:gd name="connsiteX1" fmla="*/ 285686 w 2279514"/>
              <a:gd name="connsiteY1" fmla="*/ 67484 h 4878476"/>
              <a:gd name="connsiteX2" fmla="*/ 528997 w 2279514"/>
              <a:gd name="connsiteY2" fmla="*/ 68292 h 4878476"/>
              <a:gd name="connsiteX3" fmla="*/ 582972 w 2279514"/>
              <a:gd name="connsiteY3" fmla="*/ 229582 h 4878476"/>
              <a:gd name="connsiteX4" fmla="*/ 1645962 w 2279514"/>
              <a:gd name="connsiteY4" fmla="*/ 234027 h 4878476"/>
              <a:gd name="connsiteX5" fmla="*/ 1734862 w 2279514"/>
              <a:gd name="connsiteY5" fmla="*/ 68928 h 4878476"/>
              <a:gd name="connsiteX6" fmla="*/ 2036486 w 2279514"/>
              <a:gd name="connsiteY6" fmla="*/ 72104 h 4878476"/>
              <a:gd name="connsiteX7" fmla="*/ 2262754 w 2279514"/>
              <a:gd name="connsiteY7" fmla="*/ 444610 h 4878476"/>
              <a:gd name="connsiteX8" fmla="*/ 2262753 w 2279514"/>
              <a:gd name="connsiteY8" fmla="*/ 4501350 h 4878476"/>
              <a:gd name="connsiteX9" fmla="*/ 1885627 w 2279514"/>
              <a:gd name="connsiteY9" fmla="*/ 4878476 h 4878476"/>
              <a:gd name="connsiteX10" fmla="*/ 377126 w 2279514"/>
              <a:gd name="connsiteY10" fmla="*/ 4878475 h 4878476"/>
              <a:gd name="connsiteX11" fmla="*/ 0 w 2279514"/>
              <a:gd name="connsiteY11" fmla="*/ 4501349 h 4878476"/>
              <a:gd name="connsiteX12" fmla="*/ 12700 w 2279514"/>
              <a:gd name="connsiteY12" fmla="*/ 441435 h 4878476"/>
              <a:gd name="connsiteX0" fmla="*/ 12700 w 2263115"/>
              <a:gd name="connsiteY0" fmla="*/ 382311 h 4819352"/>
              <a:gd name="connsiteX1" fmla="*/ 285686 w 2263115"/>
              <a:gd name="connsiteY1" fmla="*/ 8360 h 4819352"/>
              <a:gd name="connsiteX2" fmla="*/ 528997 w 2263115"/>
              <a:gd name="connsiteY2" fmla="*/ 9168 h 4819352"/>
              <a:gd name="connsiteX3" fmla="*/ 582972 w 2263115"/>
              <a:gd name="connsiteY3" fmla="*/ 170458 h 4819352"/>
              <a:gd name="connsiteX4" fmla="*/ 1645962 w 2263115"/>
              <a:gd name="connsiteY4" fmla="*/ 174903 h 4819352"/>
              <a:gd name="connsiteX5" fmla="*/ 1734862 w 2263115"/>
              <a:gd name="connsiteY5" fmla="*/ 9804 h 4819352"/>
              <a:gd name="connsiteX6" fmla="*/ 2036486 w 2263115"/>
              <a:gd name="connsiteY6" fmla="*/ 12980 h 4819352"/>
              <a:gd name="connsiteX7" fmla="*/ 2262754 w 2263115"/>
              <a:gd name="connsiteY7" fmla="*/ 385486 h 4819352"/>
              <a:gd name="connsiteX8" fmla="*/ 2262753 w 2263115"/>
              <a:gd name="connsiteY8" fmla="*/ 4442226 h 4819352"/>
              <a:gd name="connsiteX9" fmla="*/ 1885627 w 2263115"/>
              <a:gd name="connsiteY9" fmla="*/ 4819352 h 4819352"/>
              <a:gd name="connsiteX10" fmla="*/ 377126 w 2263115"/>
              <a:gd name="connsiteY10" fmla="*/ 4819351 h 4819352"/>
              <a:gd name="connsiteX11" fmla="*/ 0 w 2263115"/>
              <a:gd name="connsiteY11" fmla="*/ 4442225 h 4819352"/>
              <a:gd name="connsiteX12" fmla="*/ 12700 w 2263115"/>
              <a:gd name="connsiteY12" fmla="*/ 382311 h 4819352"/>
              <a:gd name="connsiteX0" fmla="*/ 12700 w 2263263"/>
              <a:gd name="connsiteY0" fmla="*/ 399540 h 4836581"/>
              <a:gd name="connsiteX1" fmla="*/ 285686 w 2263263"/>
              <a:gd name="connsiteY1" fmla="*/ 25589 h 4836581"/>
              <a:gd name="connsiteX2" fmla="*/ 528997 w 2263263"/>
              <a:gd name="connsiteY2" fmla="*/ 26397 h 4836581"/>
              <a:gd name="connsiteX3" fmla="*/ 582972 w 2263263"/>
              <a:gd name="connsiteY3" fmla="*/ 187687 h 4836581"/>
              <a:gd name="connsiteX4" fmla="*/ 1645962 w 2263263"/>
              <a:gd name="connsiteY4" fmla="*/ 192132 h 4836581"/>
              <a:gd name="connsiteX5" fmla="*/ 1734862 w 2263263"/>
              <a:gd name="connsiteY5" fmla="*/ 27033 h 4836581"/>
              <a:gd name="connsiteX6" fmla="*/ 2036486 w 2263263"/>
              <a:gd name="connsiteY6" fmla="*/ 30209 h 4836581"/>
              <a:gd name="connsiteX7" fmla="*/ 2262754 w 2263263"/>
              <a:gd name="connsiteY7" fmla="*/ 402715 h 4836581"/>
              <a:gd name="connsiteX8" fmla="*/ 2262753 w 2263263"/>
              <a:gd name="connsiteY8" fmla="*/ 4459455 h 4836581"/>
              <a:gd name="connsiteX9" fmla="*/ 1885627 w 2263263"/>
              <a:gd name="connsiteY9" fmla="*/ 4836581 h 4836581"/>
              <a:gd name="connsiteX10" fmla="*/ 377126 w 2263263"/>
              <a:gd name="connsiteY10" fmla="*/ 4836580 h 4836581"/>
              <a:gd name="connsiteX11" fmla="*/ 0 w 2263263"/>
              <a:gd name="connsiteY11" fmla="*/ 4459454 h 4836581"/>
              <a:gd name="connsiteX12" fmla="*/ 12700 w 2263263"/>
              <a:gd name="connsiteY12" fmla="*/ 399540 h 4836581"/>
              <a:gd name="connsiteX0" fmla="*/ 12700 w 2263140"/>
              <a:gd name="connsiteY0" fmla="*/ 382311 h 4819352"/>
              <a:gd name="connsiteX1" fmla="*/ 285686 w 2263140"/>
              <a:gd name="connsiteY1" fmla="*/ 8360 h 4819352"/>
              <a:gd name="connsiteX2" fmla="*/ 528997 w 2263140"/>
              <a:gd name="connsiteY2" fmla="*/ 9168 h 4819352"/>
              <a:gd name="connsiteX3" fmla="*/ 582972 w 2263140"/>
              <a:gd name="connsiteY3" fmla="*/ 170458 h 4819352"/>
              <a:gd name="connsiteX4" fmla="*/ 1645962 w 2263140"/>
              <a:gd name="connsiteY4" fmla="*/ 174903 h 4819352"/>
              <a:gd name="connsiteX5" fmla="*/ 1734862 w 2263140"/>
              <a:gd name="connsiteY5" fmla="*/ 9804 h 4819352"/>
              <a:gd name="connsiteX6" fmla="*/ 2036486 w 2263140"/>
              <a:gd name="connsiteY6" fmla="*/ 12980 h 4819352"/>
              <a:gd name="connsiteX7" fmla="*/ 2262754 w 2263140"/>
              <a:gd name="connsiteY7" fmla="*/ 385486 h 4819352"/>
              <a:gd name="connsiteX8" fmla="*/ 2262753 w 2263140"/>
              <a:gd name="connsiteY8" fmla="*/ 4442226 h 4819352"/>
              <a:gd name="connsiteX9" fmla="*/ 1885627 w 2263140"/>
              <a:gd name="connsiteY9" fmla="*/ 4819352 h 4819352"/>
              <a:gd name="connsiteX10" fmla="*/ 377126 w 2263140"/>
              <a:gd name="connsiteY10" fmla="*/ 4819351 h 4819352"/>
              <a:gd name="connsiteX11" fmla="*/ 0 w 2263140"/>
              <a:gd name="connsiteY11" fmla="*/ 4442225 h 4819352"/>
              <a:gd name="connsiteX12" fmla="*/ 12700 w 2263140"/>
              <a:gd name="connsiteY12" fmla="*/ 382311 h 4819352"/>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2971"/>
              <a:gd name="connsiteY0" fmla="*/ 383084 h 4820125"/>
              <a:gd name="connsiteX1" fmla="*/ 285686 w 2262971"/>
              <a:gd name="connsiteY1" fmla="*/ 9133 h 4820125"/>
              <a:gd name="connsiteX2" fmla="*/ 528997 w 2262971"/>
              <a:gd name="connsiteY2" fmla="*/ 9941 h 4820125"/>
              <a:gd name="connsiteX3" fmla="*/ 582972 w 2262971"/>
              <a:gd name="connsiteY3" fmla="*/ 171231 h 4820125"/>
              <a:gd name="connsiteX4" fmla="*/ 1645962 w 2262971"/>
              <a:gd name="connsiteY4" fmla="*/ 175676 h 4820125"/>
              <a:gd name="connsiteX5" fmla="*/ 1734862 w 2262971"/>
              <a:gd name="connsiteY5" fmla="*/ 10577 h 4820125"/>
              <a:gd name="connsiteX6" fmla="*/ 2036486 w 2262971"/>
              <a:gd name="connsiteY6" fmla="*/ 13753 h 4820125"/>
              <a:gd name="connsiteX7" fmla="*/ 2262754 w 2262971"/>
              <a:gd name="connsiteY7" fmla="*/ 386259 h 4820125"/>
              <a:gd name="connsiteX8" fmla="*/ 2262753 w 2262971"/>
              <a:gd name="connsiteY8" fmla="*/ 4442999 h 4820125"/>
              <a:gd name="connsiteX9" fmla="*/ 1885627 w 2262971"/>
              <a:gd name="connsiteY9" fmla="*/ 4820125 h 4820125"/>
              <a:gd name="connsiteX10" fmla="*/ 377126 w 2262971"/>
              <a:gd name="connsiteY10" fmla="*/ 4820124 h 4820125"/>
              <a:gd name="connsiteX11" fmla="*/ 0 w 2262971"/>
              <a:gd name="connsiteY11" fmla="*/ 4442998 h 4820125"/>
              <a:gd name="connsiteX12" fmla="*/ 12700 w 2262971"/>
              <a:gd name="connsiteY12" fmla="*/ 383084 h 4820125"/>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3073"/>
              <a:gd name="connsiteY0" fmla="*/ 381614 h 4818655"/>
              <a:gd name="connsiteX1" fmla="*/ 285686 w 2263073"/>
              <a:gd name="connsiteY1" fmla="*/ 7663 h 4818655"/>
              <a:gd name="connsiteX2" fmla="*/ 528997 w 2263073"/>
              <a:gd name="connsiteY2" fmla="*/ 8471 h 4818655"/>
              <a:gd name="connsiteX3" fmla="*/ 582972 w 2263073"/>
              <a:gd name="connsiteY3" fmla="*/ 169761 h 4818655"/>
              <a:gd name="connsiteX4" fmla="*/ 1645962 w 2263073"/>
              <a:gd name="connsiteY4" fmla="*/ 174206 h 4818655"/>
              <a:gd name="connsiteX5" fmla="*/ 1734862 w 2263073"/>
              <a:gd name="connsiteY5" fmla="*/ 9107 h 4818655"/>
              <a:gd name="connsiteX6" fmla="*/ 2036486 w 2263073"/>
              <a:gd name="connsiteY6" fmla="*/ 12283 h 4818655"/>
              <a:gd name="connsiteX7" fmla="*/ 2262754 w 2263073"/>
              <a:gd name="connsiteY7" fmla="*/ 384789 h 4818655"/>
              <a:gd name="connsiteX8" fmla="*/ 2262753 w 2263073"/>
              <a:gd name="connsiteY8" fmla="*/ 4441529 h 4818655"/>
              <a:gd name="connsiteX9" fmla="*/ 1885627 w 2263073"/>
              <a:gd name="connsiteY9" fmla="*/ 4818655 h 4818655"/>
              <a:gd name="connsiteX10" fmla="*/ 377126 w 2263073"/>
              <a:gd name="connsiteY10" fmla="*/ 4818654 h 4818655"/>
              <a:gd name="connsiteX11" fmla="*/ 0 w 2263073"/>
              <a:gd name="connsiteY11" fmla="*/ 4441528 h 4818655"/>
              <a:gd name="connsiteX12" fmla="*/ 12700 w 2263073"/>
              <a:gd name="connsiteY12" fmla="*/ 381614 h 4818655"/>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73637"/>
              <a:gd name="connsiteY0" fmla="*/ 381614 h 4906584"/>
              <a:gd name="connsiteX1" fmla="*/ 285686 w 2273637"/>
              <a:gd name="connsiteY1" fmla="*/ 7663 h 4906584"/>
              <a:gd name="connsiteX2" fmla="*/ 528997 w 2273637"/>
              <a:gd name="connsiteY2" fmla="*/ 8471 h 4906584"/>
              <a:gd name="connsiteX3" fmla="*/ 582972 w 2273637"/>
              <a:gd name="connsiteY3" fmla="*/ 169761 h 4906584"/>
              <a:gd name="connsiteX4" fmla="*/ 1645962 w 2273637"/>
              <a:gd name="connsiteY4" fmla="*/ 174206 h 4906584"/>
              <a:gd name="connsiteX5" fmla="*/ 1734862 w 2273637"/>
              <a:gd name="connsiteY5" fmla="*/ 9107 h 4906584"/>
              <a:gd name="connsiteX6" fmla="*/ 2036486 w 2273637"/>
              <a:gd name="connsiteY6" fmla="*/ 12283 h 4906584"/>
              <a:gd name="connsiteX7" fmla="*/ 2273346 w 2273637"/>
              <a:gd name="connsiteY7" fmla="*/ 374198 h 4906584"/>
              <a:gd name="connsiteX8" fmla="*/ 2262753 w 2273637"/>
              <a:gd name="connsiteY8" fmla="*/ 4441529 h 4906584"/>
              <a:gd name="connsiteX9" fmla="*/ 1885627 w 2273637"/>
              <a:gd name="connsiteY9" fmla="*/ 4818655 h 4906584"/>
              <a:gd name="connsiteX10" fmla="*/ 377126 w 2273637"/>
              <a:gd name="connsiteY10" fmla="*/ 4818654 h 4906584"/>
              <a:gd name="connsiteX11" fmla="*/ 0 w 2273637"/>
              <a:gd name="connsiteY11" fmla="*/ 4441528 h 4906584"/>
              <a:gd name="connsiteX12" fmla="*/ 12700 w 2273637"/>
              <a:gd name="connsiteY12" fmla="*/ 381614 h 4906584"/>
              <a:gd name="connsiteX0" fmla="*/ 12700 w 2273637"/>
              <a:gd name="connsiteY0" fmla="*/ 381614 h 4818718"/>
              <a:gd name="connsiteX1" fmla="*/ 285686 w 2273637"/>
              <a:gd name="connsiteY1" fmla="*/ 7663 h 4818718"/>
              <a:gd name="connsiteX2" fmla="*/ 528997 w 2273637"/>
              <a:gd name="connsiteY2" fmla="*/ 8471 h 4818718"/>
              <a:gd name="connsiteX3" fmla="*/ 582972 w 2273637"/>
              <a:gd name="connsiteY3" fmla="*/ 169761 h 4818718"/>
              <a:gd name="connsiteX4" fmla="*/ 1645962 w 2273637"/>
              <a:gd name="connsiteY4" fmla="*/ 174206 h 4818718"/>
              <a:gd name="connsiteX5" fmla="*/ 1734862 w 2273637"/>
              <a:gd name="connsiteY5" fmla="*/ 9107 h 4818718"/>
              <a:gd name="connsiteX6" fmla="*/ 2036486 w 2273637"/>
              <a:gd name="connsiteY6" fmla="*/ 12283 h 4818718"/>
              <a:gd name="connsiteX7" fmla="*/ 2273346 w 2273637"/>
              <a:gd name="connsiteY7" fmla="*/ 374198 h 4818718"/>
              <a:gd name="connsiteX8" fmla="*/ 2262753 w 2273637"/>
              <a:gd name="connsiteY8" fmla="*/ 4441529 h 4818718"/>
              <a:gd name="connsiteX9" fmla="*/ 1885627 w 2273637"/>
              <a:gd name="connsiteY9" fmla="*/ 4818655 h 4818718"/>
              <a:gd name="connsiteX10" fmla="*/ 377126 w 2273637"/>
              <a:gd name="connsiteY10" fmla="*/ 4818654 h 4818718"/>
              <a:gd name="connsiteX11" fmla="*/ 0 w 2273637"/>
              <a:gd name="connsiteY11" fmla="*/ 4441528 h 4818718"/>
              <a:gd name="connsiteX12" fmla="*/ 12700 w 2273637"/>
              <a:gd name="connsiteY12" fmla="*/ 381614 h 4818718"/>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7126 w 2292797"/>
              <a:gd name="connsiteY10" fmla="*/ 4818654 h 4926411"/>
              <a:gd name="connsiteX11" fmla="*/ 0 w 2292797"/>
              <a:gd name="connsiteY11" fmla="*/ 4441528 h 4926411"/>
              <a:gd name="connsiteX12" fmla="*/ 12700 w 2292797"/>
              <a:gd name="connsiteY12" fmla="*/ 381614 h 4926411"/>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0065 w 2292797"/>
              <a:gd name="connsiteY10" fmla="*/ 4843368 h 4926411"/>
              <a:gd name="connsiteX11" fmla="*/ 0 w 2292797"/>
              <a:gd name="connsiteY11" fmla="*/ 4441528 h 4926411"/>
              <a:gd name="connsiteX12" fmla="*/ 12700 w 2292797"/>
              <a:gd name="connsiteY12" fmla="*/ 381614 h 4926411"/>
              <a:gd name="connsiteX0" fmla="*/ 13163 w 2293260"/>
              <a:gd name="connsiteY0" fmla="*/ 381614 h 4926411"/>
              <a:gd name="connsiteX1" fmla="*/ 286149 w 2293260"/>
              <a:gd name="connsiteY1" fmla="*/ 7663 h 4926411"/>
              <a:gd name="connsiteX2" fmla="*/ 529460 w 2293260"/>
              <a:gd name="connsiteY2" fmla="*/ 8471 h 4926411"/>
              <a:gd name="connsiteX3" fmla="*/ 583435 w 2293260"/>
              <a:gd name="connsiteY3" fmla="*/ 169761 h 4926411"/>
              <a:gd name="connsiteX4" fmla="*/ 1646425 w 2293260"/>
              <a:gd name="connsiteY4" fmla="*/ 174206 h 4926411"/>
              <a:gd name="connsiteX5" fmla="*/ 1735325 w 2293260"/>
              <a:gd name="connsiteY5" fmla="*/ 9107 h 4926411"/>
              <a:gd name="connsiteX6" fmla="*/ 2036949 w 2293260"/>
              <a:gd name="connsiteY6" fmla="*/ 12283 h 4926411"/>
              <a:gd name="connsiteX7" fmla="*/ 2273809 w 2293260"/>
              <a:gd name="connsiteY7" fmla="*/ 374198 h 4926411"/>
              <a:gd name="connsiteX8" fmla="*/ 2263216 w 2293260"/>
              <a:gd name="connsiteY8" fmla="*/ 4441529 h 4926411"/>
              <a:gd name="connsiteX9" fmla="*/ 1886090 w 2293260"/>
              <a:gd name="connsiteY9" fmla="*/ 4850429 h 4926411"/>
              <a:gd name="connsiteX10" fmla="*/ 370528 w 2293260"/>
              <a:gd name="connsiteY10" fmla="*/ 4843368 h 4926411"/>
              <a:gd name="connsiteX11" fmla="*/ 463 w 2293260"/>
              <a:gd name="connsiteY11" fmla="*/ 4441528 h 4926411"/>
              <a:gd name="connsiteX12" fmla="*/ 13163 w 2293260"/>
              <a:gd name="connsiteY12" fmla="*/ 381614 h 4926411"/>
              <a:gd name="connsiteX0" fmla="*/ 13163 w 2293260"/>
              <a:gd name="connsiteY0" fmla="*/ 381614 h 4925026"/>
              <a:gd name="connsiteX1" fmla="*/ 286149 w 2293260"/>
              <a:gd name="connsiteY1" fmla="*/ 7663 h 4925026"/>
              <a:gd name="connsiteX2" fmla="*/ 529460 w 2293260"/>
              <a:gd name="connsiteY2" fmla="*/ 8471 h 4925026"/>
              <a:gd name="connsiteX3" fmla="*/ 583435 w 2293260"/>
              <a:gd name="connsiteY3" fmla="*/ 169761 h 4925026"/>
              <a:gd name="connsiteX4" fmla="*/ 1646425 w 2293260"/>
              <a:gd name="connsiteY4" fmla="*/ 174206 h 4925026"/>
              <a:gd name="connsiteX5" fmla="*/ 1735325 w 2293260"/>
              <a:gd name="connsiteY5" fmla="*/ 9107 h 4925026"/>
              <a:gd name="connsiteX6" fmla="*/ 2036949 w 2293260"/>
              <a:gd name="connsiteY6" fmla="*/ 12283 h 4925026"/>
              <a:gd name="connsiteX7" fmla="*/ 2273809 w 2293260"/>
              <a:gd name="connsiteY7" fmla="*/ 374198 h 4925026"/>
              <a:gd name="connsiteX8" fmla="*/ 2263216 w 2293260"/>
              <a:gd name="connsiteY8" fmla="*/ 4441529 h 4925026"/>
              <a:gd name="connsiteX9" fmla="*/ 1886090 w 2293260"/>
              <a:gd name="connsiteY9" fmla="*/ 4850429 h 4925026"/>
              <a:gd name="connsiteX10" fmla="*/ 370528 w 2293260"/>
              <a:gd name="connsiteY10" fmla="*/ 4843368 h 4925026"/>
              <a:gd name="connsiteX11" fmla="*/ 463 w 2293260"/>
              <a:gd name="connsiteY11" fmla="*/ 4441528 h 4925026"/>
              <a:gd name="connsiteX12" fmla="*/ 13163 w 2293260"/>
              <a:gd name="connsiteY12" fmla="*/ 381614 h 4925026"/>
              <a:gd name="connsiteX0" fmla="*/ 13163 w 2274100"/>
              <a:gd name="connsiteY0" fmla="*/ 381614 h 4851295"/>
              <a:gd name="connsiteX1" fmla="*/ 286149 w 2274100"/>
              <a:gd name="connsiteY1" fmla="*/ 7663 h 4851295"/>
              <a:gd name="connsiteX2" fmla="*/ 529460 w 2274100"/>
              <a:gd name="connsiteY2" fmla="*/ 8471 h 4851295"/>
              <a:gd name="connsiteX3" fmla="*/ 583435 w 2274100"/>
              <a:gd name="connsiteY3" fmla="*/ 169761 h 4851295"/>
              <a:gd name="connsiteX4" fmla="*/ 1646425 w 2274100"/>
              <a:gd name="connsiteY4" fmla="*/ 174206 h 4851295"/>
              <a:gd name="connsiteX5" fmla="*/ 1735325 w 2274100"/>
              <a:gd name="connsiteY5" fmla="*/ 9107 h 4851295"/>
              <a:gd name="connsiteX6" fmla="*/ 2036949 w 2274100"/>
              <a:gd name="connsiteY6" fmla="*/ 12283 h 4851295"/>
              <a:gd name="connsiteX7" fmla="*/ 2273809 w 2274100"/>
              <a:gd name="connsiteY7" fmla="*/ 374198 h 4851295"/>
              <a:gd name="connsiteX8" fmla="*/ 2263216 w 2274100"/>
              <a:gd name="connsiteY8" fmla="*/ 4441529 h 4851295"/>
              <a:gd name="connsiteX9" fmla="*/ 1886090 w 2274100"/>
              <a:gd name="connsiteY9" fmla="*/ 4850429 h 4851295"/>
              <a:gd name="connsiteX10" fmla="*/ 370528 w 2274100"/>
              <a:gd name="connsiteY10" fmla="*/ 4843368 h 4851295"/>
              <a:gd name="connsiteX11" fmla="*/ 463 w 2274100"/>
              <a:gd name="connsiteY11" fmla="*/ 4441528 h 4851295"/>
              <a:gd name="connsiteX12" fmla="*/ 13163 w 2274100"/>
              <a:gd name="connsiteY12" fmla="*/ 381614 h 4851295"/>
              <a:gd name="connsiteX0" fmla="*/ 13163 w 2285503"/>
              <a:gd name="connsiteY0" fmla="*/ 452968 h 4950039"/>
              <a:gd name="connsiteX1" fmla="*/ 286149 w 2285503"/>
              <a:gd name="connsiteY1" fmla="*/ 79017 h 4950039"/>
              <a:gd name="connsiteX2" fmla="*/ 529460 w 2285503"/>
              <a:gd name="connsiteY2" fmla="*/ 79825 h 4950039"/>
              <a:gd name="connsiteX3" fmla="*/ 583435 w 2285503"/>
              <a:gd name="connsiteY3" fmla="*/ 241115 h 4950039"/>
              <a:gd name="connsiteX4" fmla="*/ 1646425 w 2285503"/>
              <a:gd name="connsiteY4" fmla="*/ 245560 h 4950039"/>
              <a:gd name="connsiteX5" fmla="*/ 1735325 w 2285503"/>
              <a:gd name="connsiteY5" fmla="*/ 80461 h 4950039"/>
              <a:gd name="connsiteX6" fmla="*/ 2036949 w 2285503"/>
              <a:gd name="connsiteY6" fmla="*/ 83637 h 4950039"/>
              <a:gd name="connsiteX7" fmla="*/ 2273809 w 2285503"/>
              <a:gd name="connsiteY7" fmla="*/ 445552 h 4950039"/>
              <a:gd name="connsiteX8" fmla="*/ 2259685 w 2285503"/>
              <a:gd name="connsiteY8" fmla="*/ 4516413 h 4950039"/>
              <a:gd name="connsiteX9" fmla="*/ 1886090 w 2285503"/>
              <a:gd name="connsiteY9" fmla="*/ 4921783 h 4950039"/>
              <a:gd name="connsiteX10" fmla="*/ 370528 w 2285503"/>
              <a:gd name="connsiteY10" fmla="*/ 4914722 h 4950039"/>
              <a:gd name="connsiteX11" fmla="*/ 463 w 2285503"/>
              <a:gd name="connsiteY11" fmla="*/ 4512882 h 4950039"/>
              <a:gd name="connsiteX12" fmla="*/ 13163 w 2285503"/>
              <a:gd name="connsiteY12" fmla="*/ 452968 h 4950039"/>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74409"/>
              <a:gd name="connsiteY0" fmla="*/ 452968 h 4921783"/>
              <a:gd name="connsiteX1" fmla="*/ 286149 w 2274409"/>
              <a:gd name="connsiteY1" fmla="*/ 79017 h 4921783"/>
              <a:gd name="connsiteX2" fmla="*/ 529460 w 2274409"/>
              <a:gd name="connsiteY2" fmla="*/ 79825 h 4921783"/>
              <a:gd name="connsiteX3" fmla="*/ 583435 w 2274409"/>
              <a:gd name="connsiteY3" fmla="*/ 241115 h 4921783"/>
              <a:gd name="connsiteX4" fmla="*/ 1646425 w 2274409"/>
              <a:gd name="connsiteY4" fmla="*/ 245560 h 4921783"/>
              <a:gd name="connsiteX5" fmla="*/ 1735325 w 2274409"/>
              <a:gd name="connsiteY5" fmla="*/ 80461 h 4921783"/>
              <a:gd name="connsiteX6" fmla="*/ 2036949 w 2274409"/>
              <a:gd name="connsiteY6" fmla="*/ 83637 h 4921783"/>
              <a:gd name="connsiteX7" fmla="*/ 2273809 w 2274409"/>
              <a:gd name="connsiteY7" fmla="*/ 445552 h 4921783"/>
              <a:gd name="connsiteX8" fmla="*/ 2259685 w 2274409"/>
              <a:gd name="connsiteY8" fmla="*/ 4516413 h 4921783"/>
              <a:gd name="connsiteX9" fmla="*/ 1886090 w 2274409"/>
              <a:gd name="connsiteY9" fmla="*/ 4921783 h 4921783"/>
              <a:gd name="connsiteX10" fmla="*/ 370528 w 2274409"/>
              <a:gd name="connsiteY10" fmla="*/ 4914722 h 4921783"/>
              <a:gd name="connsiteX11" fmla="*/ 463 w 2274409"/>
              <a:gd name="connsiteY11" fmla="*/ 4512882 h 4921783"/>
              <a:gd name="connsiteX12" fmla="*/ 13163 w 2274409"/>
              <a:gd name="connsiteY12" fmla="*/ 452968 h 4921783"/>
              <a:gd name="connsiteX0" fmla="*/ 13163 w 2274409"/>
              <a:gd name="connsiteY0" fmla="*/ 381614 h 4850429"/>
              <a:gd name="connsiteX1" fmla="*/ 286149 w 2274409"/>
              <a:gd name="connsiteY1" fmla="*/ 7663 h 4850429"/>
              <a:gd name="connsiteX2" fmla="*/ 529460 w 2274409"/>
              <a:gd name="connsiteY2" fmla="*/ 8471 h 4850429"/>
              <a:gd name="connsiteX3" fmla="*/ 583435 w 2274409"/>
              <a:gd name="connsiteY3" fmla="*/ 169761 h 4850429"/>
              <a:gd name="connsiteX4" fmla="*/ 1646425 w 2274409"/>
              <a:gd name="connsiteY4" fmla="*/ 174206 h 4850429"/>
              <a:gd name="connsiteX5" fmla="*/ 1735325 w 2274409"/>
              <a:gd name="connsiteY5" fmla="*/ 9107 h 4850429"/>
              <a:gd name="connsiteX6" fmla="*/ 2036949 w 2274409"/>
              <a:gd name="connsiteY6" fmla="*/ 12283 h 4850429"/>
              <a:gd name="connsiteX7" fmla="*/ 2273809 w 2274409"/>
              <a:gd name="connsiteY7" fmla="*/ 374198 h 4850429"/>
              <a:gd name="connsiteX8" fmla="*/ 2259685 w 2274409"/>
              <a:gd name="connsiteY8" fmla="*/ 4445059 h 4850429"/>
              <a:gd name="connsiteX9" fmla="*/ 1886090 w 2274409"/>
              <a:gd name="connsiteY9" fmla="*/ 4850429 h 4850429"/>
              <a:gd name="connsiteX10" fmla="*/ 370528 w 2274409"/>
              <a:gd name="connsiteY10" fmla="*/ 4843368 h 4850429"/>
              <a:gd name="connsiteX11" fmla="*/ 463 w 2274409"/>
              <a:gd name="connsiteY11" fmla="*/ 4441528 h 4850429"/>
              <a:gd name="connsiteX12" fmla="*/ 13163 w 227440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99878"/>
              <a:gd name="connsiteY0" fmla="*/ 381614 h 4850429"/>
              <a:gd name="connsiteX1" fmla="*/ 286149 w 2299878"/>
              <a:gd name="connsiteY1" fmla="*/ 7663 h 4850429"/>
              <a:gd name="connsiteX2" fmla="*/ 529460 w 2299878"/>
              <a:gd name="connsiteY2" fmla="*/ 8471 h 4850429"/>
              <a:gd name="connsiteX3" fmla="*/ 583435 w 2299878"/>
              <a:gd name="connsiteY3" fmla="*/ 169761 h 4850429"/>
              <a:gd name="connsiteX4" fmla="*/ 1646425 w 2299878"/>
              <a:gd name="connsiteY4" fmla="*/ 174206 h 4850429"/>
              <a:gd name="connsiteX5" fmla="*/ 1735325 w 2299878"/>
              <a:gd name="connsiteY5" fmla="*/ 9107 h 4850429"/>
              <a:gd name="connsiteX6" fmla="*/ 2036949 w 2299878"/>
              <a:gd name="connsiteY6" fmla="*/ 12283 h 4850429"/>
              <a:gd name="connsiteX7" fmla="*/ 2273809 w 2299878"/>
              <a:gd name="connsiteY7" fmla="*/ 374198 h 4850429"/>
              <a:gd name="connsiteX8" fmla="*/ 2275074 w 2299878"/>
              <a:gd name="connsiteY8" fmla="*/ 2414399 h 4850429"/>
              <a:gd name="connsiteX9" fmla="*/ 2269789 w 2299878"/>
              <a:gd name="connsiteY9" fmla="*/ 4485474 h 4850429"/>
              <a:gd name="connsiteX10" fmla="*/ 1886090 w 2299878"/>
              <a:gd name="connsiteY10" fmla="*/ 4850429 h 4850429"/>
              <a:gd name="connsiteX11" fmla="*/ 370528 w 2299878"/>
              <a:gd name="connsiteY11" fmla="*/ 4843368 h 4850429"/>
              <a:gd name="connsiteX12" fmla="*/ 463 w 2299878"/>
              <a:gd name="connsiteY12" fmla="*/ 4441528 h 4850429"/>
              <a:gd name="connsiteX13" fmla="*/ 13163 w 2299878"/>
              <a:gd name="connsiteY13" fmla="*/ 381614 h 4850429"/>
              <a:gd name="connsiteX0" fmla="*/ 13163 w 2297042"/>
              <a:gd name="connsiteY0" fmla="*/ 381614 h 4850429"/>
              <a:gd name="connsiteX1" fmla="*/ 286149 w 2297042"/>
              <a:gd name="connsiteY1" fmla="*/ 7663 h 4850429"/>
              <a:gd name="connsiteX2" fmla="*/ 529460 w 2297042"/>
              <a:gd name="connsiteY2" fmla="*/ 8471 h 4850429"/>
              <a:gd name="connsiteX3" fmla="*/ 583435 w 2297042"/>
              <a:gd name="connsiteY3" fmla="*/ 169761 h 4850429"/>
              <a:gd name="connsiteX4" fmla="*/ 1646425 w 2297042"/>
              <a:gd name="connsiteY4" fmla="*/ 174206 h 4850429"/>
              <a:gd name="connsiteX5" fmla="*/ 1735325 w 2297042"/>
              <a:gd name="connsiteY5" fmla="*/ 9107 h 4850429"/>
              <a:gd name="connsiteX6" fmla="*/ 2036949 w 2297042"/>
              <a:gd name="connsiteY6" fmla="*/ 12283 h 4850429"/>
              <a:gd name="connsiteX7" fmla="*/ 2273809 w 2297042"/>
              <a:gd name="connsiteY7" fmla="*/ 374198 h 4850429"/>
              <a:gd name="connsiteX8" fmla="*/ 2264013 w 2297042"/>
              <a:gd name="connsiteY8" fmla="*/ 2414399 h 4850429"/>
              <a:gd name="connsiteX9" fmla="*/ 2269789 w 2297042"/>
              <a:gd name="connsiteY9" fmla="*/ 4485474 h 4850429"/>
              <a:gd name="connsiteX10" fmla="*/ 1886090 w 2297042"/>
              <a:gd name="connsiteY10" fmla="*/ 4850429 h 4850429"/>
              <a:gd name="connsiteX11" fmla="*/ 370528 w 2297042"/>
              <a:gd name="connsiteY11" fmla="*/ 4843368 h 4850429"/>
              <a:gd name="connsiteX12" fmla="*/ 463 w 2297042"/>
              <a:gd name="connsiteY12" fmla="*/ 4441528 h 4850429"/>
              <a:gd name="connsiteX13" fmla="*/ 13163 w 2297042"/>
              <a:gd name="connsiteY13" fmla="*/ 381614 h 4850429"/>
              <a:gd name="connsiteX0" fmla="*/ 13163 w 2289341"/>
              <a:gd name="connsiteY0" fmla="*/ 381614 h 4850429"/>
              <a:gd name="connsiteX1" fmla="*/ 286149 w 2289341"/>
              <a:gd name="connsiteY1" fmla="*/ 7663 h 4850429"/>
              <a:gd name="connsiteX2" fmla="*/ 529460 w 2289341"/>
              <a:gd name="connsiteY2" fmla="*/ 8471 h 4850429"/>
              <a:gd name="connsiteX3" fmla="*/ 583435 w 2289341"/>
              <a:gd name="connsiteY3" fmla="*/ 169761 h 4850429"/>
              <a:gd name="connsiteX4" fmla="*/ 1646425 w 2289341"/>
              <a:gd name="connsiteY4" fmla="*/ 174206 h 4850429"/>
              <a:gd name="connsiteX5" fmla="*/ 1735325 w 2289341"/>
              <a:gd name="connsiteY5" fmla="*/ 9107 h 4850429"/>
              <a:gd name="connsiteX6" fmla="*/ 2036949 w 2289341"/>
              <a:gd name="connsiteY6" fmla="*/ 12283 h 4850429"/>
              <a:gd name="connsiteX7" fmla="*/ 2273809 w 2289341"/>
              <a:gd name="connsiteY7" fmla="*/ 374198 h 4850429"/>
              <a:gd name="connsiteX8" fmla="*/ 2264013 w 2289341"/>
              <a:gd name="connsiteY8" fmla="*/ 2414399 h 4850429"/>
              <a:gd name="connsiteX9" fmla="*/ 2269789 w 2289341"/>
              <a:gd name="connsiteY9" fmla="*/ 4485474 h 4850429"/>
              <a:gd name="connsiteX10" fmla="*/ 1886090 w 2289341"/>
              <a:gd name="connsiteY10" fmla="*/ 4850429 h 4850429"/>
              <a:gd name="connsiteX11" fmla="*/ 370528 w 2289341"/>
              <a:gd name="connsiteY11" fmla="*/ 4843368 h 4850429"/>
              <a:gd name="connsiteX12" fmla="*/ 463 w 2289341"/>
              <a:gd name="connsiteY12" fmla="*/ 4441528 h 4850429"/>
              <a:gd name="connsiteX13" fmla="*/ 13163 w 2289341"/>
              <a:gd name="connsiteY13" fmla="*/ 381614 h 4850429"/>
              <a:gd name="connsiteX0" fmla="*/ 13163 w 2274287"/>
              <a:gd name="connsiteY0" fmla="*/ 381614 h 4850429"/>
              <a:gd name="connsiteX1" fmla="*/ 286149 w 2274287"/>
              <a:gd name="connsiteY1" fmla="*/ 7663 h 4850429"/>
              <a:gd name="connsiteX2" fmla="*/ 529460 w 2274287"/>
              <a:gd name="connsiteY2" fmla="*/ 8471 h 4850429"/>
              <a:gd name="connsiteX3" fmla="*/ 583435 w 2274287"/>
              <a:gd name="connsiteY3" fmla="*/ 169761 h 4850429"/>
              <a:gd name="connsiteX4" fmla="*/ 1646425 w 2274287"/>
              <a:gd name="connsiteY4" fmla="*/ 174206 h 4850429"/>
              <a:gd name="connsiteX5" fmla="*/ 1735325 w 2274287"/>
              <a:gd name="connsiteY5" fmla="*/ 9107 h 4850429"/>
              <a:gd name="connsiteX6" fmla="*/ 2036949 w 2274287"/>
              <a:gd name="connsiteY6" fmla="*/ 12283 h 4850429"/>
              <a:gd name="connsiteX7" fmla="*/ 2273809 w 2274287"/>
              <a:gd name="connsiteY7" fmla="*/ 374198 h 4850429"/>
              <a:gd name="connsiteX8" fmla="*/ 2264013 w 2274287"/>
              <a:gd name="connsiteY8" fmla="*/ 2414399 h 4850429"/>
              <a:gd name="connsiteX9" fmla="*/ 2269789 w 2274287"/>
              <a:gd name="connsiteY9" fmla="*/ 4485474 h 4850429"/>
              <a:gd name="connsiteX10" fmla="*/ 1886090 w 2274287"/>
              <a:gd name="connsiteY10" fmla="*/ 4850429 h 4850429"/>
              <a:gd name="connsiteX11" fmla="*/ 370528 w 2274287"/>
              <a:gd name="connsiteY11" fmla="*/ 4843368 h 4850429"/>
              <a:gd name="connsiteX12" fmla="*/ 463 w 2274287"/>
              <a:gd name="connsiteY12" fmla="*/ 4441528 h 4850429"/>
              <a:gd name="connsiteX13" fmla="*/ 13163 w 227428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74592 h 4843407"/>
              <a:gd name="connsiteX1" fmla="*/ 286149 w 2272827"/>
              <a:gd name="connsiteY1" fmla="*/ 641 h 4843407"/>
              <a:gd name="connsiteX2" fmla="*/ 529460 w 2272827"/>
              <a:gd name="connsiteY2" fmla="*/ 1449 h 4843407"/>
              <a:gd name="connsiteX3" fmla="*/ 583435 w 2272827"/>
              <a:gd name="connsiteY3" fmla="*/ 162739 h 4843407"/>
              <a:gd name="connsiteX4" fmla="*/ 1646425 w 2272827"/>
              <a:gd name="connsiteY4" fmla="*/ 167184 h 4843407"/>
              <a:gd name="connsiteX5" fmla="*/ 1735325 w 2272827"/>
              <a:gd name="connsiteY5" fmla="*/ 2085 h 4843407"/>
              <a:gd name="connsiteX6" fmla="*/ 2036949 w 2272827"/>
              <a:gd name="connsiteY6" fmla="*/ 5261 h 4843407"/>
              <a:gd name="connsiteX7" fmla="*/ 2270122 w 2272827"/>
              <a:gd name="connsiteY7" fmla="*/ 370863 h 4843407"/>
              <a:gd name="connsiteX8" fmla="*/ 2264013 w 2272827"/>
              <a:gd name="connsiteY8" fmla="*/ 2407377 h 4843407"/>
              <a:gd name="connsiteX9" fmla="*/ 2269789 w 2272827"/>
              <a:gd name="connsiteY9" fmla="*/ 4478452 h 4843407"/>
              <a:gd name="connsiteX10" fmla="*/ 1886090 w 2272827"/>
              <a:gd name="connsiteY10" fmla="*/ 4843407 h 4843407"/>
              <a:gd name="connsiteX11" fmla="*/ 370528 w 2272827"/>
              <a:gd name="connsiteY11" fmla="*/ 4836346 h 4843407"/>
              <a:gd name="connsiteX12" fmla="*/ 463 w 2272827"/>
              <a:gd name="connsiteY12" fmla="*/ 4434506 h 4843407"/>
              <a:gd name="connsiteX13" fmla="*/ 13163 w 2272827"/>
              <a:gd name="connsiteY13" fmla="*/ 374592 h 4843407"/>
              <a:gd name="connsiteX0" fmla="*/ 13163 w 2272827"/>
              <a:gd name="connsiteY0" fmla="*/ 377333 h 4846148"/>
              <a:gd name="connsiteX1" fmla="*/ 286149 w 2272827"/>
              <a:gd name="connsiteY1" fmla="*/ 3382 h 4846148"/>
              <a:gd name="connsiteX2" fmla="*/ 529460 w 2272827"/>
              <a:gd name="connsiteY2" fmla="*/ 4190 h 4846148"/>
              <a:gd name="connsiteX3" fmla="*/ 58343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77333 h 4846148"/>
              <a:gd name="connsiteX1" fmla="*/ 286149 w 2272827"/>
              <a:gd name="connsiteY1" fmla="*/ 3382 h 4846148"/>
              <a:gd name="connsiteX2" fmla="*/ 529460 w 2272827"/>
              <a:gd name="connsiteY2" fmla="*/ 4190 h 4846148"/>
              <a:gd name="connsiteX3" fmla="*/ 57708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70274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72827" h="4846149">
                <a:moveTo>
                  <a:pt x="13163" y="377334"/>
                </a:moveTo>
                <a:cubicBezTo>
                  <a:pt x="-2712" y="194453"/>
                  <a:pt x="23893" y="28783"/>
                  <a:pt x="270274" y="3383"/>
                </a:cubicBezTo>
                <a:cubicBezTo>
                  <a:pt x="350319" y="2594"/>
                  <a:pt x="404965" y="-1370"/>
                  <a:pt x="526285" y="1016"/>
                </a:cubicBezTo>
                <a:cubicBezTo>
                  <a:pt x="527343" y="54779"/>
                  <a:pt x="522052" y="149818"/>
                  <a:pt x="577085" y="165481"/>
                </a:cubicBezTo>
                <a:lnTo>
                  <a:pt x="1646425" y="169926"/>
                </a:lnTo>
                <a:cubicBezTo>
                  <a:pt x="1724636" y="175430"/>
                  <a:pt x="1733481" y="83384"/>
                  <a:pt x="1735325" y="4827"/>
                </a:cubicBezTo>
                <a:cubicBezTo>
                  <a:pt x="1828458" y="-464"/>
                  <a:pt x="1929917" y="-3811"/>
                  <a:pt x="2036949" y="8003"/>
                </a:cubicBezTo>
                <a:cubicBezTo>
                  <a:pt x="2169381" y="42042"/>
                  <a:pt x="2282582" y="89304"/>
                  <a:pt x="2270122" y="373605"/>
                </a:cubicBezTo>
                <a:cubicBezTo>
                  <a:pt x="2258189" y="796080"/>
                  <a:pt x="2264683" y="1724906"/>
                  <a:pt x="2264013" y="2410119"/>
                </a:cubicBezTo>
                <a:cubicBezTo>
                  <a:pt x="2263343" y="3095332"/>
                  <a:pt x="2279314" y="4038318"/>
                  <a:pt x="2269789" y="4481194"/>
                </a:cubicBezTo>
                <a:cubicBezTo>
                  <a:pt x="2261598" y="4841804"/>
                  <a:pt x="2087973" y="4822130"/>
                  <a:pt x="1886090" y="4846149"/>
                </a:cubicBezTo>
                <a:lnTo>
                  <a:pt x="370528" y="4839088"/>
                </a:lnTo>
                <a:cubicBezTo>
                  <a:pt x="162247" y="4839088"/>
                  <a:pt x="-10128" y="4804401"/>
                  <a:pt x="463" y="4437248"/>
                </a:cubicBezTo>
                <a:cubicBezTo>
                  <a:pt x="11054" y="4070095"/>
                  <a:pt x="8930" y="1730639"/>
                  <a:pt x="13163" y="377334"/>
                </a:cubicBezTo>
                <a:close/>
              </a:path>
            </a:pathLst>
          </a:cu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noProof="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Tree>
    <p:extLst>
      <p:ext uri="{BB962C8B-B14F-4D97-AF65-F5344CB8AC3E}">
        <p14:creationId xmlns:p14="http://schemas.microsoft.com/office/powerpoint/2010/main" val="5003403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omputer image and capti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9ADF90-DA4B-2349-BB54-3C3D60931612}"/>
              </a:ext>
            </a:extLst>
          </p:cNvPr>
          <p:cNvSpPr/>
          <p:nvPr userDrawn="1"/>
        </p:nvSpPr>
        <p:spPr>
          <a:xfrm>
            <a:off x="1" y="5864524"/>
            <a:ext cx="12192000" cy="993476"/>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Title 1">
            <a:extLst>
              <a:ext uri="{FF2B5EF4-FFF2-40B4-BE49-F238E27FC236}">
                <a16:creationId xmlns:a16="http://schemas.microsoft.com/office/drawing/2014/main" id="{B933E77F-C5A7-614F-88EF-A278343E98D6}"/>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13" name="Text Placeholder 3">
            <a:extLst>
              <a:ext uri="{FF2B5EF4-FFF2-40B4-BE49-F238E27FC236}">
                <a16:creationId xmlns:a16="http://schemas.microsoft.com/office/drawing/2014/main" id="{41D4F94C-B06B-8F4F-970E-7FB24259F23A}"/>
              </a:ext>
            </a:extLst>
          </p:cNvPr>
          <p:cNvSpPr>
            <a:spLocks noGrp="1"/>
          </p:cNvSpPr>
          <p:nvPr>
            <p:ph type="body" sz="half" idx="2" hasCustomPrompt="1"/>
          </p:nvPr>
        </p:nvSpPr>
        <p:spPr>
          <a:xfrm>
            <a:off x="839788" y="2510725"/>
            <a:ext cx="3932237" cy="28671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pic>
        <p:nvPicPr>
          <p:cNvPr id="6" name="Picture 5" descr="A screenshot of a cell phone&#10;&#10;Description automatically generated">
            <a:extLst>
              <a:ext uri="{FF2B5EF4-FFF2-40B4-BE49-F238E27FC236}">
                <a16:creationId xmlns:a16="http://schemas.microsoft.com/office/drawing/2014/main" id="{0A71EAB3-F151-7F4E-B286-5A94583645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25939" y="987424"/>
            <a:ext cx="6312022" cy="5262982"/>
          </a:xfrm>
          <a:prstGeom prst="rect">
            <a:avLst/>
          </a:prstGeom>
          <a:effectLst>
            <a:reflection stA="28000" endPos="65000" dir="5400000" sy="-100000" algn="bl" rotWithShape="0"/>
          </a:effectLst>
        </p:spPr>
      </p:pic>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5529263" y="1182718"/>
            <a:ext cx="5892573" cy="331580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1709490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5. Title slide with im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7938D7-1F35-944F-964C-C33A04CB0FA5}"/>
              </a:ext>
            </a:extLst>
          </p:cNvPr>
          <p:cNvPicPr>
            <a:picLocks noChangeAspect="1"/>
          </p:cNvPicPr>
          <p:nvPr userDrawn="1"/>
        </p:nvPicPr>
        <p:blipFill>
          <a:blip r:embed="rId2">
            <a:alphaModFix amt="50000"/>
          </a:blip>
          <a:stretch>
            <a:fillRect/>
          </a:stretch>
        </p:blipFill>
        <p:spPr>
          <a:xfrm>
            <a:off x="-15872" y="447"/>
            <a:ext cx="12199935" cy="6857107"/>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17561463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Event date ">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3BE4D7A8-4D6A-AC47-9620-F7AD6E40DD96}"/>
              </a:ext>
            </a:extLst>
          </p:cNvPr>
          <p:cNvSpPr>
            <a:spLocks noGrp="1"/>
          </p:cNvSpPr>
          <p:nvPr>
            <p:ph type="body" sz="quarter" idx="13" hasCustomPrompt="1"/>
          </p:nvPr>
        </p:nvSpPr>
        <p:spPr>
          <a:xfrm>
            <a:off x="1032116" y="3535680"/>
            <a:ext cx="2084388" cy="975644"/>
          </a:xfrm>
          <a:prstGeom prst="rect">
            <a:avLst/>
          </a:prstGeom>
        </p:spPr>
        <p:txBody>
          <a:bodyPr/>
          <a:lstStyle>
            <a:lvl1pPr marL="0" indent="0" algn="ctr">
              <a:buNone/>
              <a:defRPr sz="5400" b="1">
                <a:solidFill>
                  <a:schemeClr val="bg1"/>
                </a:solidFill>
              </a:defRPr>
            </a:lvl1pPr>
          </a:lstStyle>
          <a:p>
            <a:pPr lvl="0"/>
            <a:r>
              <a:rPr lang="en-US"/>
              <a:t>Aug. </a:t>
            </a:r>
          </a:p>
        </p:txBody>
      </p:sp>
      <p:sp>
        <p:nvSpPr>
          <p:cNvPr id="5" name="Title 3">
            <a:extLst>
              <a:ext uri="{FF2B5EF4-FFF2-40B4-BE49-F238E27FC236}">
                <a16:creationId xmlns:a16="http://schemas.microsoft.com/office/drawing/2014/main" id="{AC24975E-FFC2-4845-95AD-5A664C3E47D9}"/>
              </a:ext>
            </a:extLst>
          </p:cNvPr>
          <p:cNvSpPr txBox="1">
            <a:spLocks/>
          </p:cNvSpPr>
          <p:nvPr userDrawn="1"/>
        </p:nvSpPr>
        <p:spPr>
          <a:xfrm>
            <a:off x="719427" y="2002021"/>
            <a:ext cx="2463575" cy="1426979"/>
          </a:xfrm>
          <a:prstGeom prst="rect">
            <a:avLst/>
          </a:prstGeom>
        </p:spPr>
        <p:txBody>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algn="ctr"/>
            <a:r>
              <a:rPr lang="en-US" sz="11500">
                <a:solidFill>
                  <a:schemeClr val="bg1"/>
                </a:solidFill>
              </a:rPr>
              <a:t>16</a:t>
            </a:r>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308548" y="987424"/>
            <a:ext cx="3932237" cy="1321823"/>
          </a:xfrm>
        </p:spPr>
        <p:txBody>
          <a:bodyPr anchor="b">
            <a:normAutofit/>
          </a:bodyPr>
          <a:lstStyle>
            <a:lvl1pPr>
              <a:defRPr sz="3600"/>
            </a:lvl1pPr>
          </a:lstStyle>
          <a:p>
            <a:r>
              <a:rPr lang="en-GB"/>
              <a:t>Click to edit event headline</a:t>
            </a:r>
            <a:endParaRPr lang="en-DK"/>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30854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32568470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EAEEB1B-B234-1C4E-A671-68342D4DE631}"/>
              </a:ext>
            </a:extLst>
          </p:cNvPr>
          <p:cNvSpPr txBox="1">
            <a:spLocks/>
          </p:cNvSpPr>
          <p:nvPr userDrawn="1"/>
        </p:nvSpPr>
        <p:spPr>
          <a:xfrm>
            <a:off x="4848144" y="1296433"/>
            <a:ext cx="933806" cy="11665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600" noProof="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4F7A050B-BE2B-A146-86E2-8EC63090E565}"/>
              </a:ext>
            </a:extLst>
          </p:cNvPr>
          <p:cNvSpPr>
            <a:spLocks noGrp="1"/>
          </p:cNvSpPr>
          <p:nvPr>
            <p:ph type="body" sz="quarter" idx="12" hasCustomPrompt="1"/>
          </p:nvPr>
        </p:nvSpPr>
        <p:spPr>
          <a:xfrm>
            <a:off x="5781184" y="1459534"/>
            <a:ext cx="5353179" cy="2386013"/>
          </a:xfrm>
          <a:prstGeom prst="rect">
            <a:avLst/>
          </a:prstGeom>
        </p:spPr>
        <p:txBody>
          <a:bodyPr/>
          <a:lstStyle>
            <a:lvl1pPr marL="0" indent="0" algn="l">
              <a:buNone/>
              <a:defRPr sz="3600" b="1" i="0">
                <a:solidFill>
                  <a:srgbClr val="005E58"/>
                </a:solidFill>
                <a:latin typeface="Arial" panose="020B0604020202020204" pitchFamily="34" charset="0"/>
                <a:cs typeface="Arial" panose="020B0604020202020204" pitchFamily="34" charset="0"/>
              </a:defRPr>
            </a:lvl1pPr>
            <a:lvl2pPr marL="457200" indent="0">
              <a:buNone/>
              <a:defRPr sz="3600">
                <a:solidFill>
                  <a:srgbClr val="FA3D38"/>
                </a:solidFill>
                <a:latin typeface="Arial" panose="020B0604020202020204" pitchFamily="34" charset="0"/>
                <a:cs typeface="Arial" panose="020B0604020202020204" pitchFamily="34" charset="0"/>
              </a:defRPr>
            </a:lvl2pPr>
            <a:lvl3pPr marL="914400" indent="0">
              <a:buNone/>
              <a:defRPr sz="3600">
                <a:solidFill>
                  <a:srgbClr val="FA3D38"/>
                </a:solidFill>
                <a:latin typeface="Arial" panose="020B0604020202020204" pitchFamily="34" charset="0"/>
                <a:cs typeface="Arial" panose="020B0604020202020204" pitchFamily="34" charset="0"/>
              </a:defRPr>
            </a:lvl3pPr>
            <a:lvl4pPr marL="1371600" indent="0">
              <a:buNone/>
              <a:defRPr sz="3600">
                <a:solidFill>
                  <a:srgbClr val="FA3D38"/>
                </a:solidFill>
                <a:latin typeface="Arial" panose="020B0604020202020204" pitchFamily="34" charset="0"/>
                <a:cs typeface="Arial" panose="020B0604020202020204" pitchFamily="34" charset="0"/>
              </a:defRPr>
            </a:lvl4pPr>
            <a:lvl5pPr marL="1828800" indent="0">
              <a:buNone/>
              <a:defRPr sz="3600">
                <a:solidFill>
                  <a:srgbClr val="FA3D38"/>
                </a:solidFill>
                <a:latin typeface="Arial" panose="020B0604020202020204" pitchFamily="34" charset="0"/>
                <a:cs typeface="Arial" panose="020B0604020202020204" pitchFamily="34" charset="0"/>
              </a:defRPr>
            </a:lvl5pPr>
          </a:lstStyle>
          <a:p>
            <a:pPr lvl="0"/>
            <a:r>
              <a:rPr lang="en-US" noProof="0"/>
              <a:t>Your quote here, </a:t>
            </a:r>
            <a:r>
              <a:rPr lang="en-US" noProof="0" err="1"/>
              <a:t>Sigilne</a:t>
            </a:r>
            <a:r>
              <a:rPr lang="en-US" noProof="0"/>
              <a:t> </a:t>
            </a:r>
            <a:r>
              <a:rPr lang="en-US" noProof="0" err="1"/>
              <a:t>nonsum</a:t>
            </a:r>
            <a:r>
              <a:rPr lang="en-US" noProof="0"/>
              <a:t> public eps, </a:t>
            </a:r>
            <a:r>
              <a:rPr lang="en-US" noProof="0" err="1"/>
              <a:t>nonsim</a:t>
            </a:r>
            <a:r>
              <a:rPr lang="en-US" noProof="0"/>
              <a:t> </a:t>
            </a:r>
            <a:r>
              <a:rPr lang="en-US" noProof="0" err="1"/>
              <a:t>ortusa</a:t>
            </a:r>
            <a:r>
              <a:rPr lang="en-US" noProof="0"/>
              <a:t> con </a:t>
            </a:r>
            <a:r>
              <a:rPr lang="en-US" noProof="0" err="1"/>
              <a:t>hocam</a:t>
            </a:r>
            <a:r>
              <a:rPr lang="en-US" noProof="0"/>
              <a:t> </a:t>
            </a:r>
            <a:r>
              <a:rPr lang="en-US" noProof="0" err="1"/>
              <a:t>sente</a:t>
            </a:r>
            <a:r>
              <a:rPr lang="en-US" noProof="0"/>
              <a:t> </a:t>
            </a:r>
            <a:r>
              <a:rPr lang="en-US" noProof="0" err="1"/>
              <a:t>nonsum</a:t>
            </a:r>
            <a:r>
              <a:rPr lang="en-US" noProof="0"/>
              <a:t>.</a:t>
            </a:r>
          </a:p>
        </p:txBody>
      </p:sp>
      <p:sp>
        <p:nvSpPr>
          <p:cNvPr id="5" name="Text Placeholder 3">
            <a:extLst>
              <a:ext uri="{FF2B5EF4-FFF2-40B4-BE49-F238E27FC236}">
                <a16:creationId xmlns:a16="http://schemas.microsoft.com/office/drawing/2014/main" id="{B222C9DC-4A7C-2F40-8243-5745B02226C7}"/>
              </a:ext>
            </a:extLst>
          </p:cNvPr>
          <p:cNvSpPr>
            <a:spLocks noGrp="1"/>
          </p:cNvSpPr>
          <p:nvPr>
            <p:ph type="body" sz="quarter" idx="13" hasCustomPrompt="1"/>
          </p:nvPr>
        </p:nvSpPr>
        <p:spPr>
          <a:xfrm>
            <a:off x="5781185" y="4501910"/>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200" indent="0">
              <a:buNone/>
              <a:defRPr sz="2000">
                <a:solidFill>
                  <a:srgbClr val="F0F2F5"/>
                </a:solidFill>
              </a:defRPr>
            </a:lvl2pPr>
            <a:lvl3pPr marL="914400" indent="0">
              <a:buNone/>
              <a:defRPr sz="2000">
                <a:solidFill>
                  <a:srgbClr val="F0F2F5"/>
                </a:solidFill>
              </a:defRPr>
            </a:lvl3pPr>
            <a:lvl4pPr marL="1371600" indent="0">
              <a:buNone/>
              <a:defRPr sz="2000">
                <a:solidFill>
                  <a:srgbClr val="F0F2F5"/>
                </a:solidFill>
              </a:defRPr>
            </a:lvl4pPr>
            <a:lvl5pPr marL="1828800" indent="0">
              <a:buNone/>
              <a:defRPr sz="2000">
                <a:solidFill>
                  <a:srgbClr val="F0F2F5"/>
                </a:solidFill>
              </a:defRPr>
            </a:lvl5pPr>
          </a:lstStyle>
          <a:p>
            <a:pPr lvl="0"/>
            <a:r>
              <a:rPr lang="en-US" noProof="0" err="1"/>
              <a:t>Navne</a:t>
            </a:r>
            <a:r>
              <a:rPr lang="en-US" noProof="0"/>
              <a:t> </a:t>
            </a:r>
            <a:r>
              <a:rPr lang="en-US" noProof="0" err="1"/>
              <a:t>Navneson</a:t>
            </a:r>
            <a:endParaRPr lang="en-US" noProof="0"/>
          </a:p>
        </p:txBody>
      </p:sp>
      <p:sp>
        <p:nvSpPr>
          <p:cNvPr id="6" name="Picture Placeholder 13">
            <a:extLst>
              <a:ext uri="{FF2B5EF4-FFF2-40B4-BE49-F238E27FC236}">
                <a16:creationId xmlns:a16="http://schemas.microsoft.com/office/drawing/2014/main" id="{9EB0E3D3-36B6-6848-863F-7A5C6AE4BB9C}"/>
              </a:ext>
            </a:extLst>
          </p:cNvPr>
          <p:cNvSpPr>
            <a:spLocks noGrp="1"/>
          </p:cNvSpPr>
          <p:nvPr>
            <p:ph type="pic" sz="quarter" idx="10" hasCustomPrompt="1"/>
          </p:nvPr>
        </p:nvSpPr>
        <p:spPr>
          <a:xfrm>
            <a:off x="1057636" y="1389566"/>
            <a:ext cx="3387967" cy="3279109"/>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US" noProof="0"/>
              <a:t>Click to apply round </a:t>
            </a:r>
            <a:br>
              <a:rPr lang="en-US" noProof="0"/>
            </a:br>
            <a:r>
              <a:rPr lang="en-US" noProof="0"/>
              <a:t>image of the person </a:t>
            </a:r>
          </a:p>
        </p:txBody>
      </p:sp>
    </p:spTree>
    <p:extLst>
      <p:ext uri="{BB962C8B-B14F-4D97-AF65-F5344CB8AC3E}">
        <p14:creationId xmlns:p14="http://schemas.microsoft.com/office/powerpoint/2010/main" val="17910987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3F51625-F00D-3A4F-AEB6-3A8474424D53}"/>
              </a:ext>
            </a:extLst>
          </p:cNvPr>
          <p:cNvSpPr txBox="1">
            <a:spLocks/>
          </p:cNvSpPr>
          <p:nvPr userDrawn="1"/>
        </p:nvSpPr>
        <p:spPr>
          <a:xfrm>
            <a:off x="4082190" y="1652033"/>
            <a:ext cx="933806" cy="11665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600" noProof="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F1F3AFE0-178E-564D-A156-E38F859F8ED6}"/>
              </a:ext>
            </a:extLst>
          </p:cNvPr>
          <p:cNvSpPr>
            <a:spLocks noGrp="1"/>
          </p:cNvSpPr>
          <p:nvPr>
            <p:ph type="body" sz="quarter" idx="12" hasCustomPrompt="1"/>
          </p:nvPr>
        </p:nvSpPr>
        <p:spPr>
          <a:xfrm>
            <a:off x="5015231" y="1815134"/>
            <a:ext cx="5591810" cy="2386013"/>
          </a:xfrm>
          <a:prstGeom prst="rect">
            <a:avLst/>
          </a:prstGeom>
        </p:spPr>
        <p:txBody>
          <a:bodyPr/>
          <a:lstStyle>
            <a:lvl1pPr marL="0" indent="0" algn="l">
              <a:buNone/>
              <a:defRPr sz="3600" b="1">
                <a:solidFill>
                  <a:srgbClr val="005E58"/>
                </a:solidFill>
                <a:latin typeface="Arial" panose="020B0604020202020204" pitchFamily="34" charset="0"/>
                <a:cs typeface="Arial" panose="020B0604020202020204" pitchFamily="34" charset="0"/>
              </a:defRPr>
            </a:lvl1pPr>
            <a:lvl2pPr marL="457200" indent="0">
              <a:buNone/>
              <a:defRPr sz="3600">
                <a:solidFill>
                  <a:srgbClr val="FA3D38"/>
                </a:solidFill>
                <a:latin typeface="Arial" panose="020B0604020202020204" pitchFamily="34" charset="0"/>
                <a:cs typeface="Arial" panose="020B0604020202020204" pitchFamily="34" charset="0"/>
              </a:defRPr>
            </a:lvl2pPr>
            <a:lvl3pPr marL="914400" indent="0">
              <a:buNone/>
              <a:defRPr sz="3600">
                <a:solidFill>
                  <a:srgbClr val="FA3D38"/>
                </a:solidFill>
                <a:latin typeface="Arial" panose="020B0604020202020204" pitchFamily="34" charset="0"/>
                <a:cs typeface="Arial" panose="020B0604020202020204" pitchFamily="34" charset="0"/>
              </a:defRPr>
            </a:lvl3pPr>
            <a:lvl4pPr marL="1371600" indent="0">
              <a:buNone/>
              <a:defRPr sz="3600">
                <a:solidFill>
                  <a:srgbClr val="FA3D38"/>
                </a:solidFill>
                <a:latin typeface="Arial" panose="020B0604020202020204" pitchFamily="34" charset="0"/>
                <a:cs typeface="Arial" panose="020B0604020202020204" pitchFamily="34" charset="0"/>
              </a:defRPr>
            </a:lvl4pPr>
            <a:lvl5pPr marL="1828800" indent="0">
              <a:buNone/>
              <a:defRPr sz="3600">
                <a:solidFill>
                  <a:srgbClr val="FA3D38"/>
                </a:solidFill>
                <a:latin typeface="Arial" panose="020B0604020202020204" pitchFamily="34" charset="0"/>
                <a:cs typeface="Arial" panose="020B0604020202020204" pitchFamily="34" charset="0"/>
              </a:defRPr>
            </a:lvl5pPr>
          </a:lstStyle>
          <a:p>
            <a:pPr lvl="0"/>
            <a:r>
              <a:rPr lang="en-US" noProof="0"/>
              <a:t>Your quote here, </a:t>
            </a:r>
            <a:r>
              <a:rPr lang="en-US" noProof="0" err="1"/>
              <a:t>Sigilne</a:t>
            </a:r>
            <a:r>
              <a:rPr lang="en-US" noProof="0"/>
              <a:t> </a:t>
            </a:r>
            <a:r>
              <a:rPr lang="en-US" noProof="0" err="1"/>
              <a:t>nonsum</a:t>
            </a:r>
            <a:r>
              <a:rPr lang="en-US" noProof="0"/>
              <a:t> public eps, </a:t>
            </a:r>
            <a:r>
              <a:rPr lang="en-US" noProof="0" err="1"/>
              <a:t>nonsim</a:t>
            </a:r>
            <a:r>
              <a:rPr lang="en-US" noProof="0"/>
              <a:t> </a:t>
            </a:r>
            <a:r>
              <a:rPr lang="en-US" noProof="0" err="1"/>
              <a:t>ortusa</a:t>
            </a:r>
            <a:r>
              <a:rPr lang="en-US" noProof="0"/>
              <a:t> con </a:t>
            </a:r>
            <a:r>
              <a:rPr lang="en-US" noProof="0" err="1"/>
              <a:t>hocam</a:t>
            </a:r>
            <a:r>
              <a:rPr lang="en-US" noProof="0"/>
              <a:t> </a:t>
            </a:r>
            <a:r>
              <a:rPr lang="en-US" noProof="0" err="1"/>
              <a:t>sente</a:t>
            </a:r>
            <a:r>
              <a:rPr lang="en-US" noProof="0"/>
              <a:t> </a:t>
            </a:r>
            <a:r>
              <a:rPr lang="en-US" noProof="0" err="1"/>
              <a:t>nonsum</a:t>
            </a:r>
            <a:r>
              <a:rPr lang="en-US" noProof="0"/>
              <a:t>.</a:t>
            </a:r>
          </a:p>
        </p:txBody>
      </p:sp>
      <p:sp>
        <p:nvSpPr>
          <p:cNvPr id="5" name="Text Placeholder 3">
            <a:extLst>
              <a:ext uri="{FF2B5EF4-FFF2-40B4-BE49-F238E27FC236}">
                <a16:creationId xmlns:a16="http://schemas.microsoft.com/office/drawing/2014/main" id="{E51DA49E-CFEF-4943-8047-E4271B9D0A23}"/>
              </a:ext>
            </a:extLst>
          </p:cNvPr>
          <p:cNvSpPr>
            <a:spLocks noGrp="1"/>
          </p:cNvSpPr>
          <p:nvPr>
            <p:ph type="body" sz="quarter" idx="13" hasCustomPrompt="1"/>
          </p:nvPr>
        </p:nvSpPr>
        <p:spPr>
          <a:xfrm>
            <a:off x="5015230" y="4386810"/>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200" indent="0">
              <a:buNone/>
              <a:defRPr sz="2000">
                <a:solidFill>
                  <a:srgbClr val="F0F2F5"/>
                </a:solidFill>
              </a:defRPr>
            </a:lvl2pPr>
            <a:lvl3pPr marL="914400" indent="0">
              <a:buNone/>
              <a:defRPr sz="2000">
                <a:solidFill>
                  <a:srgbClr val="F0F2F5"/>
                </a:solidFill>
              </a:defRPr>
            </a:lvl3pPr>
            <a:lvl4pPr marL="1371600" indent="0">
              <a:buNone/>
              <a:defRPr sz="2000">
                <a:solidFill>
                  <a:srgbClr val="F0F2F5"/>
                </a:solidFill>
              </a:defRPr>
            </a:lvl4pPr>
            <a:lvl5pPr marL="1828800" indent="0">
              <a:buNone/>
              <a:defRPr sz="2000">
                <a:solidFill>
                  <a:srgbClr val="F0F2F5"/>
                </a:solidFill>
              </a:defRPr>
            </a:lvl5pPr>
          </a:lstStyle>
          <a:p>
            <a:pPr lvl="0"/>
            <a:r>
              <a:rPr lang="en-US" noProof="0" err="1"/>
              <a:t>Navne</a:t>
            </a:r>
            <a:r>
              <a:rPr lang="en-US" noProof="0"/>
              <a:t> </a:t>
            </a:r>
            <a:r>
              <a:rPr lang="en-US" noProof="0" err="1"/>
              <a:t>Navneson</a:t>
            </a:r>
            <a:endParaRPr lang="en-US" noProof="0"/>
          </a:p>
        </p:txBody>
      </p:sp>
      <p:sp>
        <p:nvSpPr>
          <p:cNvPr id="6" name="Rectangle 5">
            <a:extLst>
              <a:ext uri="{FF2B5EF4-FFF2-40B4-BE49-F238E27FC236}">
                <a16:creationId xmlns:a16="http://schemas.microsoft.com/office/drawing/2014/main" id="{E66678A7-FF45-1146-9106-864ED032FBBE}"/>
              </a:ext>
            </a:extLst>
          </p:cNvPr>
          <p:cNvSpPr/>
          <p:nvPr userDrawn="1"/>
        </p:nvSpPr>
        <p:spPr>
          <a:xfrm>
            <a:off x="-1" y="-1"/>
            <a:ext cx="2680207" cy="6858001"/>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Picture Placeholder 13">
            <a:extLst>
              <a:ext uri="{FF2B5EF4-FFF2-40B4-BE49-F238E27FC236}">
                <a16:creationId xmlns:a16="http://schemas.microsoft.com/office/drawing/2014/main" id="{F1A19389-B0AB-8440-BEA1-55F72F15B3CE}"/>
              </a:ext>
            </a:extLst>
          </p:cNvPr>
          <p:cNvSpPr>
            <a:spLocks noGrp="1"/>
          </p:cNvSpPr>
          <p:nvPr>
            <p:ph type="pic" sz="quarter" idx="10" hasCustomPrompt="1"/>
          </p:nvPr>
        </p:nvSpPr>
        <p:spPr>
          <a:xfrm>
            <a:off x="1862145" y="2387744"/>
            <a:ext cx="1636124" cy="1583555"/>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US" noProof="0"/>
              <a:t>Click to </a:t>
            </a:r>
            <a:br>
              <a:rPr lang="en-US" noProof="0"/>
            </a:br>
            <a:r>
              <a:rPr lang="en-US" noProof="0"/>
              <a:t>apply round image of the person </a:t>
            </a:r>
          </a:p>
        </p:txBody>
      </p:sp>
    </p:spTree>
    <p:extLst>
      <p:ext uri="{BB962C8B-B14F-4D97-AF65-F5344CB8AC3E}">
        <p14:creationId xmlns:p14="http://schemas.microsoft.com/office/powerpoint/2010/main" val="19746884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 End slide with image ">
    <p:bg>
      <p:bgPr>
        <a:solidFill>
          <a:schemeClr val="bg1"/>
        </a:solidFill>
        <a:effectLst/>
      </p:bgPr>
    </p:bg>
    <p:spTree>
      <p:nvGrpSpPr>
        <p:cNvPr id="1" name=""/>
        <p:cNvGrpSpPr/>
        <p:nvPr/>
      </p:nvGrpSpPr>
      <p:grpSpPr>
        <a:xfrm>
          <a:off x="0" y="0"/>
          <a:ext cx="0" cy="0"/>
          <a:chOff x="0" y="0"/>
          <a:chExt cx="0" cy="0"/>
        </a:xfrm>
      </p:grpSpPr>
      <p:pic>
        <p:nvPicPr>
          <p:cNvPr id="3" name="Picture 2" descr="A lake with a mountain in the background&#10;&#10;Description automatically generated">
            <a:extLst>
              <a:ext uri="{FF2B5EF4-FFF2-40B4-BE49-F238E27FC236}">
                <a16:creationId xmlns:a16="http://schemas.microsoft.com/office/drawing/2014/main" id="{CC66F556-04C9-EE4E-B9CC-E582828EE569}"/>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6" name="Text Placeholder 11">
            <a:extLst>
              <a:ext uri="{FF2B5EF4-FFF2-40B4-BE49-F238E27FC236}">
                <a16:creationId xmlns:a16="http://schemas.microsoft.com/office/drawing/2014/main" id="{5051B260-3B9B-5241-A760-D853214DD9D9}"/>
              </a:ext>
            </a:extLst>
          </p:cNvPr>
          <p:cNvSpPr>
            <a:spLocks noGrp="1"/>
          </p:cNvSpPr>
          <p:nvPr>
            <p:ph type="body" sz="quarter" idx="11" hasCustomPrompt="1"/>
          </p:nvPr>
        </p:nvSpPr>
        <p:spPr>
          <a:xfrm>
            <a:off x="4103686" y="5782621"/>
            <a:ext cx="3984625" cy="509587"/>
          </a:xfrm>
          <a:prstGeom prst="rect">
            <a:avLst/>
          </a:prstGeom>
        </p:spPr>
        <p:txBody>
          <a:bodyPr/>
          <a:lstStyle>
            <a:lvl1pPr marL="0" indent="0" algn="ctr">
              <a:buNone/>
              <a:defRPr sz="2000">
                <a:solidFill>
                  <a:srgbClr val="2B2A2A"/>
                </a:solidFill>
                <a:latin typeface="Arial" panose="020B0604020202020204" pitchFamily="34" charset="0"/>
                <a:cs typeface="Arial" panose="020B0604020202020204" pitchFamily="34" charset="0"/>
              </a:defRPr>
            </a:lvl1pPr>
            <a:lvl2pPr>
              <a:defRPr sz="2000">
                <a:solidFill>
                  <a:srgbClr val="70706E"/>
                </a:solidFill>
              </a:defRPr>
            </a:lvl2pPr>
            <a:lvl3pPr>
              <a:defRPr sz="2000">
                <a:solidFill>
                  <a:srgbClr val="70706E"/>
                </a:solidFill>
              </a:defRPr>
            </a:lvl3pPr>
            <a:lvl4pPr>
              <a:defRPr sz="2000">
                <a:solidFill>
                  <a:srgbClr val="70706E"/>
                </a:solidFill>
              </a:defRPr>
            </a:lvl4pPr>
            <a:lvl5pPr>
              <a:defRPr sz="2000">
                <a:solidFill>
                  <a:srgbClr val="70706E"/>
                </a:solidFill>
              </a:defRPr>
            </a:lvl5pPr>
          </a:lstStyle>
          <a:p>
            <a:pPr lvl="0"/>
            <a:r>
              <a:rPr lang="en-US" noProof="0"/>
              <a:t>Your email or thanks note</a:t>
            </a:r>
          </a:p>
        </p:txBody>
      </p:sp>
      <p:pic>
        <p:nvPicPr>
          <p:cNvPr id="7" name="Picture 6" descr="A picture containing food, drawing&#10;&#10;Description automatically generated">
            <a:extLst>
              <a:ext uri="{FF2B5EF4-FFF2-40B4-BE49-F238E27FC236}">
                <a16:creationId xmlns:a16="http://schemas.microsoft.com/office/drawing/2014/main" id="{454800BF-41A1-6646-B39F-1F31FFE52E37}"/>
              </a:ext>
            </a:extLst>
          </p:cNvPr>
          <p:cNvPicPr>
            <a:picLocks noChangeAspect="1"/>
          </p:cNvPicPr>
          <p:nvPr userDrawn="1"/>
        </p:nvPicPr>
        <p:blipFill>
          <a:blip r:embed="rId3"/>
          <a:stretch>
            <a:fillRect/>
          </a:stretch>
        </p:blipFill>
        <p:spPr>
          <a:xfrm>
            <a:off x="3370195" y="2084472"/>
            <a:ext cx="5451608" cy="1613676"/>
          </a:xfrm>
          <a:prstGeom prst="rect">
            <a:avLst/>
          </a:prstGeom>
        </p:spPr>
      </p:pic>
    </p:spTree>
    <p:extLst>
      <p:ext uri="{BB962C8B-B14F-4D97-AF65-F5344CB8AC3E}">
        <p14:creationId xmlns:p14="http://schemas.microsoft.com/office/powerpoint/2010/main" val="8202023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 End slide ">
    <p:bg>
      <p:bgPr>
        <a:solidFill>
          <a:srgbClr val="A7D4DE"/>
        </a:solidFill>
        <a:effectLst/>
      </p:bgPr>
    </p:bg>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5051B260-3B9B-5241-A760-D853214DD9D9}"/>
              </a:ext>
            </a:extLst>
          </p:cNvPr>
          <p:cNvSpPr>
            <a:spLocks noGrp="1"/>
          </p:cNvSpPr>
          <p:nvPr>
            <p:ph type="body" sz="quarter" idx="11" hasCustomPrompt="1"/>
          </p:nvPr>
        </p:nvSpPr>
        <p:spPr>
          <a:xfrm>
            <a:off x="4103687" y="4035218"/>
            <a:ext cx="3984625" cy="509587"/>
          </a:xfrm>
          <a:prstGeom prst="rect">
            <a:avLst/>
          </a:prstGeom>
        </p:spPr>
        <p:txBody>
          <a:bodyPr/>
          <a:lstStyle>
            <a:lvl1pPr marL="0" indent="0" algn="ctr">
              <a:buNone/>
              <a:defRPr sz="2000">
                <a:solidFill>
                  <a:srgbClr val="2B2A2A"/>
                </a:solidFill>
                <a:latin typeface="Arial" panose="020B0604020202020204" pitchFamily="34" charset="0"/>
                <a:cs typeface="Arial" panose="020B0604020202020204" pitchFamily="34" charset="0"/>
              </a:defRPr>
            </a:lvl1pPr>
            <a:lvl2pPr>
              <a:defRPr sz="2000">
                <a:solidFill>
                  <a:srgbClr val="70706E"/>
                </a:solidFill>
              </a:defRPr>
            </a:lvl2pPr>
            <a:lvl3pPr>
              <a:defRPr sz="2000">
                <a:solidFill>
                  <a:srgbClr val="70706E"/>
                </a:solidFill>
              </a:defRPr>
            </a:lvl3pPr>
            <a:lvl4pPr>
              <a:defRPr sz="2000">
                <a:solidFill>
                  <a:srgbClr val="70706E"/>
                </a:solidFill>
              </a:defRPr>
            </a:lvl4pPr>
            <a:lvl5pPr>
              <a:defRPr sz="2000">
                <a:solidFill>
                  <a:srgbClr val="70706E"/>
                </a:solidFill>
              </a:defRPr>
            </a:lvl5pPr>
          </a:lstStyle>
          <a:p>
            <a:pPr lvl="0"/>
            <a:r>
              <a:rPr lang="en-US" noProof="0"/>
              <a:t>Your email or thanks note</a:t>
            </a:r>
          </a:p>
        </p:txBody>
      </p:sp>
      <p:pic>
        <p:nvPicPr>
          <p:cNvPr id="7" name="Picture 6" descr="A picture containing food, drawing&#10;&#10;Description automatically generated">
            <a:extLst>
              <a:ext uri="{FF2B5EF4-FFF2-40B4-BE49-F238E27FC236}">
                <a16:creationId xmlns:a16="http://schemas.microsoft.com/office/drawing/2014/main" id="{454800BF-41A1-6646-B39F-1F31FFE52E37}"/>
              </a:ext>
            </a:extLst>
          </p:cNvPr>
          <p:cNvPicPr>
            <a:picLocks noChangeAspect="1"/>
          </p:cNvPicPr>
          <p:nvPr userDrawn="1"/>
        </p:nvPicPr>
        <p:blipFill>
          <a:blip r:embed="rId2"/>
          <a:stretch>
            <a:fillRect/>
          </a:stretch>
        </p:blipFill>
        <p:spPr>
          <a:xfrm>
            <a:off x="3370195" y="2331389"/>
            <a:ext cx="5451608" cy="1613676"/>
          </a:xfrm>
          <a:prstGeom prst="rect">
            <a:avLst/>
          </a:prstGeom>
        </p:spPr>
      </p:pic>
    </p:spTree>
    <p:extLst>
      <p:ext uri="{BB962C8B-B14F-4D97-AF65-F5344CB8AC3E}">
        <p14:creationId xmlns:p14="http://schemas.microsoft.com/office/powerpoint/2010/main" val="30587935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 End slide ">
    <p:bg>
      <p:bgPr>
        <a:solidFill>
          <a:srgbClr val="005E58"/>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76CC6F-AA83-4044-A1F5-AEE6C3D2AB5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382989" y="600393"/>
            <a:ext cx="5426022" cy="3149524"/>
          </a:xfrm>
          <a:prstGeom prst="rect">
            <a:avLst/>
          </a:prstGeom>
        </p:spPr>
      </p:pic>
      <p:sp>
        <p:nvSpPr>
          <p:cNvPr id="9" name="Text Placeholder 11">
            <a:extLst>
              <a:ext uri="{FF2B5EF4-FFF2-40B4-BE49-F238E27FC236}">
                <a16:creationId xmlns:a16="http://schemas.microsoft.com/office/drawing/2014/main" id="{92B735A7-48F5-4341-8454-99D26A33E9AD}"/>
              </a:ext>
            </a:extLst>
          </p:cNvPr>
          <p:cNvSpPr>
            <a:spLocks noGrp="1"/>
          </p:cNvSpPr>
          <p:nvPr>
            <p:ph type="body" sz="quarter" idx="11" hasCustomPrompt="1"/>
          </p:nvPr>
        </p:nvSpPr>
        <p:spPr>
          <a:xfrm>
            <a:off x="4103687" y="4035218"/>
            <a:ext cx="3984625" cy="509587"/>
          </a:xfrm>
          <a:prstGeom prst="rect">
            <a:avLst/>
          </a:prstGeom>
        </p:spPr>
        <p:txBody>
          <a:bodyPr/>
          <a:lstStyle>
            <a:lvl1pPr marL="0" indent="0" algn="ctr">
              <a:buNone/>
              <a:defRPr sz="2000">
                <a:solidFill>
                  <a:schemeClr val="bg1"/>
                </a:solidFill>
                <a:latin typeface="Arial" panose="020B0604020202020204" pitchFamily="34" charset="0"/>
                <a:cs typeface="Arial" panose="020B0604020202020204" pitchFamily="34" charset="0"/>
              </a:defRPr>
            </a:lvl1pPr>
            <a:lvl2pPr>
              <a:defRPr sz="2000">
                <a:solidFill>
                  <a:srgbClr val="70706E"/>
                </a:solidFill>
              </a:defRPr>
            </a:lvl2pPr>
            <a:lvl3pPr>
              <a:defRPr sz="2000">
                <a:solidFill>
                  <a:srgbClr val="70706E"/>
                </a:solidFill>
              </a:defRPr>
            </a:lvl3pPr>
            <a:lvl4pPr>
              <a:defRPr sz="2000">
                <a:solidFill>
                  <a:srgbClr val="70706E"/>
                </a:solidFill>
              </a:defRPr>
            </a:lvl4pPr>
            <a:lvl5pPr>
              <a:defRPr sz="2000">
                <a:solidFill>
                  <a:srgbClr val="70706E"/>
                </a:solidFill>
              </a:defRPr>
            </a:lvl5pPr>
          </a:lstStyle>
          <a:p>
            <a:pPr lvl="0"/>
            <a:r>
              <a:rPr lang="en-US"/>
              <a:t>Your ema</a:t>
            </a:r>
            <a:r>
              <a:rPr lang="en-US" noProof="0" err="1"/>
              <a:t>il</a:t>
            </a:r>
            <a:r>
              <a:rPr lang="en-US" noProof="0"/>
              <a:t> </a:t>
            </a:r>
            <a:r>
              <a:rPr lang="en-US"/>
              <a:t>or thanks note</a:t>
            </a:r>
          </a:p>
        </p:txBody>
      </p:sp>
    </p:spTree>
    <p:extLst>
      <p:ext uri="{BB962C8B-B14F-4D97-AF65-F5344CB8AC3E}">
        <p14:creationId xmlns:p14="http://schemas.microsoft.com/office/powerpoint/2010/main" val="211674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50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up)">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1"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Effect transition="in" filter="wipe(up)">
                      <p:cBhvr>
                        <p:cTn dur="500"/>
                        <p:tgtEl>
                          <p:spTgt spid="9"/>
                        </p:tgtEl>
                      </p:cBhvr>
                    </p:animEffect>
                  </p:childTnLst>
                </p:cTn>
              </p:par>
            </p:tnLst>
          </p:tmpl>
        </p:tmplLst>
      </p:bldP>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2.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spTree>
    <p:extLst>
      <p:ext uri="{BB962C8B-B14F-4D97-AF65-F5344CB8AC3E}">
        <p14:creationId xmlns:p14="http://schemas.microsoft.com/office/powerpoint/2010/main" val="40194715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3. Title slide with image">
    <p:spTree>
      <p:nvGrpSpPr>
        <p:cNvPr id="1" name=""/>
        <p:cNvGrpSpPr/>
        <p:nvPr/>
      </p:nvGrpSpPr>
      <p:grpSpPr>
        <a:xfrm>
          <a:off x="0" y="0"/>
          <a:ext cx="0" cy="0"/>
          <a:chOff x="0" y="0"/>
          <a:chExt cx="0" cy="0"/>
        </a:xfrm>
      </p:grpSpPr>
      <p:pic>
        <p:nvPicPr>
          <p:cNvPr id="9" name="Picture 8" descr="A picture containing nature, snow, water, sitting&#10;&#10;Description automatically generated">
            <a:extLst>
              <a:ext uri="{FF2B5EF4-FFF2-40B4-BE49-F238E27FC236}">
                <a16:creationId xmlns:a16="http://schemas.microsoft.com/office/drawing/2014/main" id="{50075F07-8649-BB49-8B75-9783D26F40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0C1955C-E0BD-1342-8680-06E8471B7664}"/>
              </a:ext>
            </a:extLst>
          </p:cNvPr>
          <p:cNvSpPr/>
          <p:nvPr userDrawn="1"/>
        </p:nvSpPr>
        <p:spPr>
          <a:xfrm rot="10800000">
            <a:off x="-26470" y="0"/>
            <a:ext cx="12192000" cy="6058680"/>
          </a:xfrm>
          <a:prstGeom prst="rect">
            <a:avLst/>
          </a:prstGeom>
          <a:gradFill>
            <a:gsLst>
              <a:gs pos="73000">
                <a:schemeClr val="accent1">
                  <a:lumMod val="5000"/>
                  <a:lumOff val="95000"/>
                  <a:alpha val="0"/>
                </a:schemeClr>
              </a:gs>
              <a:gs pos="0">
                <a:srgbClr val="345A6A"/>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chemeClr val="bg1"/>
                </a:solidFill>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2247881"/>
            <a:ext cx="9144000" cy="131162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14" name="Picture 13">
            <a:extLst>
              <a:ext uri="{FF2B5EF4-FFF2-40B4-BE49-F238E27FC236}">
                <a16:creationId xmlns:a16="http://schemas.microsoft.com/office/drawing/2014/main" id="{5564E2ED-3E02-E147-855E-8741E20026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4703901"/>
            <a:ext cx="2658094" cy="2658094"/>
          </a:xfrm>
          <a:prstGeom prst="rect">
            <a:avLst/>
          </a:prstGeom>
        </p:spPr>
      </p:pic>
      <p:pic>
        <p:nvPicPr>
          <p:cNvPr id="6" name="Picture 5" descr="A close up of a sign&#10;&#10;Description automatically generated">
            <a:extLst>
              <a:ext uri="{FF2B5EF4-FFF2-40B4-BE49-F238E27FC236}">
                <a16:creationId xmlns:a16="http://schemas.microsoft.com/office/drawing/2014/main" id="{58CC387F-3ACB-0A4C-AE13-429C9FBA726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3"/>
          </a:xfrm>
          <a:prstGeom prst="rect">
            <a:avLst/>
          </a:prstGeom>
        </p:spPr>
      </p:pic>
    </p:spTree>
    <p:extLst>
      <p:ext uri="{BB962C8B-B14F-4D97-AF65-F5344CB8AC3E}">
        <p14:creationId xmlns:p14="http://schemas.microsoft.com/office/powerpoint/2010/main" val="14307735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4. Title slide with image ">
    <p:spTree>
      <p:nvGrpSpPr>
        <p:cNvPr id="1" name=""/>
        <p:cNvGrpSpPr/>
        <p:nvPr/>
      </p:nvGrpSpPr>
      <p:grpSpPr>
        <a:xfrm>
          <a:off x="0" y="0"/>
          <a:ext cx="0" cy="0"/>
          <a:chOff x="0" y="0"/>
          <a:chExt cx="0" cy="0"/>
        </a:xfrm>
      </p:grpSpPr>
      <p:pic>
        <p:nvPicPr>
          <p:cNvPr id="5" name="Picture 4" descr="A person standing in front of a mountain&#10;&#10;Description automatically generated">
            <a:extLst>
              <a:ext uri="{FF2B5EF4-FFF2-40B4-BE49-F238E27FC236}">
                <a16:creationId xmlns:a16="http://schemas.microsoft.com/office/drawing/2014/main" id="{6B4171AE-B988-8344-BB07-70051E693B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365F8644-6525-4248-A050-580A82F3D801}"/>
              </a:ext>
            </a:extLst>
          </p:cNvPr>
          <p:cNvSpPr/>
          <p:nvPr userDrawn="1"/>
        </p:nvSpPr>
        <p:spPr>
          <a:xfrm>
            <a:off x="0" y="0"/>
            <a:ext cx="12192000" cy="4817194"/>
          </a:xfrm>
          <a:prstGeom prst="rect">
            <a:avLst/>
          </a:prstGeom>
          <a:gradFill>
            <a:gsLst>
              <a:gs pos="100000">
                <a:schemeClr val="accent1">
                  <a:lumMod val="5000"/>
                  <a:lumOff val="95000"/>
                  <a:alpha val="73000"/>
                </a:schemeClr>
              </a:gs>
              <a:gs pos="0">
                <a:schemeClr val="bg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7" name="Picture 16" descr="A picture containing food, drawing&#10;&#10;Description automatically generated">
            <a:extLst>
              <a:ext uri="{FF2B5EF4-FFF2-40B4-BE49-F238E27FC236}">
                <a16:creationId xmlns:a16="http://schemas.microsoft.com/office/drawing/2014/main" id="{8677F55C-CDF7-D640-92ED-77C0954B34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
        <p:nvSpPr>
          <p:cNvPr id="32" name="Title 1">
            <a:extLst>
              <a:ext uri="{FF2B5EF4-FFF2-40B4-BE49-F238E27FC236}">
                <a16:creationId xmlns:a16="http://schemas.microsoft.com/office/drawing/2014/main" id="{031FBBC5-94A3-8645-9665-3DF7089F714D}"/>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rgbClr val="005E58"/>
                </a:solidFill>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3" name="Subtitle 2">
            <a:extLst>
              <a:ext uri="{FF2B5EF4-FFF2-40B4-BE49-F238E27FC236}">
                <a16:creationId xmlns:a16="http://schemas.microsoft.com/office/drawing/2014/main" id="{801ACBED-59FB-AD40-99D3-75EC1316A98A}"/>
              </a:ext>
            </a:extLst>
          </p:cNvPr>
          <p:cNvSpPr>
            <a:spLocks noGrp="1"/>
          </p:cNvSpPr>
          <p:nvPr>
            <p:ph type="subTitle" idx="1" hasCustomPrompt="1"/>
          </p:nvPr>
        </p:nvSpPr>
        <p:spPr>
          <a:xfrm>
            <a:off x="1524000" y="2247881"/>
            <a:ext cx="9144000" cy="1311622"/>
          </a:xfrm>
        </p:spPr>
        <p:txBody>
          <a:bodyPr/>
          <a:lstStyle>
            <a:lvl1pPr marL="0" indent="0" algn="ctr">
              <a:buNone/>
              <a:defRPr sz="2400">
                <a:solidFill>
                  <a:srgbClr val="2B2A2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close up of a sign&#10;&#10;Description automatically generated">
            <a:extLst>
              <a:ext uri="{FF2B5EF4-FFF2-40B4-BE49-F238E27FC236}">
                <a16:creationId xmlns:a16="http://schemas.microsoft.com/office/drawing/2014/main" id="{9E06E778-EB7D-3C4F-B48A-AF2EF319E7E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3"/>
          </a:xfrm>
          <a:prstGeom prst="rect">
            <a:avLst/>
          </a:prstGeom>
        </p:spPr>
      </p:pic>
    </p:spTree>
    <p:extLst>
      <p:ext uri="{BB962C8B-B14F-4D97-AF65-F5344CB8AC3E}">
        <p14:creationId xmlns:p14="http://schemas.microsoft.com/office/powerpoint/2010/main" val="23076704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5. Title slide with im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7938D7-1F35-944F-964C-C33A04CB0FA5}"/>
              </a:ext>
            </a:extLst>
          </p:cNvPr>
          <p:cNvPicPr>
            <a:picLocks noChangeAspect="1"/>
          </p:cNvPicPr>
          <p:nvPr userDrawn="1"/>
        </p:nvPicPr>
        <p:blipFill>
          <a:blip r:embed="rId2">
            <a:alphaModFix amt="50000"/>
          </a:blip>
          <a:stretch>
            <a:fillRect/>
          </a:stretch>
        </p:blipFill>
        <p:spPr>
          <a:xfrm>
            <a:off x="-15872" y="447"/>
            <a:ext cx="12199935" cy="6857107"/>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2649098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5. Title slide with image">
    <p:spTree>
      <p:nvGrpSpPr>
        <p:cNvPr id="1" name=""/>
        <p:cNvGrpSpPr/>
        <p:nvPr/>
      </p:nvGrpSpPr>
      <p:grpSpPr>
        <a:xfrm>
          <a:off x="0" y="0"/>
          <a:ext cx="0" cy="0"/>
          <a:chOff x="0" y="0"/>
          <a:chExt cx="0" cy="0"/>
        </a:xfrm>
      </p:grpSpPr>
      <p:pic>
        <p:nvPicPr>
          <p:cNvPr id="5" name="Picture 4" descr="A view of a rocky mountain&#10;&#10;Description automatically generated">
            <a:extLst>
              <a:ext uri="{FF2B5EF4-FFF2-40B4-BE49-F238E27FC236}">
                <a16:creationId xmlns:a16="http://schemas.microsoft.com/office/drawing/2014/main" id="{849FE651-E454-5743-A731-F798ED23FA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6982907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_5. Title slide with image">
    <p:spTree>
      <p:nvGrpSpPr>
        <p:cNvPr id="1" name=""/>
        <p:cNvGrpSpPr/>
        <p:nvPr/>
      </p:nvGrpSpPr>
      <p:grpSpPr>
        <a:xfrm>
          <a:off x="0" y="0"/>
          <a:ext cx="0" cy="0"/>
          <a:chOff x="0" y="0"/>
          <a:chExt cx="0" cy="0"/>
        </a:xfrm>
      </p:grpSpPr>
      <p:pic>
        <p:nvPicPr>
          <p:cNvPr id="5" name="Picture 4" descr="A view of a rocky mountain&#10;&#10;Description automatically generated">
            <a:extLst>
              <a:ext uri="{FF2B5EF4-FFF2-40B4-BE49-F238E27FC236}">
                <a16:creationId xmlns:a16="http://schemas.microsoft.com/office/drawing/2014/main" id="{849FE651-E454-5743-A731-F798ED23FA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33909822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_5. Title slide with image">
    <p:spTree>
      <p:nvGrpSpPr>
        <p:cNvPr id="1" name=""/>
        <p:cNvGrpSpPr/>
        <p:nvPr/>
      </p:nvGrpSpPr>
      <p:grpSpPr>
        <a:xfrm>
          <a:off x="0" y="0"/>
          <a:ext cx="0" cy="0"/>
          <a:chOff x="0" y="0"/>
          <a:chExt cx="0" cy="0"/>
        </a:xfrm>
      </p:grpSpPr>
      <p:pic>
        <p:nvPicPr>
          <p:cNvPr id="5" name="Picture 4" descr="A close up of a snow covered mountain&#10;&#10;Description automatically generated">
            <a:extLst>
              <a:ext uri="{FF2B5EF4-FFF2-40B4-BE49-F238E27FC236}">
                <a16:creationId xmlns:a16="http://schemas.microsoft.com/office/drawing/2014/main" id="{0B67C007-7459-2048-8E50-8DE38701CB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Oval 5">
            <a:extLst>
              <a:ext uri="{FF2B5EF4-FFF2-40B4-BE49-F238E27FC236}">
                <a16:creationId xmlns:a16="http://schemas.microsoft.com/office/drawing/2014/main" id="{C877872B-57B5-1848-8EE4-F29B77FFCF5E}"/>
              </a:ext>
            </a:extLst>
          </p:cNvPr>
          <p:cNvSpPr/>
          <p:nvPr userDrawn="1"/>
        </p:nvSpPr>
        <p:spPr>
          <a:xfrm>
            <a:off x="3514164" y="5273403"/>
            <a:ext cx="4912659" cy="1314369"/>
          </a:xfrm>
          <a:prstGeom prst="ellipse">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24657418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 Desvider slide">
    <p:bg>
      <p:bgPr>
        <a:solidFill>
          <a:srgbClr val="A7D4D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8" name="Picture 7" descr="A picture containing food, drawing&#10;&#10;Description automatically generated">
            <a:extLst>
              <a:ext uri="{FF2B5EF4-FFF2-40B4-BE49-F238E27FC236}">
                <a16:creationId xmlns:a16="http://schemas.microsoft.com/office/drawing/2014/main" id="{62B5E974-6707-6943-88B7-2273C59367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908467"/>
            <a:ext cx="2658094" cy="786796"/>
          </a:xfrm>
          <a:prstGeom prst="rect">
            <a:avLst/>
          </a:prstGeom>
        </p:spPr>
      </p:pic>
    </p:spTree>
    <p:extLst>
      <p:ext uri="{BB962C8B-B14F-4D97-AF65-F5344CB8AC3E}">
        <p14:creationId xmlns:p14="http://schemas.microsoft.com/office/powerpoint/2010/main" val="27387830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2. Desvider slide">
    <p:bg>
      <p:bgPr>
        <a:solidFill>
          <a:srgbClr val="005E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solidFill>
                  <a:schemeClr val="bg1"/>
                </a:solidFill>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5" name="Picture 4">
            <a:extLst>
              <a:ext uri="{FF2B5EF4-FFF2-40B4-BE49-F238E27FC236}">
                <a16:creationId xmlns:a16="http://schemas.microsoft.com/office/drawing/2014/main" id="{502F3AA1-D12E-3649-A14A-438E45D68B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075861"/>
            <a:ext cx="2658094" cy="2658094"/>
          </a:xfrm>
          <a:prstGeom prst="rect">
            <a:avLst/>
          </a:prstGeom>
        </p:spPr>
      </p:pic>
    </p:spTree>
    <p:extLst>
      <p:ext uri="{BB962C8B-B14F-4D97-AF65-F5344CB8AC3E}">
        <p14:creationId xmlns:p14="http://schemas.microsoft.com/office/powerpoint/2010/main" val="11399484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3. Desvider slide">
    <p:bg>
      <p:bgPr>
        <a:solidFill>
          <a:srgbClr val="FC8B5F"/>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FA9E7641-40BE-0843-91A4-1E7F2E52148F}"/>
              </a:ext>
            </a:extLst>
          </p:cNvPr>
          <p:cNvSpPr/>
          <p:nvPr userDrawn="1"/>
        </p:nvSpPr>
        <p:spPr>
          <a:xfrm>
            <a:off x="3343257" y="-1678918"/>
            <a:ext cx="10341148" cy="10341148"/>
          </a:xfrm>
          <a:prstGeom prst="ellipse">
            <a:avLst/>
          </a:prstGeom>
          <a:solidFill>
            <a:schemeClr val="bg1"/>
          </a:solidFill>
          <a:ln w="254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Lato" panose="020F0502020204030203" pitchFamily="34" charset="77"/>
            </a:endParaRPr>
          </a:p>
        </p:txBody>
      </p:sp>
      <p:pic>
        <p:nvPicPr>
          <p:cNvPr id="9" name="Picture 8">
            <a:extLst>
              <a:ext uri="{FF2B5EF4-FFF2-40B4-BE49-F238E27FC236}">
                <a16:creationId xmlns:a16="http://schemas.microsoft.com/office/drawing/2014/main" id="{5E1C147A-5D0F-5F42-A0BF-89407D84BC1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1451878" y="-582450"/>
            <a:ext cx="10590181" cy="8392051"/>
          </a:xfrm>
          <a:prstGeom prst="rect">
            <a:avLst/>
          </a:prstGeom>
        </p:spPr>
      </p:pic>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a:xfrm>
            <a:off x="519953" y="3065685"/>
            <a:ext cx="7305386" cy="851941"/>
          </a:xfrm>
        </p:spPr>
        <p:txBody>
          <a:bodyPr>
            <a:noAutofit/>
          </a:bodyPr>
          <a:lstStyle>
            <a:lvl1pPr>
              <a:defRPr sz="3200" b="1" i="0">
                <a:latin typeface="Arial Black" panose="020B0604020202020204" pitchFamily="34" charset="0"/>
                <a:cs typeface="Arial Black" panose="020B0604020202020204" pitchFamily="34" charset="0"/>
              </a:defRPr>
            </a:lvl1pPr>
          </a:lstStyle>
          <a:p>
            <a:r>
              <a:rPr lang="en-GB"/>
              <a:t>CLICK TO EDIT HEADER</a:t>
            </a:r>
            <a:endParaRPr lang="en-DK"/>
          </a:p>
        </p:txBody>
      </p:sp>
    </p:spTree>
    <p:extLst>
      <p:ext uri="{BB962C8B-B14F-4D97-AF65-F5344CB8AC3E}">
        <p14:creationId xmlns:p14="http://schemas.microsoft.com/office/powerpoint/2010/main" val="97394476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10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79"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4669968"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54615" y="2454213"/>
            <a:ext cx="3410779" cy="3185160"/>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98194"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758682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Computer image and capti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9ADF90-DA4B-2349-BB54-3C3D60931612}"/>
              </a:ext>
            </a:extLst>
          </p:cNvPr>
          <p:cNvSpPr/>
          <p:nvPr userDrawn="1"/>
        </p:nvSpPr>
        <p:spPr>
          <a:xfrm>
            <a:off x="1" y="5864524"/>
            <a:ext cx="12192000" cy="993476"/>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Title 1">
            <a:extLst>
              <a:ext uri="{FF2B5EF4-FFF2-40B4-BE49-F238E27FC236}">
                <a16:creationId xmlns:a16="http://schemas.microsoft.com/office/drawing/2014/main" id="{B933E77F-C5A7-614F-88EF-A278343E98D6}"/>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13" name="Text Placeholder 3">
            <a:extLst>
              <a:ext uri="{FF2B5EF4-FFF2-40B4-BE49-F238E27FC236}">
                <a16:creationId xmlns:a16="http://schemas.microsoft.com/office/drawing/2014/main" id="{41D4F94C-B06B-8F4F-970E-7FB24259F23A}"/>
              </a:ext>
            </a:extLst>
          </p:cNvPr>
          <p:cNvSpPr>
            <a:spLocks noGrp="1"/>
          </p:cNvSpPr>
          <p:nvPr>
            <p:ph type="body" sz="half" idx="2" hasCustomPrompt="1"/>
          </p:nvPr>
        </p:nvSpPr>
        <p:spPr>
          <a:xfrm>
            <a:off x="839788" y="2510725"/>
            <a:ext cx="3932237" cy="28671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pic>
        <p:nvPicPr>
          <p:cNvPr id="6" name="Picture 5" descr="A screenshot of a cell phone&#10;&#10;Description automatically generated">
            <a:extLst>
              <a:ext uri="{FF2B5EF4-FFF2-40B4-BE49-F238E27FC236}">
                <a16:creationId xmlns:a16="http://schemas.microsoft.com/office/drawing/2014/main" id="{0A71EAB3-F151-7F4E-B286-5A94583645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25939" y="987424"/>
            <a:ext cx="6312022" cy="5262982"/>
          </a:xfrm>
          <a:prstGeom prst="rect">
            <a:avLst/>
          </a:prstGeom>
          <a:effectLst>
            <a:reflection stA="28000" endPos="65000" dir="5400000" sy="-100000" algn="bl" rotWithShape="0"/>
          </a:effectLst>
        </p:spPr>
      </p:pic>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5529263" y="1182718"/>
            <a:ext cx="5892573" cy="331580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19797710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Tree>
    <p:extLst>
      <p:ext uri="{BB962C8B-B14F-4D97-AF65-F5344CB8AC3E}">
        <p14:creationId xmlns:p14="http://schemas.microsoft.com/office/powerpoint/2010/main" val="7243531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cSld name="1.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5183188" y="987425"/>
            <a:ext cx="6172200" cy="4881562"/>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Tree>
    <p:extLst>
      <p:ext uri="{BB962C8B-B14F-4D97-AF65-F5344CB8AC3E}">
        <p14:creationId xmlns:p14="http://schemas.microsoft.com/office/powerpoint/2010/main" val="5066133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828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5. Title slide with image">
    <p:spTree>
      <p:nvGrpSpPr>
        <p:cNvPr id="1" name=""/>
        <p:cNvGrpSpPr/>
        <p:nvPr/>
      </p:nvGrpSpPr>
      <p:grpSpPr>
        <a:xfrm>
          <a:off x="0" y="0"/>
          <a:ext cx="0" cy="0"/>
          <a:chOff x="0" y="0"/>
          <a:chExt cx="0" cy="0"/>
        </a:xfrm>
      </p:grpSpPr>
      <p:pic>
        <p:nvPicPr>
          <p:cNvPr id="5" name="Picture 4" descr="A close up of a snow covered mountain&#10;&#10;Description automatically generated">
            <a:extLst>
              <a:ext uri="{FF2B5EF4-FFF2-40B4-BE49-F238E27FC236}">
                <a16:creationId xmlns:a16="http://schemas.microsoft.com/office/drawing/2014/main" id="{0B67C007-7459-2048-8E50-8DE38701CB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Oval 5">
            <a:extLst>
              <a:ext uri="{FF2B5EF4-FFF2-40B4-BE49-F238E27FC236}">
                <a16:creationId xmlns:a16="http://schemas.microsoft.com/office/drawing/2014/main" id="{C877872B-57B5-1848-8EE4-F29B77FFCF5E}"/>
              </a:ext>
            </a:extLst>
          </p:cNvPr>
          <p:cNvSpPr/>
          <p:nvPr userDrawn="1"/>
        </p:nvSpPr>
        <p:spPr>
          <a:xfrm>
            <a:off x="3514164" y="5273403"/>
            <a:ext cx="4912659" cy="1314369"/>
          </a:xfrm>
          <a:prstGeom prst="ellipse">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39109555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Pipeline, color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ABBA057-2185-3349-B074-F9A16E0A22C9}"/>
              </a:ext>
            </a:extLst>
          </p:cNvPr>
          <p:cNvGrpSpPr/>
          <p:nvPr userDrawn="1"/>
        </p:nvGrpSpPr>
        <p:grpSpPr>
          <a:xfrm>
            <a:off x="839682" y="2659664"/>
            <a:ext cx="11242796" cy="1925111"/>
            <a:chOff x="838202" y="2647746"/>
            <a:chExt cx="11244260" cy="1925362"/>
          </a:xfrm>
        </p:grpSpPr>
        <p:sp>
          <p:nvSpPr>
            <p:cNvPr id="9" name="Freeform: Shape 42">
              <a:extLst>
                <a:ext uri="{FF2B5EF4-FFF2-40B4-BE49-F238E27FC236}">
                  <a16:creationId xmlns:a16="http://schemas.microsoft.com/office/drawing/2014/main" id="{D0681222-3E06-6C4C-90EB-E9A65E487260}"/>
                </a:ext>
              </a:extLst>
            </p:cNvPr>
            <p:cNvSpPr/>
            <p:nvPr/>
          </p:nvSpPr>
          <p:spPr bwMode="auto">
            <a:xfrm>
              <a:off x="11696219" y="2647746"/>
              <a:ext cx="247890" cy="1925362"/>
            </a:xfrm>
            <a:custGeom>
              <a:avLst/>
              <a:gdLst>
                <a:gd name="connsiteX0" fmla="*/ 0 w 247890"/>
                <a:gd name="connsiteY0" fmla="*/ 0 h 1925362"/>
                <a:gd name="connsiteX1" fmla="*/ 25344 w 247890"/>
                <a:gd name="connsiteY1" fmla="*/ 4970 h 1925362"/>
                <a:gd name="connsiteX2" fmla="*/ 247890 w 247890"/>
                <a:gd name="connsiteY2" fmla="*/ 962681 h 1925362"/>
                <a:gd name="connsiteX3" fmla="*/ 25344 w 247890"/>
                <a:gd name="connsiteY3" fmla="*/ 1920392 h 1925362"/>
                <a:gd name="connsiteX4" fmla="*/ 0 w 247890"/>
                <a:gd name="connsiteY4" fmla="*/ 1925362 h 1925362"/>
                <a:gd name="connsiteX5" fmla="*/ 0 w 247890"/>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0" h="1925362">
                  <a:moveTo>
                    <a:pt x="0" y="0"/>
                  </a:moveTo>
                  <a:lnTo>
                    <a:pt x="25344" y="4970"/>
                  </a:lnTo>
                  <a:cubicBezTo>
                    <a:pt x="150345" y="54269"/>
                    <a:pt x="247890" y="464237"/>
                    <a:pt x="247890" y="962681"/>
                  </a:cubicBezTo>
                  <a:cubicBezTo>
                    <a:pt x="247890" y="1461126"/>
                    <a:pt x="150345" y="1871093"/>
                    <a:pt x="25344" y="1920392"/>
                  </a:cubicBezTo>
                  <a:lnTo>
                    <a:pt x="0" y="1925362"/>
                  </a:lnTo>
                  <a:lnTo>
                    <a:pt x="0" y="0"/>
                  </a:ln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0" name="Freeform: Shape 41">
              <a:extLst>
                <a:ext uri="{FF2B5EF4-FFF2-40B4-BE49-F238E27FC236}">
                  <a16:creationId xmlns:a16="http://schemas.microsoft.com/office/drawing/2014/main" id="{5EC7D074-F283-3948-A5F6-734E910FF292}"/>
                </a:ext>
              </a:extLst>
            </p:cNvPr>
            <p:cNvSpPr/>
            <p:nvPr/>
          </p:nvSpPr>
          <p:spPr bwMode="auto">
            <a:xfrm>
              <a:off x="11448327" y="2647746"/>
              <a:ext cx="247892" cy="1925362"/>
            </a:xfrm>
            <a:custGeom>
              <a:avLst/>
              <a:gdLst>
                <a:gd name="connsiteX0" fmla="*/ 247891 w 247892"/>
                <a:gd name="connsiteY0" fmla="*/ 0 h 1925362"/>
                <a:gd name="connsiteX1" fmla="*/ 247892 w 247892"/>
                <a:gd name="connsiteY1" fmla="*/ 0 h 1925362"/>
                <a:gd name="connsiteX2" fmla="*/ 247892 w 247892"/>
                <a:gd name="connsiteY2" fmla="*/ 1925362 h 1925362"/>
                <a:gd name="connsiteX3" fmla="*/ 247891 w 247892"/>
                <a:gd name="connsiteY3" fmla="*/ 1925362 h 1925362"/>
                <a:gd name="connsiteX4" fmla="*/ 0 w 247892"/>
                <a:gd name="connsiteY4" fmla="*/ 962681 h 1925362"/>
                <a:gd name="connsiteX5" fmla="*/ 247891 w 247892"/>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2" h="1925362">
                  <a:moveTo>
                    <a:pt x="247891" y="0"/>
                  </a:moveTo>
                  <a:lnTo>
                    <a:pt x="247892" y="0"/>
                  </a:lnTo>
                  <a:lnTo>
                    <a:pt x="247892" y="1925362"/>
                  </a:lnTo>
                  <a:lnTo>
                    <a:pt x="247891" y="1925362"/>
                  </a:lnTo>
                  <a:cubicBezTo>
                    <a:pt x="110985" y="1925362"/>
                    <a:pt x="0" y="1494355"/>
                    <a:pt x="0" y="962681"/>
                  </a:cubicBezTo>
                  <a:cubicBezTo>
                    <a:pt x="0" y="431007"/>
                    <a:pt x="110985" y="0"/>
                    <a:pt x="247891" y="0"/>
                  </a:cubicBez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1" name="Rectangle 10">
              <a:extLst>
                <a:ext uri="{FF2B5EF4-FFF2-40B4-BE49-F238E27FC236}">
                  <a16:creationId xmlns:a16="http://schemas.microsoft.com/office/drawing/2014/main" id="{4D081180-C04D-F44E-94A2-79C45CEDD3E6}"/>
                </a:ext>
              </a:extLst>
            </p:cNvPr>
            <p:cNvSpPr/>
            <p:nvPr/>
          </p:nvSpPr>
          <p:spPr bwMode="auto">
            <a:xfrm flipH="1">
              <a:off x="878681" y="3429000"/>
              <a:ext cx="11203781" cy="362858"/>
            </a:xfrm>
            <a:prstGeom prst="rect">
              <a:avLst/>
            </a:prstGeom>
            <a:solidFill>
              <a:schemeClr val="bg1">
                <a:lumMod val="85000"/>
              </a:schemeClr>
            </a:solidFill>
            <a:ln>
              <a:noFill/>
            </a:ln>
          </p:spPr>
          <p:txBody>
            <a:bodyPr vert="horz" wrap="square" lIns="91428" tIns="45714" rIns="91428" bIns="45714" numCol="1" rtlCol="0" anchor="t" anchorCtr="0" compatLnSpc="1">
              <a:prstTxWarp prst="textNoShape">
                <a:avLst/>
              </a:prstTxWarp>
              <a:normAutofit lnSpcReduction="10000"/>
            </a:bodyPr>
            <a:lstStyle/>
            <a:p>
              <a:pPr algn="l"/>
              <a:endParaRPr lang="en-US" sz="1800" noProof="0"/>
            </a:p>
          </p:txBody>
        </p:sp>
        <p:sp>
          <p:nvSpPr>
            <p:cNvPr id="12" name="Oval 11">
              <a:extLst>
                <a:ext uri="{FF2B5EF4-FFF2-40B4-BE49-F238E27FC236}">
                  <a16:creationId xmlns:a16="http://schemas.microsoft.com/office/drawing/2014/main" id="{1D6A59FF-F2CD-7444-98C6-14202A2F5EF4}"/>
                </a:ext>
              </a:extLst>
            </p:cNvPr>
            <p:cNvSpPr/>
            <p:nvPr/>
          </p:nvSpPr>
          <p:spPr bwMode="auto">
            <a:xfrm flipH="1">
              <a:off x="838202" y="3428998"/>
              <a:ext cx="93436" cy="362858"/>
            </a:xfrm>
            <a:prstGeom prst="ellipse">
              <a:avLst/>
            </a:pr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fontScale="70000" lnSpcReduction="20000"/>
            </a:bodyPr>
            <a:lstStyle/>
            <a:p>
              <a:pPr algn="l"/>
              <a:endParaRPr lang="en-US" sz="1800" noProof="0"/>
            </a:p>
          </p:txBody>
        </p:sp>
      </p:grpSp>
      <p:sp>
        <p:nvSpPr>
          <p:cNvPr id="14" name="Cylinder 4">
            <a:extLst>
              <a:ext uri="{FF2B5EF4-FFF2-40B4-BE49-F238E27FC236}">
                <a16:creationId xmlns:a16="http://schemas.microsoft.com/office/drawing/2014/main" id="{B4DF177C-4C6A-D044-B4D6-BA50A1BA5612}"/>
              </a:ext>
            </a:extLst>
          </p:cNvPr>
          <p:cNvSpPr/>
          <p:nvPr userDrawn="1"/>
        </p:nvSpPr>
        <p:spPr bwMode="auto">
          <a:xfrm rot="16200000">
            <a:off x="1599767" y="3114287"/>
            <a:ext cx="362811" cy="1015868"/>
          </a:xfrm>
          <a:prstGeom prst="can">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5" name="Straight Arrow Connector 14">
            <a:extLst>
              <a:ext uri="{FF2B5EF4-FFF2-40B4-BE49-F238E27FC236}">
                <a16:creationId xmlns:a16="http://schemas.microsoft.com/office/drawing/2014/main" id="{DBEA5E7D-DA51-2749-99F2-C8B1DD47DEA8}"/>
              </a:ext>
            </a:extLst>
          </p:cNvPr>
          <p:cNvCxnSpPr>
            <a:cxnSpLocks/>
          </p:cNvCxnSpPr>
          <p:nvPr userDrawn="1"/>
        </p:nvCxnSpPr>
        <p:spPr>
          <a:xfrm>
            <a:off x="1781171" y="3803625"/>
            <a:ext cx="0" cy="332426"/>
          </a:xfrm>
          <a:prstGeom prst="straightConnector1">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7" name="Cylinder 16">
            <a:extLst>
              <a:ext uri="{FF2B5EF4-FFF2-40B4-BE49-F238E27FC236}">
                <a16:creationId xmlns:a16="http://schemas.microsoft.com/office/drawing/2014/main" id="{637AC8B6-ACA1-AE44-AD45-034B1BF28523}"/>
              </a:ext>
            </a:extLst>
          </p:cNvPr>
          <p:cNvSpPr/>
          <p:nvPr userDrawn="1"/>
        </p:nvSpPr>
        <p:spPr bwMode="auto">
          <a:xfrm rot="16200000">
            <a:off x="5565812" y="3114287"/>
            <a:ext cx="362811" cy="1015868"/>
          </a:xfrm>
          <a:prstGeom prst="can">
            <a:avLst/>
          </a:prstGeom>
          <a:solidFill>
            <a:schemeClr val="accent4"/>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1EF7CF87-D714-1A44-A3FB-1066B4806CD0}"/>
              </a:ext>
            </a:extLst>
          </p:cNvPr>
          <p:cNvCxnSpPr>
            <a:cxnSpLocks/>
          </p:cNvCxnSpPr>
          <p:nvPr userDrawn="1"/>
        </p:nvCxnSpPr>
        <p:spPr>
          <a:xfrm>
            <a:off x="5747217" y="3803625"/>
            <a:ext cx="0" cy="332426"/>
          </a:xfrm>
          <a:prstGeom prst="straightConnector1">
            <a:avLst/>
          </a:prstGeom>
          <a:ln>
            <a:solidFill>
              <a:schemeClr val="accent4"/>
            </a:solidFill>
            <a:tailEnd type="oval"/>
          </a:ln>
        </p:spPr>
        <p:style>
          <a:lnRef idx="1">
            <a:schemeClr val="accent1"/>
          </a:lnRef>
          <a:fillRef idx="0">
            <a:schemeClr val="accent1"/>
          </a:fillRef>
          <a:effectRef idx="0">
            <a:schemeClr val="accent1"/>
          </a:effectRef>
          <a:fontRef idx="minor">
            <a:schemeClr val="tx1"/>
          </a:fontRef>
        </p:style>
      </p:cxnSp>
      <p:sp>
        <p:nvSpPr>
          <p:cNvPr id="20" name="Cylinder 21">
            <a:extLst>
              <a:ext uri="{FF2B5EF4-FFF2-40B4-BE49-F238E27FC236}">
                <a16:creationId xmlns:a16="http://schemas.microsoft.com/office/drawing/2014/main" id="{8055CF54-9F72-B34C-94A1-0D43CADF3BE6}"/>
              </a:ext>
            </a:extLst>
          </p:cNvPr>
          <p:cNvSpPr/>
          <p:nvPr userDrawn="1"/>
        </p:nvSpPr>
        <p:spPr bwMode="auto">
          <a:xfrm rot="16200000">
            <a:off x="9531858" y="3114285"/>
            <a:ext cx="362811"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2069643-9932-BF4C-B860-65708AB2EDE7}"/>
              </a:ext>
            </a:extLst>
          </p:cNvPr>
          <p:cNvCxnSpPr>
            <a:cxnSpLocks/>
          </p:cNvCxnSpPr>
          <p:nvPr userDrawn="1"/>
        </p:nvCxnSpPr>
        <p:spPr>
          <a:xfrm>
            <a:off x="9713262" y="3803625"/>
            <a:ext cx="0" cy="332426"/>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23" name="Cylinder 26">
            <a:extLst>
              <a:ext uri="{FF2B5EF4-FFF2-40B4-BE49-F238E27FC236}">
                <a16:creationId xmlns:a16="http://schemas.microsoft.com/office/drawing/2014/main" id="{3A2347DF-1E7C-6E4F-B7CE-ABE6F23E9682}"/>
              </a:ext>
            </a:extLst>
          </p:cNvPr>
          <p:cNvSpPr/>
          <p:nvPr userDrawn="1"/>
        </p:nvSpPr>
        <p:spPr bwMode="auto">
          <a:xfrm rot="5400000" flipV="1">
            <a:off x="7548835" y="3114287"/>
            <a:ext cx="362811" cy="1015868"/>
          </a:xfrm>
          <a:prstGeom prst="can">
            <a:avLst/>
          </a:prstGeom>
          <a:solidFill>
            <a:schemeClr val="accent6"/>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accent6"/>
              </a:solidFill>
              <a:latin typeface="Arial" panose="020B0604020202020204" pitchFamily="34"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12D623E4-68EE-604E-8A79-D90F72B85C9A}"/>
              </a:ext>
            </a:extLst>
          </p:cNvPr>
          <p:cNvCxnSpPr>
            <a:cxnSpLocks/>
          </p:cNvCxnSpPr>
          <p:nvPr userDrawn="1"/>
        </p:nvCxnSpPr>
        <p:spPr>
          <a:xfrm flipV="1">
            <a:off x="7730239" y="3108393"/>
            <a:ext cx="0" cy="332426"/>
          </a:xfrm>
          <a:prstGeom prst="straightConnector1">
            <a:avLst/>
          </a:prstGeom>
          <a:ln>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26" name="Cylinder 31">
            <a:extLst>
              <a:ext uri="{FF2B5EF4-FFF2-40B4-BE49-F238E27FC236}">
                <a16:creationId xmlns:a16="http://schemas.microsoft.com/office/drawing/2014/main" id="{AE3763F0-B833-FE47-8FA1-A16F1D294086}"/>
              </a:ext>
            </a:extLst>
          </p:cNvPr>
          <p:cNvSpPr/>
          <p:nvPr userDrawn="1"/>
        </p:nvSpPr>
        <p:spPr bwMode="auto">
          <a:xfrm rot="5400000" flipV="1">
            <a:off x="3582789" y="3114287"/>
            <a:ext cx="362811" cy="1015868"/>
          </a:xfrm>
          <a:prstGeom prst="can">
            <a:avLst/>
          </a:prstGeom>
          <a:solidFill>
            <a:schemeClr val="bg2"/>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7" name="Straight Arrow Connector 26">
            <a:extLst>
              <a:ext uri="{FF2B5EF4-FFF2-40B4-BE49-F238E27FC236}">
                <a16:creationId xmlns:a16="http://schemas.microsoft.com/office/drawing/2014/main" id="{BA32BFA7-0A43-114F-B03C-7A3559016D82}"/>
              </a:ext>
            </a:extLst>
          </p:cNvPr>
          <p:cNvCxnSpPr>
            <a:cxnSpLocks/>
          </p:cNvCxnSpPr>
          <p:nvPr userDrawn="1"/>
        </p:nvCxnSpPr>
        <p:spPr>
          <a:xfrm flipV="1">
            <a:off x="3764194" y="3108393"/>
            <a:ext cx="0" cy="332426"/>
          </a:xfrm>
          <a:prstGeom prst="straightConnector1">
            <a:avLst/>
          </a:prstGeom>
          <a:ln>
            <a:solidFill>
              <a:schemeClr val="bg2"/>
            </a:solidFill>
            <a:tailEnd type="oval"/>
          </a:ln>
        </p:spPr>
        <p:style>
          <a:lnRef idx="1">
            <a:schemeClr val="accent1"/>
          </a:lnRef>
          <a:fillRef idx="0">
            <a:schemeClr val="accent1"/>
          </a:fillRef>
          <a:effectRef idx="0">
            <a:schemeClr val="accent1"/>
          </a:effectRef>
          <a:fontRef idx="minor">
            <a:schemeClr val="tx1"/>
          </a:fontRef>
        </p:style>
      </p:cxnSp>
      <p:sp>
        <p:nvSpPr>
          <p:cNvPr id="28" name="Freeform: Shape 40">
            <a:extLst>
              <a:ext uri="{FF2B5EF4-FFF2-40B4-BE49-F238E27FC236}">
                <a16:creationId xmlns:a16="http://schemas.microsoft.com/office/drawing/2014/main" id="{2F9991FA-ED74-D24D-B2B2-AF6384836BAF}"/>
              </a:ext>
            </a:extLst>
          </p:cNvPr>
          <p:cNvSpPr/>
          <p:nvPr userDrawn="1"/>
        </p:nvSpPr>
        <p:spPr bwMode="auto">
          <a:xfrm>
            <a:off x="11696285" y="2659664"/>
            <a:ext cx="495715" cy="1925111"/>
          </a:xfrm>
          <a:custGeom>
            <a:avLst/>
            <a:gdLst>
              <a:gd name="connsiteX0" fmla="*/ 0 w 495780"/>
              <a:gd name="connsiteY0" fmla="*/ 0 h 1925362"/>
              <a:gd name="connsiteX1" fmla="*/ 495780 w 495780"/>
              <a:gd name="connsiteY1" fmla="*/ 0 h 1925362"/>
              <a:gd name="connsiteX2" fmla="*/ 495780 w 495780"/>
              <a:gd name="connsiteY2" fmla="*/ 1925362 h 1925362"/>
              <a:gd name="connsiteX3" fmla="*/ 0 w 495780"/>
              <a:gd name="connsiteY3" fmla="*/ 1925362 h 1925362"/>
              <a:gd name="connsiteX4" fmla="*/ 0 w 495780"/>
              <a:gd name="connsiteY4" fmla="*/ 1925362 h 1925362"/>
              <a:gd name="connsiteX5" fmla="*/ 25344 w 495780"/>
              <a:gd name="connsiteY5" fmla="*/ 1920392 h 1925362"/>
              <a:gd name="connsiteX6" fmla="*/ 247890 w 495780"/>
              <a:gd name="connsiteY6" fmla="*/ 962681 h 1925362"/>
              <a:gd name="connsiteX7" fmla="*/ 25344 w 495780"/>
              <a:gd name="connsiteY7" fmla="*/ 4970 h 1925362"/>
              <a:gd name="connsiteX8" fmla="*/ 0 w 495780"/>
              <a:gd name="connsiteY8" fmla="*/ 0 h 1925362"/>
              <a:gd name="connsiteX9" fmla="*/ 0 w 495780"/>
              <a:gd name="connsiteY9"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780" h="1925362">
                <a:moveTo>
                  <a:pt x="0" y="0"/>
                </a:moveTo>
                <a:lnTo>
                  <a:pt x="495780" y="0"/>
                </a:lnTo>
                <a:lnTo>
                  <a:pt x="495780" y="1925362"/>
                </a:lnTo>
                <a:lnTo>
                  <a:pt x="0" y="1925362"/>
                </a:lnTo>
                <a:lnTo>
                  <a:pt x="0" y="1925362"/>
                </a:lnTo>
                <a:lnTo>
                  <a:pt x="25344" y="1920392"/>
                </a:lnTo>
                <a:cubicBezTo>
                  <a:pt x="150345" y="1871093"/>
                  <a:pt x="247890" y="1461126"/>
                  <a:pt x="247890" y="962681"/>
                </a:cubicBezTo>
                <a:cubicBezTo>
                  <a:pt x="247890" y="464237"/>
                  <a:pt x="150345" y="54269"/>
                  <a:pt x="25344" y="4970"/>
                </a:cubicBezTo>
                <a:lnTo>
                  <a:pt x="0" y="0"/>
                </a:lnTo>
                <a:lnTo>
                  <a:pt x="0" y="0"/>
                </a:lnTo>
                <a:close/>
              </a:path>
            </a:pathLst>
          </a:custGeom>
          <a:solidFill>
            <a:srgbClr val="A6A6A6"/>
          </a:solidFill>
          <a:ln>
            <a:noFill/>
          </a:ln>
        </p:spPr>
        <p:txBody>
          <a:bodyPr vert="horz" wrap="square" lIns="91416" tIns="45708" rIns="91416" bIns="45708" numCol="1" rtlCol="0" anchor="t" anchorCtr="0" compatLnSpc="1">
            <a:prstTxWarp prst="textNoShape">
              <a:avLst/>
            </a:prstTxWarp>
            <a:normAutofit/>
          </a:bodyPr>
          <a:lstStyle/>
          <a:p>
            <a:pPr algn="l"/>
            <a:endParaRPr lang="en-US" sz="1800" noProof="0"/>
          </a:p>
        </p:txBody>
      </p:sp>
      <p:sp>
        <p:nvSpPr>
          <p:cNvPr id="30" name="Text Placeholder 2">
            <a:extLst>
              <a:ext uri="{FF2B5EF4-FFF2-40B4-BE49-F238E27FC236}">
                <a16:creationId xmlns:a16="http://schemas.microsoft.com/office/drawing/2014/main" id="{CC6EF723-F3C0-6E45-92D3-8A39F5AA13EC}"/>
              </a:ext>
            </a:extLst>
          </p:cNvPr>
          <p:cNvSpPr>
            <a:spLocks noGrp="1"/>
          </p:cNvSpPr>
          <p:nvPr>
            <p:ph type="body" sz="quarter" idx="18" hasCustomPrompt="1"/>
          </p:nvPr>
        </p:nvSpPr>
        <p:spPr>
          <a:xfrm>
            <a:off x="1235425" y="4352016"/>
            <a:ext cx="1974574" cy="293688"/>
          </a:xfrm>
          <a:prstGeom prst="rect">
            <a:avLst/>
          </a:prstGeom>
        </p:spPr>
        <p:txBody>
          <a:bodyPr/>
          <a:lstStyle>
            <a:lvl1pPr marL="0" indent="0" algn="l">
              <a:buNone/>
              <a:defRPr sz="1400" b="1">
                <a:solidFill>
                  <a:schemeClr val="accent1"/>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5" name="Text Placeholder 2">
            <a:extLst>
              <a:ext uri="{FF2B5EF4-FFF2-40B4-BE49-F238E27FC236}">
                <a16:creationId xmlns:a16="http://schemas.microsoft.com/office/drawing/2014/main" id="{1505EBB2-41DF-F94E-8728-718D3BE48257}"/>
              </a:ext>
            </a:extLst>
          </p:cNvPr>
          <p:cNvSpPr>
            <a:spLocks noGrp="1"/>
          </p:cNvSpPr>
          <p:nvPr>
            <p:ph type="body" sz="quarter" idx="20" hasCustomPrompt="1"/>
          </p:nvPr>
        </p:nvSpPr>
        <p:spPr>
          <a:xfrm>
            <a:off x="3209998" y="1661825"/>
            <a:ext cx="2004939" cy="293688"/>
          </a:xfrm>
          <a:prstGeom prst="rect">
            <a:avLst/>
          </a:prstGeom>
        </p:spPr>
        <p:txBody>
          <a:bodyPr/>
          <a:lstStyle>
            <a:lvl1pPr marL="0" indent="0" algn="l">
              <a:buNone/>
              <a:defRPr sz="1400" b="1">
                <a:solidFill>
                  <a:schemeClr val="bg2"/>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7" name="Text Placeholder 2">
            <a:extLst>
              <a:ext uri="{FF2B5EF4-FFF2-40B4-BE49-F238E27FC236}">
                <a16:creationId xmlns:a16="http://schemas.microsoft.com/office/drawing/2014/main" id="{04BDB512-C785-2047-871A-D6ED6FB7C760}"/>
              </a:ext>
            </a:extLst>
          </p:cNvPr>
          <p:cNvSpPr>
            <a:spLocks noGrp="1"/>
          </p:cNvSpPr>
          <p:nvPr>
            <p:ph type="body" sz="quarter" idx="22" hasCustomPrompt="1"/>
          </p:nvPr>
        </p:nvSpPr>
        <p:spPr>
          <a:xfrm>
            <a:off x="5184572" y="4352016"/>
            <a:ext cx="1848585" cy="293688"/>
          </a:xfrm>
          <a:prstGeom prst="rect">
            <a:avLst/>
          </a:prstGeom>
        </p:spPr>
        <p:txBody>
          <a:bodyPr/>
          <a:lstStyle>
            <a:lvl1pPr marL="0" indent="0" algn="l">
              <a:buNone/>
              <a:defRPr sz="1400" b="1">
                <a:solidFill>
                  <a:schemeClr val="accent4"/>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9" name="Text Placeholder 2">
            <a:extLst>
              <a:ext uri="{FF2B5EF4-FFF2-40B4-BE49-F238E27FC236}">
                <a16:creationId xmlns:a16="http://schemas.microsoft.com/office/drawing/2014/main" id="{1D12F997-17BD-2645-9858-3636BC198B98}"/>
              </a:ext>
            </a:extLst>
          </p:cNvPr>
          <p:cNvSpPr>
            <a:spLocks noGrp="1"/>
          </p:cNvSpPr>
          <p:nvPr>
            <p:ph type="body" sz="quarter" idx="24" hasCustomPrompt="1"/>
          </p:nvPr>
        </p:nvSpPr>
        <p:spPr>
          <a:xfrm>
            <a:off x="6986868" y="1661825"/>
            <a:ext cx="2004938" cy="293688"/>
          </a:xfrm>
          <a:prstGeom prst="rect">
            <a:avLst/>
          </a:prstGeom>
        </p:spPr>
        <p:txBody>
          <a:bodyPr/>
          <a:lstStyle>
            <a:lvl1pPr marL="0" indent="0" algn="l">
              <a:buNone/>
              <a:defRPr sz="1400" b="1">
                <a:solidFill>
                  <a:schemeClr val="accent6"/>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41" name="Text Placeholder 2">
            <a:extLst>
              <a:ext uri="{FF2B5EF4-FFF2-40B4-BE49-F238E27FC236}">
                <a16:creationId xmlns:a16="http://schemas.microsoft.com/office/drawing/2014/main" id="{38B62111-7FC8-9C43-92A1-370FEBC838AE}"/>
              </a:ext>
            </a:extLst>
          </p:cNvPr>
          <p:cNvSpPr>
            <a:spLocks noGrp="1"/>
          </p:cNvSpPr>
          <p:nvPr>
            <p:ph type="body" sz="quarter" idx="26" hasCustomPrompt="1"/>
          </p:nvPr>
        </p:nvSpPr>
        <p:spPr>
          <a:xfrm>
            <a:off x="9107215" y="4352016"/>
            <a:ext cx="1849357" cy="293688"/>
          </a:xfrm>
          <a:prstGeom prst="rect">
            <a:avLst/>
          </a:prstGeom>
        </p:spPr>
        <p:txBody>
          <a:bodyPr/>
          <a:lstStyle>
            <a:lvl1pPr marL="0" indent="0" algn="l">
              <a:buNone/>
              <a:defRPr sz="1400" b="1">
                <a:solidFill>
                  <a:schemeClr val="accent3"/>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43" name="Title 3">
            <a:extLst>
              <a:ext uri="{FF2B5EF4-FFF2-40B4-BE49-F238E27FC236}">
                <a16:creationId xmlns:a16="http://schemas.microsoft.com/office/drawing/2014/main" id="{AA636792-DA41-5443-A432-4B040B01681F}"/>
              </a:ext>
            </a:extLst>
          </p:cNvPr>
          <p:cNvSpPr>
            <a:spLocks noGrp="1"/>
          </p:cNvSpPr>
          <p:nvPr>
            <p:ph type="title" hasCustomPrompt="1"/>
          </p:nvPr>
        </p:nvSpPr>
        <p:spPr>
          <a:xfrm>
            <a:off x="464247" y="630421"/>
            <a:ext cx="10575930" cy="774562"/>
          </a:xfrm>
          <a:prstGeom prst="rect">
            <a:avLst/>
          </a:prstGeom>
        </p:spPr>
        <p:txBody>
          <a:bodyPr/>
          <a:lstStyle>
            <a:lvl1pPr algn="l">
              <a:defRPr sz="3600">
                <a:solidFill>
                  <a:schemeClr val="accent1"/>
                </a:solidFill>
                <a:latin typeface="Arial" panose="020B0604020202020204" pitchFamily="34" charset="0"/>
                <a:cs typeface="Arial" panose="020B0604020202020204" pitchFamily="34" charset="0"/>
              </a:defRPr>
            </a:lvl1pPr>
          </a:lstStyle>
          <a:p>
            <a:r>
              <a:rPr lang="en-US" noProof="0"/>
              <a:t>Headline here </a:t>
            </a:r>
          </a:p>
        </p:txBody>
      </p:sp>
      <p:sp>
        <p:nvSpPr>
          <p:cNvPr id="33" name="Text Placeholder 11">
            <a:extLst>
              <a:ext uri="{FF2B5EF4-FFF2-40B4-BE49-F238E27FC236}">
                <a16:creationId xmlns:a16="http://schemas.microsoft.com/office/drawing/2014/main" id="{F6AE7BD5-BF22-434F-A1C3-8E86FC017A69}"/>
              </a:ext>
            </a:extLst>
          </p:cNvPr>
          <p:cNvSpPr>
            <a:spLocks noGrp="1"/>
          </p:cNvSpPr>
          <p:nvPr>
            <p:ph type="body" sz="quarter" idx="29" hasCustomPrompt="1"/>
          </p:nvPr>
        </p:nvSpPr>
        <p:spPr>
          <a:xfrm>
            <a:off x="1273237" y="4608131"/>
            <a:ext cx="1926900" cy="686883"/>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4" name="Text Placeholder 11">
            <a:extLst>
              <a:ext uri="{FF2B5EF4-FFF2-40B4-BE49-F238E27FC236}">
                <a16:creationId xmlns:a16="http://schemas.microsoft.com/office/drawing/2014/main" id="{65D748EF-853C-D149-92BC-78FB024E59B8}"/>
              </a:ext>
            </a:extLst>
          </p:cNvPr>
          <p:cNvSpPr>
            <a:spLocks noGrp="1"/>
          </p:cNvSpPr>
          <p:nvPr>
            <p:ph type="body" sz="quarter" idx="30" hasCustomPrompt="1"/>
          </p:nvPr>
        </p:nvSpPr>
        <p:spPr>
          <a:xfrm>
            <a:off x="5180106" y="4608130"/>
            <a:ext cx="1853054" cy="686884"/>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44" name="Text Placeholder 11">
            <a:extLst>
              <a:ext uri="{FF2B5EF4-FFF2-40B4-BE49-F238E27FC236}">
                <a16:creationId xmlns:a16="http://schemas.microsoft.com/office/drawing/2014/main" id="{EF978D4B-8653-0B4B-B386-561D790A0861}"/>
              </a:ext>
            </a:extLst>
          </p:cNvPr>
          <p:cNvSpPr>
            <a:spLocks noGrp="1"/>
          </p:cNvSpPr>
          <p:nvPr>
            <p:ph type="body" sz="quarter" idx="31" hasCustomPrompt="1"/>
          </p:nvPr>
        </p:nvSpPr>
        <p:spPr>
          <a:xfrm>
            <a:off x="9103522" y="4608130"/>
            <a:ext cx="1853054" cy="686884"/>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45" name="Text Placeholder 11">
            <a:extLst>
              <a:ext uri="{FF2B5EF4-FFF2-40B4-BE49-F238E27FC236}">
                <a16:creationId xmlns:a16="http://schemas.microsoft.com/office/drawing/2014/main" id="{AD221925-642C-4D43-A140-9168A0795764}"/>
              </a:ext>
            </a:extLst>
          </p:cNvPr>
          <p:cNvSpPr>
            <a:spLocks noGrp="1"/>
          </p:cNvSpPr>
          <p:nvPr>
            <p:ph type="body" sz="quarter" idx="32" hasCustomPrompt="1"/>
          </p:nvPr>
        </p:nvSpPr>
        <p:spPr>
          <a:xfrm>
            <a:off x="3200137" y="1939362"/>
            <a:ext cx="2004996" cy="1027123"/>
          </a:xfrm>
          <a:prstGeom prst="rect">
            <a:avLst/>
          </a:prstGeom>
        </p:spPr>
        <p:txBody>
          <a:bodyPr/>
          <a:lstStyle>
            <a:lvl1pPr marL="0" indent="0">
              <a:buNone/>
              <a:defRPr sz="1100">
                <a:solidFill>
                  <a:srgbClr val="4A4A4A"/>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a:t>
            </a:r>
          </a:p>
        </p:txBody>
      </p:sp>
      <p:sp>
        <p:nvSpPr>
          <p:cNvPr id="46" name="Text Placeholder 11">
            <a:extLst>
              <a:ext uri="{FF2B5EF4-FFF2-40B4-BE49-F238E27FC236}">
                <a16:creationId xmlns:a16="http://schemas.microsoft.com/office/drawing/2014/main" id="{FF841BE3-B65D-CF46-AF41-1F706B1A3DAA}"/>
              </a:ext>
            </a:extLst>
          </p:cNvPr>
          <p:cNvSpPr>
            <a:spLocks noGrp="1"/>
          </p:cNvSpPr>
          <p:nvPr>
            <p:ph type="body" sz="quarter" idx="33" hasCustomPrompt="1"/>
          </p:nvPr>
        </p:nvSpPr>
        <p:spPr>
          <a:xfrm>
            <a:off x="6977006" y="1939362"/>
            <a:ext cx="2004939" cy="696951"/>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Tree>
    <p:extLst>
      <p:ext uri="{BB962C8B-B14F-4D97-AF65-F5344CB8AC3E}">
        <p14:creationId xmlns:p14="http://schemas.microsoft.com/office/powerpoint/2010/main" val="116649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12000" decel="88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1"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250"/>
                                        <p:tgtEl>
                                          <p:spTgt spid="15"/>
                                        </p:tgtEl>
                                      </p:cBhvr>
                                    </p:animEffect>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30">
                                            <p:txEl>
                                              <p:pRg st="0" end="0"/>
                                            </p:txEl>
                                          </p:spTgt>
                                        </p:tgtEl>
                                        <p:attrNameLst>
                                          <p:attrName>style.visibility</p:attrName>
                                        </p:attrNameLst>
                                      </p:cBhvr>
                                      <p:to>
                                        <p:strVal val="visible"/>
                                      </p:to>
                                    </p:set>
                                    <p:animEffect transition="in" filter="fade">
                                      <p:cBhvr>
                                        <p:cTn id="16" dur="500"/>
                                        <p:tgtEl>
                                          <p:spTgt spid="30">
                                            <p:txEl>
                                              <p:pRg st="0" end="0"/>
                                            </p:txEl>
                                          </p:spTgt>
                                        </p:tgtEl>
                                      </p:cBhvr>
                                    </p:animEffect>
                                  </p:childTnLst>
                                </p:cTn>
                              </p:par>
                            </p:childTnLst>
                          </p:cTn>
                        </p:par>
                        <p:par>
                          <p:cTn id="17" fill="hold">
                            <p:stCondLst>
                              <p:cond delay="1750"/>
                            </p:stCondLst>
                            <p:childTnLst>
                              <p:par>
                                <p:cTn id="18" presetID="22" presetClass="entr" presetSubtype="1" fill="hold" grpId="0" nodeType="afterEffect">
                                  <p:stCondLst>
                                    <p:cond delay="0"/>
                                  </p:stCondLst>
                                  <p:childTnLst>
                                    <p:set>
                                      <p:cBhvr>
                                        <p:cTn id="19" dur="1" fill="hold">
                                          <p:stCondLst>
                                            <p:cond delay="0"/>
                                          </p:stCondLst>
                                        </p:cTn>
                                        <p:tgtEl>
                                          <p:spTgt spid="33">
                                            <p:txEl>
                                              <p:pRg st="0" end="0"/>
                                            </p:txEl>
                                          </p:spTgt>
                                        </p:tgtEl>
                                        <p:attrNameLst>
                                          <p:attrName>style.visibility</p:attrName>
                                        </p:attrNameLst>
                                      </p:cBhvr>
                                      <p:to>
                                        <p:strVal val="visible"/>
                                      </p:to>
                                    </p:set>
                                    <p:animEffect transition="in" filter="wipe(up)">
                                      <p:cBhvr>
                                        <p:cTn id="20" dur="500"/>
                                        <p:tgtEl>
                                          <p:spTgt spid="3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accel="12000" decel="8800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000" fill="hold"/>
                                        <p:tgtEl>
                                          <p:spTgt spid="26"/>
                                        </p:tgtEl>
                                        <p:attrNameLst>
                                          <p:attrName>ppt_x</p:attrName>
                                        </p:attrNameLst>
                                      </p:cBhvr>
                                      <p:tavLst>
                                        <p:tav tm="0">
                                          <p:val>
                                            <p:strVal val="1+#ppt_w/2"/>
                                          </p:val>
                                        </p:tav>
                                        <p:tav tm="100000">
                                          <p:val>
                                            <p:strVal val="#ppt_x"/>
                                          </p:val>
                                        </p:tav>
                                      </p:tavLst>
                                    </p:anim>
                                    <p:anim calcmode="lin" valueType="num">
                                      <p:cBhvr additive="base">
                                        <p:cTn id="26" dur="1000" fill="hold"/>
                                        <p:tgtEl>
                                          <p:spTgt spid="26"/>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250"/>
                                        <p:tgtEl>
                                          <p:spTgt spid="27"/>
                                        </p:tgtEl>
                                      </p:cBhvr>
                                    </p:animEffect>
                                  </p:childTnLst>
                                </p:cTn>
                              </p:par>
                            </p:childTnLst>
                          </p:cTn>
                        </p:par>
                        <p:par>
                          <p:cTn id="31" fill="hold">
                            <p:stCondLst>
                              <p:cond delay="1250"/>
                            </p:stCondLst>
                            <p:childTnLst>
                              <p:par>
                                <p:cTn id="32" presetID="10" presetClass="entr" presetSubtype="0" fill="hold" grpId="0" nodeType="after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fade">
                                      <p:cBhvr>
                                        <p:cTn id="34" dur="500"/>
                                        <p:tgtEl>
                                          <p:spTgt spid="35">
                                            <p:txEl>
                                              <p:pRg st="0" end="0"/>
                                            </p:txEl>
                                          </p:spTgt>
                                        </p:tgtEl>
                                      </p:cBhvr>
                                    </p:animEffect>
                                  </p:childTnLst>
                                </p:cTn>
                              </p:par>
                            </p:childTnLst>
                          </p:cTn>
                        </p:par>
                        <p:par>
                          <p:cTn id="35" fill="hold">
                            <p:stCondLst>
                              <p:cond delay="1750"/>
                            </p:stCondLst>
                            <p:childTnLst>
                              <p:par>
                                <p:cTn id="36" presetID="22" presetClass="entr" presetSubtype="1" fill="hold" grpId="0" nodeType="afterEffect">
                                  <p:stCondLst>
                                    <p:cond delay="0"/>
                                  </p:stCondLst>
                                  <p:childTnLst>
                                    <p:set>
                                      <p:cBhvr>
                                        <p:cTn id="37" dur="1" fill="hold">
                                          <p:stCondLst>
                                            <p:cond delay="0"/>
                                          </p:stCondLst>
                                        </p:cTn>
                                        <p:tgtEl>
                                          <p:spTgt spid="45">
                                            <p:txEl>
                                              <p:pRg st="0" end="0"/>
                                            </p:txEl>
                                          </p:spTgt>
                                        </p:tgtEl>
                                        <p:attrNameLst>
                                          <p:attrName>style.visibility</p:attrName>
                                        </p:attrNameLst>
                                      </p:cBhvr>
                                      <p:to>
                                        <p:strVal val="visible"/>
                                      </p:to>
                                    </p:set>
                                    <p:animEffect transition="in" filter="wipe(up)">
                                      <p:cBhvr>
                                        <p:cTn id="38" dur="500"/>
                                        <p:tgtEl>
                                          <p:spTgt spid="4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accel="12000" decel="8800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1000" fill="hold"/>
                                        <p:tgtEl>
                                          <p:spTgt spid="17"/>
                                        </p:tgtEl>
                                        <p:attrNameLst>
                                          <p:attrName>ppt_x</p:attrName>
                                        </p:attrNameLst>
                                      </p:cBhvr>
                                      <p:tavLst>
                                        <p:tav tm="0">
                                          <p:val>
                                            <p:strVal val="1+#ppt_w/2"/>
                                          </p:val>
                                        </p:tav>
                                        <p:tav tm="100000">
                                          <p:val>
                                            <p:strVal val="#ppt_x"/>
                                          </p:val>
                                        </p:tav>
                                      </p:tavLst>
                                    </p:anim>
                                    <p:anim calcmode="lin" valueType="num">
                                      <p:cBhvr additive="base">
                                        <p:cTn id="44" dur="1000" fill="hold"/>
                                        <p:tgtEl>
                                          <p:spTgt spid="17"/>
                                        </p:tgtEl>
                                        <p:attrNameLst>
                                          <p:attrName>ppt_y</p:attrName>
                                        </p:attrNameLst>
                                      </p:cBhvr>
                                      <p:tavLst>
                                        <p:tav tm="0">
                                          <p:val>
                                            <p:strVal val="#ppt_y"/>
                                          </p:val>
                                        </p:tav>
                                        <p:tav tm="100000">
                                          <p:val>
                                            <p:strVal val="#ppt_y"/>
                                          </p:val>
                                        </p:tav>
                                      </p:tavLst>
                                    </p:anim>
                                  </p:childTnLst>
                                </p:cTn>
                              </p:par>
                            </p:childTnLst>
                          </p:cTn>
                        </p:par>
                        <p:par>
                          <p:cTn id="45" fill="hold">
                            <p:stCondLst>
                              <p:cond delay="1000"/>
                            </p:stCondLst>
                            <p:childTnLst>
                              <p:par>
                                <p:cTn id="46" presetID="22" presetClass="entr" presetSubtype="1"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up)">
                                      <p:cBhvr>
                                        <p:cTn id="48" dur="250"/>
                                        <p:tgtEl>
                                          <p:spTgt spid="18"/>
                                        </p:tgtEl>
                                      </p:cBhvr>
                                    </p:animEffect>
                                  </p:childTnLst>
                                </p:cTn>
                              </p:par>
                            </p:childTnLst>
                          </p:cTn>
                        </p:par>
                        <p:par>
                          <p:cTn id="49" fill="hold">
                            <p:stCondLst>
                              <p:cond delay="1250"/>
                            </p:stCondLst>
                            <p:childTnLst>
                              <p:par>
                                <p:cTn id="50" presetID="10" presetClass="entr" presetSubtype="0" fill="hold" grpId="0" nodeType="afterEffect">
                                  <p:stCondLst>
                                    <p:cond delay="0"/>
                                  </p:stCondLst>
                                  <p:childTnLst>
                                    <p:set>
                                      <p:cBhvr>
                                        <p:cTn id="51" dur="1" fill="hold">
                                          <p:stCondLst>
                                            <p:cond delay="0"/>
                                          </p:stCondLst>
                                        </p:cTn>
                                        <p:tgtEl>
                                          <p:spTgt spid="37">
                                            <p:txEl>
                                              <p:pRg st="0" end="0"/>
                                            </p:txEl>
                                          </p:spTgt>
                                        </p:tgtEl>
                                        <p:attrNameLst>
                                          <p:attrName>style.visibility</p:attrName>
                                        </p:attrNameLst>
                                      </p:cBhvr>
                                      <p:to>
                                        <p:strVal val="visible"/>
                                      </p:to>
                                    </p:set>
                                    <p:animEffect transition="in" filter="fade">
                                      <p:cBhvr>
                                        <p:cTn id="52" dur="500"/>
                                        <p:tgtEl>
                                          <p:spTgt spid="37">
                                            <p:txEl>
                                              <p:pRg st="0" end="0"/>
                                            </p:txEl>
                                          </p:spTgt>
                                        </p:tgtEl>
                                      </p:cBhvr>
                                    </p:animEffect>
                                  </p:childTnLst>
                                </p:cTn>
                              </p:par>
                            </p:childTnLst>
                          </p:cTn>
                        </p:par>
                        <p:par>
                          <p:cTn id="53" fill="hold">
                            <p:stCondLst>
                              <p:cond delay="1750"/>
                            </p:stCondLst>
                            <p:childTnLst>
                              <p:par>
                                <p:cTn id="54" presetID="22" presetClass="entr" presetSubtype="1" fill="hold" grpId="0" nodeType="afterEffect">
                                  <p:stCondLst>
                                    <p:cond delay="0"/>
                                  </p:stCondLst>
                                  <p:childTnLst>
                                    <p:set>
                                      <p:cBhvr>
                                        <p:cTn id="55" dur="1" fill="hold">
                                          <p:stCondLst>
                                            <p:cond delay="0"/>
                                          </p:stCondLst>
                                        </p:cTn>
                                        <p:tgtEl>
                                          <p:spTgt spid="34">
                                            <p:txEl>
                                              <p:pRg st="0" end="0"/>
                                            </p:txEl>
                                          </p:spTgt>
                                        </p:tgtEl>
                                        <p:attrNameLst>
                                          <p:attrName>style.visibility</p:attrName>
                                        </p:attrNameLst>
                                      </p:cBhvr>
                                      <p:to>
                                        <p:strVal val="visible"/>
                                      </p:to>
                                    </p:set>
                                    <p:animEffect transition="in" filter="wipe(up)">
                                      <p:cBhvr>
                                        <p:cTn id="56" dur="500"/>
                                        <p:tgtEl>
                                          <p:spTgt spid="34">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accel="12000" decel="8800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1000" fill="hold"/>
                                        <p:tgtEl>
                                          <p:spTgt spid="23"/>
                                        </p:tgtEl>
                                        <p:attrNameLst>
                                          <p:attrName>ppt_x</p:attrName>
                                        </p:attrNameLst>
                                      </p:cBhvr>
                                      <p:tavLst>
                                        <p:tav tm="0">
                                          <p:val>
                                            <p:strVal val="1+#ppt_w/2"/>
                                          </p:val>
                                        </p:tav>
                                        <p:tav tm="100000">
                                          <p:val>
                                            <p:strVal val="#ppt_x"/>
                                          </p:val>
                                        </p:tav>
                                      </p:tavLst>
                                    </p:anim>
                                    <p:anim calcmode="lin" valueType="num">
                                      <p:cBhvr additive="base">
                                        <p:cTn id="62" dur="1000" fill="hold"/>
                                        <p:tgtEl>
                                          <p:spTgt spid="23"/>
                                        </p:tgtEl>
                                        <p:attrNameLst>
                                          <p:attrName>ppt_y</p:attrName>
                                        </p:attrNameLst>
                                      </p:cBhvr>
                                      <p:tavLst>
                                        <p:tav tm="0">
                                          <p:val>
                                            <p:strVal val="#ppt_y"/>
                                          </p:val>
                                        </p:tav>
                                        <p:tav tm="100000">
                                          <p:val>
                                            <p:strVal val="#ppt_y"/>
                                          </p:val>
                                        </p:tav>
                                      </p:tavLst>
                                    </p:anim>
                                  </p:childTnLst>
                                </p:cTn>
                              </p:par>
                            </p:childTnLst>
                          </p:cTn>
                        </p:par>
                        <p:par>
                          <p:cTn id="63" fill="hold">
                            <p:stCondLst>
                              <p:cond delay="1000"/>
                            </p:stCondLst>
                            <p:childTnLst>
                              <p:par>
                                <p:cTn id="64" presetID="22" presetClass="entr" presetSubtype="4" fill="hold"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down)">
                                      <p:cBhvr>
                                        <p:cTn id="66" dur="250"/>
                                        <p:tgtEl>
                                          <p:spTgt spid="24"/>
                                        </p:tgtEl>
                                      </p:cBhvr>
                                    </p:animEffect>
                                  </p:childTnLst>
                                </p:cTn>
                              </p:par>
                            </p:childTnLst>
                          </p:cTn>
                        </p:par>
                        <p:par>
                          <p:cTn id="67" fill="hold">
                            <p:stCondLst>
                              <p:cond delay="1250"/>
                            </p:stCondLst>
                            <p:childTnLst>
                              <p:par>
                                <p:cTn id="68" presetID="10" presetClass="entr" presetSubtype="0" fill="hold" grpId="0" nodeType="afterEffect">
                                  <p:stCondLst>
                                    <p:cond delay="0"/>
                                  </p:stCondLst>
                                  <p:childTnLst>
                                    <p:set>
                                      <p:cBhvr>
                                        <p:cTn id="69" dur="1" fill="hold">
                                          <p:stCondLst>
                                            <p:cond delay="0"/>
                                          </p:stCondLst>
                                        </p:cTn>
                                        <p:tgtEl>
                                          <p:spTgt spid="39">
                                            <p:txEl>
                                              <p:pRg st="0" end="0"/>
                                            </p:txEl>
                                          </p:spTgt>
                                        </p:tgtEl>
                                        <p:attrNameLst>
                                          <p:attrName>style.visibility</p:attrName>
                                        </p:attrNameLst>
                                      </p:cBhvr>
                                      <p:to>
                                        <p:strVal val="visible"/>
                                      </p:to>
                                    </p:set>
                                    <p:animEffect transition="in" filter="fade">
                                      <p:cBhvr>
                                        <p:cTn id="70" dur="500"/>
                                        <p:tgtEl>
                                          <p:spTgt spid="39">
                                            <p:txEl>
                                              <p:pRg st="0" end="0"/>
                                            </p:txEl>
                                          </p:spTgt>
                                        </p:tgtEl>
                                      </p:cBhvr>
                                    </p:animEffect>
                                  </p:childTnLst>
                                </p:cTn>
                              </p:par>
                            </p:childTnLst>
                          </p:cTn>
                        </p:par>
                        <p:par>
                          <p:cTn id="71" fill="hold">
                            <p:stCondLst>
                              <p:cond delay="1750"/>
                            </p:stCondLst>
                            <p:childTnLst>
                              <p:par>
                                <p:cTn id="72" presetID="22" presetClass="entr" presetSubtype="1" fill="hold" grpId="0" nodeType="afterEffect">
                                  <p:stCondLst>
                                    <p:cond delay="0"/>
                                  </p:stCondLst>
                                  <p:childTnLst>
                                    <p:set>
                                      <p:cBhvr>
                                        <p:cTn id="73" dur="1" fill="hold">
                                          <p:stCondLst>
                                            <p:cond delay="0"/>
                                          </p:stCondLst>
                                        </p:cTn>
                                        <p:tgtEl>
                                          <p:spTgt spid="46">
                                            <p:txEl>
                                              <p:pRg st="0" end="0"/>
                                            </p:txEl>
                                          </p:spTgt>
                                        </p:tgtEl>
                                        <p:attrNameLst>
                                          <p:attrName>style.visibility</p:attrName>
                                        </p:attrNameLst>
                                      </p:cBhvr>
                                      <p:to>
                                        <p:strVal val="visible"/>
                                      </p:to>
                                    </p:set>
                                    <p:animEffect transition="in" filter="wipe(up)">
                                      <p:cBhvr>
                                        <p:cTn id="74" dur="500"/>
                                        <p:tgtEl>
                                          <p:spTgt spid="46">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2" accel="12000" decel="8800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1000" fill="hold"/>
                                        <p:tgtEl>
                                          <p:spTgt spid="20"/>
                                        </p:tgtEl>
                                        <p:attrNameLst>
                                          <p:attrName>ppt_x</p:attrName>
                                        </p:attrNameLst>
                                      </p:cBhvr>
                                      <p:tavLst>
                                        <p:tav tm="0">
                                          <p:val>
                                            <p:strVal val="1+#ppt_w/2"/>
                                          </p:val>
                                        </p:tav>
                                        <p:tav tm="100000">
                                          <p:val>
                                            <p:strVal val="#ppt_x"/>
                                          </p:val>
                                        </p:tav>
                                      </p:tavLst>
                                    </p:anim>
                                    <p:anim calcmode="lin" valueType="num">
                                      <p:cBhvr additive="base">
                                        <p:cTn id="80" dur="1000" fill="hold"/>
                                        <p:tgtEl>
                                          <p:spTgt spid="20"/>
                                        </p:tgtEl>
                                        <p:attrNameLst>
                                          <p:attrName>ppt_y</p:attrName>
                                        </p:attrNameLst>
                                      </p:cBhvr>
                                      <p:tavLst>
                                        <p:tav tm="0">
                                          <p:val>
                                            <p:strVal val="#ppt_y"/>
                                          </p:val>
                                        </p:tav>
                                        <p:tav tm="100000">
                                          <p:val>
                                            <p:strVal val="#ppt_y"/>
                                          </p:val>
                                        </p:tav>
                                      </p:tavLst>
                                    </p:anim>
                                  </p:childTnLst>
                                </p:cTn>
                              </p:par>
                            </p:childTnLst>
                          </p:cTn>
                        </p:par>
                        <p:par>
                          <p:cTn id="81" fill="hold">
                            <p:stCondLst>
                              <p:cond delay="1000"/>
                            </p:stCondLst>
                            <p:childTnLst>
                              <p:par>
                                <p:cTn id="82" presetID="22" presetClass="entr" presetSubtype="1" fill="hold" nodeType="after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wipe(up)">
                                      <p:cBhvr>
                                        <p:cTn id="84" dur="250"/>
                                        <p:tgtEl>
                                          <p:spTgt spid="21"/>
                                        </p:tgtEl>
                                      </p:cBhvr>
                                    </p:animEffect>
                                  </p:childTnLst>
                                </p:cTn>
                              </p:par>
                            </p:childTnLst>
                          </p:cTn>
                        </p:par>
                        <p:par>
                          <p:cTn id="85" fill="hold">
                            <p:stCondLst>
                              <p:cond delay="1250"/>
                            </p:stCondLst>
                            <p:childTnLst>
                              <p:par>
                                <p:cTn id="86" presetID="10" presetClass="entr" presetSubtype="0" fill="hold" grpId="0" nodeType="afterEffect">
                                  <p:stCondLst>
                                    <p:cond delay="0"/>
                                  </p:stCondLst>
                                  <p:childTnLst>
                                    <p:set>
                                      <p:cBhvr>
                                        <p:cTn id="87" dur="1" fill="hold">
                                          <p:stCondLst>
                                            <p:cond delay="0"/>
                                          </p:stCondLst>
                                        </p:cTn>
                                        <p:tgtEl>
                                          <p:spTgt spid="41">
                                            <p:txEl>
                                              <p:pRg st="0" end="0"/>
                                            </p:txEl>
                                          </p:spTgt>
                                        </p:tgtEl>
                                        <p:attrNameLst>
                                          <p:attrName>style.visibility</p:attrName>
                                        </p:attrNameLst>
                                      </p:cBhvr>
                                      <p:to>
                                        <p:strVal val="visible"/>
                                      </p:to>
                                    </p:set>
                                    <p:animEffect transition="in" filter="fade">
                                      <p:cBhvr>
                                        <p:cTn id="88" dur="500"/>
                                        <p:tgtEl>
                                          <p:spTgt spid="41">
                                            <p:txEl>
                                              <p:pRg st="0" end="0"/>
                                            </p:txEl>
                                          </p:spTgt>
                                        </p:tgtEl>
                                      </p:cBhvr>
                                    </p:animEffect>
                                  </p:childTnLst>
                                </p:cTn>
                              </p:par>
                            </p:childTnLst>
                          </p:cTn>
                        </p:par>
                        <p:par>
                          <p:cTn id="89" fill="hold">
                            <p:stCondLst>
                              <p:cond delay="1750"/>
                            </p:stCondLst>
                            <p:childTnLst>
                              <p:par>
                                <p:cTn id="90" presetID="22" presetClass="entr" presetSubtype="1" fill="hold" grpId="0" nodeType="afterEffect">
                                  <p:stCondLst>
                                    <p:cond delay="0"/>
                                  </p:stCondLst>
                                  <p:childTnLst>
                                    <p:set>
                                      <p:cBhvr>
                                        <p:cTn id="91" dur="1" fill="hold">
                                          <p:stCondLst>
                                            <p:cond delay="0"/>
                                          </p:stCondLst>
                                        </p:cTn>
                                        <p:tgtEl>
                                          <p:spTgt spid="44">
                                            <p:txEl>
                                              <p:pRg st="0" end="0"/>
                                            </p:txEl>
                                          </p:spTgt>
                                        </p:tgtEl>
                                        <p:attrNameLst>
                                          <p:attrName>style.visibility</p:attrName>
                                        </p:attrNameLst>
                                      </p:cBhvr>
                                      <p:to>
                                        <p:strVal val="visible"/>
                                      </p:to>
                                    </p:set>
                                    <p:animEffect transition="in" filter="wipe(up)">
                                      <p:cBhvr>
                                        <p:cTn id="92"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P spid="23" grpId="0" animBg="1"/>
      <p:bldP spid="26" grpId="0" animBg="1"/>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1" grpId="0" build="p">
        <p:tmplLst>
          <p:tmpl lvl="1">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3" grpId="0" build="p">
        <p:tmplLst>
          <p:tmpl lvl="1">
            <p:tnLst>
              <p:par>
                <p:cTn presetID="22" presetClass="entr" presetSubtype="1"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up)">
                      <p:cBhvr>
                        <p:cTn dur="500"/>
                        <p:tgtEl>
                          <p:spTgt spid="33"/>
                        </p:tgtEl>
                      </p:cBhvr>
                    </p:animEffect>
                  </p:childTnLst>
                </p:cTn>
              </p:par>
            </p:tnLst>
          </p:tmpl>
        </p:tmplLst>
      </p:bldP>
      <p:bldP spid="34" grpId="0" build="p">
        <p:tmplLst>
          <p:tmpl lvl="1">
            <p:tnLst>
              <p:par>
                <p:cTn presetID="22" presetClass="entr" presetSubtype="1"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up)">
                      <p:cBhvr>
                        <p:cTn dur="500"/>
                        <p:tgtEl>
                          <p:spTgt spid="34"/>
                        </p:tgtEl>
                      </p:cBhvr>
                    </p:animEffect>
                  </p:childTnLst>
                </p:cTn>
              </p:par>
            </p:tnLst>
          </p:tmpl>
        </p:tmplLst>
      </p:bldP>
      <p:bldP spid="44" grpId="0" build="p">
        <p:tmplLst>
          <p:tmpl lvl="1">
            <p:tnLst>
              <p:par>
                <p:cTn presetID="22" presetClass="entr" presetSubtype="1"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up)">
                      <p:cBhvr>
                        <p:cTn dur="500"/>
                        <p:tgtEl>
                          <p:spTgt spid="44"/>
                        </p:tgtEl>
                      </p:cBhvr>
                    </p:animEffect>
                  </p:childTnLst>
                </p:cTn>
              </p:par>
            </p:tnLst>
          </p:tmpl>
        </p:tmplLst>
      </p:bldP>
      <p:bldP spid="45" grpId="0" build="p">
        <p:tmplLst>
          <p:tmpl lvl="1">
            <p:tnLst>
              <p:par>
                <p:cTn presetID="22" presetClass="entr" presetSubtype="1"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wipe(up)">
                      <p:cBhvr>
                        <p:cTn dur="500"/>
                        <p:tgtEl>
                          <p:spTgt spid="45"/>
                        </p:tgtEl>
                      </p:cBhvr>
                    </p:animEffect>
                  </p:childTnLst>
                </p:cTn>
              </p:par>
            </p:tnLst>
          </p:tmpl>
        </p:tmplLst>
      </p:bldP>
      <p:bldP spid="46" grpId="0" build="p">
        <p:tmplLst>
          <p:tmpl lvl="1">
            <p:tnLst>
              <p:par>
                <p:cTn presetID="22" presetClass="entr" presetSubtype="1"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up)">
                      <p:cBhvr>
                        <p:cTn dur="500"/>
                        <p:tgtEl>
                          <p:spTgt spid="46"/>
                        </p:tgtEl>
                      </p:cBhvr>
                    </p:animEffect>
                  </p:childTnLst>
                </p:cTn>
              </p:par>
            </p:tnLst>
          </p:tmpl>
        </p:tmplLst>
      </p:bldP>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slide, with image, left">
    <p:spTree>
      <p:nvGrpSpPr>
        <p:cNvPr id="1" name=""/>
        <p:cNvGrpSpPr/>
        <p:nvPr/>
      </p:nvGrpSpPr>
      <p:grpSpPr>
        <a:xfrm>
          <a:off x="0" y="0"/>
          <a:ext cx="0" cy="0"/>
          <a:chOff x="0" y="0"/>
          <a:chExt cx="0" cy="0"/>
        </a:xfrm>
      </p:grpSpPr>
      <p:pic>
        <p:nvPicPr>
          <p:cNvPr id="19" name="Bilde 18">
            <a:extLst>
              <a:ext uri="{FF2B5EF4-FFF2-40B4-BE49-F238E27FC236}">
                <a16:creationId xmlns:a16="http://schemas.microsoft.com/office/drawing/2014/main" id="{8715C77B-63F2-49F0-9D21-08BA8EDBDC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47"/>
            <a:ext cx="12192000" cy="6857107"/>
          </a:xfrm>
          <a:prstGeom prst="rect">
            <a:avLst/>
          </a:prstGeom>
        </p:spPr>
      </p:pic>
      <p:sp>
        <p:nvSpPr>
          <p:cNvPr id="7" name="Rectangle 6">
            <a:extLst>
              <a:ext uri="{FF2B5EF4-FFF2-40B4-BE49-F238E27FC236}">
                <a16:creationId xmlns:a16="http://schemas.microsoft.com/office/drawing/2014/main" id="{32C17FDB-3859-DE4E-A395-D99E8231837E}"/>
              </a:ext>
            </a:extLst>
          </p:cNvPr>
          <p:cNvSpPr/>
          <p:nvPr userDrawn="1"/>
        </p:nvSpPr>
        <p:spPr>
          <a:xfrm>
            <a:off x="448209" y="895"/>
            <a:ext cx="4378791" cy="6856214"/>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5">
            <a:extLst>
              <a:ext uri="{FF2B5EF4-FFF2-40B4-BE49-F238E27FC236}">
                <a16:creationId xmlns:a16="http://schemas.microsoft.com/office/drawing/2014/main" id="{40F63ADF-0C95-3D49-9123-E55C6082575C}"/>
              </a:ext>
            </a:extLst>
          </p:cNvPr>
          <p:cNvSpPr>
            <a:spLocks noGrp="1"/>
          </p:cNvSpPr>
          <p:nvPr>
            <p:ph type="title" hasCustomPrompt="1"/>
          </p:nvPr>
        </p:nvSpPr>
        <p:spPr>
          <a:xfrm>
            <a:off x="958498" y="1641774"/>
            <a:ext cx="3534730" cy="1325563"/>
          </a:xfrm>
          <a:prstGeom prst="rect">
            <a:avLst/>
          </a:prstGeom>
        </p:spPr>
        <p:txBody>
          <a:bodyPr/>
          <a:lstStyle>
            <a:lvl1pPr>
              <a:defRPr sz="4000">
                <a:solidFill>
                  <a:srgbClr val="FA3D38"/>
                </a:solidFill>
              </a:defRPr>
            </a:lvl1pPr>
          </a:lstStyle>
          <a:p>
            <a:r>
              <a:rPr lang="en-US" noProof="0"/>
              <a:t>Your headline here</a:t>
            </a:r>
          </a:p>
        </p:txBody>
      </p:sp>
      <p:sp>
        <p:nvSpPr>
          <p:cNvPr id="3" name="Text Placeholder 2">
            <a:extLst>
              <a:ext uri="{FF2B5EF4-FFF2-40B4-BE49-F238E27FC236}">
                <a16:creationId xmlns:a16="http://schemas.microsoft.com/office/drawing/2014/main" id="{35EB1A59-9638-E643-90B2-716EA67B1556}"/>
              </a:ext>
            </a:extLst>
          </p:cNvPr>
          <p:cNvSpPr>
            <a:spLocks noGrp="1"/>
          </p:cNvSpPr>
          <p:nvPr>
            <p:ph type="body" sz="quarter" idx="14" hasCustomPrompt="1"/>
          </p:nvPr>
        </p:nvSpPr>
        <p:spPr>
          <a:xfrm>
            <a:off x="959454" y="2967335"/>
            <a:ext cx="3533775" cy="3275012"/>
          </a:xfrm>
          <a:prstGeom prst="rect">
            <a:avLst/>
          </a:prstGeom>
        </p:spPr>
        <p:txBody>
          <a:bodyPr/>
          <a:lstStyle>
            <a:lvl1pPr marL="0" indent="0">
              <a:buNone/>
              <a:defRPr sz="2000">
                <a:solidFill>
                  <a:srgbClr val="4A4A4A"/>
                </a:solidFill>
              </a:defRPr>
            </a:lvl1pPr>
          </a:lstStyle>
          <a:p>
            <a:pPr lvl="0"/>
            <a:r>
              <a:rPr lang="en-US"/>
              <a:t>Your short description here…</a:t>
            </a:r>
          </a:p>
        </p:txBody>
      </p:sp>
    </p:spTree>
    <p:extLst>
      <p:ext uri="{BB962C8B-B14F-4D97-AF65-F5344CB8AC3E}">
        <p14:creationId xmlns:p14="http://schemas.microsoft.com/office/powerpoint/2010/main" val="3165384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3" grpId="0" build="p">
        <p:tmplLst>
          <p:tmpl lvl="1">
            <p:tnLst>
              <p:par>
                <p:cTn presetID="2" presetClass="entr" presetSubtype="4" fill="hold" nodeType="withEffect">
                  <p:stCondLst>
                    <p:cond delay="50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2549" y="2059201"/>
            <a:ext cx="10886904" cy="1470025"/>
          </a:xfrm>
        </p:spPr>
        <p:txBody>
          <a:bodyPr lIns="0" tIns="0" rIns="0" bIns="0">
            <a:noAutofit/>
          </a:bodyPr>
          <a:lstStyle>
            <a:lvl1pPr algn="ctr">
              <a:defRPr sz="7200" b="1"/>
            </a:lvl1pPr>
          </a:lstStyle>
          <a:p>
            <a:r>
              <a:rPr lang="en-GB"/>
              <a:t>Headline here</a:t>
            </a:r>
          </a:p>
        </p:txBody>
      </p:sp>
      <p:sp>
        <p:nvSpPr>
          <p:cNvPr id="3" name="Subtitle 2"/>
          <p:cNvSpPr>
            <a:spLocks noGrp="1"/>
          </p:cNvSpPr>
          <p:nvPr>
            <p:ph type="subTitle" idx="1" hasCustomPrompt="1"/>
          </p:nvPr>
        </p:nvSpPr>
        <p:spPr>
          <a:xfrm>
            <a:off x="652549" y="3545584"/>
            <a:ext cx="10886904" cy="766936"/>
          </a:xfrm>
        </p:spPr>
        <p:txBody>
          <a:bodyPr lIns="0">
            <a:noAutofit/>
          </a:bodyPr>
          <a:lstStyle>
            <a:lvl1pPr marL="0" indent="0" algn="ctr">
              <a:buNone/>
              <a:defRPr sz="4400">
                <a:solidFill>
                  <a:schemeClr val="tx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Sub-headline here</a:t>
            </a:r>
          </a:p>
        </p:txBody>
      </p:sp>
    </p:spTree>
    <p:extLst>
      <p:ext uri="{BB962C8B-B14F-4D97-AF65-F5344CB8AC3E}">
        <p14:creationId xmlns:p14="http://schemas.microsoft.com/office/powerpoint/2010/main" val="8464631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Headline</a:t>
            </a:r>
          </a:p>
        </p:txBody>
      </p:sp>
      <p:sp>
        <p:nvSpPr>
          <p:cNvPr id="3" name="Content Placeholder 2"/>
          <p:cNvSpPr>
            <a:spLocks noGrp="1"/>
          </p:cNvSpPr>
          <p:nvPr>
            <p:ph idx="1" hasCustomPrompt="1"/>
          </p:nvPr>
        </p:nvSpPr>
        <p:spPr/>
        <p:txBody>
          <a:bodyPr/>
          <a:lstStyle>
            <a:lvl1pPr>
              <a:defRPr/>
            </a:lvl1pPr>
          </a:lstStyle>
          <a:p>
            <a:pPr lvl="0"/>
            <a:r>
              <a:rPr lang="en-GB"/>
              <a:t>Click to edit Text</a:t>
            </a:r>
          </a:p>
          <a:p>
            <a:pPr lvl="1"/>
            <a:r>
              <a:rPr lang="en-GB"/>
              <a:t>Second level</a:t>
            </a:r>
          </a:p>
          <a:p>
            <a:pPr lvl="2"/>
            <a:r>
              <a:rPr lang="en-GB"/>
              <a:t>Third level</a:t>
            </a:r>
          </a:p>
          <a:p>
            <a:pPr lvl="3"/>
            <a:r>
              <a:rPr lang="en-GB"/>
              <a:t>Fourth level</a:t>
            </a:r>
          </a:p>
          <a:p>
            <a:pPr lvl="4"/>
            <a:r>
              <a:rPr lang="en-GB"/>
              <a:t>Fifth level</a:t>
            </a:r>
          </a:p>
        </p:txBody>
      </p:sp>
      <p:grpSp>
        <p:nvGrpSpPr>
          <p:cNvPr id="4" name="Group 3"/>
          <p:cNvGrpSpPr/>
          <p:nvPr userDrawn="1"/>
        </p:nvGrpSpPr>
        <p:grpSpPr>
          <a:xfrm>
            <a:off x="-2185998" y="1619250"/>
            <a:ext cx="1960244" cy="2964582"/>
            <a:chOff x="-2185714" y="1619250"/>
            <a:chExt cx="1959989" cy="2964582"/>
          </a:xfrm>
        </p:grpSpPr>
        <p:sp>
          <p:nvSpPr>
            <p:cNvPr id="5" name="Rectangle 4"/>
            <p:cNvSpPr/>
            <p:nvPr/>
          </p:nvSpPr>
          <p:spPr bwMode="auto">
            <a:xfrm>
              <a:off x="-2185714" y="1619250"/>
              <a:ext cx="1959988" cy="2795637"/>
            </a:xfrm>
            <a:prstGeom prst="rect">
              <a:avLst/>
            </a:prstGeom>
          </p:spPr>
          <p:txBody>
            <a:bodyPr wrap="square" lIns="0" tIns="0" rIns="0" bIns="0">
              <a:spAutoFit/>
            </a:bodyPr>
            <a:lstStyle/>
            <a:p>
              <a:pPr algn="r">
                <a:spcAft>
                  <a:spcPts val="200"/>
                </a:spcAft>
                <a:defRPr/>
              </a:pPr>
              <a:r>
                <a:rPr lang="en-GB" sz="1000" b="1" noProof="1">
                  <a:solidFill>
                    <a:schemeClr val="bg1">
                      <a:lumMod val="50000"/>
                    </a:schemeClr>
                  </a:solidFill>
                  <a:latin typeface="+mj-lt"/>
                  <a:ea typeface="Calibri" panose="020F0502020204030204" pitchFamily="34" charset="0"/>
                  <a:cs typeface="Times New Roman" panose="02020603050405020304" pitchFamily="18" charset="0"/>
                </a:rPr>
                <a:t>Text Styles </a:t>
              </a:r>
            </a:p>
            <a:p>
              <a:pPr algn="r" eaLnBrk="1" fontAlgn="auto" hangingPunct="1">
                <a:spcBef>
                  <a:spcPts val="0"/>
                </a:spcBef>
                <a:spcAft>
                  <a:spcPts val="0"/>
                </a:spcAft>
                <a:defRPr/>
              </a:pPr>
              <a:r>
                <a:rPr lang="en-GB" sz="1000" noProof="1">
                  <a:solidFill>
                    <a:schemeClr val="bg1">
                      <a:lumMod val="50000"/>
                    </a:schemeClr>
                  </a:solidFill>
                  <a:latin typeface="+mn-lt"/>
                  <a:ea typeface="Calibri" panose="020F0502020204030204" pitchFamily="34" charset="0"/>
                  <a:cs typeface="Times New Roman" panose="02020603050405020304" pitchFamily="18" charset="0"/>
                </a:rPr>
                <a:t>Use the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TAB</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key to switch between levels </a:t>
              </a: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1 =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noProof="1">
                  <a:solidFill>
                    <a:schemeClr val="bg1">
                      <a:lumMod val="50000"/>
                    </a:schemeClr>
                  </a:solidFill>
                  <a:latin typeface="+mj-lt"/>
                  <a:ea typeface="Calibri" panose="020F0502020204030204" pitchFamily="34" charset="0"/>
                  <a:cs typeface="Times New Roman" panose="02020603050405020304" pitchFamily="18" charset="0"/>
                </a:rPr>
                <a:t>24 pt. </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light </a:t>
              </a:r>
              <a:r>
                <a:rPr lang="en-GB" sz="1000" noProof="1">
                  <a:solidFill>
                    <a:schemeClr val="bg1">
                      <a:lumMod val="50000"/>
                    </a:schemeClr>
                  </a:solidFill>
                  <a:latin typeface="+mj-lt"/>
                  <a:ea typeface="Calibri" panose="020F0502020204030204" pitchFamily="34" charset="0"/>
                  <a:cs typeface="Times New Roman" panose="02020603050405020304" pitchFamily="18" charset="0"/>
                </a:rPr>
                <a:t>gray </a:t>
              </a:r>
            </a:p>
            <a:p>
              <a:pPr algn="r" eaLnBrk="1" fontAlgn="auto" hangingPunct="1">
                <a:spcBef>
                  <a:spcPts val="0"/>
                </a:spcBef>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2 = Bullet</a:t>
              </a:r>
              <a:r>
                <a:rPr lang="en-GB" sz="1000" baseline="0" noProof="1">
                  <a:solidFill>
                    <a:schemeClr val="bg1">
                      <a:lumMod val="50000"/>
                    </a:schemeClr>
                  </a:solidFill>
                  <a:latin typeface="+mj-lt"/>
                  <a:ea typeface="Calibri" panose="020F0502020204030204" pitchFamily="34" charset="0"/>
                  <a:cs typeface="Times New Roman" panose="02020603050405020304" pitchFamily="18" charset="0"/>
                </a:rPr>
                <a:t>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22</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3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20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4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18</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5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16</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6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14</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7 - 9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12</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To get bullet / plain text again u</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se the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SHIFT </a:t>
              </a:r>
              <a:r>
                <a:rPr lang="en-GB" sz="1000" b="0" noProof="1">
                  <a:solidFill>
                    <a:schemeClr val="bg1">
                      <a:lumMod val="50000"/>
                    </a:schemeClr>
                  </a:solidFill>
                  <a:latin typeface="+mn-lt"/>
                  <a:ea typeface="Calibri" panose="020F0502020204030204" pitchFamily="34" charset="0"/>
                  <a:cs typeface="Times New Roman" panose="02020603050405020304" pitchFamily="18" charset="0"/>
                </a:rPr>
                <a:t>+</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TAB</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key to switch between levels </a:t>
              </a: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Or use </a:t>
              </a:r>
              <a:r>
                <a:rPr lang="en-GB" sz="1000" b="1" noProof="1">
                  <a:solidFill>
                    <a:schemeClr val="bg1">
                      <a:lumMod val="50000"/>
                    </a:schemeClr>
                  </a:solidFill>
                  <a:latin typeface="+mj-lt"/>
                  <a:ea typeface="Calibri" panose="020F0502020204030204" pitchFamily="34" charset="0"/>
                  <a:cs typeface="Times New Roman" panose="02020603050405020304" pitchFamily="18" charset="0"/>
                </a:rPr>
                <a:t>Decrease list level</a:t>
              </a: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p:txBody>
        </p:sp>
        <p:grpSp>
          <p:nvGrpSpPr>
            <p:cNvPr id="6" name="Group 5"/>
            <p:cNvGrpSpPr>
              <a:grpSpLocks/>
            </p:cNvGrpSpPr>
            <p:nvPr/>
          </p:nvGrpSpPr>
          <p:grpSpPr bwMode="auto">
            <a:xfrm>
              <a:off x="-762508" y="4293096"/>
              <a:ext cx="536783" cy="290736"/>
              <a:chOff x="-474298" y="3592325"/>
              <a:chExt cx="348194" cy="222690"/>
            </a:xfrm>
          </p:grpSpPr>
          <p:pic>
            <p:nvPicPr>
              <p:cNvPr id="7"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4298" y="3592325"/>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Rectangle 7"/>
              <p:cNvSpPr/>
              <p:nvPr/>
            </p:nvSpPr>
            <p:spPr bwMode="auto">
              <a:xfrm>
                <a:off x="-297232" y="3594645"/>
                <a:ext cx="171128" cy="211728"/>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sp>
            <p:nvSpPr>
              <p:cNvPr id="9" name="Rounded Rectangle 8"/>
              <p:cNvSpPr/>
              <p:nvPr/>
            </p:nvSpPr>
            <p:spPr bwMode="auto">
              <a:xfrm>
                <a:off x="-465643" y="3597526"/>
                <a:ext cx="168412" cy="217489"/>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spTree>
    <p:extLst>
      <p:ext uri="{BB962C8B-B14F-4D97-AF65-F5344CB8AC3E}">
        <p14:creationId xmlns:p14="http://schemas.microsoft.com/office/powerpoint/2010/main" val="10271403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le Slide Logo White">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52549" y="4655164"/>
            <a:ext cx="10886904" cy="718053"/>
          </a:xfrm>
        </p:spPr>
        <p:txBody>
          <a:bodyPr lIns="0">
            <a:noAutofit/>
          </a:bodyPr>
          <a:lstStyle>
            <a:lvl1pPr marL="0" indent="0" algn="ctr">
              <a:buNone/>
              <a:defRPr sz="2400" b="0">
                <a:solidFill>
                  <a:schemeClr val="tx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Text</a:t>
            </a:r>
          </a:p>
        </p:txBody>
      </p:sp>
      <p:pic>
        <p:nvPicPr>
          <p:cNvPr id="11" name="Logo red"/>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56544" y="2616420"/>
            <a:ext cx="5078911" cy="903263"/>
          </a:xfrm>
          <a:prstGeom prst="rect">
            <a:avLst/>
          </a:prstGeom>
        </p:spPr>
      </p:pic>
      <p:pic>
        <p:nvPicPr>
          <p:cNvPr id="6" name="Bilde 5">
            <a:extLst>
              <a:ext uri="{FF2B5EF4-FFF2-40B4-BE49-F238E27FC236}">
                <a16:creationId xmlns:a16="http://schemas.microsoft.com/office/drawing/2014/main" id="{DECE03A4-9840-4B39-9623-C42616C6A2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36854" y="6447086"/>
            <a:ext cx="1843291" cy="220833"/>
          </a:xfrm>
          <a:prstGeom prst="rect">
            <a:avLst/>
          </a:prstGeom>
        </p:spPr>
      </p:pic>
      <p:pic>
        <p:nvPicPr>
          <p:cNvPr id="7" name="Bilde 6" descr="Et bilde som inneholder rom&#10;&#10;Automatisk generert beskrivelse">
            <a:extLst>
              <a:ext uri="{FF2B5EF4-FFF2-40B4-BE49-F238E27FC236}">
                <a16:creationId xmlns:a16="http://schemas.microsoft.com/office/drawing/2014/main" id="{8E0AE376-B6F8-4236-8439-65B9864A60C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1855" y="6176249"/>
            <a:ext cx="1410638" cy="580846"/>
          </a:xfrm>
          <a:prstGeom prst="rect">
            <a:avLst/>
          </a:prstGeom>
        </p:spPr>
      </p:pic>
    </p:spTree>
    <p:extLst>
      <p:ext uri="{BB962C8B-B14F-4D97-AF65-F5344CB8AC3E}">
        <p14:creationId xmlns:p14="http://schemas.microsoft.com/office/powerpoint/2010/main" val="18042919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Headline</a:t>
            </a:r>
          </a:p>
        </p:txBody>
      </p:sp>
      <p:sp>
        <p:nvSpPr>
          <p:cNvPr id="10" name="Content Placeholder 2"/>
          <p:cNvSpPr>
            <a:spLocks noGrp="1"/>
          </p:cNvSpPr>
          <p:nvPr>
            <p:ph sz="quarter" idx="13" hasCustomPrompt="1"/>
          </p:nvPr>
        </p:nvSpPr>
        <p:spPr>
          <a:xfrm>
            <a:off x="652548" y="1619250"/>
            <a:ext cx="5188625" cy="4116388"/>
          </a:xfrm>
        </p:spPr>
        <p:txBody>
          <a:bodyPr>
            <a:noAutofit/>
          </a:bodyPr>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3"/>
          <p:cNvSpPr>
            <a:spLocks noGrp="1"/>
          </p:cNvSpPr>
          <p:nvPr>
            <p:ph sz="quarter" idx="14" hasCustomPrompt="1"/>
          </p:nvPr>
        </p:nvSpPr>
        <p:spPr>
          <a:xfrm>
            <a:off x="6354777" y="1619250"/>
            <a:ext cx="5188275" cy="4116388"/>
          </a:xfrm>
        </p:spPr>
        <p:txBody>
          <a:bodyPr>
            <a:noAutofit/>
          </a:bodyPr>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GB"/>
          </a:p>
        </p:txBody>
      </p:sp>
      <p:grpSp>
        <p:nvGrpSpPr>
          <p:cNvPr id="5" name="Group 4"/>
          <p:cNvGrpSpPr/>
          <p:nvPr userDrawn="1"/>
        </p:nvGrpSpPr>
        <p:grpSpPr>
          <a:xfrm>
            <a:off x="-2185998" y="1619250"/>
            <a:ext cx="1960244" cy="2964582"/>
            <a:chOff x="-2185714" y="1619250"/>
            <a:chExt cx="1959989" cy="2964582"/>
          </a:xfrm>
        </p:grpSpPr>
        <p:sp>
          <p:nvSpPr>
            <p:cNvPr id="6" name="Rectangle 5"/>
            <p:cNvSpPr/>
            <p:nvPr/>
          </p:nvSpPr>
          <p:spPr bwMode="auto">
            <a:xfrm>
              <a:off x="-2185714" y="1619250"/>
              <a:ext cx="1959988" cy="2795637"/>
            </a:xfrm>
            <a:prstGeom prst="rect">
              <a:avLst/>
            </a:prstGeom>
          </p:spPr>
          <p:txBody>
            <a:bodyPr wrap="square" lIns="0" tIns="0" rIns="0" bIns="0">
              <a:spAutoFit/>
            </a:bodyPr>
            <a:lstStyle/>
            <a:p>
              <a:pPr algn="r">
                <a:spcAft>
                  <a:spcPts val="200"/>
                </a:spcAft>
                <a:defRPr/>
              </a:pPr>
              <a:r>
                <a:rPr lang="en-GB" sz="1000" b="1" noProof="1">
                  <a:solidFill>
                    <a:schemeClr val="bg1">
                      <a:lumMod val="50000"/>
                    </a:schemeClr>
                  </a:solidFill>
                  <a:latin typeface="+mj-lt"/>
                  <a:ea typeface="Calibri" panose="020F0502020204030204" pitchFamily="34" charset="0"/>
                  <a:cs typeface="Times New Roman" panose="02020603050405020304" pitchFamily="18" charset="0"/>
                </a:rPr>
                <a:t>Text Styles </a:t>
              </a:r>
            </a:p>
            <a:p>
              <a:pPr algn="r" eaLnBrk="1" fontAlgn="auto" hangingPunct="1">
                <a:spcBef>
                  <a:spcPts val="0"/>
                </a:spcBef>
                <a:spcAft>
                  <a:spcPts val="0"/>
                </a:spcAft>
                <a:defRPr/>
              </a:pPr>
              <a:r>
                <a:rPr lang="en-GB" sz="1000" noProof="1">
                  <a:solidFill>
                    <a:schemeClr val="bg1">
                      <a:lumMod val="50000"/>
                    </a:schemeClr>
                  </a:solidFill>
                  <a:latin typeface="+mn-lt"/>
                  <a:ea typeface="Calibri" panose="020F0502020204030204" pitchFamily="34" charset="0"/>
                  <a:cs typeface="Times New Roman" panose="02020603050405020304" pitchFamily="18" charset="0"/>
                </a:rPr>
                <a:t>Use the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TAB</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key to switch between levels </a:t>
              </a: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1 =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noProof="1">
                  <a:solidFill>
                    <a:schemeClr val="bg1">
                      <a:lumMod val="50000"/>
                    </a:schemeClr>
                  </a:solidFill>
                  <a:latin typeface="+mj-lt"/>
                  <a:ea typeface="Calibri" panose="020F0502020204030204" pitchFamily="34" charset="0"/>
                  <a:cs typeface="Times New Roman" panose="02020603050405020304" pitchFamily="18" charset="0"/>
                </a:rPr>
                <a:t>24 pt. </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light </a:t>
              </a:r>
              <a:r>
                <a:rPr lang="en-GB" sz="1000" noProof="1">
                  <a:solidFill>
                    <a:schemeClr val="bg1">
                      <a:lumMod val="50000"/>
                    </a:schemeClr>
                  </a:solidFill>
                  <a:latin typeface="+mj-lt"/>
                  <a:ea typeface="Calibri" panose="020F0502020204030204" pitchFamily="34" charset="0"/>
                  <a:cs typeface="Times New Roman" panose="02020603050405020304" pitchFamily="18" charset="0"/>
                </a:rPr>
                <a:t>gray </a:t>
              </a:r>
            </a:p>
            <a:p>
              <a:pPr algn="r" eaLnBrk="1" fontAlgn="auto" hangingPunct="1">
                <a:spcBef>
                  <a:spcPts val="0"/>
                </a:spcBef>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2 = Bullet</a:t>
              </a:r>
              <a:r>
                <a:rPr lang="en-GB" sz="1000" baseline="0" noProof="1">
                  <a:solidFill>
                    <a:schemeClr val="bg1">
                      <a:lumMod val="50000"/>
                    </a:schemeClr>
                  </a:solidFill>
                  <a:latin typeface="+mj-lt"/>
                  <a:ea typeface="Calibri" panose="020F0502020204030204" pitchFamily="34" charset="0"/>
                  <a:cs typeface="Times New Roman" panose="02020603050405020304" pitchFamily="18" charset="0"/>
                </a:rPr>
                <a:t>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22</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3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20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4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18</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5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16</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6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14</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7 - 9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12</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To get bullet / plain text again u</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se the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SHIFT </a:t>
              </a:r>
              <a:r>
                <a:rPr lang="en-GB" sz="1000" b="0" noProof="1">
                  <a:solidFill>
                    <a:schemeClr val="bg1">
                      <a:lumMod val="50000"/>
                    </a:schemeClr>
                  </a:solidFill>
                  <a:latin typeface="+mn-lt"/>
                  <a:ea typeface="Calibri" panose="020F0502020204030204" pitchFamily="34" charset="0"/>
                  <a:cs typeface="Times New Roman" panose="02020603050405020304" pitchFamily="18" charset="0"/>
                </a:rPr>
                <a:t>+</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TAB</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key to switch between levels </a:t>
              </a: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Or use </a:t>
              </a:r>
              <a:r>
                <a:rPr lang="en-GB" sz="1000" b="1" noProof="1">
                  <a:solidFill>
                    <a:schemeClr val="bg1">
                      <a:lumMod val="50000"/>
                    </a:schemeClr>
                  </a:solidFill>
                  <a:latin typeface="+mj-lt"/>
                  <a:ea typeface="Calibri" panose="020F0502020204030204" pitchFamily="34" charset="0"/>
                  <a:cs typeface="Times New Roman" panose="02020603050405020304" pitchFamily="18" charset="0"/>
                </a:rPr>
                <a:t>Decrease list level</a:t>
              </a: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p:txBody>
        </p:sp>
        <p:grpSp>
          <p:nvGrpSpPr>
            <p:cNvPr id="7" name="Group 6"/>
            <p:cNvGrpSpPr>
              <a:grpSpLocks/>
            </p:cNvGrpSpPr>
            <p:nvPr/>
          </p:nvGrpSpPr>
          <p:grpSpPr bwMode="auto">
            <a:xfrm>
              <a:off x="-762508" y="4293096"/>
              <a:ext cx="536783" cy="290736"/>
              <a:chOff x="-474298" y="3592325"/>
              <a:chExt cx="348194" cy="222690"/>
            </a:xfrm>
          </p:grpSpPr>
          <p:pic>
            <p:nvPicPr>
              <p:cNvPr id="8"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4298" y="3592325"/>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 name="Rectangle 8"/>
              <p:cNvSpPr/>
              <p:nvPr/>
            </p:nvSpPr>
            <p:spPr bwMode="auto">
              <a:xfrm>
                <a:off x="-297232" y="3594645"/>
                <a:ext cx="171128" cy="211728"/>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sp>
            <p:nvSpPr>
              <p:cNvPr id="11" name="Rounded Rectangle 10"/>
              <p:cNvSpPr/>
              <p:nvPr/>
            </p:nvSpPr>
            <p:spPr bwMode="auto">
              <a:xfrm>
                <a:off x="-465643" y="3597526"/>
                <a:ext cx="168412" cy="217489"/>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spTree>
    <p:extLst>
      <p:ext uri="{BB962C8B-B14F-4D97-AF65-F5344CB8AC3E}">
        <p14:creationId xmlns:p14="http://schemas.microsoft.com/office/powerpoint/2010/main" val="26609981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58767" y="2862081"/>
            <a:ext cx="5180686" cy="494912"/>
          </a:xfrm>
        </p:spPr>
        <p:txBody>
          <a:bodyPr/>
          <a:lstStyle>
            <a:lvl1pPr algn="ctr">
              <a:defRPr/>
            </a:lvl1pPr>
          </a:lstStyle>
          <a:p>
            <a:r>
              <a:rPr lang="en-GB"/>
              <a:t>Click to edit Headline</a:t>
            </a:r>
          </a:p>
        </p:txBody>
      </p:sp>
      <p:sp>
        <p:nvSpPr>
          <p:cNvPr id="9" name="Picture Placeholder 8"/>
          <p:cNvSpPr>
            <a:spLocks noGrp="1"/>
          </p:cNvSpPr>
          <p:nvPr>
            <p:ph type="pic" sz="quarter" idx="13" hasCustomPrompt="1"/>
          </p:nvPr>
        </p:nvSpPr>
        <p:spPr>
          <a:xfrm>
            <a:off x="652548" y="658814"/>
            <a:ext cx="5188625" cy="5076825"/>
          </a:xfrm>
        </p:spPr>
        <p:txBody>
          <a:bodyPr tIns="540000" anchor="ctr" anchorCtr="0">
            <a:normAutofit/>
          </a:bodyPr>
          <a:lstStyle>
            <a:lvl1pPr marL="0" indent="0" algn="ctr">
              <a:buNone/>
              <a:defRPr sz="1600" baseline="0">
                <a:solidFill>
                  <a:schemeClr val="bg2">
                    <a:lumMod val="75000"/>
                  </a:schemeClr>
                </a:solidFill>
              </a:defRPr>
            </a:lvl1pPr>
          </a:lstStyle>
          <a:p>
            <a:r>
              <a:rPr lang="en-GB" noProof="0"/>
              <a:t>Click on icon and insert picture</a:t>
            </a:r>
          </a:p>
        </p:txBody>
      </p:sp>
      <p:grpSp>
        <p:nvGrpSpPr>
          <p:cNvPr id="3" name="Group 2"/>
          <p:cNvGrpSpPr/>
          <p:nvPr userDrawn="1"/>
        </p:nvGrpSpPr>
        <p:grpSpPr>
          <a:xfrm>
            <a:off x="-2049916" y="1570241"/>
            <a:ext cx="1913187" cy="2442774"/>
            <a:chOff x="-2049649" y="2198075"/>
            <a:chExt cx="1912938" cy="2442774"/>
          </a:xfrm>
        </p:grpSpPr>
        <p:sp>
          <p:nvSpPr>
            <p:cNvPr id="5" name="Tekstboks 2"/>
            <p:cNvSpPr txBox="1"/>
            <p:nvPr/>
          </p:nvSpPr>
          <p:spPr bwMode="auto">
            <a:xfrm>
              <a:off x="-2049649" y="2198075"/>
              <a:ext cx="1912938" cy="2246769"/>
            </a:xfrm>
            <a:prstGeom prst="rect">
              <a:avLst/>
            </a:prstGeom>
            <a:noFill/>
          </p:spPr>
          <p:txBody>
            <a:bodyPr>
              <a:spAutoFit/>
            </a:bodyPr>
            <a:lstStyle/>
            <a:p>
              <a:pPr algn="r" eaLnBrk="1" hangingPunct="1">
                <a:defRPr/>
              </a:pPr>
              <a:r>
                <a:rPr lang="en-GB" sz="1000" b="1">
                  <a:solidFill>
                    <a:schemeClr val="bg1">
                      <a:lumMod val="50000"/>
                    </a:schemeClr>
                  </a:solidFill>
                  <a:cs typeface="Arial" pitchFamily="34" charset="0"/>
                </a:rPr>
                <a:t>Insert Image </a:t>
              </a:r>
            </a:p>
            <a:p>
              <a:pPr algn="r" eaLnBrk="1" hangingPunct="1">
                <a:defRPr/>
              </a:pPr>
              <a:r>
                <a:rPr lang="en-GB" sz="1000" b="1">
                  <a:solidFill>
                    <a:schemeClr val="bg1">
                      <a:lumMod val="50000"/>
                    </a:schemeClr>
                  </a:solidFill>
                  <a:cs typeface="Arial" pitchFamily="34" charset="0"/>
                </a:rPr>
                <a:t>1. </a:t>
              </a:r>
              <a:r>
                <a:rPr lang="en-GB" sz="1000">
                  <a:solidFill>
                    <a:schemeClr val="bg1">
                      <a:lumMod val="50000"/>
                    </a:schemeClr>
                  </a:solidFill>
                  <a:cs typeface="Arial" pitchFamily="34" charset="0"/>
                </a:rPr>
                <a:t>Click thumbnail image insertion icon in the middle </a:t>
              </a:r>
            </a:p>
            <a:p>
              <a:pPr algn="r" eaLnBrk="1" hangingPunct="1">
                <a:defRPr/>
              </a:pPr>
              <a:r>
                <a:rPr lang="en-GB" sz="1000">
                  <a:solidFill>
                    <a:schemeClr val="bg1">
                      <a:lumMod val="50000"/>
                    </a:schemeClr>
                  </a:solidFill>
                  <a:cs typeface="Arial" pitchFamily="34" charset="0"/>
                </a:rPr>
                <a:t>placeholder </a:t>
              </a:r>
            </a:p>
            <a:p>
              <a:pPr algn="r" eaLnBrk="1" hangingPunct="1">
                <a:defRPr/>
              </a:pPr>
              <a:r>
                <a:rPr lang="en-GB" sz="1000" b="1">
                  <a:solidFill>
                    <a:schemeClr val="bg1">
                      <a:lumMod val="50000"/>
                    </a:schemeClr>
                  </a:solidFill>
                  <a:cs typeface="Arial" pitchFamily="34" charset="0"/>
                </a:rPr>
                <a:t>2. </a:t>
              </a:r>
              <a:r>
                <a:rPr lang="en-GB" sz="1000">
                  <a:solidFill>
                    <a:schemeClr val="bg1">
                      <a:lumMod val="50000"/>
                    </a:schemeClr>
                  </a:solidFill>
                  <a:cs typeface="Arial" pitchFamily="34" charset="0"/>
                </a:rPr>
                <a:t>Insert the desired picture</a:t>
              </a:r>
            </a:p>
            <a:p>
              <a:pPr algn="r" eaLnBrk="1" hangingPunct="1">
                <a:defRPr/>
              </a:pPr>
              <a:r>
                <a:rPr lang="en-GB" sz="1000" b="1">
                  <a:solidFill>
                    <a:schemeClr val="bg1">
                      <a:lumMod val="50000"/>
                    </a:schemeClr>
                  </a:solidFill>
                  <a:cs typeface="Arial" pitchFamily="34" charset="0"/>
                </a:rPr>
                <a:t>3. </a:t>
              </a:r>
              <a:r>
                <a:rPr lang="en-GB" sz="1000">
                  <a:solidFill>
                    <a:schemeClr val="bg1">
                      <a:lumMod val="50000"/>
                    </a:schemeClr>
                  </a:solidFill>
                  <a:cs typeface="Arial" pitchFamily="34" charset="0"/>
                </a:rPr>
                <a:t>Click </a:t>
              </a:r>
              <a:r>
                <a:rPr lang="en-GB" sz="1000" b="1">
                  <a:solidFill>
                    <a:schemeClr val="bg1">
                      <a:lumMod val="50000"/>
                    </a:schemeClr>
                  </a:solidFill>
                  <a:cs typeface="Arial" pitchFamily="34" charset="0"/>
                </a:rPr>
                <a:t>Crop</a:t>
              </a:r>
              <a:r>
                <a:rPr lang="en-GB" sz="1000">
                  <a:solidFill>
                    <a:schemeClr val="bg1">
                      <a:lumMod val="50000"/>
                    </a:schemeClr>
                  </a:solidFill>
                  <a:cs typeface="Arial" pitchFamily="34" charset="0"/>
                </a:rPr>
                <a:t> to change </a:t>
              </a:r>
            </a:p>
            <a:p>
              <a:pPr algn="r" eaLnBrk="1" hangingPunct="1">
                <a:defRPr/>
              </a:pPr>
              <a:r>
                <a:rPr lang="en-GB" sz="1000">
                  <a:solidFill>
                    <a:schemeClr val="bg1">
                      <a:lumMod val="50000"/>
                    </a:schemeClr>
                  </a:solidFill>
                  <a:cs typeface="Arial" pitchFamily="34" charset="0"/>
                </a:rPr>
                <a:t>focus of the image / size </a:t>
              </a:r>
            </a:p>
            <a:p>
              <a:pPr algn="r" eaLnBrk="1" hangingPunct="1">
                <a:defRPr/>
              </a:pPr>
              <a:endParaRPr lang="en-GB" sz="1000">
                <a:solidFill>
                  <a:schemeClr val="bg1">
                    <a:lumMod val="50000"/>
                  </a:schemeClr>
                </a:solidFill>
                <a:cs typeface="Arial" pitchFamily="34" charset="0"/>
              </a:endParaRPr>
            </a:p>
            <a:p>
              <a:pPr algn="r" eaLnBrk="1" hangingPunct="1">
                <a:defRPr/>
              </a:pPr>
              <a:endParaRPr lang="en-GB" sz="1000">
                <a:solidFill>
                  <a:schemeClr val="bg1">
                    <a:lumMod val="50000"/>
                  </a:schemeClr>
                </a:solidFill>
                <a:cs typeface="Arial" pitchFamily="34" charset="0"/>
              </a:endParaRPr>
            </a:p>
            <a:p>
              <a:pPr algn="r" eaLnBrk="1" hangingPunct="1">
                <a:defRPr/>
              </a:pPr>
              <a:r>
                <a:rPr lang="en-GB" sz="1000" b="1">
                  <a:solidFill>
                    <a:schemeClr val="bg1">
                      <a:lumMod val="50000"/>
                    </a:schemeClr>
                  </a:solidFill>
                  <a:cs typeface="Arial" pitchFamily="34" charset="0"/>
                </a:rPr>
                <a:t>4. </a:t>
              </a:r>
              <a:r>
                <a:rPr lang="en-GB" sz="1000">
                  <a:solidFill>
                    <a:schemeClr val="bg1">
                      <a:lumMod val="50000"/>
                    </a:schemeClr>
                  </a:solidFill>
                  <a:cs typeface="Arial" pitchFamily="34" charset="0"/>
                </a:rPr>
                <a:t>If you want to scale the image to hold the </a:t>
              </a:r>
              <a:r>
                <a:rPr lang="en-GB" sz="1000" b="1">
                  <a:solidFill>
                    <a:schemeClr val="bg1">
                      <a:lumMod val="50000"/>
                    </a:schemeClr>
                  </a:solidFill>
                  <a:cs typeface="Arial" pitchFamily="34" charset="0"/>
                </a:rPr>
                <a:t>SHIFT</a:t>
              </a:r>
              <a:r>
                <a:rPr lang="en-GB" sz="1000">
                  <a:solidFill>
                    <a:schemeClr val="bg1">
                      <a:lumMod val="50000"/>
                    </a:schemeClr>
                  </a:solidFill>
                  <a:cs typeface="Arial" pitchFamily="34" charset="0"/>
                </a:rPr>
                <a:t> button down while dragging the corners of the image</a:t>
              </a:r>
            </a:p>
            <a:p>
              <a:pPr algn="r" eaLnBrk="1" hangingPunct="1">
                <a:defRPr/>
              </a:pPr>
              <a:r>
                <a:rPr lang="en-GB" sz="1000">
                  <a:solidFill>
                    <a:schemeClr val="bg1">
                      <a:lumMod val="50000"/>
                    </a:schemeClr>
                  </a:solidFill>
                  <a:cs typeface="Arial" pitchFamily="34" charset="0"/>
                </a:rPr>
                <a:t> </a:t>
              </a:r>
            </a:p>
          </p:txBody>
        </p:sp>
        <p:pic>
          <p:nvPicPr>
            <p:cNvPr id="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t="8559"/>
            <a:stretch>
              <a:fillRect/>
            </a:stretch>
          </p:blipFill>
          <p:spPr bwMode="auto">
            <a:xfrm>
              <a:off x="-595612" y="3314904"/>
              <a:ext cx="369887" cy="29103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7" name="Gruppe 3"/>
            <p:cNvGrpSpPr>
              <a:grpSpLocks/>
            </p:cNvGrpSpPr>
            <p:nvPr/>
          </p:nvGrpSpPr>
          <p:grpSpPr bwMode="auto">
            <a:xfrm>
              <a:off x="-595613" y="4259849"/>
              <a:ext cx="320675" cy="381000"/>
              <a:chOff x="6851634" y="5768474"/>
              <a:chExt cx="252226" cy="300038"/>
            </a:xfrm>
          </p:grpSpPr>
          <p:pic>
            <p:nvPicPr>
              <p:cNvPr id="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65170" y="5811337"/>
                <a:ext cx="238690" cy="2571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0" name="Rounded Rectangle 25"/>
              <p:cNvSpPr/>
              <p:nvPr/>
            </p:nvSpPr>
            <p:spPr bwMode="auto">
              <a:xfrm>
                <a:off x="6851635" y="5768780"/>
                <a:ext cx="157329" cy="128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2000"/>
              </a:p>
            </p:txBody>
          </p:sp>
        </p:grpSp>
      </p:grpSp>
    </p:spTree>
    <p:extLst>
      <p:ext uri="{BB962C8B-B14F-4D97-AF65-F5344CB8AC3E}">
        <p14:creationId xmlns:p14="http://schemas.microsoft.com/office/powerpoint/2010/main" val="11207377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icture cen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2548" y="4804741"/>
            <a:ext cx="10975816" cy="494912"/>
          </a:xfrm>
        </p:spPr>
        <p:txBody>
          <a:bodyPr/>
          <a:lstStyle>
            <a:lvl1pPr algn="ctr">
              <a:defRPr/>
            </a:lvl1pPr>
          </a:lstStyle>
          <a:p>
            <a:r>
              <a:rPr lang="en-GB"/>
              <a:t>Click to edit Headline</a:t>
            </a:r>
          </a:p>
        </p:txBody>
      </p:sp>
      <p:sp>
        <p:nvSpPr>
          <p:cNvPr id="10" name="Subtitle 2"/>
          <p:cNvSpPr>
            <a:spLocks noGrp="1"/>
          </p:cNvSpPr>
          <p:nvPr>
            <p:ph type="subTitle" idx="1" hasCustomPrompt="1"/>
          </p:nvPr>
        </p:nvSpPr>
        <p:spPr>
          <a:xfrm>
            <a:off x="652548" y="5490945"/>
            <a:ext cx="10959938" cy="360040"/>
          </a:xfrm>
        </p:spPr>
        <p:txBody>
          <a:bodyPr lIns="0">
            <a:noAutofit/>
          </a:bodyPr>
          <a:lstStyle>
            <a:lvl1pPr marL="0" indent="0" algn="ctr">
              <a:buNone/>
              <a:defRPr sz="2400" b="0">
                <a:solidFill>
                  <a:schemeClr val="tx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Text</a:t>
            </a:r>
          </a:p>
        </p:txBody>
      </p:sp>
      <p:sp>
        <p:nvSpPr>
          <p:cNvPr id="9" name="Picture Placeholder 8"/>
          <p:cNvSpPr>
            <a:spLocks noGrp="1"/>
          </p:cNvSpPr>
          <p:nvPr>
            <p:ph type="pic" sz="quarter" idx="13" hasCustomPrompt="1"/>
          </p:nvPr>
        </p:nvSpPr>
        <p:spPr>
          <a:xfrm>
            <a:off x="2873280" y="658814"/>
            <a:ext cx="6445442" cy="3994323"/>
          </a:xfrm>
        </p:spPr>
        <p:txBody>
          <a:bodyPr tIns="540000" anchor="ctr" anchorCtr="0">
            <a:normAutofit/>
          </a:bodyPr>
          <a:lstStyle>
            <a:lvl1pPr marL="0" indent="0" algn="ctr">
              <a:buNone/>
              <a:defRPr sz="1600" baseline="0">
                <a:solidFill>
                  <a:schemeClr val="bg2">
                    <a:lumMod val="75000"/>
                  </a:schemeClr>
                </a:solidFill>
              </a:defRPr>
            </a:lvl1pPr>
          </a:lstStyle>
          <a:p>
            <a:r>
              <a:rPr lang="en-GB" noProof="0"/>
              <a:t>Click on icon and insert picture</a:t>
            </a:r>
          </a:p>
        </p:txBody>
      </p:sp>
      <p:grpSp>
        <p:nvGrpSpPr>
          <p:cNvPr id="13" name="Group 12"/>
          <p:cNvGrpSpPr/>
          <p:nvPr userDrawn="1"/>
        </p:nvGrpSpPr>
        <p:grpSpPr>
          <a:xfrm>
            <a:off x="-2049916" y="1570241"/>
            <a:ext cx="1913187" cy="2442774"/>
            <a:chOff x="-2049649" y="2198075"/>
            <a:chExt cx="1912938" cy="2442774"/>
          </a:xfrm>
        </p:grpSpPr>
        <p:sp>
          <p:nvSpPr>
            <p:cNvPr id="14" name="Tekstboks 2"/>
            <p:cNvSpPr txBox="1"/>
            <p:nvPr/>
          </p:nvSpPr>
          <p:spPr bwMode="auto">
            <a:xfrm>
              <a:off x="-2049649" y="2198075"/>
              <a:ext cx="1912938" cy="2246769"/>
            </a:xfrm>
            <a:prstGeom prst="rect">
              <a:avLst/>
            </a:prstGeom>
            <a:noFill/>
          </p:spPr>
          <p:txBody>
            <a:bodyPr>
              <a:spAutoFit/>
            </a:bodyPr>
            <a:lstStyle/>
            <a:p>
              <a:pPr algn="r" eaLnBrk="1" hangingPunct="1">
                <a:defRPr/>
              </a:pPr>
              <a:r>
                <a:rPr lang="en-GB" sz="1000" b="1">
                  <a:solidFill>
                    <a:schemeClr val="bg1">
                      <a:lumMod val="50000"/>
                    </a:schemeClr>
                  </a:solidFill>
                  <a:cs typeface="Arial" pitchFamily="34" charset="0"/>
                </a:rPr>
                <a:t>Insert Image </a:t>
              </a:r>
            </a:p>
            <a:p>
              <a:pPr algn="r" eaLnBrk="1" hangingPunct="1">
                <a:defRPr/>
              </a:pPr>
              <a:r>
                <a:rPr lang="en-GB" sz="1000" b="1">
                  <a:solidFill>
                    <a:schemeClr val="bg1">
                      <a:lumMod val="50000"/>
                    </a:schemeClr>
                  </a:solidFill>
                  <a:cs typeface="Arial" pitchFamily="34" charset="0"/>
                </a:rPr>
                <a:t>1. </a:t>
              </a:r>
              <a:r>
                <a:rPr lang="en-GB" sz="1000">
                  <a:solidFill>
                    <a:schemeClr val="bg1">
                      <a:lumMod val="50000"/>
                    </a:schemeClr>
                  </a:solidFill>
                  <a:cs typeface="Arial" pitchFamily="34" charset="0"/>
                </a:rPr>
                <a:t>Click thumbnail image insertion icon in the middle </a:t>
              </a:r>
            </a:p>
            <a:p>
              <a:pPr algn="r" eaLnBrk="1" hangingPunct="1">
                <a:defRPr/>
              </a:pPr>
              <a:r>
                <a:rPr lang="en-GB" sz="1000">
                  <a:solidFill>
                    <a:schemeClr val="bg1">
                      <a:lumMod val="50000"/>
                    </a:schemeClr>
                  </a:solidFill>
                  <a:cs typeface="Arial" pitchFamily="34" charset="0"/>
                </a:rPr>
                <a:t>placeholder </a:t>
              </a:r>
            </a:p>
            <a:p>
              <a:pPr algn="r" eaLnBrk="1" hangingPunct="1">
                <a:defRPr/>
              </a:pPr>
              <a:r>
                <a:rPr lang="en-GB" sz="1000" b="1">
                  <a:solidFill>
                    <a:schemeClr val="bg1">
                      <a:lumMod val="50000"/>
                    </a:schemeClr>
                  </a:solidFill>
                  <a:cs typeface="Arial" pitchFamily="34" charset="0"/>
                </a:rPr>
                <a:t>2. </a:t>
              </a:r>
              <a:r>
                <a:rPr lang="en-GB" sz="1000">
                  <a:solidFill>
                    <a:schemeClr val="bg1">
                      <a:lumMod val="50000"/>
                    </a:schemeClr>
                  </a:solidFill>
                  <a:cs typeface="Arial" pitchFamily="34" charset="0"/>
                </a:rPr>
                <a:t>Insert the desired picture</a:t>
              </a:r>
            </a:p>
            <a:p>
              <a:pPr algn="r" eaLnBrk="1" hangingPunct="1">
                <a:defRPr/>
              </a:pPr>
              <a:r>
                <a:rPr lang="en-GB" sz="1000" b="1">
                  <a:solidFill>
                    <a:schemeClr val="bg1">
                      <a:lumMod val="50000"/>
                    </a:schemeClr>
                  </a:solidFill>
                  <a:cs typeface="Arial" pitchFamily="34" charset="0"/>
                </a:rPr>
                <a:t>3. </a:t>
              </a:r>
              <a:r>
                <a:rPr lang="en-GB" sz="1000">
                  <a:solidFill>
                    <a:schemeClr val="bg1">
                      <a:lumMod val="50000"/>
                    </a:schemeClr>
                  </a:solidFill>
                  <a:cs typeface="Arial" pitchFamily="34" charset="0"/>
                </a:rPr>
                <a:t>Click </a:t>
              </a:r>
              <a:r>
                <a:rPr lang="en-GB" sz="1000" b="1">
                  <a:solidFill>
                    <a:schemeClr val="bg1">
                      <a:lumMod val="50000"/>
                    </a:schemeClr>
                  </a:solidFill>
                  <a:cs typeface="Arial" pitchFamily="34" charset="0"/>
                </a:rPr>
                <a:t>Crop</a:t>
              </a:r>
              <a:r>
                <a:rPr lang="en-GB" sz="1000">
                  <a:solidFill>
                    <a:schemeClr val="bg1">
                      <a:lumMod val="50000"/>
                    </a:schemeClr>
                  </a:solidFill>
                  <a:cs typeface="Arial" pitchFamily="34" charset="0"/>
                </a:rPr>
                <a:t> to change </a:t>
              </a:r>
            </a:p>
            <a:p>
              <a:pPr algn="r" eaLnBrk="1" hangingPunct="1">
                <a:defRPr/>
              </a:pPr>
              <a:r>
                <a:rPr lang="en-GB" sz="1000">
                  <a:solidFill>
                    <a:schemeClr val="bg1">
                      <a:lumMod val="50000"/>
                    </a:schemeClr>
                  </a:solidFill>
                  <a:cs typeface="Arial" pitchFamily="34" charset="0"/>
                </a:rPr>
                <a:t>focus of the image / size </a:t>
              </a:r>
            </a:p>
            <a:p>
              <a:pPr algn="r" eaLnBrk="1" hangingPunct="1">
                <a:defRPr/>
              </a:pPr>
              <a:endParaRPr lang="en-GB" sz="1000">
                <a:solidFill>
                  <a:schemeClr val="bg1">
                    <a:lumMod val="50000"/>
                  </a:schemeClr>
                </a:solidFill>
                <a:cs typeface="Arial" pitchFamily="34" charset="0"/>
              </a:endParaRPr>
            </a:p>
            <a:p>
              <a:pPr algn="r" eaLnBrk="1" hangingPunct="1">
                <a:defRPr/>
              </a:pPr>
              <a:endParaRPr lang="en-GB" sz="1000">
                <a:solidFill>
                  <a:schemeClr val="bg1">
                    <a:lumMod val="50000"/>
                  </a:schemeClr>
                </a:solidFill>
                <a:cs typeface="Arial" pitchFamily="34" charset="0"/>
              </a:endParaRPr>
            </a:p>
            <a:p>
              <a:pPr algn="r" eaLnBrk="1" hangingPunct="1">
                <a:defRPr/>
              </a:pPr>
              <a:r>
                <a:rPr lang="en-GB" sz="1000" b="1">
                  <a:solidFill>
                    <a:schemeClr val="bg1">
                      <a:lumMod val="50000"/>
                    </a:schemeClr>
                  </a:solidFill>
                  <a:cs typeface="Arial" pitchFamily="34" charset="0"/>
                </a:rPr>
                <a:t>4. </a:t>
              </a:r>
              <a:r>
                <a:rPr lang="en-GB" sz="1000">
                  <a:solidFill>
                    <a:schemeClr val="bg1">
                      <a:lumMod val="50000"/>
                    </a:schemeClr>
                  </a:solidFill>
                  <a:cs typeface="Arial" pitchFamily="34" charset="0"/>
                </a:rPr>
                <a:t>If you want to scale the image to hold the </a:t>
              </a:r>
              <a:r>
                <a:rPr lang="en-GB" sz="1000" b="1">
                  <a:solidFill>
                    <a:schemeClr val="bg1">
                      <a:lumMod val="50000"/>
                    </a:schemeClr>
                  </a:solidFill>
                  <a:cs typeface="Arial" pitchFamily="34" charset="0"/>
                </a:rPr>
                <a:t>SHIFT</a:t>
              </a:r>
              <a:r>
                <a:rPr lang="en-GB" sz="1000">
                  <a:solidFill>
                    <a:schemeClr val="bg1">
                      <a:lumMod val="50000"/>
                    </a:schemeClr>
                  </a:solidFill>
                  <a:cs typeface="Arial" pitchFamily="34" charset="0"/>
                </a:rPr>
                <a:t> button down while dragging the corners of the image</a:t>
              </a:r>
            </a:p>
            <a:p>
              <a:pPr algn="r" eaLnBrk="1" hangingPunct="1">
                <a:defRPr/>
              </a:pPr>
              <a:r>
                <a:rPr lang="en-GB" sz="1000">
                  <a:solidFill>
                    <a:schemeClr val="bg1">
                      <a:lumMod val="50000"/>
                    </a:schemeClr>
                  </a:solidFill>
                  <a:cs typeface="Arial" pitchFamily="34" charset="0"/>
                </a:rPr>
                <a:t> </a:t>
              </a:r>
            </a:p>
          </p:txBody>
        </p:sp>
        <p:pic>
          <p:nvPicPr>
            <p:cNvPr id="15"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t="8559"/>
            <a:stretch>
              <a:fillRect/>
            </a:stretch>
          </p:blipFill>
          <p:spPr bwMode="auto">
            <a:xfrm>
              <a:off x="-595612" y="3314904"/>
              <a:ext cx="369887" cy="29103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16" name="Gruppe 3"/>
            <p:cNvGrpSpPr>
              <a:grpSpLocks/>
            </p:cNvGrpSpPr>
            <p:nvPr/>
          </p:nvGrpSpPr>
          <p:grpSpPr bwMode="auto">
            <a:xfrm>
              <a:off x="-595613" y="4259849"/>
              <a:ext cx="320675" cy="381000"/>
              <a:chOff x="6851634" y="5768474"/>
              <a:chExt cx="252226" cy="300038"/>
            </a:xfrm>
          </p:grpSpPr>
          <p:pic>
            <p:nvPicPr>
              <p:cNvPr id="1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65170" y="5811337"/>
                <a:ext cx="238690" cy="2571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8" name="Rounded Rectangle 25"/>
              <p:cNvSpPr/>
              <p:nvPr/>
            </p:nvSpPr>
            <p:spPr bwMode="auto">
              <a:xfrm>
                <a:off x="6851635" y="5768780"/>
                <a:ext cx="157329" cy="128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2000"/>
              </a:p>
            </p:txBody>
          </p:sp>
        </p:grpSp>
      </p:grpSp>
    </p:spTree>
    <p:extLst>
      <p:ext uri="{BB962C8B-B14F-4D97-AF65-F5344CB8AC3E}">
        <p14:creationId xmlns:p14="http://schemas.microsoft.com/office/powerpoint/2010/main" val="24525743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Text Placeholder 1"/>
          <p:cNvSpPr>
            <a:spLocks noGrp="1"/>
          </p:cNvSpPr>
          <p:nvPr>
            <p:ph type="body" sz="quarter" idx="10" hasCustomPrompt="1"/>
          </p:nvPr>
        </p:nvSpPr>
        <p:spPr>
          <a:xfrm>
            <a:off x="652548" y="658814"/>
            <a:ext cx="8036077" cy="3598851"/>
          </a:xfrm>
        </p:spPr>
        <p:txBody>
          <a:bodyPr lIns="1332000">
            <a:noAutofit/>
          </a:bodyPr>
          <a:lstStyle>
            <a:lvl1pPr marL="0" indent="0">
              <a:lnSpc>
                <a:spcPct val="100000"/>
              </a:lnSpc>
              <a:buNone/>
              <a:defRPr sz="4800" baseline="0">
                <a:solidFill>
                  <a:schemeClr val="tx2"/>
                </a:solidFill>
              </a:defRPr>
            </a:lvl1pPr>
          </a:lstStyle>
          <a:p>
            <a:pPr lvl="0"/>
            <a:r>
              <a:rPr lang="en-US"/>
              <a:t>Click to edit Quote or thought</a:t>
            </a:r>
          </a:p>
        </p:txBody>
      </p:sp>
      <p:sp>
        <p:nvSpPr>
          <p:cNvPr id="9" name="Subtitle 2"/>
          <p:cNvSpPr>
            <a:spLocks noGrp="1"/>
          </p:cNvSpPr>
          <p:nvPr>
            <p:ph type="subTitle" idx="1" hasCustomPrompt="1"/>
          </p:nvPr>
        </p:nvSpPr>
        <p:spPr>
          <a:xfrm>
            <a:off x="652548" y="4930880"/>
            <a:ext cx="8036077" cy="396000"/>
          </a:xfrm>
        </p:spPr>
        <p:txBody>
          <a:bodyPr lIns="1332000">
            <a:noAutofit/>
          </a:bodyPr>
          <a:lstStyle>
            <a:lvl1pPr marL="0" indent="0" algn="l">
              <a:lnSpc>
                <a:spcPct val="100000"/>
              </a:lnSpc>
              <a:spcAft>
                <a:spcPts val="0"/>
              </a:spcAft>
              <a:buNone/>
              <a:defRPr sz="2400" b="1">
                <a:solidFill>
                  <a:schemeClr val="tx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Name</a:t>
            </a:r>
          </a:p>
        </p:txBody>
      </p:sp>
      <p:sp>
        <p:nvSpPr>
          <p:cNvPr id="11" name="Text Placeholder 3"/>
          <p:cNvSpPr>
            <a:spLocks noGrp="1"/>
          </p:cNvSpPr>
          <p:nvPr>
            <p:ph type="body" sz="quarter" idx="11" hasCustomPrompt="1"/>
          </p:nvPr>
        </p:nvSpPr>
        <p:spPr>
          <a:xfrm>
            <a:off x="652547" y="5332386"/>
            <a:ext cx="8036246" cy="396000"/>
          </a:xfrm>
        </p:spPr>
        <p:txBody>
          <a:bodyPr lIns="1332000"/>
          <a:lstStyle>
            <a:lvl1pPr marL="0" indent="0">
              <a:lnSpc>
                <a:spcPct val="100000"/>
              </a:lnSpc>
              <a:spcAft>
                <a:spcPts val="0"/>
              </a:spcAft>
              <a:buNone/>
              <a:defRPr baseline="0"/>
            </a:lvl1pPr>
            <a:lvl5pPr marL="1440000" indent="0">
              <a:buNone/>
              <a:defRPr/>
            </a:lvl5pPr>
          </a:lstStyle>
          <a:p>
            <a:pPr lvl="0"/>
            <a:r>
              <a:rPr lang="en-US"/>
              <a:t>Click to edit Position and Company</a:t>
            </a:r>
          </a:p>
        </p:txBody>
      </p:sp>
      <p:sp>
        <p:nvSpPr>
          <p:cNvPr id="14" name="TextBox 13"/>
          <p:cNvSpPr txBox="1"/>
          <p:nvPr userDrawn="1"/>
        </p:nvSpPr>
        <p:spPr>
          <a:xfrm>
            <a:off x="844538" y="565531"/>
            <a:ext cx="1044252" cy="1296144"/>
          </a:xfrm>
          <a:prstGeom prst="rect">
            <a:avLst/>
          </a:prstGeom>
          <a:noFill/>
        </p:spPr>
        <p:txBody>
          <a:bodyPr wrap="square" lIns="0" tIns="0" rIns="0" bIns="0" rtlCol="0">
            <a:noAutofit/>
          </a:bodyPr>
          <a:lstStyle/>
          <a:p>
            <a:pPr marL="0" marR="0" lvl="0" indent="0" algn="l" defTabSz="914400" rtl="0" eaLnBrk="1" fontAlgn="auto" latinLnBrk="0" hangingPunct="1">
              <a:lnSpc>
                <a:spcPct val="89000"/>
              </a:lnSpc>
              <a:spcBef>
                <a:spcPts val="0"/>
              </a:spcBef>
              <a:spcAft>
                <a:spcPts val="1200"/>
              </a:spcAft>
              <a:buClr>
                <a:schemeClr val="tx1"/>
              </a:buClr>
              <a:buSzTx/>
              <a:buFont typeface="Arial" pitchFamily="34" charset="0"/>
              <a:buNone/>
              <a:tabLst/>
              <a:defRPr/>
            </a:pPr>
            <a:r>
              <a:rPr lang="en-US" sz="14800" b="1" kern="1200">
                <a:solidFill>
                  <a:schemeClr val="tx2"/>
                </a:solidFill>
                <a:latin typeface="+mn-lt"/>
                <a:ea typeface="+mn-ea"/>
                <a:cs typeface="+mn-cs"/>
              </a:rPr>
              <a:t>“</a:t>
            </a:r>
            <a:endParaRPr lang="en-GB" sz="14800" b="1" kern="1200">
              <a:solidFill>
                <a:schemeClr val="tx2"/>
              </a:solidFill>
              <a:latin typeface="+mn-lt"/>
              <a:ea typeface="+mn-ea"/>
              <a:cs typeface="+mn-cs"/>
            </a:endParaRPr>
          </a:p>
        </p:txBody>
      </p:sp>
    </p:spTree>
    <p:extLst>
      <p:ext uri="{BB962C8B-B14F-4D97-AF65-F5344CB8AC3E}">
        <p14:creationId xmlns:p14="http://schemas.microsoft.com/office/powerpoint/2010/main" val="22956431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Headline</a:t>
            </a:r>
          </a:p>
        </p:txBody>
      </p:sp>
    </p:spTree>
    <p:extLst>
      <p:ext uri="{BB962C8B-B14F-4D97-AF65-F5344CB8AC3E}">
        <p14:creationId xmlns:p14="http://schemas.microsoft.com/office/powerpoint/2010/main" val="1731154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 Desvider slide">
    <p:bg>
      <p:bgPr>
        <a:solidFill>
          <a:srgbClr val="A7D4D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8" name="Picture 7" descr="A picture containing food, drawing&#10;&#10;Description automatically generated">
            <a:extLst>
              <a:ext uri="{FF2B5EF4-FFF2-40B4-BE49-F238E27FC236}">
                <a16:creationId xmlns:a16="http://schemas.microsoft.com/office/drawing/2014/main" id="{62B5E974-6707-6943-88B7-2273C59367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908467"/>
            <a:ext cx="2658094" cy="786796"/>
          </a:xfrm>
          <a:prstGeom prst="rect">
            <a:avLst/>
          </a:prstGeom>
        </p:spPr>
      </p:pic>
    </p:spTree>
    <p:extLst>
      <p:ext uri="{BB962C8B-B14F-4D97-AF65-F5344CB8AC3E}">
        <p14:creationId xmlns:p14="http://schemas.microsoft.com/office/powerpoint/2010/main" val="9476424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2549" y="2059201"/>
            <a:ext cx="10886904" cy="1470025"/>
          </a:xfrm>
        </p:spPr>
        <p:txBody>
          <a:bodyPr lIns="0" tIns="0" rIns="0" bIns="0">
            <a:noAutofit/>
          </a:bodyPr>
          <a:lstStyle>
            <a:lvl1pPr algn="ctr">
              <a:defRPr sz="7200" b="1"/>
            </a:lvl1pPr>
          </a:lstStyle>
          <a:p>
            <a:r>
              <a:rPr lang="en-GB"/>
              <a:t>Click to edit Title</a:t>
            </a:r>
          </a:p>
        </p:txBody>
      </p:sp>
      <p:sp>
        <p:nvSpPr>
          <p:cNvPr id="3" name="Subtitle 2"/>
          <p:cNvSpPr>
            <a:spLocks noGrp="1"/>
          </p:cNvSpPr>
          <p:nvPr>
            <p:ph type="subTitle" idx="1" hasCustomPrompt="1"/>
          </p:nvPr>
        </p:nvSpPr>
        <p:spPr>
          <a:xfrm>
            <a:off x="652549" y="3545584"/>
            <a:ext cx="10886904" cy="766936"/>
          </a:xfrm>
        </p:spPr>
        <p:txBody>
          <a:bodyPr lIns="0">
            <a:noAutofit/>
          </a:bodyPr>
          <a:lstStyle>
            <a:lvl1pPr marL="0" indent="0" algn="ctr">
              <a:buNone/>
              <a:defRPr sz="4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Text</a:t>
            </a:r>
          </a:p>
        </p:txBody>
      </p:sp>
    </p:spTree>
    <p:extLst>
      <p:ext uri="{BB962C8B-B14F-4D97-AF65-F5344CB8AC3E}">
        <p14:creationId xmlns:p14="http://schemas.microsoft.com/office/powerpoint/2010/main" val="20178479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Headline</a:t>
            </a:r>
          </a:p>
        </p:txBody>
      </p:sp>
      <p:sp>
        <p:nvSpPr>
          <p:cNvPr id="3" name="Content Placeholder 2"/>
          <p:cNvSpPr>
            <a:spLocks noGrp="1"/>
          </p:cNvSpPr>
          <p:nvPr>
            <p:ph idx="1" hasCustomPrompt="1"/>
          </p:nvPr>
        </p:nvSpPr>
        <p:spPr/>
        <p:txBody>
          <a:bodyPr/>
          <a:lstStyle>
            <a:lvl1pPr>
              <a:defRPr/>
            </a:lvl1pPr>
          </a:lstStyle>
          <a:p>
            <a:pPr lvl="0"/>
            <a:r>
              <a:rPr lang="en-GB"/>
              <a:t>Click to edit Text</a:t>
            </a:r>
          </a:p>
          <a:p>
            <a:pPr lvl="1"/>
            <a:r>
              <a:rPr lang="en-GB"/>
              <a:t>Second level</a:t>
            </a:r>
          </a:p>
          <a:p>
            <a:pPr lvl="2"/>
            <a:r>
              <a:rPr lang="en-GB"/>
              <a:t>Third level</a:t>
            </a:r>
          </a:p>
          <a:p>
            <a:pPr lvl="3"/>
            <a:r>
              <a:rPr lang="en-GB"/>
              <a:t>Fourth level</a:t>
            </a:r>
          </a:p>
          <a:p>
            <a:pPr lvl="4"/>
            <a:r>
              <a:rPr lang="en-GB"/>
              <a:t>Fifth level</a:t>
            </a:r>
          </a:p>
        </p:txBody>
      </p:sp>
      <p:grpSp>
        <p:nvGrpSpPr>
          <p:cNvPr id="4" name="Group 3"/>
          <p:cNvGrpSpPr/>
          <p:nvPr userDrawn="1"/>
        </p:nvGrpSpPr>
        <p:grpSpPr>
          <a:xfrm>
            <a:off x="-2185998" y="1619250"/>
            <a:ext cx="1960244" cy="2964582"/>
            <a:chOff x="-2185714" y="1619250"/>
            <a:chExt cx="1959989" cy="2964582"/>
          </a:xfrm>
        </p:grpSpPr>
        <p:sp>
          <p:nvSpPr>
            <p:cNvPr id="5" name="Rectangle 4"/>
            <p:cNvSpPr/>
            <p:nvPr/>
          </p:nvSpPr>
          <p:spPr bwMode="auto">
            <a:xfrm>
              <a:off x="-2185714" y="1619250"/>
              <a:ext cx="1959988" cy="2795637"/>
            </a:xfrm>
            <a:prstGeom prst="rect">
              <a:avLst/>
            </a:prstGeom>
          </p:spPr>
          <p:txBody>
            <a:bodyPr wrap="square" lIns="0" tIns="0" rIns="0" bIns="0">
              <a:spAutoFit/>
            </a:bodyPr>
            <a:lstStyle/>
            <a:p>
              <a:pPr algn="r">
                <a:spcAft>
                  <a:spcPts val="200"/>
                </a:spcAft>
                <a:defRPr/>
              </a:pPr>
              <a:r>
                <a:rPr lang="en-GB" sz="1000" b="1" noProof="1">
                  <a:solidFill>
                    <a:schemeClr val="bg1">
                      <a:lumMod val="50000"/>
                    </a:schemeClr>
                  </a:solidFill>
                  <a:latin typeface="+mj-lt"/>
                  <a:ea typeface="Calibri" panose="020F0502020204030204" pitchFamily="34" charset="0"/>
                  <a:cs typeface="Times New Roman" panose="02020603050405020304" pitchFamily="18" charset="0"/>
                </a:rPr>
                <a:t>Text Styles </a:t>
              </a:r>
            </a:p>
            <a:p>
              <a:pPr algn="r" eaLnBrk="1" fontAlgn="auto" hangingPunct="1">
                <a:spcBef>
                  <a:spcPts val="0"/>
                </a:spcBef>
                <a:spcAft>
                  <a:spcPts val="0"/>
                </a:spcAft>
                <a:defRPr/>
              </a:pPr>
              <a:r>
                <a:rPr lang="en-GB" sz="1000" noProof="1">
                  <a:solidFill>
                    <a:schemeClr val="bg1">
                      <a:lumMod val="50000"/>
                    </a:schemeClr>
                  </a:solidFill>
                  <a:latin typeface="+mn-lt"/>
                  <a:ea typeface="Calibri" panose="020F0502020204030204" pitchFamily="34" charset="0"/>
                  <a:cs typeface="Times New Roman" panose="02020603050405020304" pitchFamily="18" charset="0"/>
                </a:rPr>
                <a:t>Use the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TAB</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key to switch between levels </a:t>
              </a: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1 =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noProof="1">
                  <a:solidFill>
                    <a:schemeClr val="bg1">
                      <a:lumMod val="50000"/>
                    </a:schemeClr>
                  </a:solidFill>
                  <a:latin typeface="+mj-lt"/>
                  <a:ea typeface="Calibri" panose="020F0502020204030204" pitchFamily="34" charset="0"/>
                  <a:cs typeface="Times New Roman" panose="02020603050405020304" pitchFamily="18" charset="0"/>
                </a:rPr>
                <a:t>24 pt. </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light </a:t>
              </a:r>
              <a:r>
                <a:rPr lang="en-GB" sz="1000" noProof="1">
                  <a:solidFill>
                    <a:schemeClr val="bg1">
                      <a:lumMod val="50000"/>
                    </a:schemeClr>
                  </a:solidFill>
                  <a:latin typeface="+mj-lt"/>
                  <a:ea typeface="Calibri" panose="020F0502020204030204" pitchFamily="34" charset="0"/>
                  <a:cs typeface="Times New Roman" panose="02020603050405020304" pitchFamily="18" charset="0"/>
                </a:rPr>
                <a:t>gray </a:t>
              </a:r>
            </a:p>
            <a:p>
              <a:pPr algn="r" eaLnBrk="1" fontAlgn="auto" hangingPunct="1">
                <a:spcBef>
                  <a:spcPts val="0"/>
                </a:spcBef>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2 = Bullet</a:t>
              </a:r>
              <a:r>
                <a:rPr lang="en-GB" sz="1000" baseline="0" noProof="1">
                  <a:solidFill>
                    <a:schemeClr val="bg1">
                      <a:lumMod val="50000"/>
                    </a:schemeClr>
                  </a:solidFill>
                  <a:latin typeface="+mj-lt"/>
                  <a:ea typeface="Calibri" panose="020F0502020204030204" pitchFamily="34" charset="0"/>
                  <a:cs typeface="Times New Roman" panose="02020603050405020304" pitchFamily="18" charset="0"/>
                </a:rPr>
                <a:t>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22</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3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20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4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18</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5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16</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6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14</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7 - 9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12</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To get bullet / plain text again u</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se the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SHIFT </a:t>
              </a:r>
              <a:r>
                <a:rPr lang="en-GB" sz="1000" b="0" noProof="1">
                  <a:solidFill>
                    <a:schemeClr val="bg1">
                      <a:lumMod val="50000"/>
                    </a:schemeClr>
                  </a:solidFill>
                  <a:latin typeface="+mn-lt"/>
                  <a:ea typeface="Calibri" panose="020F0502020204030204" pitchFamily="34" charset="0"/>
                  <a:cs typeface="Times New Roman" panose="02020603050405020304" pitchFamily="18" charset="0"/>
                </a:rPr>
                <a:t>+</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TAB</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key to switch between levels </a:t>
              </a: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Or use </a:t>
              </a:r>
              <a:r>
                <a:rPr lang="en-GB" sz="1000" b="1" noProof="1">
                  <a:solidFill>
                    <a:schemeClr val="bg1">
                      <a:lumMod val="50000"/>
                    </a:schemeClr>
                  </a:solidFill>
                  <a:latin typeface="+mj-lt"/>
                  <a:ea typeface="Calibri" panose="020F0502020204030204" pitchFamily="34" charset="0"/>
                  <a:cs typeface="Times New Roman" panose="02020603050405020304" pitchFamily="18" charset="0"/>
                </a:rPr>
                <a:t>Decrease list level</a:t>
              </a: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p:txBody>
        </p:sp>
        <p:grpSp>
          <p:nvGrpSpPr>
            <p:cNvPr id="6" name="Group 5"/>
            <p:cNvGrpSpPr>
              <a:grpSpLocks/>
            </p:cNvGrpSpPr>
            <p:nvPr/>
          </p:nvGrpSpPr>
          <p:grpSpPr bwMode="auto">
            <a:xfrm>
              <a:off x="-762508" y="4293096"/>
              <a:ext cx="536783" cy="290736"/>
              <a:chOff x="-474298" y="3592325"/>
              <a:chExt cx="348194" cy="222690"/>
            </a:xfrm>
          </p:grpSpPr>
          <p:pic>
            <p:nvPicPr>
              <p:cNvPr id="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298" y="3592325"/>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bwMode="auto">
              <a:xfrm>
                <a:off x="-297232" y="3594645"/>
                <a:ext cx="171128" cy="211728"/>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sp>
            <p:nvSpPr>
              <p:cNvPr id="9" name="Rounded Rectangle 8"/>
              <p:cNvSpPr/>
              <p:nvPr/>
            </p:nvSpPr>
            <p:spPr bwMode="auto">
              <a:xfrm>
                <a:off x="-465643" y="3597526"/>
                <a:ext cx="168412" cy="217489"/>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spTree>
    <p:extLst>
      <p:ext uri="{BB962C8B-B14F-4D97-AF65-F5344CB8AC3E}">
        <p14:creationId xmlns:p14="http://schemas.microsoft.com/office/powerpoint/2010/main" val="14878068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Red">
    <p:bg>
      <p:bgPr>
        <a:solidFill>
          <a:schemeClr val="bg1"/>
        </a:solidFill>
        <a:effectLst/>
      </p:bgPr>
    </p:bg>
    <p:spTree>
      <p:nvGrpSpPr>
        <p:cNvPr id="1" name=""/>
        <p:cNvGrpSpPr/>
        <p:nvPr/>
      </p:nvGrpSpPr>
      <p:grpSpPr>
        <a:xfrm>
          <a:off x="0" y="0"/>
          <a:ext cx="0" cy="0"/>
          <a:chOff x="0" y="0"/>
          <a:chExt cx="0" cy="0"/>
        </a:xfrm>
      </p:grpSpPr>
      <p:sp>
        <p:nvSpPr>
          <p:cNvPr id="10" name="Background"/>
          <p:cNvSpPr/>
          <p:nvPr userDrawn="1"/>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2000"/>
          </a:p>
        </p:txBody>
      </p:sp>
      <p:sp>
        <p:nvSpPr>
          <p:cNvPr id="2" name="Title 1"/>
          <p:cNvSpPr>
            <a:spLocks noGrp="1"/>
          </p:cNvSpPr>
          <p:nvPr>
            <p:ph type="ctrTitle" hasCustomPrompt="1"/>
          </p:nvPr>
        </p:nvSpPr>
        <p:spPr>
          <a:xfrm>
            <a:off x="652549" y="2077201"/>
            <a:ext cx="10886904" cy="1470025"/>
          </a:xfrm>
        </p:spPr>
        <p:txBody>
          <a:bodyPr lIns="0" tIns="0" rIns="0" bIns="0">
            <a:noAutofit/>
          </a:bodyPr>
          <a:lstStyle>
            <a:lvl1pPr algn="ctr">
              <a:defRPr sz="7200" b="1">
                <a:solidFill>
                  <a:schemeClr val="bg1"/>
                </a:solidFill>
              </a:defRPr>
            </a:lvl1pPr>
          </a:lstStyle>
          <a:p>
            <a:r>
              <a:rPr lang="en-GB"/>
              <a:t>Click to edit Title</a:t>
            </a:r>
          </a:p>
        </p:txBody>
      </p:sp>
      <p:sp>
        <p:nvSpPr>
          <p:cNvPr id="3" name="Subtitle 2"/>
          <p:cNvSpPr>
            <a:spLocks noGrp="1"/>
          </p:cNvSpPr>
          <p:nvPr>
            <p:ph type="subTitle" idx="1" hasCustomPrompt="1"/>
          </p:nvPr>
        </p:nvSpPr>
        <p:spPr>
          <a:xfrm>
            <a:off x="652549" y="3545584"/>
            <a:ext cx="10886904" cy="766936"/>
          </a:xfrm>
        </p:spPr>
        <p:txBody>
          <a:bodyPr lIns="0">
            <a:noAutofit/>
          </a:bodyPr>
          <a:lstStyle>
            <a:lvl1pPr marL="0" indent="0" algn="ctr">
              <a:buNone/>
              <a:defRPr sz="4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Text</a:t>
            </a:r>
          </a:p>
        </p:txBody>
      </p:sp>
      <p:cxnSp>
        <p:nvCxnSpPr>
          <p:cNvPr id="9" name="Straight Connector white"/>
          <p:cNvCxnSpPr/>
          <p:nvPr userDrawn="1"/>
        </p:nvCxnSpPr>
        <p:spPr>
          <a:xfrm>
            <a:off x="515273" y="6084828"/>
            <a:ext cx="1116145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descr="SuperOffice_Logo_White_CMYK.ai"/>
          <p:cNvPicPr>
            <a:picLocks noChangeAspect="1"/>
          </p:cNvPicPr>
          <p:nvPr userDrawn="1"/>
        </p:nvPicPr>
        <p:blipFill rotWithShape="1">
          <a:blip r:embed="rId2" cstate="screen">
            <a:extLst>
              <a:ext uri="{28A0092B-C50C-407E-A947-70E740481C1C}">
                <a14:useLocalDpi xmlns:a14="http://schemas.microsoft.com/office/drawing/2010/main"/>
              </a:ext>
            </a:extLst>
          </a:blip>
          <a:srcRect l="6193" t="23662" r="5776" b="18911"/>
          <a:stretch/>
        </p:blipFill>
        <p:spPr>
          <a:xfrm>
            <a:off x="9208700" y="6174060"/>
            <a:ext cx="2514927" cy="495300"/>
          </a:xfrm>
          <a:prstGeom prst="rect">
            <a:avLst/>
          </a:prstGeom>
        </p:spPr>
      </p:pic>
    </p:spTree>
    <p:extLst>
      <p:ext uri="{BB962C8B-B14F-4D97-AF65-F5344CB8AC3E}">
        <p14:creationId xmlns:p14="http://schemas.microsoft.com/office/powerpoint/2010/main" val="12860527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itle Slide Logo White">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52549" y="4655164"/>
            <a:ext cx="10886904" cy="718053"/>
          </a:xfrm>
        </p:spPr>
        <p:txBody>
          <a:bodyPr lIns="0">
            <a:noAutofit/>
          </a:bodyPr>
          <a:lstStyle>
            <a:lvl1pPr marL="0" indent="0" algn="ctr">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Text</a:t>
            </a:r>
          </a:p>
        </p:txBody>
      </p:sp>
      <p:pic>
        <p:nvPicPr>
          <p:cNvPr id="11" name="Logo re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56544" y="2616420"/>
            <a:ext cx="5078911" cy="903263"/>
          </a:xfrm>
          <a:prstGeom prst="rect">
            <a:avLst/>
          </a:prstGeom>
        </p:spPr>
      </p:pic>
    </p:spTree>
    <p:extLst>
      <p:ext uri="{BB962C8B-B14F-4D97-AF65-F5344CB8AC3E}">
        <p14:creationId xmlns:p14="http://schemas.microsoft.com/office/powerpoint/2010/main" val="41463047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Logo Red">
    <p:bg>
      <p:bgPr>
        <a:solidFill>
          <a:schemeClr val="tx2"/>
        </a:solidFill>
        <a:effectLst/>
      </p:bgPr>
    </p:bg>
    <p:spTree>
      <p:nvGrpSpPr>
        <p:cNvPr id="1" name=""/>
        <p:cNvGrpSpPr/>
        <p:nvPr/>
      </p:nvGrpSpPr>
      <p:grpSpPr>
        <a:xfrm>
          <a:off x="0" y="0"/>
          <a:ext cx="0" cy="0"/>
          <a:chOff x="0" y="0"/>
          <a:chExt cx="0" cy="0"/>
        </a:xfrm>
      </p:grpSpPr>
      <p:sp>
        <p:nvSpPr>
          <p:cNvPr id="11" name="Background"/>
          <p:cNvSpPr/>
          <p:nvPr userDrawn="1"/>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2000"/>
          </a:p>
        </p:txBody>
      </p:sp>
      <p:sp>
        <p:nvSpPr>
          <p:cNvPr id="3" name="Subtitle 1"/>
          <p:cNvSpPr>
            <a:spLocks noGrp="1"/>
          </p:cNvSpPr>
          <p:nvPr>
            <p:ph type="subTitle" idx="1" hasCustomPrompt="1"/>
          </p:nvPr>
        </p:nvSpPr>
        <p:spPr>
          <a:xfrm>
            <a:off x="652549" y="4655164"/>
            <a:ext cx="10886904" cy="718053"/>
          </a:xfrm>
        </p:spPr>
        <p:txBody>
          <a:bodyPr lIns="0">
            <a:noAutofit/>
          </a:bodyPr>
          <a:lstStyle>
            <a:lvl1pPr marL="0" indent="0" algn="ctr">
              <a:buNone/>
              <a:defRPr sz="24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Text</a:t>
            </a:r>
          </a:p>
        </p:txBody>
      </p:sp>
      <p:pic>
        <p:nvPicPr>
          <p:cNvPr id="5" name="Picture 4" descr="SuperOffice_Logo_White_CMYK.ai"/>
          <p:cNvPicPr>
            <a:picLocks noChangeAspect="1"/>
          </p:cNvPicPr>
          <p:nvPr userDrawn="1"/>
        </p:nvPicPr>
        <p:blipFill rotWithShape="1">
          <a:blip r:embed="rId2" cstate="screen">
            <a:extLst>
              <a:ext uri="{28A0092B-C50C-407E-A947-70E740481C1C}">
                <a14:useLocalDpi xmlns:a14="http://schemas.microsoft.com/office/drawing/2010/main"/>
              </a:ext>
            </a:extLst>
          </a:blip>
          <a:srcRect l="6193" t="23662" r="5776" b="18911"/>
          <a:stretch/>
        </p:blipFill>
        <p:spPr>
          <a:xfrm>
            <a:off x="3359339" y="2492896"/>
            <a:ext cx="5473320" cy="1077938"/>
          </a:xfrm>
          <a:prstGeom prst="rect">
            <a:avLst/>
          </a:prstGeom>
        </p:spPr>
      </p:pic>
    </p:spTree>
    <p:extLst>
      <p:ext uri="{BB962C8B-B14F-4D97-AF65-F5344CB8AC3E}">
        <p14:creationId xmlns:p14="http://schemas.microsoft.com/office/powerpoint/2010/main" val="21551183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Headline</a:t>
            </a:r>
          </a:p>
        </p:txBody>
      </p:sp>
      <p:sp>
        <p:nvSpPr>
          <p:cNvPr id="10" name="Content Placeholder 2"/>
          <p:cNvSpPr>
            <a:spLocks noGrp="1"/>
          </p:cNvSpPr>
          <p:nvPr>
            <p:ph sz="quarter" idx="13" hasCustomPrompt="1"/>
          </p:nvPr>
        </p:nvSpPr>
        <p:spPr>
          <a:xfrm>
            <a:off x="652548" y="1619250"/>
            <a:ext cx="5188625" cy="4116388"/>
          </a:xfrm>
        </p:spPr>
        <p:txBody>
          <a:bodyPr>
            <a:noAutofit/>
          </a:bodyPr>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3"/>
          <p:cNvSpPr>
            <a:spLocks noGrp="1"/>
          </p:cNvSpPr>
          <p:nvPr>
            <p:ph sz="quarter" idx="14" hasCustomPrompt="1"/>
          </p:nvPr>
        </p:nvSpPr>
        <p:spPr>
          <a:xfrm>
            <a:off x="6354777" y="1619250"/>
            <a:ext cx="5188275" cy="4116388"/>
          </a:xfrm>
        </p:spPr>
        <p:txBody>
          <a:bodyPr>
            <a:noAutofit/>
          </a:bodyPr>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GB"/>
          </a:p>
        </p:txBody>
      </p:sp>
      <p:grpSp>
        <p:nvGrpSpPr>
          <p:cNvPr id="5" name="Group 4"/>
          <p:cNvGrpSpPr/>
          <p:nvPr userDrawn="1"/>
        </p:nvGrpSpPr>
        <p:grpSpPr>
          <a:xfrm>
            <a:off x="-2185998" y="1619250"/>
            <a:ext cx="1960244" cy="2964582"/>
            <a:chOff x="-2185714" y="1619250"/>
            <a:chExt cx="1959989" cy="2964582"/>
          </a:xfrm>
        </p:grpSpPr>
        <p:sp>
          <p:nvSpPr>
            <p:cNvPr id="6" name="Rectangle 5"/>
            <p:cNvSpPr/>
            <p:nvPr/>
          </p:nvSpPr>
          <p:spPr bwMode="auto">
            <a:xfrm>
              <a:off x="-2185714" y="1619250"/>
              <a:ext cx="1959988" cy="2795637"/>
            </a:xfrm>
            <a:prstGeom prst="rect">
              <a:avLst/>
            </a:prstGeom>
          </p:spPr>
          <p:txBody>
            <a:bodyPr wrap="square" lIns="0" tIns="0" rIns="0" bIns="0">
              <a:spAutoFit/>
            </a:bodyPr>
            <a:lstStyle/>
            <a:p>
              <a:pPr algn="r">
                <a:spcAft>
                  <a:spcPts val="200"/>
                </a:spcAft>
                <a:defRPr/>
              </a:pPr>
              <a:r>
                <a:rPr lang="en-GB" sz="1000" b="1" noProof="1">
                  <a:solidFill>
                    <a:schemeClr val="bg1">
                      <a:lumMod val="50000"/>
                    </a:schemeClr>
                  </a:solidFill>
                  <a:latin typeface="+mj-lt"/>
                  <a:ea typeface="Calibri" panose="020F0502020204030204" pitchFamily="34" charset="0"/>
                  <a:cs typeface="Times New Roman" panose="02020603050405020304" pitchFamily="18" charset="0"/>
                </a:rPr>
                <a:t>Text Styles </a:t>
              </a:r>
            </a:p>
            <a:p>
              <a:pPr algn="r" eaLnBrk="1" fontAlgn="auto" hangingPunct="1">
                <a:spcBef>
                  <a:spcPts val="0"/>
                </a:spcBef>
                <a:spcAft>
                  <a:spcPts val="0"/>
                </a:spcAft>
                <a:defRPr/>
              </a:pPr>
              <a:r>
                <a:rPr lang="en-GB" sz="1000" noProof="1">
                  <a:solidFill>
                    <a:schemeClr val="bg1">
                      <a:lumMod val="50000"/>
                    </a:schemeClr>
                  </a:solidFill>
                  <a:latin typeface="+mn-lt"/>
                  <a:ea typeface="Calibri" panose="020F0502020204030204" pitchFamily="34" charset="0"/>
                  <a:cs typeface="Times New Roman" panose="02020603050405020304" pitchFamily="18" charset="0"/>
                </a:rPr>
                <a:t>Use the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TAB</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key to switch between levels </a:t>
              </a: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1 =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noProof="1">
                  <a:solidFill>
                    <a:schemeClr val="bg1">
                      <a:lumMod val="50000"/>
                    </a:schemeClr>
                  </a:solidFill>
                  <a:latin typeface="+mj-lt"/>
                  <a:ea typeface="Calibri" panose="020F0502020204030204" pitchFamily="34" charset="0"/>
                  <a:cs typeface="Times New Roman" panose="02020603050405020304" pitchFamily="18" charset="0"/>
                </a:rPr>
                <a:t>24 pt. </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light </a:t>
              </a:r>
              <a:r>
                <a:rPr lang="en-GB" sz="1000" noProof="1">
                  <a:solidFill>
                    <a:schemeClr val="bg1">
                      <a:lumMod val="50000"/>
                    </a:schemeClr>
                  </a:solidFill>
                  <a:latin typeface="+mj-lt"/>
                  <a:ea typeface="Calibri" panose="020F0502020204030204" pitchFamily="34" charset="0"/>
                  <a:cs typeface="Times New Roman" panose="02020603050405020304" pitchFamily="18" charset="0"/>
                </a:rPr>
                <a:t>gray </a:t>
              </a:r>
            </a:p>
            <a:p>
              <a:pPr algn="r" eaLnBrk="1" fontAlgn="auto" hangingPunct="1">
                <a:spcBef>
                  <a:spcPts val="0"/>
                </a:spcBef>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2 = Bullet</a:t>
              </a:r>
              <a:r>
                <a:rPr lang="en-GB" sz="1000" baseline="0" noProof="1">
                  <a:solidFill>
                    <a:schemeClr val="bg1">
                      <a:lumMod val="50000"/>
                    </a:schemeClr>
                  </a:solidFill>
                  <a:latin typeface="+mj-lt"/>
                  <a:ea typeface="Calibri" panose="020F0502020204030204" pitchFamily="34" charset="0"/>
                  <a:cs typeface="Times New Roman" panose="02020603050405020304" pitchFamily="18" charset="0"/>
                </a:rPr>
                <a:t>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22</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3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20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4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18</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5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16</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6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14</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7 - 9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12</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To get bullet / plain text again u</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se the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SHIFT </a:t>
              </a:r>
              <a:r>
                <a:rPr lang="en-GB" sz="1000" b="0" noProof="1">
                  <a:solidFill>
                    <a:schemeClr val="bg1">
                      <a:lumMod val="50000"/>
                    </a:schemeClr>
                  </a:solidFill>
                  <a:latin typeface="+mn-lt"/>
                  <a:ea typeface="Calibri" panose="020F0502020204030204" pitchFamily="34" charset="0"/>
                  <a:cs typeface="Times New Roman" panose="02020603050405020304" pitchFamily="18" charset="0"/>
                </a:rPr>
                <a:t>+</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TAB</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key to switch between levels </a:t>
              </a: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Or use </a:t>
              </a:r>
              <a:r>
                <a:rPr lang="en-GB" sz="1000" b="1" noProof="1">
                  <a:solidFill>
                    <a:schemeClr val="bg1">
                      <a:lumMod val="50000"/>
                    </a:schemeClr>
                  </a:solidFill>
                  <a:latin typeface="+mj-lt"/>
                  <a:ea typeface="Calibri" panose="020F0502020204030204" pitchFamily="34" charset="0"/>
                  <a:cs typeface="Times New Roman" panose="02020603050405020304" pitchFamily="18" charset="0"/>
                </a:rPr>
                <a:t>Decrease list level</a:t>
              </a: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p:txBody>
        </p:sp>
        <p:grpSp>
          <p:nvGrpSpPr>
            <p:cNvPr id="7" name="Group 6"/>
            <p:cNvGrpSpPr>
              <a:grpSpLocks/>
            </p:cNvGrpSpPr>
            <p:nvPr/>
          </p:nvGrpSpPr>
          <p:grpSpPr bwMode="auto">
            <a:xfrm>
              <a:off x="-762508" y="4293096"/>
              <a:ext cx="536783" cy="290736"/>
              <a:chOff x="-474298" y="3592325"/>
              <a:chExt cx="348194" cy="222690"/>
            </a:xfrm>
          </p:grpSpPr>
          <p:pic>
            <p:nvPicPr>
              <p:cNvPr id="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298" y="3592325"/>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bwMode="auto">
              <a:xfrm>
                <a:off x="-297232" y="3594645"/>
                <a:ext cx="171128" cy="211728"/>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sp>
            <p:nvSpPr>
              <p:cNvPr id="11" name="Rounded Rectangle 10"/>
              <p:cNvSpPr/>
              <p:nvPr/>
            </p:nvSpPr>
            <p:spPr bwMode="auto">
              <a:xfrm>
                <a:off x="-465643" y="3597526"/>
                <a:ext cx="168412" cy="217489"/>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spTree>
    <p:extLst>
      <p:ext uri="{BB962C8B-B14F-4D97-AF65-F5344CB8AC3E}">
        <p14:creationId xmlns:p14="http://schemas.microsoft.com/office/powerpoint/2010/main" val="26161416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58767" y="2862081"/>
            <a:ext cx="5180686" cy="494912"/>
          </a:xfrm>
        </p:spPr>
        <p:txBody>
          <a:bodyPr/>
          <a:lstStyle>
            <a:lvl1pPr algn="ctr">
              <a:defRPr/>
            </a:lvl1pPr>
          </a:lstStyle>
          <a:p>
            <a:r>
              <a:rPr lang="en-GB"/>
              <a:t>Click to edit Headline</a:t>
            </a:r>
          </a:p>
        </p:txBody>
      </p:sp>
      <p:sp>
        <p:nvSpPr>
          <p:cNvPr id="9" name="Picture Placeholder 8"/>
          <p:cNvSpPr>
            <a:spLocks noGrp="1"/>
          </p:cNvSpPr>
          <p:nvPr>
            <p:ph type="pic" sz="quarter" idx="13" hasCustomPrompt="1"/>
          </p:nvPr>
        </p:nvSpPr>
        <p:spPr>
          <a:xfrm>
            <a:off x="652548" y="658814"/>
            <a:ext cx="5188625" cy="5076825"/>
          </a:xfrm>
        </p:spPr>
        <p:txBody>
          <a:bodyPr tIns="540000" anchor="ctr" anchorCtr="0">
            <a:normAutofit/>
          </a:bodyPr>
          <a:lstStyle>
            <a:lvl1pPr marL="0" indent="0" algn="ctr">
              <a:buNone/>
              <a:defRPr sz="1600" baseline="0">
                <a:solidFill>
                  <a:schemeClr val="bg2">
                    <a:lumMod val="75000"/>
                  </a:schemeClr>
                </a:solidFill>
              </a:defRPr>
            </a:lvl1pPr>
          </a:lstStyle>
          <a:p>
            <a:r>
              <a:rPr lang="en-GB" noProof="0"/>
              <a:t>Click on icon and inset picture</a:t>
            </a:r>
          </a:p>
        </p:txBody>
      </p:sp>
      <p:grpSp>
        <p:nvGrpSpPr>
          <p:cNvPr id="3" name="Group 2"/>
          <p:cNvGrpSpPr/>
          <p:nvPr userDrawn="1"/>
        </p:nvGrpSpPr>
        <p:grpSpPr>
          <a:xfrm>
            <a:off x="-2049916" y="1570241"/>
            <a:ext cx="1913187" cy="2442774"/>
            <a:chOff x="-2049649" y="2198075"/>
            <a:chExt cx="1912938" cy="2442774"/>
          </a:xfrm>
        </p:grpSpPr>
        <p:sp>
          <p:nvSpPr>
            <p:cNvPr id="5" name="Tekstboks 2"/>
            <p:cNvSpPr txBox="1"/>
            <p:nvPr/>
          </p:nvSpPr>
          <p:spPr bwMode="auto">
            <a:xfrm>
              <a:off x="-2049649" y="2198075"/>
              <a:ext cx="1912938" cy="2246769"/>
            </a:xfrm>
            <a:prstGeom prst="rect">
              <a:avLst/>
            </a:prstGeom>
            <a:noFill/>
          </p:spPr>
          <p:txBody>
            <a:bodyPr>
              <a:spAutoFit/>
            </a:bodyPr>
            <a:lstStyle/>
            <a:p>
              <a:pPr algn="r" eaLnBrk="1" hangingPunct="1">
                <a:defRPr/>
              </a:pPr>
              <a:r>
                <a:rPr lang="en-GB" sz="1000" b="1">
                  <a:solidFill>
                    <a:schemeClr val="bg1">
                      <a:lumMod val="50000"/>
                    </a:schemeClr>
                  </a:solidFill>
                  <a:cs typeface="Arial" pitchFamily="34" charset="0"/>
                </a:rPr>
                <a:t>Insert Image </a:t>
              </a:r>
            </a:p>
            <a:p>
              <a:pPr algn="r" eaLnBrk="1" hangingPunct="1">
                <a:defRPr/>
              </a:pPr>
              <a:r>
                <a:rPr lang="en-GB" sz="1000" b="1">
                  <a:solidFill>
                    <a:schemeClr val="bg1">
                      <a:lumMod val="50000"/>
                    </a:schemeClr>
                  </a:solidFill>
                  <a:cs typeface="Arial" pitchFamily="34" charset="0"/>
                </a:rPr>
                <a:t>1. </a:t>
              </a:r>
              <a:r>
                <a:rPr lang="en-GB" sz="1000">
                  <a:solidFill>
                    <a:schemeClr val="bg1">
                      <a:lumMod val="50000"/>
                    </a:schemeClr>
                  </a:solidFill>
                  <a:cs typeface="Arial" pitchFamily="34" charset="0"/>
                </a:rPr>
                <a:t>Click thumbnail image insertion icon in the middle </a:t>
              </a:r>
            </a:p>
            <a:p>
              <a:pPr algn="r" eaLnBrk="1" hangingPunct="1">
                <a:defRPr/>
              </a:pPr>
              <a:r>
                <a:rPr lang="en-GB" sz="1000">
                  <a:solidFill>
                    <a:schemeClr val="bg1">
                      <a:lumMod val="50000"/>
                    </a:schemeClr>
                  </a:solidFill>
                  <a:cs typeface="Arial" pitchFamily="34" charset="0"/>
                </a:rPr>
                <a:t>placeholder </a:t>
              </a:r>
            </a:p>
            <a:p>
              <a:pPr algn="r" eaLnBrk="1" hangingPunct="1">
                <a:defRPr/>
              </a:pPr>
              <a:r>
                <a:rPr lang="en-GB" sz="1000" b="1">
                  <a:solidFill>
                    <a:schemeClr val="bg1">
                      <a:lumMod val="50000"/>
                    </a:schemeClr>
                  </a:solidFill>
                  <a:cs typeface="Arial" pitchFamily="34" charset="0"/>
                </a:rPr>
                <a:t>2. </a:t>
              </a:r>
              <a:r>
                <a:rPr lang="en-GB" sz="1000">
                  <a:solidFill>
                    <a:schemeClr val="bg1">
                      <a:lumMod val="50000"/>
                    </a:schemeClr>
                  </a:solidFill>
                  <a:cs typeface="Arial" pitchFamily="34" charset="0"/>
                </a:rPr>
                <a:t>Insert the desired picture</a:t>
              </a:r>
            </a:p>
            <a:p>
              <a:pPr algn="r" eaLnBrk="1" hangingPunct="1">
                <a:defRPr/>
              </a:pPr>
              <a:r>
                <a:rPr lang="en-GB" sz="1000" b="1">
                  <a:solidFill>
                    <a:schemeClr val="bg1">
                      <a:lumMod val="50000"/>
                    </a:schemeClr>
                  </a:solidFill>
                  <a:cs typeface="Arial" pitchFamily="34" charset="0"/>
                </a:rPr>
                <a:t>3. </a:t>
              </a:r>
              <a:r>
                <a:rPr lang="en-GB" sz="1000">
                  <a:solidFill>
                    <a:schemeClr val="bg1">
                      <a:lumMod val="50000"/>
                    </a:schemeClr>
                  </a:solidFill>
                  <a:cs typeface="Arial" pitchFamily="34" charset="0"/>
                </a:rPr>
                <a:t>Click </a:t>
              </a:r>
              <a:r>
                <a:rPr lang="en-GB" sz="1000" b="1">
                  <a:solidFill>
                    <a:schemeClr val="bg1">
                      <a:lumMod val="50000"/>
                    </a:schemeClr>
                  </a:solidFill>
                  <a:cs typeface="Arial" pitchFamily="34" charset="0"/>
                </a:rPr>
                <a:t>Crop</a:t>
              </a:r>
              <a:r>
                <a:rPr lang="en-GB" sz="1000">
                  <a:solidFill>
                    <a:schemeClr val="bg1">
                      <a:lumMod val="50000"/>
                    </a:schemeClr>
                  </a:solidFill>
                  <a:cs typeface="Arial" pitchFamily="34" charset="0"/>
                </a:rPr>
                <a:t> to change </a:t>
              </a:r>
            </a:p>
            <a:p>
              <a:pPr algn="r" eaLnBrk="1" hangingPunct="1">
                <a:defRPr/>
              </a:pPr>
              <a:r>
                <a:rPr lang="en-GB" sz="1000">
                  <a:solidFill>
                    <a:schemeClr val="bg1">
                      <a:lumMod val="50000"/>
                    </a:schemeClr>
                  </a:solidFill>
                  <a:cs typeface="Arial" pitchFamily="34" charset="0"/>
                </a:rPr>
                <a:t>focus of the image / size </a:t>
              </a:r>
            </a:p>
            <a:p>
              <a:pPr algn="r" eaLnBrk="1" hangingPunct="1">
                <a:defRPr/>
              </a:pPr>
              <a:endParaRPr lang="en-GB" sz="1000">
                <a:solidFill>
                  <a:schemeClr val="bg1">
                    <a:lumMod val="50000"/>
                  </a:schemeClr>
                </a:solidFill>
                <a:cs typeface="Arial" pitchFamily="34" charset="0"/>
              </a:endParaRPr>
            </a:p>
            <a:p>
              <a:pPr algn="r" eaLnBrk="1" hangingPunct="1">
                <a:defRPr/>
              </a:pPr>
              <a:endParaRPr lang="en-GB" sz="1000">
                <a:solidFill>
                  <a:schemeClr val="bg1">
                    <a:lumMod val="50000"/>
                  </a:schemeClr>
                </a:solidFill>
                <a:cs typeface="Arial" pitchFamily="34" charset="0"/>
              </a:endParaRPr>
            </a:p>
            <a:p>
              <a:pPr algn="r" eaLnBrk="1" hangingPunct="1">
                <a:defRPr/>
              </a:pPr>
              <a:r>
                <a:rPr lang="en-GB" sz="1000" b="1">
                  <a:solidFill>
                    <a:schemeClr val="bg1">
                      <a:lumMod val="50000"/>
                    </a:schemeClr>
                  </a:solidFill>
                  <a:cs typeface="Arial" pitchFamily="34" charset="0"/>
                </a:rPr>
                <a:t>4. </a:t>
              </a:r>
              <a:r>
                <a:rPr lang="en-GB" sz="1000">
                  <a:solidFill>
                    <a:schemeClr val="bg1">
                      <a:lumMod val="50000"/>
                    </a:schemeClr>
                  </a:solidFill>
                  <a:cs typeface="Arial" pitchFamily="34" charset="0"/>
                </a:rPr>
                <a:t>If you want to scale the image to hold the </a:t>
              </a:r>
              <a:r>
                <a:rPr lang="en-GB" sz="1000" b="1">
                  <a:solidFill>
                    <a:schemeClr val="bg1">
                      <a:lumMod val="50000"/>
                    </a:schemeClr>
                  </a:solidFill>
                  <a:cs typeface="Arial" pitchFamily="34" charset="0"/>
                </a:rPr>
                <a:t>SHIFT</a:t>
              </a:r>
              <a:r>
                <a:rPr lang="en-GB" sz="1000">
                  <a:solidFill>
                    <a:schemeClr val="bg1">
                      <a:lumMod val="50000"/>
                    </a:schemeClr>
                  </a:solidFill>
                  <a:cs typeface="Arial" pitchFamily="34" charset="0"/>
                </a:rPr>
                <a:t> button down while dragging the corners of the image</a:t>
              </a:r>
            </a:p>
            <a:p>
              <a:pPr algn="r" eaLnBrk="1" hangingPunct="1">
                <a:defRPr/>
              </a:pPr>
              <a:r>
                <a:rPr lang="en-GB" sz="1000">
                  <a:solidFill>
                    <a:schemeClr val="bg1">
                      <a:lumMod val="50000"/>
                    </a:schemeClr>
                  </a:solidFill>
                  <a:cs typeface="Arial" pitchFamily="34" charset="0"/>
                </a:rPr>
                <a:t> </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t="8559"/>
            <a:stretch>
              <a:fillRect/>
            </a:stretch>
          </p:blipFill>
          <p:spPr bwMode="auto">
            <a:xfrm>
              <a:off x="-595612" y="3314904"/>
              <a:ext cx="369887" cy="291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uppe 3"/>
            <p:cNvGrpSpPr>
              <a:grpSpLocks/>
            </p:cNvGrpSpPr>
            <p:nvPr/>
          </p:nvGrpSpPr>
          <p:grpSpPr bwMode="auto">
            <a:xfrm>
              <a:off x="-595613" y="4259849"/>
              <a:ext cx="320675" cy="381000"/>
              <a:chOff x="6851634" y="5768474"/>
              <a:chExt cx="252226" cy="300038"/>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5170" y="5811337"/>
                <a:ext cx="238690" cy="25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ounded Rectangle 25"/>
              <p:cNvSpPr/>
              <p:nvPr/>
            </p:nvSpPr>
            <p:spPr bwMode="auto">
              <a:xfrm>
                <a:off x="6851635" y="5768780"/>
                <a:ext cx="157329" cy="128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2000"/>
              </a:p>
            </p:txBody>
          </p:sp>
        </p:grpSp>
      </p:grpSp>
    </p:spTree>
    <p:extLst>
      <p:ext uri="{BB962C8B-B14F-4D97-AF65-F5344CB8AC3E}">
        <p14:creationId xmlns:p14="http://schemas.microsoft.com/office/powerpoint/2010/main" val="26125389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icture cen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2548" y="4804741"/>
            <a:ext cx="10975816" cy="494912"/>
          </a:xfrm>
        </p:spPr>
        <p:txBody>
          <a:bodyPr/>
          <a:lstStyle>
            <a:lvl1pPr algn="ctr">
              <a:defRPr/>
            </a:lvl1pPr>
          </a:lstStyle>
          <a:p>
            <a:r>
              <a:rPr lang="en-GB"/>
              <a:t>Click to edit Headline</a:t>
            </a:r>
          </a:p>
        </p:txBody>
      </p:sp>
      <p:sp>
        <p:nvSpPr>
          <p:cNvPr id="10" name="Subtitle 2"/>
          <p:cNvSpPr>
            <a:spLocks noGrp="1"/>
          </p:cNvSpPr>
          <p:nvPr>
            <p:ph type="subTitle" idx="1" hasCustomPrompt="1"/>
          </p:nvPr>
        </p:nvSpPr>
        <p:spPr>
          <a:xfrm>
            <a:off x="652548" y="5490945"/>
            <a:ext cx="10959938" cy="360040"/>
          </a:xfrm>
        </p:spPr>
        <p:txBody>
          <a:bodyPr lIns="0">
            <a:noAutofit/>
          </a:bodyPr>
          <a:lstStyle>
            <a:lvl1pPr marL="0" indent="0" algn="ctr">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Text</a:t>
            </a:r>
          </a:p>
        </p:txBody>
      </p:sp>
      <p:sp>
        <p:nvSpPr>
          <p:cNvPr id="9" name="Picture Placeholder 8"/>
          <p:cNvSpPr>
            <a:spLocks noGrp="1"/>
          </p:cNvSpPr>
          <p:nvPr>
            <p:ph type="pic" sz="quarter" idx="13" hasCustomPrompt="1"/>
          </p:nvPr>
        </p:nvSpPr>
        <p:spPr>
          <a:xfrm>
            <a:off x="2873280" y="658814"/>
            <a:ext cx="6445442" cy="3994323"/>
          </a:xfrm>
        </p:spPr>
        <p:txBody>
          <a:bodyPr tIns="540000" anchor="ctr" anchorCtr="0">
            <a:normAutofit/>
          </a:bodyPr>
          <a:lstStyle>
            <a:lvl1pPr marL="0" indent="0" algn="ctr">
              <a:buNone/>
              <a:defRPr sz="1600" baseline="0">
                <a:solidFill>
                  <a:schemeClr val="bg2">
                    <a:lumMod val="75000"/>
                  </a:schemeClr>
                </a:solidFill>
              </a:defRPr>
            </a:lvl1pPr>
          </a:lstStyle>
          <a:p>
            <a:r>
              <a:rPr lang="en-GB" noProof="0"/>
              <a:t>Click on icon and inset picture</a:t>
            </a:r>
          </a:p>
        </p:txBody>
      </p:sp>
      <p:grpSp>
        <p:nvGrpSpPr>
          <p:cNvPr id="13" name="Group 12"/>
          <p:cNvGrpSpPr/>
          <p:nvPr userDrawn="1"/>
        </p:nvGrpSpPr>
        <p:grpSpPr>
          <a:xfrm>
            <a:off x="-2049916" y="1570241"/>
            <a:ext cx="1913187" cy="2442774"/>
            <a:chOff x="-2049649" y="2198075"/>
            <a:chExt cx="1912938" cy="2442774"/>
          </a:xfrm>
        </p:grpSpPr>
        <p:sp>
          <p:nvSpPr>
            <p:cNvPr id="14" name="Tekstboks 2"/>
            <p:cNvSpPr txBox="1"/>
            <p:nvPr/>
          </p:nvSpPr>
          <p:spPr bwMode="auto">
            <a:xfrm>
              <a:off x="-2049649" y="2198075"/>
              <a:ext cx="1912938" cy="2246769"/>
            </a:xfrm>
            <a:prstGeom prst="rect">
              <a:avLst/>
            </a:prstGeom>
            <a:noFill/>
          </p:spPr>
          <p:txBody>
            <a:bodyPr>
              <a:spAutoFit/>
            </a:bodyPr>
            <a:lstStyle/>
            <a:p>
              <a:pPr algn="r" eaLnBrk="1" hangingPunct="1">
                <a:defRPr/>
              </a:pPr>
              <a:r>
                <a:rPr lang="en-GB" sz="1000" b="1">
                  <a:solidFill>
                    <a:schemeClr val="bg1">
                      <a:lumMod val="50000"/>
                    </a:schemeClr>
                  </a:solidFill>
                  <a:cs typeface="Arial" pitchFamily="34" charset="0"/>
                </a:rPr>
                <a:t>Insert Image </a:t>
              </a:r>
            </a:p>
            <a:p>
              <a:pPr algn="r" eaLnBrk="1" hangingPunct="1">
                <a:defRPr/>
              </a:pPr>
              <a:r>
                <a:rPr lang="en-GB" sz="1000" b="1">
                  <a:solidFill>
                    <a:schemeClr val="bg1">
                      <a:lumMod val="50000"/>
                    </a:schemeClr>
                  </a:solidFill>
                  <a:cs typeface="Arial" pitchFamily="34" charset="0"/>
                </a:rPr>
                <a:t>1. </a:t>
              </a:r>
              <a:r>
                <a:rPr lang="en-GB" sz="1000">
                  <a:solidFill>
                    <a:schemeClr val="bg1">
                      <a:lumMod val="50000"/>
                    </a:schemeClr>
                  </a:solidFill>
                  <a:cs typeface="Arial" pitchFamily="34" charset="0"/>
                </a:rPr>
                <a:t>Click thumbnail image insertion icon in the middle </a:t>
              </a:r>
            </a:p>
            <a:p>
              <a:pPr algn="r" eaLnBrk="1" hangingPunct="1">
                <a:defRPr/>
              </a:pPr>
              <a:r>
                <a:rPr lang="en-GB" sz="1000">
                  <a:solidFill>
                    <a:schemeClr val="bg1">
                      <a:lumMod val="50000"/>
                    </a:schemeClr>
                  </a:solidFill>
                  <a:cs typeface="Arial" pitchFamily="34" charset="0"/>
                </a:rPr>
                <a:t>placeholder </a:t>
              </a:r>
            </a:p>
            <a:p>
              <a:pPr algn="r" eaLnBrk="1" hangingPunct="1">
                <a:defRPr/>
              </a:pPr>
              <a:r>
                <a:rPr lang="en-GB" sz="1000" b="1">
                  <a:solidFill>
                    <a:schemeClr val="bg1">
                      <a:lumMod val="50000"/>
                    </a:schemeClr>
                  </a:solidFill>
                  <a:cs typeface="Arial" pitchFamily="34" charset="0"/>
                </a:rPr>
                <a:t>2. </a:t>
              </a:r>
              <a:r>
                <a:rPr lang="en-GB" sz="1000">
                  <a:solidFill>
                    <a:schemeClr val="bg1">
                      <a:lumMod val="50000"/>
                    </a:schemeClr>
                  </a:solidFill>
                  <a:cs typeface="Arial" pitchFamily="34" charset="0"/>
                </a:rPr>
                <a:t>Insert the desired picture</a:t>
              </a:r>
            </a:p>
            <a:p>
              <a:pPr algn="r" eaLnBrk="1" hangingPunct="1">
                <a:defRPr/>
              </a:pPr>
              <a:r>
                <a:rPr lang="en-GB" sz="1000" b="1">
                  <a:solidFill>
                    <a:schemeClr val="bg1">
                      <a:lumMod val="50000"/>
                    </a:schemeClr>
                  </a:solidFill>
                  <a:cs typeface="Arial" pitchFamily="34" charset="0"/>
                </a:rPr>
                <a:t>3. </a:t>
              </a:r>
              <a:r>
                <a:rPr lang="en-GB" sz="1000">
                  <a:solidFill>
                    <a:schemeClr val="bg1">
                      <a:lumMod val="50000"/>
                    </a:schemeClr>
                  </a:solidFill>
                  <a:cs typeface="Arial" pitchFamily="34" charset="0"/>
                </a:rPr>
                <a:t>Click </a:t>
              </a:r>
              <a:r>
                <a:rPr lang="en-GB" sz="1000" b="1">
                  <a:solidFill>
                    <a:schemeClr val="bg1">
                      <a:lumMod val="50000"/>
                    </a:schemeClr>
                  </a:solidFill>
                  <a:cs typeface="Arial" pitchFamily="34" charset="0"/>
                </a:rPr>
                <a:t>Crop</a:t>
              </a:r>
              <a:r>
                <a:rPr lang="en-GB" sz="1000">
                  <a:solidFill>
                    <a:schemeClr val="bg1">
                      <a:lumMod val="50000"/>
                    </a:schemeClr>
                  </a:solidFill>
                  <a:cs typeface="Arial" pitchFamily="34" charset="0"/>
                </a:rPr>
                <a:t> to change </a:t>
              </a:r>
            </a:p>
            <a:p>
              <a:pPr algn="r" eaLnBrk="1" hangingPunct="1">
                <a:defRPr/>
              </a:pPr>
              <a:r>
                <a:rPr lang="en-GB" sz="1000">
                  <a:solidFill>
                    <a:schemeClr val="bg1">
                      <a:lumMod val="50000"/>
                    </a:schemeClr>
                  </a:solidFill>
                  <a:cs typeface="Arial" pitchFamily="34" charset="0"/>
                </a:rPr>
                <a:t>focus of the image / size </a:t>
              </a:r>
            </a:p>
            <a:p>
              <a:pPr algn="r" eaLnBrk="1" hangingPunct="1">
                <a:defRPr/>
              </a:pPr>
              <a:endParaRPr lang="en-GB" sz="1000">
                <a:solidFill>
                  <a:schemeClr val="bg1">
                    <a:lumMod val="50000"/>
                  </a:schemeClr>
                </a:solidFill>
                <a:cs typeface="Arial" pitchFamily="34" charset="0"/>
              </a:endParaRPr>
            </a:p>
            <a:p>
              <a:pPr algn="r" eaLnBrk="1" hangingPunct="1">
                <a:defRPr/>
              </a:pPr>
              <a:endParaRPr lang="en-GB" sz="1000">
                <a:solidFill>
                  <a:schemeClr val="bg1">
                    <a:lumMod val="50000"/>
                  </a:schemeClr>
                </a:solidFill>
                <a:cs typeface="Arial" pitchFamily="34" charset="0"/>
              </a:endParaRPr>
            </a:p>
            <a:p>
              <a:pPr algn="r" eaLnBrk="1" hangingPunct="1">
                <a:defRPr/>
              </a:pPr>
              <a:r>
                <a:rPr lang="en-GB" sz="1000" b="1">
                  <a:solidFill>
                    <a:schemeClr val="bg1">
                      <a:lumMod val="50000"/>
                    </a:schemeClr>
                  </a:solidFill>
                  <a:cs typeface="Arial" pitchFamily="34" charset="0"/>
                </a:rPr>
                <a:t>4. </a:t>
              </a:r>
              <a:r>
                <a:rPr lang="en-GB" sz="1000">
                  <a:solidFill>
                    <a:schemeClr val="bg1">
                      <a:lumMod val="50000"/>
                    </a:schemeClr>
                  </a:solidFill>
                  <a:cs typeface="Arial" pitchFamily="34" charset="0"/>
                </a:rPr>
                <a:t>If you want to scale the image to hold the </a:t>
              </a:r>
              <a:r>
                <a:rPr lang="en-GB" sz="1000" b="1">
                  <a:solidFill>
                    <a:schemeClr val="bg1">
                      <a:lumMod val="50000"/>
                    </a:schemeClr>
                  </a:solidFill>
                  <a:cs typeface="Arial" pitchFamily="34" charset="0"/>
                </a:rPr>
                <a:t>SHIFT</a:t>
              </a:r>
              <a:r>
                <a:rPr lang="en-GB" sz="1000">
                  <a:solidFill>
                    <a:schemeClr val="bg1">
                      <a:lumMod val="50000"/>
                    </a:schemeClr>
                  </a:solidFill>
                  <a:cs typeface="Arial" pitchFamily="34" charset="0"/>
                </a:rPr>
                <a:t> button down while dragging the corners of the image</a:t>
              </a:r>
            </a:p>
            <a:p>
              <a:pPr algn="r" eaLnBrk="1" hangingPunct="1">
                <a:defRPr/>
              </a:pPr>
              <a:r>
                <a:rPr lang="en-GB" sz="1000">
                  <a:solidFill>
                    <a:schemeClr val="bg1">
                      <a:lumMod val="50000"/>
                    </a:schemeClr>
                  </a:solidFill>
                  <a:cs typeface="Arial" pitchFamily="34" charset="0"/>
                </a:rPr>
                <a:t> </a:t>
              </a:r>
            </a:p>
          </p:txBody>
        </p:sp>
        <p:pic>
          <p:nvPicPr>
            <p:cNvPr id="15" name="Picture 2"/>
            <p:cNvPicPr>
              <a:picLocks noChangeAspect="1" noChangeArrowheads="1"/>
            </p:cNvPicPr>
            <p:nvPr/>
          </p:nvPicPr>
          <p:blipFill>
            <a:blip r:embed="rId2">
              <a:extLst>
                <a:ext uri="{28A0092B-C50C-407E-A947-70E740481C1C}">
                  <a14:useLocalDpi xmlns:a14="http://schemas.microsoft.com/office/drawing/2010/main" val="0"/>
                </a:ext>
              </a:extLst>
            </a:blip>
            <a:srcRect t="8559"/>
            <a:stretch>
              <a:fillRect/>
            </a:stretch>
          </p:blipFill>
          <p:spPr bwMode="auto">
            <a:xfrm>
              <a:off x="-595612" y="3314904"/>
              <a:ext cx="369887" cy="291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6" name="Gruppe 3"/>
            <p:cNvGrpSpPr>
              <a:grpSpLocks/>
            </p:cNvGrpSpPr>
            <p:nvPr/>
          </p:nvGrpSpPr>
          <p:grpSpPr bwMode="auto">
            <a:xfrm>
              <a:off x="-595613" y="4259849"/>
              <a:ext cx="320675" cy="381000"/>
              <a:chOff x="6851634" y="5768474"/>
              <a:chExt cx="252226" cy="300038"/>
            </a:xfrm>
          </p:grpSpPr>
          <p:pic>
            <p:nvPicPr>
              <p:cNvPr id="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5170" y="5811337"/>
                <a:ext cx="238690" cy="25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ounded Rectangle 25"/>
              <p:cNvSpPr/>
              <p:nvPr/>
            </p:nvSpPr>
            <p:spPr bwMode="auto">
              <a:xfrm>
                <a:off x="6851635" y="5768780"/>
                <a:ext cx="157329" cy="128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2000"/>
              </a:p>
            </p:txBody>
          </p:sp>
        </p:grpSp>
      </p:grpSp>
    </p:spTree>
    <p:extLst>
      <p:ext uri="{BB962C8B-B14F-4D97-AF65-F5344CB8AC3E}">
        <p14:creationId xmlns:p14="http://schemas.microsoft.com/office/powerpoint/2010/main" val="30043198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Text Placeholder 1"/>
          <p:cNvSpPr>
            <a:spLocks noGrp="1"/>
          </p:cNvSpPr>
          <p:nvPr>
            <p:ph type="body" sz="quarter" idx="10" hasCustomPrompt="1"/>
          </p:nvPr>
        </p:nvSpPr>
        <p:spPr>
          <a:xfrm>
            <a:off x="652548" y="658814"/>
            <a:ext cx="8036077" cy="3598851"/>
          </a:xfrm>
        </p:spPr>
        <p:txBody>
          <a:bodyPr lIns="1332000">
            <a:noAutofit/>
          </a:bodyPr>
          <a:lstStyle>
            <a:lvl1pPr marL="0" indent="0">
              <a:lnSpc>
                <a:spcPct val="100000"/>
              </a:lnSpc>
              <a:buNone/>
              <a:defRPr sz="4800" baseline="0">
                <a:solidFill>
                  <a:schemeClr val="accent4"/>
                </a:solidFill>
              </a:defRPr>
            </a:lvl1pPr>
          </a:lstStyle>
          <a:p>
            <a:pPr lvl="0"/>
            <a:r>
              <a:rPr lang="en-US"/>
              <a:t>Click to edit Quote or thought</a:t>
            </a:r>
          </a:p>
        </p:txBody>
      </p:sp>
      <p:sp>
        <p:nvSpPr>
          <p:cNvPr id="9" name="Subtitle 2"/>
          <p:cNvSpPr>
            <a:spLocks noGrp="1"/>
          </p:cNvSpPr>
          <p:nvPr>
            <p:ph type="subTitle" idx="1" hasCustomPrompt="1"/>
          </p:nvPr>
        </p:nvSpPr>
        <p:spPr>
          <a:xfrm>
            <a:off x="652548" y="4930880"/>
            <a:ext cx="8036077" cy="396000"/>
          </a:xfrm>
        </p:spPr>
        <p:txBody>
          <a:bodyPr lIns="1332000">
            <a:noAutofit/>
          </a:bodyPr>
          <a:lstStyle>
            <a:lvl1pPr marL="0" indent="0" algn="l">
              <a:lnSpc>
                <a:spcPct val="100000"/>
              </a:lnSpc>
              <a:spcAft>
                <a:spcPts val="0"/>
              </a:spcAft>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Name</a:t>
            </a:r>
          </a:p>
        </p:txBody>
      </p:sp>
      <p:sp>
        <p:nvSpPr>
          <p:cNvPr id="11" name="Text Placeholder 3"/>
          <p:cNvSpPr>
            <a:spLocks noGrp="1"/>
          </p:cNvSpPr>
          <p:nvPr>
            <p:ph type="body" sz="quarter" idx="11" hasCustomPrompt="1"/>
          </p:nvPr>
        </p:nvSpPr>
        <p:spPr>
          <a:xfrm>
            <a:off x="652547" y="5332386"/>
            <a:ext cx="8036246" cy="396000"/>
          </a:xfrm>
        </p:spPr>
        <p:txBody>
          <a:bodyPr lIns="1332000"/>
          <a:lstStyle>
            <a:lvl1pPr marL="0" indent="0">
              <a:lnSpc>
                <a:spcPct val="100000"/>
              </a:lnSpc>
              <a:spcAft>
                <a:spcPts val="0"/>
              </a:spcAft>
              <a:buNone/>
              <a:defRPr baseline="0"/>
            </a:lvl1pPr>
            <a:lvl5pPr marL="1440000" indent="0">
              <a:buNone/>
              <a:defRPr/>
            </a:lvl5pPr>
          </a:lstStyle>
          <a:p>
            <a:pPr lvl="0"/>
            <a:r>
              <a:rPr lang="en-US"/>
              <a:t>Click to edit Position and Company</a:t>
            </a:r>
          </a:p>
        </p:txBody>
      </p:sp>
      <p:sp>
        <p:nvSpPr>
          <p:cNvPr id="14" name="TextBox 13"/>
          <p:cNvSpPr txBox="1"/>
          <p:nvPr userDrawn="1"/>
        </p:nvSpPr>
        <p:spPr>
          <a:xfrm>
            <a:off x="844538" y="565531"/>
            <a:ext cx="1044252" cy="1296144"/>
          </a:xfrm>
          <a:prstGeom prst="rect">
            <a:avLst/>
          </a:prstGeom>
          <a:noFill/>
        </p:spPr>
        <p:txBody>
          <a:bodyPr wrap="square" lIns="0" tIns="0" rIns="0" bIns="0" rtlCol="0">
            <a:noAutofit/>
          </a:bodyPr>
          <a:lstStyle/>
          <a:p>
            <a:pPr marL="0" marR="0" lvl="0" indent="0" algn="l" defTabSz="914400" rtl="0" eaLnBrk="1" fontAlgn="auto" latinLnBrk="0" hangingPunct="1">
              <a:lnSpc>
                <a:spcPct val="89000"/>
              </a:lnSpc>
              <a:spcBef>
                <a:spcPts val="0"/>
              </a:spcBef>
              <a:spcAft>
                <a:spcPts val="1200"/>
              </a:spcAft>
              <a:buClr>
                <a:schemeClr val="tx1"/>
              </a:buClr>
              <a:buSzTx/>
              <a:buFont typeface="Arial" pitchFamily="34" charset="0"/>
              <a:buNone/>
              <a:tabLst/>
              <a:defRPr/>
            </a:pPr>
            <a:r>
              <a:rPr lang="en-US" sz="14800" b="1" kern="1200">
                <a:solidFill>
                  <a:schemeClr val="accent4"/>
                </a:solidFill>
                <a:latin typeface="+mn-lt"/>
                <a:ea typeface="+mn-ea"/>
                <a:cs typeface="+mn-cs"/>
              </a:rPr>
              <a:t>“</a:t>
            </a:r>
            <a:endParaRPr lang="en-GB" sz="14800" b="1" kern="1200">
              <a:solidFill>
                <a:schemeClr val="accent4"/>
              </a:solidFill>
              <a:latin typeface="+mn-lt"/>
              <a:ea typeface="+mn-ea"/>
              <a:cs typeface="+mn-cs"/>
            </a:endParaRPr>
          </a:p>
        </p:txBody>
      </p:sp>
    </p:spTree>
    <p:extLst>
      <p:ext uri="{BB962C8B-B14F-4D97-AF65-F5344CB8AC3E}">
        <p14:creationId xmlns:p14="http://schemas.microsoft.com/office/powerpoint/2010/main" val="1277203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End Red">
    <p:bg>
      <p:bgPr>
        <a:solidFill>
          <a:schemeClr val="bg1"/>
        </a:solidFill>
        <a:effectLst/>
      </p:bgPr>
    </p:bg>
    <p:spTree>
      <p:nvGrpSpPr>
        <p:cNvPr id="1" name=""/>
        <p:cNvGrpSpPr/>
        <p:nvPr/>
      </p:nvGrpSpPr>
      <p:grpSpPr>
        <a:xfrm>
          <a:off x="0" y="0"/>
          <a:ext cx="0" cy="0"/>
          <a:chOff x="0" y="0"/>
          <a:chExt cx="0" cy="0"/>
        </a:xfrm>
      </p:grpSpPr>
      <p:sp>
        <p:nvSpPr>
          <p:cNvPr id="10" name="Background"/>
          <p:cNvSpPr/>
          <p:nvPr userDrawn="1"/>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2000"/>
          </a:p>
        </p:txBody>
      </p:sp>
      <p:sp>
        <p:nvSpPr>
          <p:cNvPr id="3" name="Subtitle 2"/>
          <p:cNvSpPr>
            <a:spLocks noGrp="1"/>
          </p:cNvSpPr>
          <p:nvPr>
            <p:ph type="subTitle" idx="1" hasCustomPrompt="1"/>
          </p:nvPr>
        </p:nvSpPr>
        <p:spPr>
          <a:xfrm>
            <a:off x="652549" y="3045532"/>
            <a:ext cx="10886904" cy="766936"/>
          </a:xfrm>
        </p:spPr>
        <p:txBody>
          <a:bodyPr lIns="0">
            <a:noAutofit/>
          </a:bodyPr>
          <a:lstStyle>
            <a:lvl1pPr marL="0" indent="0" algn="ctr">
              <a:buNone/>
              <a:defRPr sz="44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Text</a:t>
            </a:r>
          </a:p>
        </p:txBody>
      </p:sp>
      <p:cxnSp>
        <p:nvCxnSpPr>
          <p:cNvPr id="9" name="Straight Connector white"/>
          <p:cNvCxnSpPr/>
          <p:nvPr userDrawn="1"/>
        </p:nvCxnSpPr>
        <p:spPr>
          <a:xfrm>
            <a:off x="515273" y="6084828"/>
            <a:ext cx="1116145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descr="SuperOffice_Logo_White_CMYK.ai"/>
          <p:cNvPicPr>
            <a:picLocks noChangeAspect="1"/>
          </p:cNvPicPr>
          <p:nvPr userDrawn="1"/>
        </p:nvPicPr>
        <p:blipFill rotWithShape="1">
          <a:blip r:embed="rId2" cstate="screen">
            <a:extLst>
              <a:ext uri="{28A0092B-C50C-407E-A947-70E740481C1C}">
                <a14:useLocalDpi xmlns:a14="http://schemas.microsoft.com/office/drawing/2010/main"/>
              </a:ext>
            </a:extLst>
          </a:blip>
          <a:srcRect l="6193" t="23662" r="5776" b="18911"/>
          <a:stretch/>
        </p:blipFill>
        <p:spPr>
          <a:xfrm>
            <a:off x="9208700" y="6174060"/>
            <a:ext cx="2514927" cy="495300"/>
          </a:xfrm>
          <a:prstGeom prst="rect">
            <a:avLst/>
          </a:prstGeom>
        </p:spPr>
      </p:pic>
    </p:spTree>
    <p:extLst>
      <p:ext uri="{BB962C8B-B14F-4D97-AF65-F5344CB8AC3E}">
        <p14:creationId xmlns:p14="http://schemas.microsoft.com/office/powerpoint/2010/main" val="693847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 Desvider slide">
    <p:bg>
      <p:bgPr>
        <a:solidFill>
          <a:srgbClr val="005E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solidFill>
                  <a:schemeClr val="bg1"/>
                </a:solidFill>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5" name="Picture 4">
            <a:extLst>
              <a:ext uri="{FF2B5EF4-FFF2-40B4-BE49-F238E27FC236}">
                <a16:creationId xmlns:a16="http://schemas.microsoft.com/office/drawing/2014/main" id="{502F3AA1-D12E-3649-A14A-438E45D68B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075861"/>
            <a:ext cx="2658094" cy="2658094"/>
          </a:xfrm>
          <a:prstGeom prst="rect">
            <a:avLst/>
          </a:prstGeom>
        </p:spPr>
      </p:pic>
    </p:spTree>
    <p:extLst>
      <p:ext uri="{BB962C8B-B14F-4D97-AF65-F5344CB8AC3E}">
        <p14:creationId xmlns:p14="http://schemas.microsoft.com/office/powerpoint/2010/main" val="30367659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End Blue">
    <p:bg>
      <p:bgPr>
        <a:solidFill>
          <a:schemeClr val="bg1"/>
        </a:solidFill>
        <a:effectLst/>
      </p:bgPr>
    </p:bg>
    <p:spTree>
      <p:nvGrpSpPr>
        <p:cNvPr id="1" name=""/>
        <p:cNvGrpSpPr/>
        <p:nvPr/>
      </p:nvGrpSpPr>
      <p:grpSpPr>
        <a:xfrm>
          <a:off x="0" y="0"/>
          <a:ext cx="0" cy="0"/>
          <a:chOff x="0" y="0"/>
          <a:chExt cx="0" cy="0"/>
        </a:xfrm>
      </p:grpSpPr>
      <p:sp>
        <p:nvSpPr>
          <p:cNvPr id="10" name="Background"/>
          <p:cNvSpPr/>
          <p:nvPr userDrawn="1"/>
        </p:nvSpPr>
        <p:spPr>
          <a:xfrm>
            <a:off x="1"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2000"/>
          </a:p>
        </p:txBody>
      </p:sp>
      <p:sp>
        <p:nvSpPr>
          <p:cNvPr id="3" name="Subtitle 2"/>
          <p:cNvSpPr>
            <a:spLocks noGrp="1"/>
          </p:cNvSpPr>
          <p:nvPr>
            <p:ph type="subTitle" idx="1" hasCustomPrompt="1"/>
          </p:nvPr>
        </p:nvSpPr>
        <p:spPr>
          <a:xfrm>
            <a:off x="652549" y="3045532"/>
            <a:ext cx="10886904" cy="766936"/>
          </a:xfrm>
        </p:spPr>
        <p:txBody>
          <a:bodyPr lIns="0">
            <a:noAutofit/>
          </a:bodyPr>
          <a:lstStyle>
            <a:lvl1pPr marL="0" indent="0" algn="ctr">
              <a:buNone/>
              <a:defRPr sz="44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Text</a:t>
            </a:r>
          </a:p>
        </p:txBody>
      </p:sp>
      <p:cxnSp>
        <p:nvCxnSpPr>
          <p:cNvPr id="9" name="Straight Connector white"/>
          <p:cNvCxnSpPr/>
          <p:nvPr userDrawn="1"/>
        </p:nvCxnSpPr>
        <p:spPr>
          <a:xfrm>
            <a:off x="515273" y="6084828"/>
            <a:ext cx="1116145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descr="SuperOffice_Logo_White_CMYK.ai"/>
          <p:cNvPicPr>
            <a:picLocks noChangeAspect="1"/>
          </p:cNvPicPr>
          <p:nvPr userDrawn="1"/>
        </p:nvPicPr>
        <p:blipFill rotWithShape="1">
          <a:blip r:embed="rId2" cstate="screen">
            <a:extLst>
              <a:ext uri="{28A0092B-C50C-407E-A947-70E740481C1C}">
                <a14:useLocalDpi xmlns:a14="http://schemas.microsoft.com/office/drawing/2010/main"/>
              </a:ext>
            </a:extLst>
          </a:blip>
          <a:srcRect l="6193" t="23662" r="5776" b="18911"/>
          <a:stretch/>
        </p:blipFill>
        <p:spPr>
          <a:xfrm>
            <a:off x="9208700" y="6174060"/>
            <a:ext cx="2514927" cy="495300"/>
          </a:xfrm>
          <a:prstGeom prst="rect">
            <a:avLst/>
          </a:prstGeom>
        </p:spPr>
      </p:pic>
    </p:spTree>
    <p:extLst>
      <p:ext uri="{BB962C8B-B14F-4D97-AF65-F5344CB8AC3E}">
        <p14:creationId xmlns:p14="http://schemas.microsoft.com/office/powerpoint/2010/main" val="241104159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Headline</a:t>
            </a:r>
          </a:p>
        </p:txBody>
      </p:sp>
    </p:spTree>
    <p:extLst>
      <p:ext uri="{BB962C8B-B14F-4D97-AF65-F5344CB8AC3E}">
        <p14:creationId xmlns:p14="http://schemas.microsoft.com/office/powerpoint/2010/main" val="32096016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72464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p:txBody>
          <a:bodyPr>
            <a:normAutofit/>
          </a:bodyPr>
          <a:lstStyle>
            <a:lvl1pPr marL="0" indent="0">
              <a:buNone/>
              <a:defRPr sz="1600"/>
            </a:lvl1pPr>
          </a:lstStyle>
          <a:p>
            <a:pPr lvl="0"/>
            <a:r>
              <a:rPr lang="en-US" noProof="0"/>
              <a:t>Click to add content</a:t>
            </a:r>
          </a:p>
        </p:txBody>
      </p:sp>
    </p:spTree>
    <p:extLst>
      <p:ext uri="{BB962C8B-B14F-4D97-AF65-F5344CB8AC3E}">
        <p14:creationId xmlns:p14="http://schemas.microsoft.com/office/powerpoint/2010/main" val="409924687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a:xfrm>
            <a:off x="838200" y="2446478"/>
            <a:ext cx="10515600" cy="3682861"/>
          </a:xfrm>
        </p:spPr>
        <p:txBody>
          <a:bodyPr>
            <a:normAutofit/>
          </a:bodyPr>
          <a:lstStyle>
            <a:lvl1pPr marL="0" indent="0">
              <a:buNone/>
              <a:defRPr sz="1600"/>
            </a:lvl1pPr>
          </a:lstStyle>
          <a:p>
            <a:pPr lvl="0"/>
            <a:r>
              <a:rPr lang="en-US" noProof="0"/>
              <a:t>Click to add content</a:t>
            </a:r>
          </a:p>
        </p:txBody>
      </p:sp>
      <p:sp>
        <p:nvSpPr>
          <p:cNvPr id="4" name="Text Placeholder 2">
            <a:extLst>
              <a:ext uri="{FF2B5EF4-FFF2-40B4-BE49-F238E27FC236}">
                <a16:creationId xmlns:a16="http://schemas.microsoft.com/office/drawing/2014/main" id="{F74B443C-CF84-BF4E-BF04-039C5581FE0C}"/>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GB"/>
              <a:t>Click to edit body text</a:t>
            </a:r>
          </a:p>
        </p:txBody>
      </p:sp>
    </p:spTree>
    <p:extLst>
      <p:ext uri="{BB962C8B-B14F-4D97-AF65-F5344CB8AC3E}">
        <p14:creationId xmlns:p14="http://schemas.microsoft.com/office/powerpoint/2010/main" val="76314069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Tree>
    <p:extLst>
      <p:ext uri="{BB962C8B-B14F-4D97-AF65-F5344CB8AC3E}">
        <p14:creationId xmlns:p14="http://schemas.microsoft.com/office/powerpoint/2010/main" val="11171974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itel and two collu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09DB6A2F-0705-5B4B-8F23-69368AA617E9}"/>
              </a:ext>
            </a:extLst>
          </p:cNvPr>
          <p:cNvSpPr>
            <a:spLocks noGrp="1"/>
          </p:cNvSpPr>
          <p:nvPr>
            <p:ph sz="half" idx="1" hasCustomPrompt="1"/>
          </p:nvPr>
        </p:nvSpPr>
        <p:spPr>
          <a:xfrm>
            <a:off x="838200" y="1591294"/>
            <a:ext cx="5181600" cy="4538044"/>
          </a:xfrm>
        </p:spPr>
        <p:txBody>
          <a:bodyPr/>
          <a:lstStyle/>
          <a:p>
            <a:pPr lvl="0"/>
            <a:r>
              <a:rPr lang="en-GB"/>
              <a:t>Click to body text</a:t>
            </a:r>
          </a:p>
          <a:p>
            <a:pPr lvl="1"/>
            <a:r>
              <a:rPr lang="en-GB"/>
              <a:t>Second level</a:t>
            </a:r>
          </a:p>
          <a:p>
            <a:pPr lvl="2"/>
            <a:r>
              <a:rPr lang="en-GB"/>
              <a:t>Third level</a:t>
            </a:r>
          </a:p>
          <a:p>
            <a:pPr lvl="3"/>
            <a:r>
              <a:rPr lang="en-GB"/>
              <a:t>Fourth level</a:t>
            </a:r>
          </a:p>
        </p:txBody>
      </p:sp>
      <p:sp>
        <p:nvSpPr>
          <p:cNvPr id="4" name="Content Placeholder 3">
            <a:extLst>
              <a:ext uri="{FF2B5EF4-FFF2-40B4-BE49-F238E27FC236}">
                <a16:creationId xmlns:a16="http://schemas.microsoft.com/office/drawing/2014/main" id="{31575663-A4E0-DC45-962F-0E0A22CCE6C1}"/>
              </a:ext>
            </a:extLst>
          </p:cNvPr>
          <p:cNvSpPr>
            <a:spLocks noGrp="1"/>
          </p:cNvSpPr>
          <p:nvPr>
            <p:ph sz="half" idx="2" hasCustomPrompt="1"/>
          </p:nvPr>
        </p:nvSpPr>
        <p:spPr>
          <a:xfrm>
            <a:off x="6172200" y="1591294"/>
            <a:ext cx="5181600" cy="4538044"/>
          </a:xfrm>
        </p:spPr>
        <p:txBody>
          <a:bodyPr/>
          <a:lstStyle/>
          <a:p>
            <a:pPr lvl="0"/>
            <a:r>
              <a:rPr lang="en-GB"/>
              <a:t>Click to body text</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268077955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el and two collums with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F832FE-C6C6-7E43-9D05-C02153A4DD33}"/>
              </a:ext>
            </a:extLst>
          </p:cNvPr>
          <p:cNvSpPr>
            <a:spLocks noGrp="1"/>
          </p:cNvSpPr>
          <p:nvPr>
            <p:ph type="body" idx="1" hasCustomPrompt="1"/>
          </p:nvPr>
        </p:nvSpPr>
        <p:spPr>
          <a:xfrm>
            <a:off x="839789" y="1681163"/>
            <a:ext cx="5157787" cy="823912"/>
          </a:xfrm>
        </p:spPr>
        <p:txBody>
          <a:bodyPr anchor="ctr">
            <a:normAutofit/>
          </a:bodyPr>
          <a:lstStyle>
            <a:lvl1pPr marL="0" indent="0">
              <a:buNone/>
              <a:defRPr sz="2400" b="1">
                <a:solidFill>
                  <a:srgbClr val="005E58"/>
                </a:solidFill>
              </a:defRPr>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GB"/>
              <a:t>Click to edit body text</a:t>
            </a:r>
          </a:p>
        </p:txBody>
      </p:sp>
      <p:sp>
        <p:nvSpPr>
          <p:cNvPr id="4" name="Content Placeholder 3">
            <a:extLst>
              <a:ext uri="{FF2B5EF4-FFF2-40B4-BE49-F238E27FC236}">
                <a16:creationId xmlns:a16="http://schemas.microsoft.com/office/drawing/2014/main" id="{1B459292-AC68-9944-BBC0-14C80A46AD81}"/>
              </a:ext>
            </a:extLst>
          </p:cNvPr>
          <p:cNvSpPr>
            <a:spLocks noGrp="1"/>
          </p:cNvSpPr>
          <p:nvPr>
            <p:ph sz="half" idx="2" hasCustomPrompt="1"/>
          </p:nvPr>
        </p:nvSpPr>
        <p:spPr>
          <a:xfrm>
            <a:off x="839789" y="2505075"/>
            <a:ext cx="5157787" cy="3624263"/>
          </a:xfrm>
        </p:spPr>
        <p:txBody>
          <a:bodyPr/>
          <a:lstStyle/>
          <a:p>
            <a:pPr lvl="0"/>
            <a:r>
              <a:rPr lang="en-GB"/>
              <a:t>Click to body text</a:t>
            </a:r>
          </a:p>
          <a:p>
            <a:pPr lvl="1"/>
            <a:r>
              <a:rPr lang="en-GB"/>
              <a:t>Second level</a:t>
            </a:r>
          </a:p>
          <a:p>
            <a:pPr lvl="2"/>
            <a:r>
              <a:rPr lang="en-GB"/>
              <a:t>Third level</a:t>
            </a:r>
          </a:p>
          <a:p>
            <a:pPr lvl="3"/>
            <a:r>
              <a:rPr lang="en-GB"/>
              <a:t>Fourth level</a:t>
            </a:r>
          </a:p>
        </p:txBody>
      </p:sp>
      <p:sp>
        <p:nvSpPr>
          <p:cNvPr id="5" name="Text Placeholder 4">
            <a:extLst>
              <a:ext uri="{FF2B5EF4-FFF2-40B4-BE49-F238E27FC236}">
                <a16:creationId xmlns:a16="http://schemas.microsoft.com/office/drawing/2014/main" id="{D712E5E3-6345-B546-B189-353E5DD2AB61}"/>
              </a:ext>
            </a:extLst>
          </p:cNvPr>
          <p:cNvSpPr>
            <a:spLocks noGrp="1"/>
          </p:cNvSpPr>
          <p:nvPr>
            <p:ph type="body" sz="quarter" idx="3" hasCustomPrompt="1"/>
          </p:nvPr>
        </p:nvSpPr>
        <p:spPr>
          <a:xfrm>
            <a:off x="6172200" y="1681163"/>
            <a:ext cx="5183188" cy="823912"/>
          </a:xfrm>
        </p:spPr>
        <p:txBody>
          <a:bodyPr anchor="ctr">
            <a:normAutofit/>
          </a:bodyPr>
          <a:lstStyle>
            <a:lvl1pPr marL="0" indent="0">
              <a:buNone/>
              <a:defRPr sz="2400" b="1">
                <a:solidFill>
                  <a:srgbClr val="005E58"/>
                </a:solidFill>
              </a:defRPr>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GB"/>
              <a:t>Click to edit body text</a:t>
            </a:r>
          </a:p>
        </p:txBody>
      </p:sp>
      <p:sp>
        <p:nvSpPr>
          <p:cNvPr id="6" name="Content Placeholder 5">
            <a:extLst>
              <a:ext uri="{FF2B5EF4-FFF2-40B4-BE49-F238E27FC236}">
                <a16:creationId xmlns:a16="http://schemas.microsoft.com/office/drawing/2014/main" id="{44FA6166-F381-EA4B-B67E-33C66311C802}"/>
              </a:ext>
            </a:extLst>
          </p:cNvPr>
          <p:cNvSpPr>
            <a:spLocks noGrp="1"/>
          </p:cNvSpPr>
          <p:nvPr>
            <p:ph sz="quarter" idx="4" hasCustomPrompt="1"/>
          </p:nvPr>
        </p:nvSpPr>
        <p:spPr>
          <a:xfrm>
            <a:off x="6172200" y="2505075"/>
            <a:ext cx="5183188" cy="3624263"/>
          </a:xfrm>
        </p:spPr>
        <p:txBody>
          <a:bodyPr/>
          <a:lstStyle/>
          <a:p>
            <a:pPr lvl="0"/>
            <a:r>
              <a:rPr lang="en-GB"/>
              <a:t>Click to edit body text</a:t>
            </a:r>
          </a:p>
          <a:p>
            <a:pPr lvl="1"/>
            <a:r>
              <a:rPr lang="en-GB"/>
              <a:t>Second level</a:t>
            </a:r>
          </a:p>
          <a:p>
            <a:pPr lvl="2"/>
            <a:r>
              <a:rPr lang="en-GB"/>
              <a:t>Third level</a:t>
            </a:r>
          </a:p>
          <a:p>
            <a:pPr lvl="3"/>
            <a:r>
              <a:rPr lang="en-GB"/>
              <a:t>Fourth level</a:t>
            </a:r>
          </a:p>
        </p:txBody>
      </p:sp>
      <p:sp>
        <p:nvSpPr>
          <p:cNvPr id="7" name="Title 1">
            <a:extLst>
              <a:ext uri="{FF2B5EF4-FFF2-40B4-BE49-F238E27FC236}">
                <a16:creationId xmlns:a16="http://schemas.microsoft.com/office/drawing/2014/main" id="{55D7E4D4-B6FA-2C41-9FE1-B29B303095CA}"/>
              </a:ext>
            </a:extLst>
          </p:cNvPr>
          <p:cNvSpPr>
            <a:spLocks noGrp="1"/>
          </p:cNvSpPr>
          <p:nvPr>
            <p:ph type="title" hasCustomPrompt="1"/>
          </p:nvPr>
        </p:nvSpPr>
        <p:spPr>
          <a:xfrm>
            <a:off x="838200" y="780946"/>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53167007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238219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Full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3F5AA48-CD19-F946-BD25-C43D4E25186A}"/>
              </a:ext>
            </a:extLst>
          </p:cNvPr>
          <p:cNvSpPr>
            <a:spLocks noGrp="1"/>
          </p:cNvSpPr>
          <p:nvPr>
            <p:ph type="pic" sz="quarter" idx="10" hasCustomPrompt="1"/>
          </p:nvPr>
        </p:nvSpPr>
        <p:spPr>
          <a:xfrm>
            <a:off x="0" y="0"/>
            <a:ext cx="12192000" cy="6858000"/>
          </a:xfrm>
        </p:spPr>
        <p:txBody>
          <a:bodyPr/>
          <a:lstStyle>
            <a:lvl1pPr marL="0" marR="0" indent="0" algn="l" defTabSz="914364" rtl="0" eaLnBrk="1" fontAlgn="auto" latinLnBrk="0" hangingPunct="1">
              <a:lnSpc>
                <a:spcPct val="90000"/>
              </a:lnSpc>
              <a:spcBef>
                <a:spcPts val="1000"/>
              </a:spcBef>
              <a:spcAft>
                <a:spcPts val="0"/>
              </a:spcAft>
              <a:buClrTx/>
              <a:buSzTx/>
              <a:buFontTx/>
              <a:buNone/>
              <a:tabLst/>
              <a:defRPr/>
            </a:lvl1pPr>
          </a:lstStyle>
          <a:p>
            <a:pPr marL="0" marR="0" lvl="0" indent="0" algn="l" defTabSz="914364" rtl="0" eaLnBrk="1" fontAlgn="auto" latinLnBrk="0" hangingPunct="1">
              <a:lnSpc>
                <a:spcPct val="90000"/>
              </a:lnSpc>
              <a:spcBef>
                <a:spcPts val="1000"/>
              </a:spcBef>
              <a:spcAft>
                <a:spcPts val="0"/>
              </a:spcAft>
              <a:buClrTx/>
              <a:buSzTx/>
              <a:buFontTx/>
              <a:buNone/>
              <a:tabLst/>
              <a:defRPr/>
            </a:pPr>
            <a:r>
              <a:rPr lang="en-US" noProof="0"/>
              <a:t>Click to add image</a:t>
            </a:r>
          </a:p>
        </p:txBody>
      </p:sp>
    </p:spTree>
    <p:extLst>
      <p:ext uri="{BB962C8B-B14F-4D97-AF65-F5344CB8AC3E}">
        <p14:creationId xmlns:p14="http://schemas.microsoft.com/office/powerpoint/2010/main" val="189698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3. Desvider slide">
    <p:bg>
      <p:bgPr>
        <a:solidFill>
          <a:srgbClr val="FC8B5F"/>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FA9E7641-40BE-0843-91A4-1E7F2E52148F}"/>
              </a:ext>
            </a:extLst>
          </p:cNvPr>
          <p:cNvSpPr/>
          <p:nvPr userDrawn="1"/>
        </p:nvSpPr>
        <p:spPr>
          <a:xfrm>
            <a:off x="3343257" y="-1678918"/>
            <a:ext cx="10341148" cy="10341148"/>
          </a:xfrm>
          <a:prstGeom prst="ellipse">
            <a:avLst/>
          </a:prstGeom>
          <a:solidFill>
            <a:schemeClr val="bg1"/>
          </a:solidFill>
          <a:ln w="254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Lato" panose="020F0502020204030203" pitchFamily="34" charset="77"/>
            </a:endParaRPr>
          </a:p>
        </p:txBody>
      </p:sp>
      <p:pic>
        <p:nvPicPr>
          <p:cNvPr id="9" name="Picture 8">
            <a:extLst>
              <a:ext uri="{FF2B5EF4-FFF2-40B4-BE49-F238E27FC236}">
                <a16:creationId xmlns:a16="http://schemas.microsoft.com/office/drawing/2014/main" id="{5E1C147A-5D0F-5F42-A0BF-89407D84BC1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1451878" y="-582450"/>
            <a:ext cx="10590181" cy="8392051"/>
          </a:xfrm>
          <a:prstGeom prst="rect">
            <a:avLst/>
          </a:prstGeom>
        </p:spPr>
      </p:pic>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a:xfrm>
            <a:off x="519953" y="3065685"/>
            <a:ext cx="7305386" cy="851941"/>
          </a:xfrm>
        </p:spPr>
        <p:txBody>
          <a:bodyPr>
            <a:noAutofit/>
          </a:bodyPr>
          <a:lstStyle>
            <a:lvl1pPr>
              <a:defRPr sz="3200" b="1" i="0">
                <a:latin typeface="Arial Black" panose="020B0604020202020204" pitchFamily="34" charset="0"/>
                <a:cs typeface="Arial Black" panose="020B0604020202020204" pitchFamily="34" charset="0"/>
              </a:defRPr>
            </a:lvl1pPr>
          </a:lstStyle>
          <a:p>
            <a:r>
              <a:rPr lang="en-GB"/>
              <a:t>CLICK TO EDIT HEADER</a:t>
            </a:r>
            <a:endParaRPr lang="en-DK"/>
          </a:p>
        </p:txBody>
      </p:sp>
    </p:spTree>
    <p:extLst>
      <p:ext uri="{BB962C8B-B14F-4D97-AF65-F5344CB8AC3E}">
        <p14:creationId xmlns:p14="http://schemas.microsoft.com/office/powerpoint/2010/main" val="201597115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10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1.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9" y="987425"/>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5183188" y="987425"/>
            <a:ext cx="6172200" cy="4881562"/>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9" y="2510724"/>
            <a:ext cx="3932237" cy="3358264"/>
          </a:xfrm>
        </p:spPr>
        <p:txBody>
          <a:bodyPr>
            <a:normAutofit/>
          </a:bodyPr>
          <a:lstStyle>
            <a:lvl1pPr marL="0" indent="0">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body text </a:t>
            </a:r>
          </a:p>
        </p:txBody>
      </p:sp>
    </p:spTree>
    <p:extLst>
      <p:ext uri="{BB962C8B-B14F-4D97-AF65-F5344CB8AC3E}">
        <p14:creationId xmlns:p14="http://schemas.microsoft.com/office/powerpoint/2010/main" val="213808124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2.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9" y="987425"/>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839788" y="2510724"/>
            <a:ext cx="10515600" cy="3618614"/>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5008832" y="987425"/>
            <a:ext cx="6343380" cy="1321823"/>
          </a:xfrm>
        </p:spPr>
        <p:txBody>
          <a:bodyPr>
            <a:normAutofit/>
          </a:bodyPr>
          <a:lstStyle>
            <a:lvl1pPr marL="0" indent="0">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body text</a:t>
            </a:r>
          </a:p>
        </p:txBody>
      </p:sp>
    </p:spTree>
    <p:extLst>
      <p:ext uri="{BB962C8B-B14F-4D97-AF65-F5344CB8AC3E}">
        <p14:creationId xmlns:p14="http://schemas.microsoft.com/office/powerpoint/2010/main" val="4400688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3. Content with caption with backgraun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2A36FCD-C876-E340-B4BD-98A7CFFF5992}"/>
              </a:ext>
            </a:extLst>
          </p:cNvPr>
          <p:cNvSpPr/>
          <p:nvPr userDrawn="1"/>
        </p:nvSpPr>
        <p:spPr>
          <a:xfrm>
            <a:off x="5982346" y="0"/>
            <a:ext cx="6209654"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9" y="987425"/>
            <a:ext cx="3932237" cy="1321823"/>
          </a:xfrm>
        </p:spPr>
        <p:txBody>
          <a:bodyPr anchor="b">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6878072" y="987426"/>
            <a:ext cx="4474141" cy="4873625"/>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9" y="2510724"/>
            <a:ext cx="3932237" cy="3358264"/>
          </a:xfrm>
        </p:spPr>
        <p:txBody>
          <a:bodyPr>
            <a:normAutofit/>
          </a:bodyPr>
          <a:lstStyle>
            <a:lvl1pPr marL="0" indent="0">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body text</a:t>
            </a:r>
          </a:p>
        </p:txBody>
      </p:sp>
    </p:spTree>
    <p:extLst>
      <p:ext uri="{BB962C8B-B14F-4D97-AF65-F5344CB8AC3E}">
        <p14:creationId xmlns:p14="http://schemas.microsoft.com/office/powerpoint/2010/main" val="102501935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4. Content with capti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097F28D-CB1D-DD43-9600-10AEE0530AAD}"/>
              </a:ext>
            </a:extLst>
          </p:cNvPr>
          <p:cNvSpPr>
            <a:spLocks noGrp="1"/>
          </p:cNvSpPr>
          <p:nvPr>
            <p:ph type="title" hasCustomPrompt="1"/>
          </p:nvPr>
        </p:nvSpPr>
        <p:spPr>
          <a:xfrm>
            <a:off x="839789" y="987425"/>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D0608F7A-907B-CA48-8896-5AD9F9A8BA78}"/>
              </a:ext>
            </a:extLst>
          </p:cNvPr>
          <p:cNvSpPr>
            <a:spLocks noGrp="1"/>
          </p:cNvSpPr>
          <p:nvPr>
            <p:ph type="body" sz="half" idx="2" hasCustomPrompt="1"/>
          </p:nvPr>
        </p:nvSpPr>
        <p:spPr>
          <a:xfrm>
            <a:off x="839789" y="2510724"/>
            <a:ext cx="3932237" cy="3358264"/>
          </a:xfrm>
        </p:spPr>
        <p:txBody>
          <a:bodyPr>
            <a:normAutofit/>
          </a:bodyPr>
          <a:lstStyle>
            <a:lvl1pPr marL="0" indent="0">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body text </a:t>
            </a:r>
          </a:p>
        </p:txBody>
      </p:sp>
      <p:pic>
        <p:nvPicPr>
          <p:cNvPr id="10" name="Picture 9">
            <a:extLst>
              <a:ext uri="{FF2B5EF4-FFF2-40B4-BE49-F238E27FC236}">
                <a16:creationId xmlns:a16="http://schemas.microsoft.com/office/drawing/2014/main" id="{923DDBE4-FBBC-D64C-9906-670ACA7CDD5A}"/>
              </a:ext>
            </a:extLst>
          </p:cNvPr>
          <p:cNvPicPr>
            <a:picLocks noChangeAspect="1"/>
          </p:cNvPicPr>
          <p:nvPr userDrawn="1"/>
        </p:nvPicPr>
        <p:blipFill>
          <a:blip r:embed="rId2" cstate="screen">
            <a:alphaModFix amt="48000"/>
            <a:extLst>
              <a:ext uri="{28A0092B-C50C-407E-A947-70E740481C1C}">
                <a14:useLocalDpi xmlns:a14="http://schemas.microsoft.com/office/drawing/2010/main"/>
              </a:ext>
            </a:extLst>
          </a:blip>
          <a:stretch>
            <a:fillRect/>
          </a:stretch>
        </p:blipFill>
        <p:spPr>
          <a:xfrm>
            <a:off x="9835414" y="147620"/>
            <a:ext cx="2947048" cy="2008236"/>
          </a:xfrm>
          <a:prstGeom prst="rect">
            <a:avLst/>
          </a:prstGeom>
          <a:effectLst>
            <a:reflection endPos="0" dist="50800" dir="5400000" sy="-100000" algn="bl" rotWithShape="0"/>
          </a:effectLst>
        </p:spPr>
      </p:pic>
      <p:pic>
        <p:nvPicPr>
          <p:cNvPr id="11" name="Picture 10">
            <a:extLst>
              <a:ext uri="{FF2B5EF4-FFF2-40B4-BE49-F238E27FC236}">
                <a16:creationId xmlns:a16="http://schemas.microsoft.com/office/drawing/2014/main" id="{1336A806-ADFA-1646-A4EF-BCAFEF059A0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63033" y="274235"/>
            <a:ext cx="5019142" cy="3420246"/>
          </a:xfrm>
          <a:prstGeom prst="rect">
            <a:avLst/>
          </a:prstGeom>
        </p:spPr>
      </p:pic>
      <p:pic>
        <p:nvPicPr>
          <p:cNvPr id="12" name="Picture 11">
            <a:extLst>
              <a:ext uri="{FF2B5EF4-FFF2-40B4-BE49-F238E27FC236}">
                <a16:creationId xmlns:a16="http://schemas.microsoft.com/office/drawing/2014/main" id="{8110A265-40C8-9743-B23E-5C561940B175}"/>
              </a:ext>
            </a:extLst>
          </p:cNvPr>
          <p:cNvPicPr>
            <a:picLocks noChangeAspect="1"/>
          </p:cNvPicPr>
          <p:nvPr userDrawn="1"/>
        </p:nvPicPr>
        <p:blipFill>
          <a:blip r:embed="rId4"/>
          <a:stretch>
            <a:fillRect/>
          </a:stretch>
        </p:blipFill>
        <p:spPr>
          <a:xfrm>
            <a:off x="7860301" y="1912854"/>
            <a:ext cx="2433485" cy="3130759"/>
          </a:xfrm>
          <a:prstGeom prst="rect">
            <a:avLst/>
          </a:prstGeom>
        </p:spPr>
      </p:pic>
    </p:spTree>
    <p:extLst>
      <p:ext uri="{BB962C8B-B14F-4D97-AF65-F5344CB8AC3E}">
        <p14:creationId xmlns:p14="http://schemas.microsoft.com/office/powerpoint/2010/main" val="297939231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50000">
                                          <p:cBhvr additive="base">
                                            <p:cTn id="7" dur="30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0000">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14:bounceEnd="50000">
                                          <p:cBhvr additive="base">
                                            <p:cTn id="11" dur="30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3000" fill="hold"/>
                                            <p:tgtEl>
                                              <p:spTgt spid="11"/>
                                            </p:tgtEl>
                                            <p:attrNameLst>
                                              <p:attrName>ppt_x</p:attrName>
                                            </p:attrNameLst>
                                          </p:cBhvr>
                                          <p:tavLst>
                                            <p:tav tm="0">
                                              <p:val>
                                                <p:strVal val="0-#ppt_w/2"/>
                                              </p:val>
                                            </p:tav>
                                            <p:tav tm="100000">
                                              <p:val>
                                                <p:strVal val="#ppt_x"/>
                                              </p:val>
                                            </p:tav>
                                          </p:tavLst>
                                        </p:anim>
                                        <p:anim calcmode="lin" valueType="num">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3000" fill="hold"/>
                                            <p:tgtEl>
                                              <p:spTgt spid="10"/>
                                            </p:tgtEl>
                                            <p:attrNameLst>
                                              <p:attrName>ppt_x</p:attrName>
                                            </p:attrNameLst>
                                          </p:cBhvr>
                                          <p:tavLst>
                                            <p:tav tm="0">
                                              <p:val>
                                                <p:strVal val="0-#ppt_w/2"/>
                                              </p:val>
                                            </p:tav>
                                            <p:tav tm="100000">
                                              <p:val>
                                                <p:strVal val="#ppt_x"/>
                                              </p:val>
                                            </p:tav>
                                          </p:tavLst>
                                        </p:anim>
                                        <p:anim calcmode="lin" valueType="num">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01937-B8CC-C94F-9E60-718F491F63C1}"/>
              </a:ext>
            </a:extLst>
          </p:cNvPr>
          <p:cNvSpPr>
            <a:spLocks noGrp="1"/>
          </p:cNvSpPr>
          <p:nvPr>
            <p:ph type="title" hasCustomPrompt="1"/>
          </p:nvPr>
        </p:nvSpPr>
        <p:spPr/>
        <p:txBody>
          <a:bodyPr/>
          <a:lstStyle>
            <a:lvl1pPr algn="ctr">
              <a:defRPr/>
            </a:lvl1pPr>
          </a:lstStyle>
          <a:p>
            <a:r>
              <a:rPr lang="en-GB"/>
              <a:t>Click to edit headline</a:t>
            </a:r>
            <a:endParaRPr lang="en-DK"/>
          </a:p>
        </p:txBody>
      </p:sp>
      <p:sp>
        <p:nvSpPr>
          <p:cNvPr id="3" name="Oval 2">
            <a:extLst>
              <a:ext uri="{FF2B5EF4-FFF2-40B4-BE49-F238E27FC236}">
                <a16:creationId xmlns:a16="http://schemas.microsoft.com/office/drawing/2014/main" id="{155AAE04-6076-F042-A44E-795AA309A03F}"/>
              </a:ext>
            </a:extLst>
          </p:cNvPr>
          <p:cNvSpPr/>
          <p:nvPr userDrawn="1"/>
        </p:nvSpPr>
        <p:spPr>
          <a:xfrm>
            <a:off x="983629" y="2197317"/>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4" name="Oval 3">
            <a:extLst>
              <a:ext uri="{FF2B5EF4-FFF2-40B4-BE49-F238E27FC236}">
                <a16:creationId xmlns:a16="http://schemas.microsoft.com/office/drawing/2014/main" id="{FD70E925-7586-A040-ACA5-1474F919E4F3}"/>
              </a:ext>
            </a:extLst>
          </p:cNvPr>
          <p:cNvSpPr/>
          <p:nvPr userDrawn="1"/>
        </p:nvSpPr>
        <p:spPr>
          <a:xfrm>
            <a:off x="4391877" y="2197317"/>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5" name="Oval 4">
            <a:extLst>
              <a:ext uri="{FF2B5EF4-FFF2-40B4-BE49-F238E27FC236}">
                <a16:creationId xmlns:a16="http://schemas.microsoft.com/office/drawing/2014/main" id="{76F0DCDD-C0E7-FD42-BD57-99E5AB505108}"/>
              </a:ext>
            </a:extLst>
          </p:cNvPr>
          <p:cNvSpPr/>
          <p:nvPr userDrawn="1"/>
        </p:nvSpPr>
        <p:spPr>
          <a:xfrm>
            <a:off x="7800124" y="2197317"/>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6" name="Text Placeholder 2">
            <a:extLst>
              <a:ext uri="{FF2B5EF4-FFF2-40B4-BE49-F238E27FC236}">
                <a16:creationId xmlns:a16="http://schemas.microsoft.com/office/drawing/2014/main" id="{6EEC73A5-32FC-134A-BC52-A7264DEBCFFA}"/>
              </a:ext>
            </a:extLst>
          </p:cNvPr>
          <p:cNvSpPr>
            <a:spLocks noGrp="1"/>
          </p:cNvSpPr>
          <p:nvPr>
            <p:ph type="body" idx="1" hasCustomPrompt="1"/>
          </p:nvPr>
        </p:nvSpPr>
        <p:spPr>
          <a:xfrm>
            <a:off x="1495823" y="3017045"/>
            <a:ext cx="2383858" cy="823912"/>
          </a:xfrm>
        </p:spPr>
        <p:txBody>
          <a:bodyPr anchor="b">
            <a:normAutofit/>
          </a:bodyPr>
          <a:lstStyle>
            <a:lvl1pPr marL="0" indent="0" algn="ctr">
              <a:buNone/>
              <a:defRPr sz="2400" b="1">
                <a:solidFill>
                  <a:srgbClr val="005E58"/>
                </a:solidFill>
              </a:defRPr>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GB"/>
              <a:t>Headline</a:t>
            </a:r>
          </a:p>
        </p:txBody>
      </p:sp>
      <p:sp>
        <p:nvSpPr>
          <p:cNvPr id="8" name="Text Placeholder 3">
            <a:extLst>
              <a:ext uri="{FF2B5EF4-FFF2-40B4-BE49-F238E27FC236}">
                <a16:creationId xmlns:a16="http://schemas.microsoft.com/office/drawing/2014/main" id="{93AF4D67-4EE4-B542-8EDB-6EC117C03CF8}"/>
              </a:ext>
            </a:extLst>
          </p:cNvPr>
          <p:cNvSpPr>
            <a:spLocks noGrp="1"/>
          </p:cNvSpPr>
          <p:nvPr>
            <p:ph type="body" sz="half" idx="2" hasCustomPrompt="1"/>
          </p:nvPr>
        </p:nvSpPr>
        <p:spPr>
          <a:xfrm>
            <a:off x="1495823" y="3846606"/>
            <a:ext cx="2383858" cy="1038388"/>
          </a:xfrm>
        </p:spPr>
        <p:txBody>
          <a:bodyPr>
            <a:normAutofit/>
          </a:bodyPr>
          <a:lstStyle>
            <a:lvl1pPr marL="0" indent="0" algn="ctr">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a:t>
            </a:r>
            <a:br>
              <a:rPr lang="en-GB"/>
            </a:br>
            <a:r>
              <a:rPr lang="en-GB"/>
              <a:t>body text</a:t>
            </a:r>
          </a:p>
        </p:txBody>
      </p:sp>
      <p:sp>
        <p:nvSpPr>
          <p:cNvPr id="9" name="Text Placeholder 2">
            <a:extLst>
              <a:ext uri="{FF2B5EF4-FFF2-40B4-BE49-F238E27FC236}">
                <a16:creationId xmlns:a16="http://schemas.microsoft.com/office/drawing/2014/main" id="{157B943A-42BF-ED4A-B4FC-41D581D06CEB}"/>
              </a:ext>
            </a:extLst>
          </p:cNvPr>
          <p:cNvSpPr>
            <a:spLocks noGrp="1"/>
          </p:cNvSpPr>
          <p:nvPr>
            <p:ph type="body" idx="10" hasCustomPrompt="1"/>
          </p:nvPr>
        </p:nvSpPr>
        <p:spPr>
          <a:xfrm>
            <a:off x="4889952" y="3017045"/>
            <a:ext cx="2383858" cy="823912"/>
          </a:xfrm>
        </p:spPr>
        <p:txBody>
          <a:bodyPr anchor="b">
            <a:normAutofit/>
          </a:bodyPr>
          <a:lstStyle>
            <a:lvl1pPr marL="0" indent="0" algn="ctr">
              <a:buNone/>
              <a:defRPr sz="2400" b="1">
                <a:solidFill>
                  <a:srgbClr val="005E58"/>
                </a:solidFill>
              </a:defRPr>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GB"/>
              <a:t>Headline</a:t>
            </a:r>
          </a:p>
        </p:txBody>
      </p:sp>
      <p:sp>
        <p:nvSpPr>
          <p:cNvPr id="10" name="Text Placeholder 3">
            <a:extLst>
              <a:ext uri="{FF2B5EF4-FFF2-40B4-BE49-F238E27FC236}">
                <a16:creationId xmlns:a16="http://schemas.microsoft.com/office/drawing/2014/main" id="{6DDD60C8-0A4A-E747-9C40-5BF6D3540EE5}"/>
              </a:ext>
            </a:extLst>
          </p:cNvPr>
          <p:cNvSpPr>
            <a:spLocks noGrp="1"/>
          </p:cNvSpPr>
          <p:nvPr>
            <p:ph type="body" sz="half" idx="11" hasCustomPrompt="1"/>
          </p:nvPr>
        </p:nvSpPr>
        <p:spPr>
          <a:xfrm>
            <a:off x="4889952" y="3846606"/>
            <a:ext cx="2383858" cy="1038388"/>
          </a:xfrm>
        </p:spPr>
        <p:txBody>
          <a:bodyPr>
            <a:normAutofit/>
          </a:bodyPr>
          <a:lstStyle>
            <a:lvl1pPr marL="0" indent="0" algn="ctr">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a:t>
            </a:r>
            <a:br>
              <a:rPr lang="en-GB"/>
            </a:br>
            <a:r>
              <a:rPr lang="en-GB"/>
              <a:t>body text</a:t>
            </a:r>
          </a:p>
        </p:txBody>
      </p:sp>
      <p:sp>
        <p:nvSpPr>
          <p:cNvPr id="11" name="Text Placeholder 2">
            <a:extLst>
              <a:ext uri="{FF2B5EF4-FFF2-40B4-BE49-F238E27FC236}">
                <a16:creationId xmlns:a16="http://schemas.microsoft.com/office/drawing/2014/main" id="{760EB7A0-85AC-2847-B1AE-97141251DE73}"/>
              </a:ext>
            </a:extLst>
          </p:cNvPr>
          <p:cNvSpPr>
            <a:spLocks noGrp="1"/>
          </p:cNvSpPr>
          <p:nvPr>
            <p:ph type="body" idx="12" hasCustomPrompt="1"/>
          </p:nvPr>
        </p:nvSpPr>
        <p:spPr>
          <a:xfrm>
            <a:off x="8330576" y="3017045"/>
            <a:ext cx="2383858" cy="823912"/>
          </a:xfrm>
        </p:spPr>
        <p:txBody>
          <a:bodyPr anchor="b">
            <a:normAutofit/>
          </a:bodyPr>
          <a:lstStyle>
            <a:lvl1pPr marL="0" indent="0" algn="ctr">
              <a:buNone/>
              <a:defRPr sz="2400" b="1">
                <a:solidFill>
                  <a:srgbClr val="005E58"/>
                </a:solidFill>
              </a:defRPr>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GB"/>
              <a:t>Headline</a:t>
            </a:r>
          </a:p>
        </p:txBody>
      </p:sp>
      <p:sp>
        <p:nvSpPr>
          <p:cNvPr id="12" name="Text Placeholder 3">
            <a:extLst>
              <a:ext uri="{FF2B5EF4-FFF2-40B4-BE49-F238E27FC236}">
                <a16:creationId xmlns:a16="http://schemas.microsoft.com/office/drawing/2014/main" id="{B0CE3CD1-3931-E546-9CDB-D0DAE779D7C4}"/>
              </a:ext>
            </a:extLst>
          </p:cNvPr>
          <p:cNvSpPr>
            <a:spLocks noGrp="1"/>
          </p:cNvSpPr>
          <p:nvPr>
            <p:ph type="body" sz="half" idx="13" hasCustomPrompt="1"/>
          </p:nvPr>
        </p:nvSpPr>
        <p:spPr>
          <a:xfrm>
            <a:off x="8330576" y="3846606"/>
            <a:ext cx="2383858" cy="1038388"/>
          </a:xfrm>
        </p:spPr>
        <p:txBody>
          <a:bodyPr>
            <a:normAutofit/>
          </a:bodyPr>
          <a:lstStyle>
            <a:lvl1pPr marL="0" indent="0" algn="ctr">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a:t>
            </a:r>
            <a:br>
              <a:rPr lang="en-GB"/>
            </a:br>
            <a:r>
              <a:rPr lang="en-GB"/>
              <a:t>body text</a:t>
            </a:r>
          </a:p>
        </p:txBody>
      </p:sp>
    </p:spTree>
    <p:extLst>
      <p:ext uri="{BB962C8B-B14F-4D97-AF65-F5344CB8AC3E}">
        <p14:creationId xmlns:p14="http://schemas.microsoft.com/office/powerpoint/2010/main" val="184415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fade">
                                      <p:cBhvr>
                                        <p:cTn id="24" dur="500"/>
                                        <p:tgtEl>
                                          <p:spTgt spid="1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500"/>
                                        <p:tgtEl>
                                          <p:spTgt spid="11">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fade">
                                      <p:cBhvr>
                                        <p:cTn id="3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B7281-9265-AE46-9EB5-528EDB99AC43}"/>
              </a:ext>
            </a:extLst>
          </p:cNvPr>
          <p:cNvSpPr>
            <a:spLocks noGrp="1"/>
          </p:cNvSpPr>
          <p:nvPr>
            <p:ph type="title" hasCustomPrompt="1"/>
          </p:nvPr>
        </p:nvSpPr>
        <p:spPr/>
        <p:txBody>
          <a:bodyPr/>
          <a:lstStyle>
            <a:lvl1pPr algn="ctr">
              <a:defRPr/>
            </a:lvl1pPr>
          </a:lstStyle>
          <a:p>
            <a:r>
              <a:rPr lang="en-GB"/>
              <a:t>Click to edit headline</a:t>
            </a:r>
            <a:endParaRPr lang="en-DK"/>
          </a:p>
        </p:txBody>
      </p:sp>
      <p:sp>
        <p:nvSpPr>
          <p:cNvPr id="3" name="Text Placeholder 2">
            <a:extLst>
              <a:ext uri="{FF2B5EF4-FFF2-40B4-BE49-F238E27FC236}">
                <a16:creationId xmlns:a16="http://schemas.microsoft.com/office/drawing/2014/main" id="{8355C073-B12B-1444-BB77-A00E195329B5}"/>
              </a:ext>
            </a:extLst>
          </p:cNvPr>
          <p:cNvSpPr>
            <a:spLocks noGrp="1"/>
          </p:cNvSpPr>
          <p:nvPr>
            <p:ph type="body" sz="quarter" idx="13" hasCustomPrompt="1"/>
          </p:nvPr>
        </p:nvSpPr>
        <p:spPr>
          <a:xfrm>
            <a:off x="655881" y="4435064"/>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4" name="Text Placeholder 2">
            <a:extLst>
              <a:ext uri="{FF2B5EF4-FFF2-40B4-BE49-F238E27FC236}">
                <a16:creationId xmlns:a16="http://schemas.microsoft.com/office/drawing/2014/main" id="{0E2D33E0-DF84-C74B-BEA6-35455C7A61D2}"/>
              </a:ext>
            </a:extLst>
          </p:cNvPr>
          <p:cNvSpPr>
            <a:spLocks noGrp="1"/>
          </p:cNvSpPr>
          <p:nvPr>
            <p:ph type="body" sz="quarter" idx="14" hasCustomPrompt="1"/>
          </p:nvPr>
        </p:nvSpPr>
        <p:spPr>
          <a:xfrm>
            <a:off x="655881" y="2469329"/>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5" name="Oval 4">
            <a:extLst>
              <a:ext uri="{FF2B5EF4-FFF2-40B4-BE49-F238E27FC236}">
                <a16:creationId xmlns:a16="http://schemas.microsoft.com/office/drawing/2014/main" id="{75C9C77B-661E-914B-AD8F-BB2F7D1129D6}"/>
              </a:ext>
            </a:extLst>
          </p:cNvPr>
          <p:cNvSpPr/>
          <p:nvPr userDrawn="1"/>
        </p:nvSpPr>
        <p:spPr>
          <a:xfrm>
            <a:off x="4126521" y="2110155"/>
            <a:ext cx="2145323" cy="2145323"/>
          </a:xfrm>
          <a:prstGeom prst="ellipse">
            <a:avLst/>
          </a:prstGeom>
          <a:solidFill>
            <a:srgbClr val="005E58">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6" name="Oval 5">
            <a:extLst>
              <a:ext uri="{FF2B5EF4-FFF2-40B4-BE49-F238E27FC236}">
                <a16:creationId xmlns:a16="http://schemas.microsoft.com/office/drawing/2014/main" id="{BDE16738-EACC-444A-B7DB-6A9E57D8C19B}"/>
              </a:ext>
            </a:extLst>
          </p:cNvPr>
          <p:cNvSpPr/>
          <p:nvPr userDrawn="1"/>
        </p:nvSpPr>
        <p:spPr>
          <a:xfrm>
            <a:off x="5955321" y="2110155"/>
            <a:ext cx="2145323" cy="2145323"/>
          </a:xfrm>
          <a:prstGeom prst="ellipse">
            <a:avLst/>
          </a:prstGeom>
          <a:solidFill>
            <a:srgbClr val="EF7545">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7" name="Oval 6">
            <a:extLst>
              <a:ext uri="{FF2B5EF4-FFF2-40B4-BE49-F238E27FC236}">
                <a16:creationId xmlns:a16="http://schemas.microsoft.com/office/drawing/2014/main" id="{4E0DD1D6-BEC1-574C-8338-416C29664A24}"/>
              </a:ext>
            </a:extLst>
          </p:cNvPr>
          <p:cNvSpPr/>
          <p:nvPr userDrawn="1"/>
        </p:nvSpPr>
        <p:spPr>
          <a:xfrm>
            <a:off x="5955321" y="3896307"/>
            <a:ext cx="2145323" cy="2145323"/>
          </a:xfrm>
          <a:prstGeom prst="ellipse">
            <a:avLst/>
          </a:prstGeom>
          <a:solidFill>
            <a:srgbClr val="31B49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8" name="Oval 7">
            <a:extLst>
              <a:ext uri="{FF2B5EF4-FFF2-40B4-BE49-F238E27FC236}">
                <a16:creationId xmlns:a16="http://schemas.microsoft.com/office/drawing/2014/main" id="{CE251195-1C06-AE48-88F6-DEF0E81E645F}"/>
              </a:ext>
            </a:extLst>
          </p:cNvPr>
          <p:cNvSpPr/>
          <p:nvPr userDrawn="1"/>
        </p:nvSpPr>
        <p:spPr>
          <a:xfrm>
            <a:off x="4179274" y="3896307"/>
            <a:ext cx="2145323" cy="2145323"/>
          </a:xfrm>
          <a:prstGeom prst="ellipse">
            <a:avLst/>
          </a:prstGeom>
          <a:solidFill>
            <a:srgbClr val="A7D4DE">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9" name="Text Placeholder 2">
            <a:extLst>
              <a:ext uri="{FF2B5EF4-FFF2-40B4-BE49-F238E27FC236}">
                <a16:creationId xmlns:a16="http://schemas.microsoft.com/office/drawing/2014/main" id="{59CC256F-9FCD-534D-931F-6E03A016142B}"/>
              </a:ext>
            </a:extLst>
          </p:cNvPr>
          <p:cNvSpPr>
            <a:spLocks noGrp="1"/>
          </p:cNvSpPr>
          <p:nvPr>
            <p:ph type="body" sz="quarter" idx="15" hasCustomPrompt="1"/>
          </p:nvPr>
        </p:nvSpPr>
        <p:spPr>
          <a:xfrm>
            <a:off x="8253045" y="4435064"/>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10" name="Text Placeholder 2">
            <a:extLst>
              <a:ext uri="{FF2B5EF4-FFF2-40B4-BE49-F238E27FC236}">
                <a16:creationId xmlns:a16="http://schemas.microsoft.com/office/drawing/2014/main" id="{58A272E4-3375-914D-ADCD-6212FA2173B7}"/>
              </a:ext>
            </a:extLst>
          </p:cNvPr>
          <p:cNvSpPr>
            <a:spLocks noGrp="1"/>
          </p:cNvSpPr>
          <p:nvPr>
            <p:ph type="body" sz="quarter" idx="16" hasCustomPrompt="1"/>
          </p:nvPr>
        </p:nvSpPr>
        <p:spPr>
          <a:xfrm>
            <a:off x="8253045" y="2469329"/>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11" name="Text Placeholder 2">
            <a:extLst>
              <a:ext uri="{FF2B5EF4-FFF2-40B4-BE49-F238E27FC236}">
                <a16:creationId xmlns:a16="http://schemas.microsoft.com/office/drawing/2014/main" id="{637CB4DB-859B-0A45-947F-A90D62977AFF}"/>
              </a:ext>
            </a:extLst>
          </p:cNvPr>
          <p:cNvSpPr>
            <a:spLocks noGrp="1"/>
          </p:cNvSpPr>
          <p:nvPr>
            <p:ph type="body" sz="quarter" idx="17" hasCustomPrompt="1"/>
          </p:nvPr>
        </p:nvSpPr>
        <p:spPr>
          <a:xfrm>
            <a:off x="6283569" y="2856190"/>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2" name="Text Placeholder 2">
            <a:extLst>
              <a:ext uri="{FF2B5EF4-FFF2-40B4-BE49-F238E27FC236}">
                <a16:creationId xmlns:a16="http://schemas.microsoft.com/office/drawing/2014/main" id="{FB08AF07-BA9E-AA48-B1AF-1B8CCCCEF8D0}"/>
              </a:ext>
            </a:extLst>
          </p:cNvPr>
          <p:cNvSpPr>
            <a:spLocks noGrp="1"/>
          </p:cNvSpPr>
          <p:nvPr>
            <p:ph type="body" sz="quarter" idx="18" hasCustomPrompt="1"/>
          </p:nvPr>
        </p:nvSpPr>
        <p:spPr>
          <a:xfrm>
            <a:off x="4443043" y="2856190"/>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3" name="Text Placeholder 2">
            <a:extLst>
              <a:ext uri="{FF2B5EF4-FFF2-40B4-BE49-F238E27FC236}">
                <a16:creationId xmlns:a16="http://schemas.microsoft.com/office/drawing/2014/main" id="{8710B9AE-E92E-844F-8D79-BB9E99469DC1}"/>
              </a:ext>
            </a:extLst>
          </p:cNvPr>
          <p:cNvSpPr>
            <a:spLocks noGrp="1"/>
          </p:cNvSpPr>
          <p:nvPr>
            <p:ph type="body" sz="quarter" idx="19" hasCustomPrompt="1"/>
          </p:nvPr>
        </p:nvSpPr>
        <p:spPr>
          <a:xfrm>
            <a:off x="4431318" y="4722783"/>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4" name="Text Placeholder 2">
            <a:extLst>
              <a:ext uri="{FF2B5EF4-FFF2-40B4-BE49-F238E27FC236}">
                <a16:creationId xmlns:a16="http://schemas.microsoft.com/office/drawing/2014/main" id="{D160A26D-8FAB-E844-AEED-81D09E00495C}"/>
              </a:ext>
            </a:extLst>
          </p:cNvPr>
          <p:cNvSpPr>
            <a:spLocks noGrp="1"/>
          </p:cNvSpPr>
          <p:nvPr>
            <p:ph type="body" sz="quarter" idx="20" hasCustomPrompt="1"/>
          </p:nvPr>
        </p:nvSpPr>
        <p:spPr>
          <a:xfrm>
            <a:off x="6271843" y="4715109"/>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Tree>
    <p:extLst>
      <p:ext uri="{BB962C8B-B14F-4D97-AF65-F5344CB8AC3E}">
        <p14:creationId xmlns:p14="http://schemas.microsoft.com/office/powerpoint/2010/main" val="343418836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Pipeline, color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ABBA057-2185-3349-B074-F9A16E0A22C9}"/>
              </a:ext>
            </a:extLst>
          </p:cNvPr>
          <p:cNvGrpSpPr/>
          <p:nvPr userDrawn="1"/>
        </p:nvGrpSpPr>
        <p:grpSpPr>
          <a:xfrm>
            <a:off x="839683" y="2746291"/>
            <a:ext cx="11242796" cy="1925111"/>
            <a:chOff x="838202" y="2647746"/>
            <a:chExt cx="11244260" cy="1925362"/>
          </a:xfrm>
        </p:grpSpPr>
        <p:sp>
          <p:nvSpPr>
            <p:cNvPr id="9" name="Freeform: Shape 42">
              <a:extLst>
                <a:ext uri="{FF2B5EF4-FFF2-40B4-BE49-F238E27FC236}">
                  <a16:creationId xmlns:a16="http://schemas.microsoft.com/office/drawing/2014/main" id="{D0681222-3E06-6C4C-90EB-E9A65E487260}"/>
                </a:ext>
              </a:extLst>
            </p:cNvPr>
            <p:cNvSpPr/>
            <p:nvPr/>
          </p:nvSpPr>
          <p:spPr bwMode="auto">
            <a:xfrm>
              <a:off x="11696219" y="2647746"/>
              <a:ext cx="247890" cy="1925362"/>
            </a:xfrm>
            <a:custGeom>
              <a:avLst/>
              <a:gdLst>
                <a:gd name="connsiteX0" fmla="*/ 0 w 247890"/>
                <a:gd name="connsiteY0" fmla="*/ 0 h 1925362"/>
                <a:gd name="connsiteX1" fmla="*/ 25344 w 247890"/>
                <a:gd name="connsiteY1" fmla="*/ 4970 h 1925362"/>
                <a:gd name="connsiteX2" fmla="*/ 247890 w 247890"/>
                <a:gd name="connsiteY2" fmla="*/ 962681 h 1925362"/>
                <a:gd name="connsiteX3" fmla="*/ 25344 w 247890"/>
                <a:gd name="connsiteY3" fmla="*/ 1920392 h 1925362"/>
                <a:gd name="connsiteX4" fmla="*/ 0 w 247890"/>
                <a:gd name="connsiteY4" fmla="*/ 1925362 h 1925362"/>
                <a:gd name="connsiteX5" fmla="*/ 0 w 247890"/>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0" h="1925362">
                  <a:moveTo>
                    <a:pt x="0" y="0"/>
                  </a:moveTo>
                  <a:lnTo>
                    <a:pt x="25344" y="4970"/>
                  </a:lnTo>
                  <a:cubicBezTo>
                    <a:pt x="150345" y="54269"/>
                    <a:pt x="247890" y="464237"/>
                    <a:pt x="247890" y="962681"/>
                  </a:cubicBezTo>
                  <a:cubicBezTo>
                    <a:pt x="247890" y="1461126"/>
                    <a:pt x="150345" y="1871093"/>
                    <a:pt x="25344" y="1920392"/>
                  </a:cubicBezTo>
                  <a:lnTo>
                    <a:pt x="0" y="1925362"/>
                  </a:lnTo>
                  <a:lnTo>
                    <a:pt x="0" y="0"/>
                  </a:ln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0" name="Freeform: Shape 41">
              <a:extLst>
                <a:ext uri="{FF2B5EF4-FFF2-40B4-BE49-F238E27FC236}">
                  <a16:creationId xmlns:a16="http://schemas.microsoft.com/office/drawing/2014/main" id="{5EC7D074-F283-3948-A5F6-734E910FF292}"/>
                </a:ext>
              </a:extLst>
            </p:cNvPr>
            <p:cNvSpPr/>
            <p:nvPr/>
          </p:nvSpPr>
          <p:spPr bwMode="auto">
            <a:xfrm>
              <a:off x="11448327" y="2647746"/>
              <a:ext cx="247892" cy="1925362"/>
            </a:xfrm>
            <a:custGeom>
              <a:avLst/>
              <a:gdLst>
                <a:gd name="connsiteX0" fmla="*/ 247891 w 247892"/>
                <a:gd name="connsiteY0" fmla="*/ 0 h 1925362"/>
                <a:gd name="connsiteX1" fmla="*/ 247892 w 247892"/>
                <a:gd name="connsiteY1" fmla="*/ 0 h 1925362"/>
                <a:gd name="connsiteX2" fmla="*/ 247892 w 247892"/>
                <a:gd name="connsiteY2" fmla="*/ 1925362 h 1925362"/>
                <a:gd name="connsiteX3" fmla="*/ 247891 w 247892"/>
                <a:gd name="connsiteY3" fmla="*/ 1925362 h 1925362"/>
                <a:gd name="connsiteX4" fmla="*/ 0 w 247892"/>
                <a:gd name="connsiteY4" fmla="*/ 962681 h 1925362"/>
                <a:gd name="connsiteX5" fmla="*/ 247891 w 247892"/>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2" h="1925362">
                  <a:moveTo>
                    <a:pt x="247891" y="0"/>
                  </a:moveTo>
                  <a:lnTo>
                    <a:pt x="247892" y="0"/>
                  </a:lnTo>
                  <a:lnTo>
                    <a:pt x="247892" y="1925362"/>
                  </a:lnTo>
                  <a:lnTo>
                    <a:pt x="247891" y="1925362"/>
                  </a:lnTo>
                  <a:cubicBezTo>
                    <a:pt x="110985" y="1925362"/>
                    <a:pt x="0" y="1494355"/>
                    <a:pt x="0" y="962681"/>
                  </a:cubicBezTo>
                  <a:cubicBezTo>
                    <a:pt x="0" y="431007"/>
                    <a:pt x="110985" y="0"/>
                    <a:pt x="247891" y="0"/>
                  </a:cubicBez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1" name="Rectangle 10">
              <a:extLst>
                <a:ext uri="{FF2B5EF4-FFF2-40B4-BE49-F238E27FC236}">
                  <a16:creationId xmlns:a16="http://schemas.microsoft.com/office/drawing/2014/main" id="{4D081180-C04D-F44E-94A2-79C45CEDD3E6}"/>
                </a:ext>
              </a:extLst>
            </p:cNvPr>
            <p:cNvSpPr/>
            <p:nvPr/>
          </p:nvSpPr>
          <p:spPr bwMode="auto">
            <a:xfrm flipH="1">
              <a:off x="878681" y="3429000"/>
              <a:ext cx="11203781" cy="362858"/>
            </a:xfrm>
            <a:prstGeom prst="rect">
              <a:avLst/>
            </a:prstGeom>
            <a:solidFill>
              <a:schemeClr val="bg1">
                <a:lumMod val="85000"/>
              </a:schemeClr>
            </a:solidFill>
            <a:ln>
              <a:noFill/>
            </a:ln>
          </p:spPr>
          <p:txBody>
            <a:bodyPr vert="horz" wrap="square" lIns="91428" tIns="45714" rIns="91428" bIns="45714" numCol="1" rtlCol="0" anchor="t" anchorCtr="0" compatLnSpc="1">
              <a:prstTxWarp prst="textNoShape">
                <a:avLst/>
              </a:prstTxWarp>
              <a:normAutofit lnSpcReduction="10000"/>
            </a:bodyPr>
            <a:lstStyle/>
            <a:p>
              <a:pPr algn="l"/>
              <a:endParaRPr lang="en-US" sz="1800" noProof="0"/>
            </a:p>
          </p:txBody>
        </p:sp>
        <p:sp>
          <p:nvSpPr>
            <p:cNvPr id="12" name="Oval 11">
              <a:extLst>
                <a:ext uri="{FF2B5EF4-FFF2-40B4-BE49-F238E27FC236}">
                  <a16:creationId xmlns:a16="http://schemas.microsoft.com/office/drawing/2014/main" id="{1D6A59FF-F2CD-7444-98C6-14202A2F5EF4}"/>
                </a:ext>
              </a:extLst>
            </p:cNvPr>
            <p:cNvSpPr/>
            <p:nvPr/>
          </p:nvSpPr>
          <p:spPr bwMode="auto">
            <a:xfrm flipH="1">
              <a:off x="838202" y="3428998"/>
              <a:ext cx="93436" cy="362858"/>
            </a:xfrm>
            <a:prstGeom prst="ellipse">
              <a:avLst/>
            </a:pr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fontScale="70000" lnSpcReduction="20000"/>
            </a:bodyPr>
            <a:lstStyle/>
            <a:p>
              <a:pPr algn="l"/>
              <a:endParaRPr lang="en-US" sz="1800" noProof="0"/>
            </a:p>
          </p:txBody>
        </p:sp>
      </p:grpSp>
      <p:sp>
        <p:nvSpPr>
          <p:cNvPr id="14" name="Cylinder 4">
            <a:extLst>
              <a:ext uri="{FF2B5EF4-FFF2-40B4-BE49-F238E27FC236}">
                <a16:creationId xmlns:a16="http://schemas.microsoft.com/office/drawing/2014/main" id="{B4DF177C-4C6A-D044-B4D6-BA50A1BA5612}"/>
              </a:ext>
            </a:extLst>
          </p:cNvPr>
          <p:cNvSpPr/>
          <p:nvPr userDrawn="1"/>
        </p:nvSpPr>
        <p:spPr bwMode="auto">
          <a:xfrm rot="16200000">
            <a:off x="1599767" y="3200913"/>
            <a:ext cx="362812" cy="1015868"/>
          </a:xfrm>
          <a:prstGeom prst="can">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5" name="Straight Arrow Connector 14">
            <a:extLst>
              <a:ext uri="{FF2B5EF4-FFF2-40B4-BE49-F238E27FC236}">
                <a16:creationId xmlns:a16="http://schemas.microsoft.com/office/drawing/2014/main" id="{DBEA5E7D-DA51-2749-99F2-C8B1DD47DEA8}"/>
              </a:ext>
            </a:extLst>
          </p:cNvPr>
          <p:cNvCxnSpPr>
            <a:cxnSpLocks/>
          </p:cNvCxnSpPr>
          <p:nvPr userDrawn="1"/>
        </p:nvCxnSpPr>
        <p:spPr>
          <a:xfrm>
            <a:off x="1781171" y="3890250"/>
            <a:ext cx="0" cy="332426"/>
          </a:xfrm>
          <a:prstGeom prst="straightConnector1">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7" name="Cylinder 16">
            <a:extLst>
              <a:ext uri="{FF2B5EF4-FFF2-40B4-BE49-F238E27FC236}">
                <a16:creationId xmlns:a16="http://schemas.microsoft.com/office/drawing/2014/main" id="{637AC8B6-ACA1-AE44-AD45-034B1BF28523}"/>
              </a:ext>
            </a:extLst>
          </p:cNvPr>
          <p:cNvSpPr/>
          <p:nvPr userDrawn="1"/>
        </p:nvSpPr>
        <p:spPr bwMode="auto">
          <a:xfrm rot="16200000">
            <a:off x="5565813" y="3200913"/>
            <a:ext cx="362812"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1EF7CF87-D714-1A44-A3FB-1066B4806CD0}"/>
              </a:ext>
            </a:extLst>
          </p:cNvPr>
          <p:cNvCxnSpPr>
            <a:cxnSpLocks/>
          </p:cNvCxnSpPr>
          <p:nvPr userDrawn="1"/>
        </p:nvCxnSpPr>
        <p:spPr>
          <a:xfrm>
            <a:off x="5747218" y="3890250"/>
            <a:ext cx="0" cy="332426"/>
          </a:xfrm>
          <a:prstGeom prst="straightConnector1">
            <a:avLst/>
          </a:prstGeom>
          <a:ln>
            <a:solidFill>
              <a:schemeClr val="accent4"/>
            </a:solidFill>
            <a:tailEnd type="oval"/>
          </a:ln>
        </p:spPr>
        <p:style>
          <a:lnRef idx="1">
            <a:schemeClr val="accent1"/>
          </a:lnRef>
          <a:fillRef idx="0">
            <a:schemeClr val="accent1"/>
          </a:fillRef>
          <a:effectRef idx="0">
            <a:schemeClr val="accent1"/>
          </a:effectRef>
          <a:fontRef idx="minor">
            <a:schemeClr val="tx1"/>
          </a:fontRef>
        </p:style>
      </p:cxnSp>
      <p:sp>
        <p:nvSpPr>
          <p:cNvPr id="20" name="Cylinder 21">
            <a:extLst>
              <a:ext uri="{FF2B5EF4-FFF2-40B4-BE49-F238E27FC236}">
                <a16:creationId xmlns:a16="http://schemas.microsoft.com/office/drawing/2014/main" id="{8055CF54-9F72-B34C-94A1-0D43CADF3BE6}"/>
              </a:ext>
            </a:extLst>
          </p:cNvPr>
          <p:cNvSpPr/>
          <p:nvPr userDrawn="1"/>
        </p:nvSpPr>
        <p:spPr bwMode="auto">
          <a:xfrm rot="16200000">
            <a:off x="9531858" y="3200911"/>
            <a:ext cx="362812"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2069643-9932-BF4C-B860-65708AB2EDE7}"/>
              </a:ext>
            </a:extLst>
          </p:cNvPr>
          <p:cNvCxnSpPr>
            <a:cxnSpLocks/>
          </p:cNvCxnSpPr>
          <p:nvPr userDrawn="1"/>
        </p:nvCxnSpPr>
        <p:spPr>
          <a:xfrm>
            <a:off x="9713262" y="3890250"/>
            <a:ext cx="0" cy="332426"/>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23" name="Cylinder 26">
            <a:extLst>
              <a:ext uri="{FF2B5EF4-FFF2-40B4-BE49-F238E27FC236}">
                <a16:creationId xmlns:a16="http://schemas.microsoft.com/office/drawing/2014/main" id="{3A2347DF-1E7C-6E4F-B7CE-ABE6F23E9682}"/>
              </a:ext>
            </a:extLst>
          </p:cNvPr>
          <p:cNvSpPr/>
          <p:nvPr userDrawn="1"/>
        </p:nvSpPr>
        <p:spPr bwMode="auto">
          <a:xfrm rot="5400000" flipV="1">
            <a:off x="7548836" y="3200913"/>
            <a:ext cx="362812" cy="1015868"/>
          </a:xfrm>
          <a:prstGeom prst="can">
            <a:avLst/>
          </a:prstGeom>
          <a:solidFill>
            <a:schemeClr val="accent6"/>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accent6"/>
              </a:solidFill>
              <a:latin typeface="Arial" panose="020B0604020202020204" pitchFamily="34"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12D623E4-68EE-604E-8A79-D90F72B85C9A}"/>
              </a:ext>
            </a:extLst>
          </p:cNvPr>
          <p:cNvCxnSpPr>
            <a:cxnSpLocks/>
          </p:cNvCxnSpPr>
          <p:nvPr userDrawn="1"/>
        </p:nvCxnSpPr>
        <p:spPr>
          <a:xfrm flipV="1">
            <a:off x="7730239" y="3195018"/>
            <a:ext cx="0" cy="332426"/>
          </a:xfrm>
          <a:prstGeom prst="straightConnector1">
            <a:avLst/>
          </a:prstGeom>
          <a:ln>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26" name="Cylinder 31">
            <a:extLst>
              <a:ext uri="{FF2B5EF4-FFF2-40B4-BE49-F238E27FC236}">
                <a16:creationId xmlns:a16="http://schemas.microsoft.com/office/drawing/2014/main" id="{AE3763F0-B833-FE47-8FA1-A16F1D294086}"/>
              </a:ext>
            </a:extLst>
          </p:cNvPr>
          <p:cNvSpPr/>
          <p:nvPr userDrawn="1"/>
        </p:nvSpPr>
        <p:spPr bwMode="auto">
          <a:xfrm rot="5400000" flipV="1">
            <a:off x="3582790" y="3200913"/>
            <a:ext cx="362812" cy="1015868"/>
          </a:xfrm>
          <a:prstGeom prst="can">
            <a:avLst/>
          </a:prstGeom>
          <a:solidFill>
            <a:schemeClr val="bg2"/>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7" name="Straight Arrow Connector 26">
            <a:extLst>
              <a:ext uri="{FF2B5EF4-FFF2-40B4-BE49-F238E27FC236}">
                <a16:creationId xmlns:a16="http://schemas.microsoft.com/office/drawing/2014/main" id="{BA32BFA7-0A43-114F-B03C-7A3559016D82}"/>
              </a:ext>
            </a:extLst>
          </p:cNvPr>
          <p:cNvCxnSpPr>
            <a:cxnSpLocks/>
          </p:cNvCxnSpPr>
          <p:nvPr userDrawn="1"/>
        </p:nvCxnSpPr>
        <p:spPr>
          <a:xfrm flipV="1">
            <a:off x="3764194" y="3195018"/>
            <a:ext cx="0" cy="332426"/>
          </a:xfrm>
          <a:prstGeom prst="straightConnector1">
            <a:avLst/>
          </a:prstGeom>
          <a:ln>
            <a:solidFill>
              <a:schemeClr val="bg2"/>
            </a:solidFill>
            <a:tailEnd type="oval"/>
          </a:ln>
        </p:spPr>
        <p:style>
          <a:lnRef idx="1">
            <a:schemeClr val="accent1"/>
          </a:lnRef>
          <a:fillRef idx="0">
            <a:schemeClr val="accent1"/>
          </a:fillRef>
          <a:effectRef idx="0">
            <a:schemeClr val="accent1"/>
          </a:effectRef>
          <a:fontRef idx="minor">
            <a:schemeClr val="tx1"/>
          </a:fontRef>
        </p:style>
      </p:cxnSp>
      <p:sp>
        <p:nvSpPr>
          <p:cNvPr id="28" name="Freeform: Shape 40">
            <a:extLst>
              <a:ext uri="{FF2B5EF4-FFF2-40B4-BE49-F238E27FC236}">
                <a16:creationId xmlns:a16="http://schemas.microsoft.com/office/drawing/2014/main" id="{2F9991FA-ED74-D24D-B2B2-AF6384836BAF}"/>
              </a:ext>
            </a:extLst>
          </p:cNvPr>
          <p:cNvSpPr/>
          <p:nvPr userDrawn="1"/>
        </p:nvSpPr>
        <p:spPr bwMode="auto">
          <a:xfrm>
            <a:off x="11696286" y="2746291"/>
            <a:ext cx="495715" cy="1925111"/>
          </a:xfrm>
          <a:custGeom>
            <a:avLst/>
            <a:gdLst>
              <a:gd name="connsiteX0" fmla="*/ 0 w 495780"/>
              <a:gd name="connsiteY0" fmla="*/ 0 h 1925362"/>
              <a:gd name="connsiteX1" fmla="*/ 495780 w 495780"/>
              <a:gd name="connsiteY1" fmla="*/ 0 h 1925362"/>
              <a:gd name="connsiteX2" fmla="*/ 495780 w 495780"/>
              <a:gd name="connsiteY2" fmla="*/ 1925362 h 1925362"/>
              <a:gd name="connsiteX3" fmla="*/ 0 w 495780"/>
              <a:gd name="connsiteY3" fmla="*/ 1925362 h 1925362"/>
              <a:gd name="connsiteX4" fmla="*/ 0 w 495780"/>
              <a:gd name="connsiteY4" fmla="*/ 1925362 h 1925362"/>
              <a:gd name="connsiteX5" fmla="*/ 25344 w 495780"/>
              <a:gd name="connsiteY5" fmla="*/ 1920392 h 1925362"/>
              <a:gd name="connsiteX6" fmla="*/ 247890 w 495780"/>
              <a:gd name="connsiteY6" fmla="*/ 962681 h 1925362"/>
              <a:gd name="connsiteX7" fmla="*/ 25344 w 495780"/>
              <a:gd name="connsiteY7" fmla="*/ 4970 h 1925362"/>
              <a:gd name="connsiteX8" fmla="*/ 0 w 495780"/>
              <a:gd name="connsiteY8" fmla="*/ 0 h 1925362"/>
              <a:gd name="connsiteX9" fmla="*/ 0 w 495780"/>
              <a:gd name="connsiteY9"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780" h="1925362">
                <a:moveTo>
                  <a:pt x="0" y="0"/>
                </a:moveTo>
                <a:lnTo>
                  <a:pt x="495780" y="0"/>
                </a:lnTo>
                <a:lnTo>
                  <a:pt x="495780" y="1925362"/>
                </a:lnTo>
                <a:lnTo>
                  <a:pt x="0" y="1925362"/>
                </a:lnTo>
                <a:lnTo>
                  <a:pt x="0" y="1925362"/>
                </a:lnTo>
                <a:lnTo>
                  <a:pt x="25344" y="1920392"/>
                </a:lnTo>
                <a:cubicBezTo>
                  <a:pt x="150345" y="1871093"/>
                  <a:pt x="247890" y="1461126"/>
                  <a:pt x="247890" y="962681"/>
                </a:cubicBezTo>
                <a:cubicBezTo>
                  <a:pt x="247890" y="464237"/>
                  <a:pt x="150345" y="54269"/>
                  <a:pt x="25344" y="4970"/>
                </a:cubicBezTo>
                <a:lnTo>
                  <a:pt x="0" y="0"/>
                </a:lnTo>
                <a:lnTo>
                  <a:pt x="0" y="0"/>
                </a:lnTo>
                <a:close/>
              </a:path>
            </a:pathLst>
          </a:custGeom>
          <a:solidFill>
            <a:srgbClr val="A6A6A6"/>
          </a:solidFill>
          <a:ln>
            <a:noFill/>
          </a:ln>
        </p:spPr>
        <p:txBody>
          <a:bodyPr vert="horz" wrap="square" lIns="91416" tIns="45708" rIns="91416" bIns="45708" numCol="1" rtlCol="0" anchor="t" anchorCtr="0" compatLnSpc="1">
            <a:prstTxWarp prst="textNoShape">
              <a:avLst/>
            </a:prstTxWarp>
            <a:normAutofit/>
          </a:bodyPr>
          <a:lstStyle/>
          <a:p>
            <a:pPr algn="l"/>
            <a:endParaRPr lang="en-US" sz="1800" noProof="0"/>
          </a:p>
        </p:txBody>
      </p:sp>
      <p:sp>
        <p:nvSpPr>
          <p:cNvPr id="30" name="Text Placeholder 2">
            <a:extLst>
              <a:ext uri="{FF2B5EF4-FFF2-40B4-BE49-F238E27FC236}">
                <a16:creationId xmlns:a16="http://schemas.microsoft.com/office/drawing/2014/main" id="{CC6EF723-F3C0-6E45-92D3-8A39F5AA13EC}"/>
              </a:ext>
            </a:extLst>
          </p:cNvPr>
          <p:cNvSpPr>
            <a:spLocks noGrp="1"/>
          </p:cNvSpPr>
          <p:nvPr>
            <p:ph type="body" sz="quarter" idx="18" hasCustomPrompt="1"/>
          </p:nvPr>
        </p:nvSpPr>
        <p:spPr>
          <a:xfrm>
            <a:off x="1235425" y="4438642"/>
            <a:ext cx="1974574" cy="293688"/>
          </a:xfrm>
          <a:prstGeom prst="rect">
            <a:avLst/>
          </a:prstGeom>
        </p:spPr>
        <p:txBody>
          <a:bodyPr/>
          <a:lstStyle>
            <a:lvl1pPr marL="0" indent="0" algn="l">
              <a:buNone/>
              <a:defRPr sz="1400" b="1">
                <a:solidFill>
                  <a:schemeClr val="accent1"/>
                </a:solidFill>
                <a:latin typeface="Arial" panose="020B0604020202020204" pitchFamily="34" charset="0"/>
                <a:cs typeface="Arial" panose="020B0604020202020204" pitchFamily="34" charset="0"/>
              </a:defRPr>
            </a:lvl1pPr>
            <a:lvl2pPr marL="457135" indent="0">
              <a:buNone/>
              <a:defRPr sz="1200"/>
            </a:lvl2pPr>
            <a:lvl3pPr marL="914273" indent="0">
              <a:buNone/>
              <a:defRPr sz="1200"/>
            </a:lvl3pPr>
            <a:lvl4pPr marL="1371408" indent="0">
              <a:buNone/>
              <a:defRPr sz="1200"/>
            </a:lvl4pPr>
            <a:lvl5pPr marL="1828544" indent="0">
              <a:buNone/>
              <a:defRPr sz="1200"/>
            </a:lvl5pPr>
          </a:lstStyle>
          <a:p>
            <a:pPr lvl="0"/>
            <a:r>
              <a:rPr lang="en-US" noProof="0"/>
              <a:t>LOREM IPSUM</a:t>
            </a:r>
          </a:p>
        </p:txBody>
      </p:sp>
      <p:sp>
        <p:nvSpPr>
          <p:cNvPr id="35" name="Text Placeholder 2">
            <a:extLst>
              <a:ext uri="{FF2B5EF4-FFF2-40B4-BE49-F238E27FC236}">
                <a16:creationId xmlns:a16="http://schemas.microsoft.com/office/drawing/2014/main" id="{1505EBB2-41DF-F94E-8728-718D3BE48257}"/>
              </a:ext>
            </a:extLst>
          </p:cNvPr>
          <p:cNvSpPr>
            <a:spLocks noGrp="1"/>
          </p:cNvSpPr>
          <p:nvPr>
            <p:ph type="body" sz="quarter" idx="20" hasCustomPrompt="1"/>
          </p:nvPr>
        </p:nvSpPr>
        <p:spPr>
          <a:xfrm>
            <a:off x="3209999" y="1748450"/>
            <a:ext cx="2004940" cy="293688"/>
          </a:xfrm>
          <a:prstGeom prst="rect">
            <a:avLst/>
          </a:prstGeom>
        </p:spPr>
        <p:txBody>
          <a:bodyPr/>
          <a:lstStyle>
            <a:lvl1pPr marL="0" indent="0" algn="l">
              <a:buNone/>
              <a:defRPr sz="1400" b="1">
                <a:solidFill>
                  <a:schemeClr val="bg2"/>
                </a:solidFill>
                <a:latin typeface="Arial" panose="020B0604020202020204" pitchFamily="34" charset="0"/>
                <a:cs typeface="Arial" panose="020B0604020202020204" pitchFamily="34" charset="0"/>
              </a:defRPr>
            </a:lvl1pPr>
            <a:lvl2pPr marL="457135" indent="0">
              <a:buNone/>
              <a:defRPr sz="1200"/>
            </a:lvl2pPr>
            <a:lvl3pPr marL="914273" indent="0">
              <a:buNone/>
              <a:defRPr sz="1200"/>
            </a:lvl3pPr>
            <a:lvl4pPr marL="1371408" indent="0">
              <a:buNone/>
              <a:defRPr sz="1200"/>
            </a:lvl4pPr>
            <a:lvl5pPr marL="1828544" indent="0">
              <a:buNone/>
              <a:defRPr sz="1200"/>
            </a:lvl5pPr>
          </a:lstStyle>
          <a:p>
            <a:pPr lvl="0"/>
            <a:r>
              <a:rPr lang="en-US" noProof="0"/>
              <a:t>LOREM IPSUM</a:t>
            </a:r>
          </a:p>
        </p:txBody>
      </p:sp>
      <p:sp>
        <p:nvSpPr>
          <p:cNvPr id="37" name="Text Placeholder 2">
            <a:extLst>
              <a:ext uri="{FF2B5EF4-FFF2-40B4-BE49-F238E27FC236}">
                <a16:creationId xmlns:a16="http://schemas.microsoft.com/office/drawing/2014/main" id="{04BDB512-C785-2047-871A-D6ED6FB7C760}"/>
              </a:ext>
            </a:extLst>
          </p:cNvPr>
          <p:cNvSpPr>
            <a:spLocks noGrp="1"/>
          </p:cNvSpPr>
          <p:nvPr>
            <p:ph type="body" sz="quarter" idx="22" hasCustomPrompt="1"/>
          </p:nvPr>
        </p:nvSpPr>
        <p:spPr>
          <a:xfrm>
            <a:off x="5184572" y="4438642"/>
            <a:ext cx="1848586" cy="293688"/>
          </a:xfrm>
          <a:prstGeom prst="rect">
            <a:avLst/>
          </a:prstGeom>
        </p:spPr>
        <p:txBody>
          <a:bodyPr/>
          <a:lstStyle>
            <a:lvl1pPr marL="0" indent="0" algn="l">
              <a:buNone/>
              <a:defRPr sz="1400" b="1">
                <a:solidFill>
                  <a:schemeClr val="accent4"/>
                </a:solidFill>
                <a:latin typeface="Arial" panose="020B0604020202020204" pitchFamily="34" charset="0"/>
                <a:cs typeface="Arial" panose="020B0604020202020204" pitchFamily="34" charset="0"/>
              </a:defRPr>
            </a:lvl1pPr>
            <a:lvl2pPr marL="457135" indent="0">
              <a:buNone/>
              <a:defRPr sz="1200"/>
            </a:lvl2pPr>
            <a:lvl3pPr marL="914273" indent="0">
              <a:buNone/>
              <a:defRPr sz="1200"/>
            </a:lvl3pPr>
            <a:lvl4pPr marL="1371408" indent="0">
              <a:buNone/>
              <a:defRPr sz="1200"/>
            </a:lvl4pPr>
            <a:lvl5pPr marL="1828544" indent="0">
              <a:buNone/>
              <a:defRPr sz="1200"/>
            </a:lvl5pPr>
          </a:lstStyle>
          <a:p>
            <a:pPr lvl="0"/>
            <a:r>
              <a:rPr lang="en-US" noProof="0"/>
              <a:t>LOREM IPSUM</a:t>
            </a:r>
          </a:p>
        </p:txBody>
      </p:sp>
      <p:sp>
        <p:nvSpPr>
          <p:cNvPr id="39" name="Text Placeholder 2">
            <a:extLst>
              <a:ext uri="{FF2B5EF4-FFF2-40B4-BE49-F238E27FC236}">
                <a16:creationId xmlns:a16="http://schemas.microsoft.com/office/drawing/2014/main" id="{1D12F997-17BD-2645-9858-3636BC198B98}"/>
              </a:ext>
            </a:extLst>
          </p:cNvPr>
          <p:cNvSpPr>
            <a:spLocks noGrp="1"/>
          </p:cNvSpPr>
          <p:nvPr>
            <p:ph type="body" sz="quarter" idx="24" hasCustomPrompt="1"/>
          </p:nvPr>
        </p:nvSpPr>
        <p:spPr>
          <a:xfrm>
            <a:off x="6986868" y="1748450"/>
            <a:ext cx="2004938" cy="293688"/>
          </a:xfrm>
          <a:prstGeom prst="rect">
            <a:avLst/>
          </a:prstGeom>
        </p:spPr>
        <p:txBody>
          <a:bodyPr/>
          <a:lstStyle>
            <a:lvl1pPr marL="0" indent="0" algn="l">
              <a:buNone/>
              <a:defRPr sz="1400" b="1">
                <a:solidFill>
                  <a:schemeClr val="accent6"/>
                </a:solidFill>
                <a:latin typeface="Arial" panose="020B0604020202020204" pitchFamily="34" charset="0"/>
                <a:cs typeface="Arial" panose="020B0604020202020204" pitchFamily="34" charset="0"/>
              </a:defRPr>
            </a:lvl1pPr>
            <a:lvl2pPr marL="457135" indent="0">
              <a:buNone/>
              <a:defRPr sz="1200"/>
            </a:lvl2pPr>
            <a:lvl3pPr marL="914273" indent="0">
              <a:buNone/>
              <a:defRPr sz="1200"/>
            </a:lvl3pPr>
            <a:lvl4pPr marL="1371408" indent="0">
              <a:buNone/>
              <a:defRPr sz="1200"/>
            </a:lvl4pPr>
            <a:lvl5pPr marL="1828544" indent="0">
              <a:buNone/>
              <a:defRPr sz="1200"/>
            </a:lvl5pPr>
          </a:lstStyle>
          <a:p>
            <a:pPr lvl="0"/>
            <a:r>
              <a:rPr lang="en-US" noProof="0"/>
              <a:t>LOREM IPSUM</a:t>
            </a:r>
          </a:p>
        </p:txBody>
      </p:sp>
      <p:sp>
        <p:nvSpPr>
          <p:cNvPr id="41" name="Text Placeholder 2">
            <a:extLst>
              <a:ext uri="{FF2B5EF4-FFF2-40B4-BE49-F238E27FC236}">
                <a16:creationId xmlns:a16="http://schemas.microsoft.com/office/drawing/2014/main" id="{38B62111-7FC8-9C43-92A1-370FEBC838AE}"/>
              </a:ext>
            </a:extLst>
          </p:cNvPr>
          <p:cNvSpPr>
            <a:spLocks noGrp="1"/>
          </p:cNvSpPr>
          <p:nvPr>
            <p:ph type="body" sz="quarter" idx="26" hasCustomPrompt="1"/>
          </p:nvPr>
        </p:nvSpPr>
        <p:spPr>
          <a:xfrm>
            <a:off x="9107216" y="4438642"/>
            <a:ext cx="1849357" cy="293688"/>
          </a:xfrm>
          <a:prstGeom prst="rect">
            <a:avLst/>
          </a:prstGeom>
        </p:spPr>
        <p:txBody>
          <a:bodyPr/>
          <a:lstStyle>
            <a:lvl1pPr marL="0" indent="0" algn="l">
              <a:buNone/>
              <a:defRPr sz="1400" b="1">
                <a:solidFill>
                  <a:schemeClr val="accent3"/>
                </a:solidFill>
                <a:latin typeface="Arial" panose="020B0604020202020204" pitchFamily="34" charset="0"/>
                <a:cs typeface="Arial" panose="020B0604020202020204" pitchFamily="34" charset="0"/>
              </a:defRPr>
            </a:lvl1pPr>
            <a:lvl2pPr marL="457135" indent="0">
              <a:buNone/>
              <a:defRPr sz="1200"/>
            </a:lvl2pPr>
            <a:lvl3pPr marL="914273" indent="0">
              <a:buNone/>
              <a:defRPr sz="1200"/>
            </a:lvl3pPr>
            <a:lvl4pPr marL="1371408" indent="0">
              <a:buNone/>
              <a:defRPr sz="1200"/>
            </a:lvl4pPr>
            <a:lvl5pPr marL="1828544" indent="0">
              <a:buNone/>
              <a:defRPr sz="1200"/>
            </a:lvl5pPr>
          </a:lstStyle>
          <a:p>
            <a:pPr lvl="0"/>
            <a:r>
              <a:rPr lang="en-US" noProof="0"/>
              <a:t>LOREM IPSUM</a:t>
            </a:r>
          </a:p>
        </p:txBody>
      </p:sp>
      <p:sp>
        <p:nvSpPr>
          <p:cNvPr id="33" name="Text Placeholder 11">
            <a:extLst>
              <a:ext uri="{FF2B5EF4-FFF2-40B4-BE49-F238E27FC236}">
                <a16:creationId xmlns:a16="http://schemas.microsoft.com/office/drawing/2014/main" id="{F6AE7BD5-BF22-434F-A1C3-8E86FC017A69}"/>
              </a:ext>
            </a:extLst>
          </p:cNvPr>
          <p:cNvSpPr>
            <a:spLocks noGrp="1"/>
          </p:cNvSpPr>
          <p:nvPr>
            <p:ph type="body" sz="quarter" idx="29" hasCustomPrompt="1"/>
          </p:nvPr>
        </p:nvSpPr>
        <p:spPr>
          <a:xfrm>
            <a:off x="1235420" y="4694757"/>
            <a:ext cx="1974574" cy="1090045"/>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4" name="Text Placeholder 11">
            <a:extLst>
              <a:ext uri="{FF2B5EF4-FFF2-40B4-BE49-F238E27FC236}">
                <a16:creationId xmlns:a16="http://schemas.microsoft.com/office/drawing/2014/main" id="{65D748EF-853C-D149-92BC-78FB024E59B8}"/>
              </a:ext>
            </a:extLst>
          </p:cNvPr>
          <p:cNvSpPr>
            <a:spLocks noGrp="1"/>
          </p:cNvSpPr>
          <p:nvPr>
            <p:ph type="body" sz="quarter" idx="30" hasCustomPrompt="1"/>
          </p:nvPr>
        </p:nvSpPr>
        <p:spPr>
          <a:xfrm>
            <a:off x="5180106" y="4694754"/>
            <a:ext cx="1853054" cy="1090048"/>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44" name="Text Placeholder 11">
            <a:extLst>
              <a:ext uri="{FF2B5EF4-FFF2-40B4-BE49-F238E27FC236}">
                <a16:creationId xmlns:a16="http://schemas.microsoft.com/office/drawing/2014/main" id="{EF978D4B-8653-0B4B-B386-561D790A0861}"/>
              </a:ext>
            </a:extLst>
          </p:cNvPr>
          <p:cNvSpPr>
            <a:spLocks noGrp="1"/>
          </p:cNvSpPr>
          <p:nvPr>
            <p:ph type="body" sz="quarter" idx="31" hasCustomPrompt="1"/>
          </p:nvPr>
        </p:nvSpPr>
        <p:spPr>
          <a:xfrm>
            <a:off x="9103522" y="4694754"/>
            <a:ext cx="1853054" cy="1090048"/>
          </a:xfrm>
          <a:prstGeom prst="rect">
            <a:avLst/>
          </a:prstGeom>
        </p:spPr>
        <p:txBody>
          <a:bodyPr/>
          <a:lstStyle>
            <a:lvl1pPr marL="0" indent="0">
              <a:buNone/>
              <a:defRPr sz="1100">
                <a:solidFill>
                  <a:schemeClr val="tx1"/>
                </a:solidFill>
              </a:defRPr>
            </a:lvl1pPr>
          </a:lstStyle>
          <a:p>
            <a:pPr lvl="0"/>
            <a:r>
              <a:rPr lang="en-US"/>
              <a:t>Lorem ipsum dolor …</a:t>
            </a:r>
            <a:endParaRPr lang="da-DK"/>
          </a:p>
        </p:txBody>
      </p:sp>
      <p:sp>
        <p:nvSpPr>
          <p:cNvPr id="45" name="Text Placeholder 11">
            <a:extLst>
              <a:ext uri="{FF2B5EF4-FFF2-40B4-BE49-F238E27FC236}">
                <a16:creationId xmlns:a16="http://schemas.microsoft.com/office/drawing/2014/main" id="{AD221925-642C-4D43-A140-9168A0795764}"/>
              </a:ext>
            </a:extLst>
          </p:cNvPr>
          <p:cNvSpPr>
            <a:spLocks noGrp="1"/>
          </p:cNvSpPr>
          <p:nvPr>
            <p:ph type="body" sz="quarter" idx="32" hasCustomPrompt="1"/>
          </p:nvPr>
        </p:nvSpPr>
        <p:spPr>
          <a:xfrm>
            <a:off x="3209993" y="2025988"/>
            <a:ext cx="2004938" cy="1027123"/>
          </a:xfrm>
          <a:prstGeom prst="rect">
            <a:avLst/>
          </a:prstGeom>
        </p:spPr>
        <p:txBody>
          <a:bodyPr/>
          <a:lstStyle>
            <a:lvl1pPr marL="0" indent="0">
              <a:buNone/>
              <a:defRPr sz="1100" baseline="0">
                <a:solidFill>
                  <a:srgbClr val="4A4A4A"/>
                </a:solidFill>
              </a:defRPr>
            </a:lvl1pPr>
          </a:lstStyle>
          <a:p>
            <a:pPr lvl="0"/>
            <a:r>
              <a:rPr lang="en-US"/>
              <a:t>Lorem ipsum …</a:t>
            </a:r>
          </a:p>
        </p:txBody>
      </p:sp>
      <p:sp>
        <p:nvSpPr>
          <p:cNvPr id="46" name="Text Placeholder 11">
            <a:extLst>
              <a:ext uri="{FF2B5EF4-FFF2-40B4-BE49-F238E27FC236}">
                <a16:creationId xmlns:a16="http://schemas.microsoft.com/office/drawing/2014/main" id="{FF841BE3-B65D-CF46-AF41-1F706B1A3DAA}"/>
              </a:ext>
            </a:extLst>
          </p:cNvPr>
          <p:cNvSpPr>
            <a:spLocks noGrp="1"/>
          </p:cNvSpPr>
          <p:nvPr>
            <p:ph type="body" sz="quarter" idx="33" hasCustomPrompt="1"/>
          </p:nvPr>
        </p:nvSpPr>
        <p:spPr>
          <a:xfrm>
            <a:off x="6986869" y="2025988"/>
            <a:ext cx="1995077" cy="1027123"/>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1" name="Title 1">
            <a:extLst>
              <a:ext uri="{FF2B5EF4-FFF2-40B4-BE49-F238E27FC236}">
                <a16:creationId xmlns:a16="http://schemas.microsoft.com/office/drawing/2014/main" id="{AF0F3A74-5242-5743-A008-D37677671DBF}"/>
              </a:ext>
            </a:extLst>
          </p:cNvPr>
          <p:cNvSpPr>
            <a:spLocks noGrp="1"/>
          </p:cNvSpPr>
          <p:nvPr>
            <p:ph type="title" hasCustomPrompt="1"/>
          </p:nvPr>
        </p:nvSpPr>
        <p:spPr>
          <a:xfrm>
            <a:off x="838200" y="780946"/>
            <a:ext cx="10515600" cy="851941"/>
          </a:xfrm>
        </p:spPr>
        <p:txBody>
          <a:bodyPr/>
          <a:lstStyle>
            <a:lvl1pPr algn="l">
              <a:defRPr/>
            </a:lvl1pPr>
          </a:lstStyle>
          <a:p>
            <a:r>
              <a:rPr lang="en-GB"/>
              <a:t>Click to edit headline</a:t>
            </a:r>
            <a:endParaRPr lang="en-DK"/>
          </a:p>
        </p:txBody>
      </p:sp>
    </p:spTree>
    <p:extLst>
      <p:ext uri="{BB962C8B-B14F-4D97-AF65-F5344CB8AC3E}">
        <p14:creationId xmlns:p14="http://schemas.microsoft.com/office/powerpoint/2010/main" val="465076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12000" decel="88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1"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250"/>
                                        <p:tgtEl>
                                          <p:spTgt spid="15"/>
                                        </p:tgtEl>
                                      </p:cBhvr>
                                    </p:animEffect>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30">
                                            <p:txEl>
                                              <p:pRg st="0" end="0"/>
                                            </p:txEl>
                                          </p:spTgt>
                                        </p:tgtEl>
                                        <p:attrNameLst>
                                          <p:attrName>style.visibility</p:attrName>
                                        </p:attrNameLst>
                                      </p:cBhvr>
                                      <p:to>
                                        <p:strVal val="visible"/>
                                      </p:to>
                                    </p:set>
                                    <p:animEffect transition="in" filter="fade">
                                      <p:cBhvr>
                                        <p:cTn id="16" dur="500"/>
                                        <p:tgtEl>
                                          <p:spTgt spid="30">
                                            <p:txEl>
                                              <p:pRg st="0" end="0"/>
                                            </p:txEl>
                                          </p:spTgt>
                                        </p:tgtEl>
                                      </p:cBhvr>
                                    </p:animEffect>
                                  </p:childTnLst>
                                </p:cTn>
                              </p:par>
                            </p:childTnLst>
                          </p:cTn>
                        </p:par>
                        <p:par>
                          <p:cTn id="17" fill="hold">
                            <p:stCondLst>
                              <p:cond delay="1750"/>
                            </p:stCondLst>
                            <p:childTnLst>
                              <p:par>
                                <p:cTn id="18" presetID="22" presetClass="entr" presetSubtype="1" fill="hold" grpId="0" nodeType="afterEffect">
                                  <p:stCondLst>
                                    <p:cond delay="0"/>
                                  </p:stCondLst>
                                  <p:childTnLst>
                                    <p:set>
                                      <p:cBhvr>
                                        <p:cTn id="19" dur="1" fill="hold">
                                          <p:stCondLst>
                                            <p:cond delay="0"/>
                                          </p:stCondLst>
                                        </p:cTn>
                                        <p:tgtEl>
                                          <p:spTgt spid="33">
                                            <p:txEl>
                                              <p:pRg st="0" end="0"/>
                                            </p:txEl>
                                          </p:spTgt>
                                        </p:tgtEl>
                                        <p:attrNameLst>
                                          <p:attrName>style.visibility</p:attrName>
                                        </p:attrNameLst>
                                      </p:cBhvr>
                                      <p:to>
                                        <p:strVal val="visible"/>
                                      </p:to>
                                    </p:set>
                                    <p:animEffect transition="in" filter="wipe(up)">
                                      <p:cBhvr>
                                        <p:cTn id="20" dur="500"/>
                                        <p:tgtEl>
                                          <p:spTgt spid="3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accel="12000" decel="8800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000" fill="hold"/>
                                        <p:tgtEl>
                                          <p:spTgt spid="26"/>
                                        </p:tgtEl>
                                        <p:attrNameLst>
                                          <p:attrName>ppt_x</p:attrName>
                                        </p:attrNameLst>
                                      </p:cBhvr>
                                      <p:tavLst>
                                        <p:tav tm="0">
                                          <p:val>
                                            <p:strVal val="1+#ppt_w/2"/>
                                          </p:val>
                                        </p:tav>
                                        <p:tav tm="100000">
                                          <p:val>
                                            <p:strVal val="#ppt_x"/>
                                          </p:val>
                                        </p:tav>
                                      </p:tavLst>
                                    </p:anim>
                                    <p:anim calcmode="lin" valueType="num">
                                      <p:cBhvr additive="base">
                                        <p:cTn id="26" dur="1000" fill="hold"/>
                                        <p:tgtEl>
                                          <p:spTgt spid="26"/>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250"/>
                                        <p:tgtEl>
                                          <p:spTgt spid="27"/>
                                        </p:tgtEl>
                                      </p:cBhvr>
                                    </p:animEffect>
                                  </p:childTnLst>
                                </p:cTn>
                              </p:par>
                            </p:childTnLst>
                          </p:cTn>
                        </p:par>
                        <p:par>
                          <p:cTn id="31" fill="hold">
                            <p:stCondLst>
                              <p:cond delay="1250"/>
                            </p:stCondLst>
                            <p:childTnLst>
                              <p:par>
                                <p:cTn id="32" presetID="10" presetClass="entr" presetSubtype="0" fill="hold" grpId="0" nodeType="after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fade">
                                      <p:cBhvr>
                                        <p:cTn id="34" dur="500"/>
                                        <p:tgtEl>
                                          <p:spTgt spid="35">
                                            <p:txEl>
                                              <p:pRg st="0" end="0"/>
                                            </p:txEl>
                                          </p:spTgt>
                                        </p:tgtEl>
                                      </p:cBhvr>
                                    </p:animEffect>
                                  </p:childTnLst>
                                </p:cTn>
                              </p:par>
                            </p:childTnLst>
                          </p:cTn>
                        </p:par>
                        <p:par>
                          <p:cTn id="35" fill="hold">
                            <p:stCondLst>
                              <p:cond delay="1750"/>
                            </p:stCondLst>
                            <p:childTnLst>
                              <p:par>
                                <p:cTn id="36" presetID="22" presetClass="entr" presetSubtype="1" fill="hold" grpId="0" nodeType="afterEffect">
                                  <p:stCondLst>
                                    <p:cond delay="0"/>
                                  </p:stCondLst>
                                  <p:childTnLst>
                                    <p:set>
                                      <p:cBhvr>
                                        <p:cTn id="37" dur="1" fill="hold">
                                          <p:stCondLst>
                                            <p:cond delay="0"/>
                                          </p:stCondLst>
                                        </p:cTn>
                                        <p:tgtEl>
                                          <p:spTgt spid="45">
                                            <p:txEl>
                                              <p:pRg st="0" end="0"/>
                                            </p:txEl>
                                          </p:spTgt>
                                        </p:tgtEl>
                                        <p:attrNameLst>
                                          <p:attrName>style.visibility</p:attrName>
                                        </p:attrNameLst>
                                      </p:cBhvr>
                                      <p:to>
                                        <p:strVal val="visible"/>
                                      </p:to>
                                    </p:set>
                                    <p:animEffect transition="in" filter="wipe(up)">
                                      <p:cBhvr>
                                        <p:cTn id="38" dur="500"/>
                                        <p:tgtEl>
                                          <p:spTgt spid="4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accel="12000" decel="8800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1000" fill="hold"/>
                                        <p:tgtEl>
                                          <p:spTgt spid="17"/>
                                        </p:tgtEl>
                                        <p:attrNameLst>
                                          <p:attrName>ppt_x</p:attrName>
                                        </p:attrNameLst>
                                      </p:cBhvr>
                                      <p:tavLst>
                                        <p:tav tm="0">
                                          <p:val>
                                            <p:strVal val="1+#ppt_w/2"/>
                                          </p:val>
                                        </p:tav>
                                        <p:tav tm="100000">
                                          <p:val>
                                            <p:strVal val="#ppt_x"/>
                                          </p:val>
                                        </p:tav>
                                      </p:tavLst>
                                    </p:anim>
                                    <p:anim calcmode="lin" valueType="num">
                                      <p:cBhvr additive="base">
                                        <p:cTn id="44" dur="1000" fill="hold"/>
                                        <p:tgtEl>
                                          <p:spTgt spid="17"/>
                                        </p:tgtEl>
                                        <p:attrNameLst>
                                          <p:attrName>ppt_y</p:attrName>
                                        </p:attrNameLst>
                                      </p:cBhvr>
                                      <p:tavLst>
                                        <p:tav tm="0">
                                          <p:val>
                                            <p:strVal val="#ppt_y"/>
                                          </p:val>
                                        </p:tav>
                                        <p:tav tm="100000">
                                          <p:val>
                                            <p:strVal val="#ppt_y"/>
                                          </p:val>
                                        </p:tav>
                                      </p:tavLst>
                                    </p:anim>
                                  </p:childTnLst>
                                </p:cTn>
                              </p:par>
                            </p:childTnLst>
                          </p:cTn>
                        </p:par>
                        <p:par>
                          <p:cTn id="45" fill="hold">
                            <p:stCondLst>
                              <p:cond delay="1000"/>
                            </p:stCondLst>
                            <p:childTnLst>
                              <p:par>
                                <p:cTn id="46" presetID="22" presetClass="entr" presetSubtype="1"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up)">
                                      <p:cBhvr>
                                        <p:cTn id="48" dur="250"/>
                                        <p:tgtEl>
                                          <p:spTgt spid="18"/>
                                        </p:tgtEl>
                                      </p:cBhvr>
                                    </p:animEffect>
                                  </p:childTnLst>
                                </p:cTn>
                              </p:par>
                            </p:childTnLst>
                          </p:cTn>
                        </p:par>
                        <p:par>
                          <p:cTn id="49" fill="hold">
                            <p:stCondLst>
                              <p:cond delay="1250"/>
                            </p:stCondLst>
                            <p:childTnLst>
                              <p:par>
                                <p:cTn id="50" presetID="10" presetClass="entr" presetSubtype="0" fill="hold" grpId="0" nodeType="afterEffect">
                                  <p:stCondLst>
                                    <p:cond delay="0"/>
                                  </p:stCondLst>
                                  <p:childTnLst>
                                    <p:set>
                                      <p:cBhvr>
                                        <p:cTn id="51" dur="1" fill="hold">
                                          <p:stCondLst>
                                            <p:cond delay="0"/>
                                          </p:stCondLst>
                                        </p:cTn>
                                        <p:tgtEl>
                                          <p:spTgt spid="37">
                                            <p:txEl>
                                              <p:pRg st="0" end="0"/>
                                            </p:txEl>
                                          </p:spTgt>
                                        </p:tgtEl>
                                        <p:attrNameLst>
                                          <p:attrName>style.visibility</p:attrName>
                                        </p:attrNameLst>
                                      </p:cBhvr>
                                      <p:to>
                                        <p:strVal val="visible"/>
                                      </p:to>
                                    </p:set>
                                    <p:animEffect transition="in" filter="fade">
                                      <p:cBhvr>
                                        <p:cTn id="52" dur="500"/>
                                        <p:tgtEl>
                                          <p:spTgt spid="37">
                                            <p:txEl>
                                              <p:pRg st="0" end="0"/>
                                            </p:txEl>
                                          </p:spTgt>
                                        </p:tgtEl>
                                      </p:cBhvr>
                                    </p:animEffect>
                                  </p:childTnLst>
                                </p:cTn>
                              </p:par>
                            </p:childTnLst>
                          </p:cTn>
                        </p:par>
                        <p:par>
                          <p:cTn id="53" fill="hold">
                            <p:stCondLst>
                              <p:cond delay="1750"/>
                            </p:stCondLst>
                            <p:childTnLst>
                              <p:par>
                                <p:cTn id="54" presetID="22" presetClass="entr" presetSubtype="1" fill="hold" grpId="0" nodeType="afterEffect">
                                  <p:stCondLst>
                                    <p:cond delay="0"/>
                                  </p:stCondLst>
                                  <p:childTnLst>
                                    <p:set>
                                      <p:cBhvr>
                                        <p:cTn id="55" dur="1" fill="hold">
                                          <p:stCondLst>
                                            <p:cond delay="0"/>
                                          </p:stCondLst>
                                        </p:cTn>
                                        <p:tgtEl>
                                          <p:spTgt spid="34">
                                            <p:txEl>
                                              <p:pRg st="0" end="0"/>
                                            </p:txEl>
                                          </p:spTgt>
                                        </p:tgtEl>
                                        <p:attrNameLst>
                                          <p:attrName>style.visibility</p:attrName>
                                        </p:attrNameLst>
                                      </p:cBhvr>
                                      <p:to>
                                        <p:strVal val="visible"/>
                                      </p:to>
                                    </p:set>
                                    <p:animEffect transition="in" filter="wipe(up)">
                                      <p:cBhvr>
                                        <p:cTn id="56" dur="500"/>
                                        <p:tgtEl>
                                          <p:spTgt spid="34">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accel="12000" decel="8800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1000" fill="hold"/>
                                        <p:tgtEl>
                                          <p:spTgt spid="23"/>
                                        </p:tgtEl>
                                        <p:attrNameLst>
                                          <p:attrName>ppt_x</p:attrName>
                                        </p:attrNameLst>
                                      </p:cBhvr>
                                      <p:tavLst>
                                        <p:tav tm="0">
                                          <p:val>
                                            <p:strVal val="1+#ppt_w/2"/>
                                          </p:val>
                                        </p:tav>
                                        <p:tav tm="100000">
                                          <p:val>
                                            <p:strVal val="#ppt_x"/>
                                          </p:val>
                                        </p:tav>
                                      </p:tavLst>
                                    </p:anim>
                                    <p:anim calcmode="lin" valueType="num">
                                      <p:cBhvr additive="base">
                                        <p:cTn id="62" dur="1000" fill="hold"/>
                                        <p:tgtEl>
                                          <p:spTgt spid="23"/>
                                        </p:tgtEl>
                                        <p:attrNameLst>
                                          <p:attrName>ppt_y</p:attrName>
                                        </p:attrNameLst>
                                      </p:cBhvr>
                                      <p:tavLst>
                                        <p:tav tm="0">
                                          <p:val>
                                            <p:strVal val="#ppt_y"/>
                                          </p:val>
                                        </p:tav>
                                        <p:tav tm="100000">
                                          <p:val>
                                            <p:strVal val="#ppt_y"/>
                                          </p:val>
                                        </p:tav>
                                      </p:tavLst>
                                    </p:anim>
                                  </p:childTnLst>
                                </p:cTn>
                              </p:par>
                            </p:childTnLst>
                          </p:cTn>
                        </p:par>
                        <p:par>
                          <p:cTn id="63" fill="hold">
                            <p:stCondLst>
                              <p:cond delay="1000"/>
                            </p:stCondLst>
                            <p:childTnLst>
                              <p:par>
                                <p:cTn id="64" presetID="22" presetClass="entr" presetSubtype="4" fill="hold"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down)">
                                      <p:cBhvr>
                                        <p:cTn id="66" dur="250"/>
                                        <p:tgtEl>
                                          <p:spTgt spid="24"/>
                                        </p:tgtEl>
                                      </p:cBhvr>
                                    </p:animEffect>
                                  </p:childTnLst>
                                </p:cTn>
                              </p:par>
                            </p:childTnLst>
                          </p:cTn>
                        </p:par>
                        <p:par>
                          <p:cTn id="67" fill="hold">
                            <p:stCondLst>
                              <p:cond delay="1250"/>
                            </p:stCondLst>
                            <p:childTnLst>
                              <p:par>
                                <p:cTn id="68" presetID="10" presetClass="entr" presetSubtype="0" fill="hold" grpId="0" nodeType="afterEffect">
                                  <p:stCondLst>
                                    <p:cond delay="0"/>
                                  </p:stCondLst>
                                  <p:childTnLst>
                                    <p:set>
                                      <p:cBhvr>
                                        <p:cTn id="69" dur="1" fill="hold">
                                          <p:stCondLst>
                                            <p:cond delay="0"/>
                                          </p:stCondLst>
                                        </p:cTn>
                                        <p:tgtEl>
                                          <p:spTgt spid="39">
                                            <p:txEl>
                                              <p:pRg st="0" end="0"/>
                                            </p:txEl>
                                          </p:spTgt>
                                        </p:tgtEl>
                                        <p:attrNameLst>
                                          <p:attrName>style.visibility</p:attrName>
                                        </p:attrNameLst>
                                      </p:cBhvr>
                                      <p:to>
                                        <p:strVal val="visible"/>
                                      </p:to>
                                    </p:set>
                                    <p:animEffect transition="in" filter="fade">
                                      <p:cBhvr>
                                        <p:cTn id="70" dur="500"/>
                                        <p:tgtEl>
                                          <p:spTgt spid="39">
                                            <p:txEl>
                                              <p:pRg st="0" end="0"/>
                                            </p:txEl>
                                          </p:spTgt>
                                        </p:tgtEl>
                                      </p:cBhvr>
                                    </p:animEffect>
                                  </p:childTnLst>
                                </p:cTn>
                              </p:par>
                            </p:childTnLst>
                          </p:cTn>
                        </p:par>
                        <p:par>
                          <p:cTn id="71" fill="hold">
                            <p:stCondLst>
                              <p:cond delay="1750"/>
                            </p:stCondLst>
                            <p:childTnLst>
                              <p:par>
                                <p:cTn id="72" presetID="22" presetClass="entr" presetSubtype="1" fill="hold" grpId="0" nodeType="afterEffect">
                                  <p:stCondLst>
                                    <p:cond delay="0"/>
                                  </p:stCondLst>
                                  <p:childTnLst>
                                    <p:set>
                                      <p:cBhvr>
                                        <p:cTn id="73" dur="1" fill="hold">
                                          <p:stCondLst>
                                            <p:cond delay="0"/>
                                          </p:stCondLst>
                                        </p:cTn>
                                        <p:tgtEl>
                                          <p:spTgt spid="46">
                                            <p:txEl>
                                              <p:pRg st="0" end="0"/>
                                            </p:txEl>
                                          </p:spTgt>
                                        </p:tgtEl>
                                        <p:attrNameLst>
                                          <p:attrName>style.visibility</p:attrName>
                                        </p:attrNameLst>
                                      </p:cBhvr>
                                      <p:to>
                                        <p:strVal val="visible"/>
                                      </p:to>
                                    </p:set>
                                    <p:animEffect transition="in" filter="wipe(up)">
                                      <p:cBhvr>
                                        <p:cTn id="74" dur="500"/>
                                        <p:tgtEl>
                                          <p:spTgt spid="46">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2" accel="12000" decel="8800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1000" fill="hold"/>
                                        <p:tgtEl>
                                          <p:spTgt spid="20"/>
                                        </p:tgtEl>
                                        <p:attrNameLst>
                                          <p:attrName>ppt_x</p:attrName>
                                        </p:attrNameLst>
                                      </p:cBhvr>
                                      <p:tavLst>
                                        <p:tav tm="0">
                                          <p:val>
                                            <p:strVal val="1+#ppt_w/2"/>
                                          </p:val>
                                        </p:tav>
                                        <p:tav tm="100000">
                                          <p:val>
                                            <p:strVal val="#ppt_x"/>
                                          </p:val>
                                        </p:tav>
                                      </p:tavLst>
                                    </p:anim>
                                    <p:anim calcmode="lin" valueType="num">
                                      <p:cBhvr additive="base">
                                        <p:cTn id="80" dur="1000" fill="hold"/>
                                        <p:tgtEl>
                                          <p:spTgt spid="20"/>
                                        </p:tgtEl>
                                        <p:attrNameLst>
                                          <p:attrName>ppt_y</p:attrName>
                                        </p:attrNameLst>
                                      </p:cBhvr>
                                      <p:tavLst>
                                        <p:tav tm="0">
                                          <p:val>
                                            <p:strVal val="#ppt_y"/>
                                          </p:val>
                                        </p:tav>
                                        <p:tav tm="100000">
                                          <p:val>
                                            <p:strVal val="#ppt_y"/>
                                          </p:val>
                                        </p:tav>
                                      </p:tavLst>
                                    </p:anim>
                                  </p:childTnLst>
                                </p:cTn>
                              </p:par>
                            </p:childTnLst>
                          </p:cTn>
                        </p:par>
                        <p:par>
                          <p:cTn id="81" fill="hold">
                            <p:stCondLst>
                              <p:cond delay="1000"/>
                            </p:stCondLst>
                            <p:childTnLst>
                              <p:par>
                                <p:cTn id="82" presetID="22" presetClass="entr" presetSubtype="1" fill="hold" nodeType="after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wipe(up)">
                                      <p:cBhvr>
                                        <p:cTn id="84" dur="250"/>
                                        <p:tgtEl>
                                          <p:spTgt spid="21"/>
                                        </p:tgtEl>
                                      </p:cBhvr>
                                    </p:animEffect>
                                  </p:childTnLst>
                                </p:cTn>
                              </p:par>
                            </p:childTnLst>
                          </p:cTn>
                        </p:par>
                        <p:par>
                          <p:cTn id="85" fill="hold">
                            <p:stCondLst>
                              <p:cond delay="1250"/>
                            </p:stCondLst>
                            <p:childTnLst>
                              <p:par>
                                <p:cTn id="86" presetID="10" presetClass="entr" presetSubtype="0" fill="hold" grpId="0" nodeType="afterEffect">
                                  <p:stCondLst>
                                    <p:cond delay="0"/>
                                  </p:stCondLst>
                                  <p:childTnLst>
                                    <p:set>
                                      <p:cBhvr>
                                        <p:cTn id="87" dur="1" fill="hold">
                                          <p:stCondLst>
                                            <p:cond delay="0"/>
                                          </p:stCondLst>
                                        </p:cTn>
                                        <p:tgtEl>
                                          <p:spTgt spid="41">
                                            <p:txEl>
                                              <p:pRg st="0" end="0"/>
                                            </p:txEl>
                                          </p:spTgt>
                                        </p:tgtEl>
                                        <p:attrNameLst>
                                          <p:attrName>style.visibility</p:attrName>
                                        </p:attrNameLst>
                                      </p:cBhvr>
                                      <p:to>
                                        <p:strVal val="visible"/>
                                      </p:to>
                                    </p:set>
                                    <p:animEffect transition="in" filter="fade">
                                      <p:cBhvr>
                                        <p:cTn id="88" dur="500"/>
                                        <p:tgtEl>
                                          <p:spTgt spid="41">
                                            <p:txEl>
                                              <p:pRg st="0" end="0"/>
                                            </p:txEl>
                                          </p:spTgt>
                                        </p:tgtEl>
                                      </p:cBhvr>
                                    </p:animEffect>
                                  </p:childTnLst>
                                </p:cTn>
                              </p:par>
                            </p:childTnLst>
                          </p:cTn>
                        </p:par>
                        <p:par>
                          <p:cTn id="89" fill="hold">
                            <p:stCondLst>
                              <p:cond delay="1750"/>
                            </p:stCondLst>
                            <p:childTnLst>
                              <p:par>
                                <p:cTn id="90" presetID="22" presetClass="entr" presetSubtype="1" fill="hold" grpId="0" nodeType="afterEffect">
                                  <p:stCondLst>
                                    <p:cond delay="0"/>
                                  </p:stCondLst>
                                  <p:childTnLst>
                                    <p:set>
                                      <p:cBhvr>
                                        <p:cTn id="91" dur="1" fill="hold">
                                          <p:stCondLst>
                                            <p:cond delay="0"/>
                                          </p:stCondLst>
                                        </p:cTn>
                                        <p:tgtEl>
                                          <p:spTgt spid="44">
                                            <p:txEl>
                                              <p:pRg st="0" end="0"/>
                                            </p:txEl>
                                          </p:spTgt>
                                        </p:tgtEl>
                                        <p:attrNameLst>
                                          <p:attrName>style.visibility</p:attrName>
                                        </p:attrNameLst>
                                      </p:cBhvr>
                                      <p:to>
                                        <p:strVal val="visible"/>
                                      </p:to>
                                    </p:set>
                                    <p:animEffect transition="in" filter="wipe(up)">
                                      <p:cBhvr>
                                        <p:cTn id="92"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P spid="23" grpId="0" animBg="1"/>
      <p:bldP spid="26" grpId="0" animBg="1"/>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1" grpId="0" build="p">
        <p:tmplLst>
          <p:tmpl lvl="1">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3" grpId="0" build="p">
        <p:tmplLst>
          <p:tmpl lvl="1">
            <p:tnLst>
              <p:par>
                <p:cTn presetID="22" presetClass="entr" presetSubtype="1"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up)">
                      <p:cBhvr>
                        <p:cTn dur="500"/>
                        <p:tgtEl>
                          <p:spTgt spid="33"/>
                        </p:tgtEl>
                      </p:cBhvr>
                    </p:animEffect>
                  </p:childTnLst>
                </p:cTn>
              </p:par>
            </p:tnLst>
          </p:tmpl>
        </p:tmplLst>
      </p:bldP>
      <p:bldP spid="34" grpId="0" build="p">
        <p:tmplLst>
          <p:tmpl lvl="1">
            <p:tnLst>
              <p:par>
                <p:cTn presetID="22" presetClass="entr" presetSubtype="1"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up)">
                      <p:cBhvr>
                        <p:cTn dur="500"/>
                        <p:tgtEl>
                          <p:spTgt spid="34"/>
                        </p:tgtEl>
                      </p:cBhvr>
                    </p:animEffect>
                  </p:childTnLst>
                </p:cTn>
              </p:par>
            </p:tnLst>
          </p:tmpl>
        </p:tmplLst>
      </p:bldP>
      <p:bldP spid="44" grpId="0" build="p">
        <p:tmplLst>
          <p:tmpl lvl="1">
            <p:tnLst>
              <p:par>
                <p:cTn presetID="22" presetClass="entr" presetSubtype="1"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up)">
                      <p:cBhvr>
                        <p:cTn dur="500"/>
                        <p:tgtEl>
                          <p:spTgt spid="44"/>
                        </p:tgtEl>
                      </p:cBhvr>
                    </p:animEffect>
                  </p:childTnLst>
                </p:cTn>
              </p:par>
            </p:tnLst>
          </p:tmpl>
        </p:tmplLst>
      </p:bldP>
      <p:bldP spid="45" grpId="0" build="p">
        <p:tmplLst>
          <p:tmpl lvl="1">
            <p:tnLst>
              <p:par>
                <p:cTn presetID="22" presetClass="entr" presetSubtype="1"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wipe(up)">
                      <p:cBhvr>
                        <p:cTn dur="500"/>
                        <p:tgtEl>
                          <p:spTgt spid="45"/>
                        </p:tgtEl>
                      </p:cBhvr>
                    </p:animEffect>
                  </p:childTnLst>
                </p:cTn>
              </p:par>
            </p:tnLst>
          </p:tmpl>
        </p:tmplLst>
      </p:bldP>
      <p:bldP spid="46" grpId="0" build="p">
        <p:tmplLst>
          <p:tmpl lvl="1">
            <p:tnLst>
              <p:par>
                <p:cTn presetID="22" presetClass="entr" presetSubtype="1"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up)">
                      <p:cBhvr>
                        <p:cTn dur="500"/>
                        <p:tgtEl>
                          <p:spTgt spid="46"/>
                        </p:tgtEl>
                      </p:cBhvr>
                    </p:animEffect>
                  </p:childTnLst>
                </p:cTn>
              </p:par>
            </p:tnLst>
          </p:tmpl>
        </p:tmplLst>
      </p:bldP>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 boxes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4"/>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90" y="2454214"/>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54616" y="2454214"/>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16" name="Title 1">
            <a:extLst>
              <a:ext uri="{FF2B5EF4-FFF2-40B4-BE49-F238E27FC236}">
                <a16:creationId xmlns:a16="http://schemas.microsoft.com/office/drawing/2014/main" id="{5B6D3DA5-3340-EF47-B15D-291582037D01}"/>
              </a:ext>
            </a:extLst>
          </p:cNvPr>
          <p:cNvSpPr>
            <a:spLocks noGrp="1"/>
          </p:cNvSpPr>
          <p:nvPr>
            <p:ph type="title" hasCustomPrompt="1"/>
          </p:nvPr>
        </p:nvSpPr>
        <p:spPr>
          <a:xfrm>
            <a:off x="838200" y="780946"/>
            <a:ext cx="10515600" cy="851941"/>
          </a:xfrm>
        </p:spPr>
        <p:txBody>
          <a:bodyPr/>
          <a:lstStyle/>
          <a:p>
            <a:r>
              <a:rPr lang="en-GB"/>
              <a:t>Click to edit headline</a:t>
            </a:r>
            <a:endParaRPr lang="en-DK"/>
          </a:p>
        </p:txBody>
      </p:sp>
      <p:sp>
        <p:nvSpPr>
          <p:cNvPr id="15" name="Content Placeholder 2">
            <a:extLst>
              <a:ext uri="{FF2B5EF4-FFF2-40B4-BE49-F238E27FC236}">
                <a16:creationId xmlns:a16="http://schemas.microsoft.com/office/drawing/2014/main" id="{CE9C4906-4C4E-A74E-B75C-FD3BF9117E69}"/>
              </a:ext>
            </a:extLst>
          </p:cNvPr>
          <p:cNvSpPr>
            <a:spLocks noGrp="1"/>
          </p:cNvSpPr>
          <p:nvPr>
            <p:ph idx="1" hasCustomPrompt="1"/>
          </p:nvPr>
        </p:nvSpPr>
        <p:spPr>
          <a:xfrm>
            <a:off x="1081780"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17" name="Content Placeholder 2">
            <a:extLst>
              <a:ext uri="{FF2B5EF4-FFF2-40B4-BE49-F238E27FC236}">
                <a16:creationId xmlns:a16="http://schemas.microsoft.com/office/drawing/2014/main" id="{0FB64B3F-4335-1943-9D37-54A38D439508}"/>
              </a:ext>
            </a:extLst>
          </p:cNvPr>
          <p:cNvSpPr>
            <a:spLocks noGrp="1"/>
          </p:cNvSpPr>
          <p:nvPr>
            <p:ph idx="22" hasCustomPrompt="1"/>
          </p:nvPr>
        </p:nvSpPr>
        <p:spPr>
          <a:xfrm>
            <a:off x="4669968"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18" name="Content Placeholder 2">
            <a:extLst>
              <a:ext uri="{FF2B5EF4-FFF2-40B4-BE49-F238E27FC236}">
                <a16:creationId xmlns:a16="http://schemas.microsoft.com/office/drawing/2014/main" id="{72A77B79-4840-4343-B221-301CC5F18C64}"/>
              </a:ext>
            </a:extLst>
          </p:cNvPr>
          <p:cNvSpPr>
            <a:spLocks noGrp="1"/>
          </p:cNvSpPr>
          <p:nvPr>
            <p:ph idx="23" hasCustomPrompt="1"/>
          </p:nvPr>
        </p:nvSpPr>
        <p:spPr>
          <a:xfrm>
            <a:off x="8298194"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Tree>
    <p:extLst>
      <p:ext uri="{BB962C8B-B14F-4D97-AF65-F5344CB8AC3E}">
        <p14:creationId xmlns:p14="http://schemas.microsoft.com/office/powerpoint/2010/main" val="407416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 calcmode="lin" valueType="num">
                                      <p:cBhvr additive="base">
                                        <p:cTn id="29"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8">
                                            <p:txEl>
                                              <p:pRg st="0" end="0"/>
                                            </p:txEl>
                                          </p:spTgt>
                                        </p:tgtEl>
                                        <p:attrNameLst>
                                          <p:attrName>style.visibility</p:attrName>
                                        </p:attrNameLst>
                                      </p:cBhvr>
                                      <p:to>
                                        <p:strVal val="visible"/>
                                      </p:to>
                                    </p:set>
                                    <p:anim calcmode="lin" valueType="num">
                                      <p:cBhvr additive="base">
                                        <p:cTn id="4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5" grpId="0" build="p">
        <p:tmplLst>
          <p:tmpl lvl="1">
            <p:tnLst>
              <p:par>
                <p:cTn presetID="2" presetClass="entr" presetSubtype="4"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1+#ppt_h/2"/>
                          </p:val>
                        </p:tav>
                        <p:tav tm="100000">
                          <p:val>
                            <p:strVal val="#ppt_y"/>
                          </p:val>
                        </p:tav>
                      </p:tavLst>
                    </p:anim>
                  </p:childTnLst>
                </p:cTn>
              </p:par>
            </p:tnLst>
          </p:tmpl>
        </p:tmplLst>
      </p:bldP>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4"/>
            <a:ext cx="3410779" cy="3185160"/>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90" y="2454214"/>
            <a:ext cx="3410779" cy="3185160"/>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4669968"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14578" y="2454214"/>
            <a:ext cx="3410779" cy="3185160"/>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58158"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58158"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6"/>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58972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4"/>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4"/>
            <a:ext cx="1574012" cy="1595188"/>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4"/>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4"/>
            <a:ext cx="1574012" cy="1595188"/>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4"/>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4"/>
            <a:ext cx="1574012" cy="1595188"/>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6"/>
            <a:ext cx="10515600" cy="851941"/>
          </a:xfrm>
        </p:spPr>
        <p:txBody>
          <a:bodyPr/>
          <a:lstStyle/>
          <a:p>
            <a:r>
              <a:rPr lang="en-GB"/>
              <a:t>Click to edit headline</a:t>
            </a:r>
            <a:endParaRPr lang="en-DK"/>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4"/>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4"/>
            <a:ext cx="1574012" cy="1595188"/>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36777" y="2454214"/>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0356" y="3797084"/>
            <a:ext cx="1574012" cy="1595188"/>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0356"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Tree>
    <p:extLst>
      <p:ext uri="{BB962C8B-B14F-4D97-AF65-F5344CB8AC3E}">
        <p14:creationId xmlns:p14="http://schemas.microsoft.com/office/powerpoint/2010/main" val="2980869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151.xml"/><Relationship Id="rId18" Type="http://schemas.openxmlformats.org/officeDocument/2006/relationships/slideLayout" Target="../slideLayouts/slideLayout156.xml"/><Relationship Id="rId26" Type="http://schemas.openxmlformats.org/officeDocument/2006/relationships/slideLayout" Target="../slideLayouts/slideLayout164.xml"/><Relationship Id="rId39" Type="http://schemas.openxmlformats.org/officeDocument/2006/relationships/theme" Target="../theme/theme10.xml"/><Relationship Id="rId21" Type="http://schemas.openxmlformats.org/officeDocument/2006/relationships/slideLayout" Target="../slideLayouts/slideLayout159.xml"/><Relationship Id="rId34" Type="http://schemas.openxmlformats.org/officeDocument/2006/relationships/slideLayout" Target="../slideLayouts/slideLayout172.xml"/><Relationship Id="rId42" Type="http://schemas.openxmlformats.org/officeDocument/2006/relationships/tags" Target="../tags/tag2.xml"/><Relationship Id="rId7" Type="http://schemas.openxmlformats.org/officeDocument/2006/relationships/slideLayout" Target="../slideLayouts/slideLayout145.xml"/><Relationship Id="rId2" Type="http://schemas.openxmlformats.org/officeDocument/2006/relationships/slideLayout" Target="../slideLayouts/slideLayout140.xml"/><Relationship Id="rId16" Type="http://schemas.openxmlformats.org/officeDocument/2006/relationships/slideLayout" Target="../slideLayouts/slideLayout154.xml"/><Relationship Id="rId29" Type="http://schemas.openxmlformats.org/officeDocument/2006/relationships/slideLayout" Target="../slideLayouts/slideLayout167.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24" Type="http://schemas.openxmlformats.org/officeDocument/2006/relationships/slideLayout" Target="../slideLayouts/slideLayout162.xml"/><Relationship Id="rId32" Type="http://schemas.openxmlformats.org/officeDocument/2006/relationships/slideLayout" Target="../slideLayouts/slideLayout170.xml"/><Relationship Id="rId37" Type="http://schemas.openxmlformats.org/officeDocument/2006/relationships/slideLayout" Target="../slideLayouts/slideLayout175.xml"/><Relationship Id="rId40" Type="http://schemas.openxmlformats.org/officeDocument/2006/relationships/vmlDrawing" Target="../drawings/vmlDrawing1.vml"/><Relationship Id="rId45" Type="http://schemas.openxmlformats.org/officeDocument/2006/relationships/image" Target="../media/image30.png"/><Relationship Id="rId5" Type="http://schemas.openxmlformats.org/officeDocument/2006/relationships/slideLayout" Target="../slideLayouts/slideLayout143.xml"/><Relationship Id="rId15" Type="http://schemas.openxmlformats.org/officeDocument/2006/relationships/slideLayout" Target="../slideLayouts/slideLayout153.xml"/><Relationship Id="rId23" Type="http://schemas.openxmlformats.org/officeDocument/2006/relationships/slideLayout" Target="../slideLayouts/slideLayout161.xml"/><Relationship Id="rId28" Type="http://schemas.openxmlformats.org/officeDocument/2006/relationships/slideLayout" Target="../slideLayouts/slideLayout166.xml"/><Relationship Id="rId36" Type="http://schemas.openxmlformats.org/officeDocument/2006/relationships/slideLayout" Target="../slideLayouts/slideLayout174.xml"/><Relationship Id="rId10" Type="http://schemas.openxmlformats.org/officeDocument/2006/relationships/slideLayout" Target="../slideLayouts/slideLayout148.xml"/><Relationship Id="rId19" Type="http://schemas.openxmlformats.org/officeDocument/2006/relationships/slideLayout" Target="../slideLayouts/slideLayout157.xml"/><Relationship Id="rId31" Type="http://schemas.openxmlformats.org/officeDocument/2006/relationships/slideLayout" Target="../slideLayouts/slideLayout169.xml"/><Relationship Id="rId44" Type="http://schemas.openxmlformats.org/officeDocument/2006/relationships/image" Target="../media/image29.emf"/><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 Id="rId22" Type="http://schemas.openxmlformats.org/officeDocument/2006/relationships/slideLayout" Target="../slideLayouts/slideLayout160.xml"/><Relationship Id="rId27" Type="http://schemas.openxmlformats.org/officeDocument/2006/relationships/slideLayout" Target="../slideLayouts/slideLayout165.xml"/><Relationship Id="rId30" Type="http://schemas.openxmlformats.org/officeDocument/2006/relationships/slideLayout" Target="../slideLayouts/slideLayout168.xml"/><Relationship Id="rId35" Type="http://schemas.openxmlformats.org/officeDocument/2006/relationships/slideLayout" Target="../slideLayouts/slideLayout173.xml"/><Relationship Id="rId43" Type="http://schemas.openxmlformats.org/officeDocument/2006/relationships/oleObject" Target="../embeddings/oleObject1.bin"/><Relationship Id="rId8" Type="http://schemas.openxmlformats.org/officeDocument/2006/relationships/slideLayout" Target="../slideLayouts/slideLayout146.xml"/><Relationship Id="rId3" Type="http://schemas.openxmlformats.org/officeDocument/2006/relationships/slideLayout" Target="../slideLayouts/slideLayout141.xml"/><Relationship Id="rId12" Type="http://schemas.openxmlformats.org/officeDocument/2006/relationships/slideLayout" Target="../slideLayouts/slideLayout150.xml"/><Relationship Id="rId17" Type="http://schemas.openxmlformats.org/officeDocument/2006/relationships/slideLayout" Target="../slideLayouts/slideLayout155.xml"/><Relationship Id="rId25" Type="http://schemas.openxmlformats.org/officeDocument/2006/relationships/slideLayout" Target="../slideLayouts/slideLayout163.xml"/><Relationship Id="rId33" Type="http://schemas.openxmlformats.org/officeDocument/2006/relationships/slideLayout" Target="../slideLayouts/slideLayout171.xml"/><Relationship Id="rId38" Type="http://schemas.openxmlformats.org/officeDocument/2006/relationships/slideLayout" Target="../slideLayouts/slideLayout176.xml"/><Relationship Id="rId20" Type="http://schemas.openxmlformats.org/officeDocument/2006/relationships/slideLayout" Target="../slideLayouts/slideLayout158.xml"/><Relationship Id="rId41" Type="http://schemas.openxmlformats.org/officeDocument/2006/relationships/tags" Target="../tags/tag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image" Target="../media/image1.png"/><Relationship Id="rId5" Type="http://schemas.openxmlformats.org/officeDocument/2006/relationships/slideLayout" Target="../slideLayouts/slideLayout181.xml"/><Relationship Id="rId10" Type="http://schemas.openxmlformats.org/officeDocument/2006/relationships/theme" Target="../theme/theme11.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image" Target="../media/image1.png"/><Relationship Id="rId2" Type="http://schemas.openxmlformats.org/officeDocument/2006/relationships/slideLayout" Target="../slideLayouts/slideLayout47.xml"/><Relationship Id="rId16" Type="http://schemas.openxmlformats.org/officeDocument/2006/relationships/theme" Target="../theme/theme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image" Target="../media/image20.gif"/><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image" Target="../media/image19.png"/><Relationship Id="rId5" Type="http://schemas.openxmlformats.org/officeDocument/2006/relationships/slideLayout" Target="../slideLayouts/slideLayout65.xml"/><Relationship Id="rId10" Type="http://schemas.openxmlformats.org/officeDocument/2006/relationships/theme" Target="../theme/theme5.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image" Target="../media/image22.emf"/><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95.xml"/><Relationship Id="rId18" Type="http://schemas.openxmlformats.org/officeDocument/2006/relationships/slideLayout" Target="../slideLayouts/slideLayout100.xml"/><Relationship Id="rId26" Type="http://schemas.openxmlformats.org/officeDocument/2006/relationships/slideLayout" Target="../slideLayouts/slideLayout108.xml"/><Relationship Id="rId3" Type="http://schemas.openxmlformats.org/officeDocument/2006/relationships/slideLayout" Target="../slideLayouts/slideLayout85.xml"/><Relationship Id="rId21" Type="http://schemas.openxmlformats.org/officeDocument/2006/relationships/slideLayout" Target="../slideLayouts/slideLayout103.xml"/><Relationship Id="rId34" Type="http://schemas.openxmlformats.org/officeDocument/2006/relationships/image" Target="../media/image1.png"/><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5" Type="http://schemas.openxmlformats.org/officeDocument/2006/relationships/slideLayout" Target="../slideLayouts/slideLayout107.xml"/><Relationship Id="rId33" Type="http://schemas.openxmlformats.org/officeDocument/2006/relationships/theme" Target="../theme/theme7.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slideLayout" Target="../slideLayouts/slideLayout102.xml"/><Relationship Id="rId29" Type="http://schemas.openxmlformats.org/officeDocument/2006/relationships/slideLayout" Target="../slideLayouts/slideLayout111.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24" Type="http://schemas.openxmlformats.org/officeDocument/2006/relationships/slideLayout" Target="../slideLayouts/slideLayout106.xml"/><Relationship Id="rId32" Type="http://schemas.openxmlformats.org/officeDocument/2006/relationships/slideLayout" Target="../slideLayouts/slideLayout114.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23" Type="http://schemas.openxmlformats.org/officeDocument/2006/relationships/slideLayout" Target="../slideLayouts/slideLayout105.xml"/><Relationship Id="rId28" Type="http://schemas.openxmlformats.org/officeDocument/2006/relationships/slideLayout" Target="../slideLayouts/slideLayout110.xml"/><Relationship Id="rId10" Type="http://schemas.openxmlformats.org/officeDocument/2006/relationships/slideLayout" Target="../slideLayouts/slideLayout92.xml"/><Relationship Id="rId19" Type="http://schemas.openxmlformats.org/officeDocument/2006/relationships/slideLayout" Target="../slideLayouts/slideLayout101.xml"/><Relationship Id="rId31" Type="http://schemas.openxmlformats.org/officeDocument/2006/relationships/slideLayout" Target="../slideLayouts/slideLayout113.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 Id="rId22" Type="http://schemas.openxmlformats.org/officeDocument/2006/relationships/slideLayout" Target="../slideLayouts/slideLayout104.xml"/><Relationship Id="rId27" Type="http://schemas.openxmlformats.org/officeDocument/2006/relationships/slideLayout" Target="../slideLayouts/slideLayout109.xml"/><Relationship Id="rId30" Type="http://schemas.openxmlformats.org/officeDocument/2006/relationships/slideLayout" Target="../slideLayouts/slideLayout112.xml"/><Relationship Id="rId8" Type="http://schemas.openxmlformats.org/officeDocument/2006/relationships/slideLayout" Target="../slideLayouts/slideLayout9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image" Target="../media/image1.png"/><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image" Target="../media/image1.png"/><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9.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0"/>
            <a:ext cx="10515600" cy="851941"/>
          </a:xfrm>
          <a:prstGeom prst="rect">
            <a:avLst/>
          </a:prstGeom>
        </p:spPr>
        <p:txBody>
          <a:bodyPr vert="horz" lIns="91440" tIns="45720" rIns="91440" bIns="45720" rtlCol="0" anchor="ctr">
            <a:normAutofit/>
          </a:bodyPr>
          <a:lstStyle/>
          <a:p>
            <a:r>
              <a:rPr lang="en-GB"/>
              <a:t>Click to edit headline</a:t>
            </a:r>
            <a:endParaRPr lang="en-DK"/>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26919"/>
            <a:ext cx="10515600" cy="4082547"/>
          </a:xfrm>
          <a:prstGeom prst="rect">
            <a:avLst/>
          </a:prstGeom>
        </p:spPr>
        <p:txBody>
          <a:bodyPr vert="horz" lIns="91440" tIns="45720" rIns="91440" bIns="45720" rtlCol="0">
            <a:normAutofit/>
          </a:bodyPr>
          <a:lstStyle/>
          <a:p>
            <a:pPr lvl="0"/>
            <a:r>
              <a:rPr lang="en-GB"/>
              <a:t>Click to edit body text</a:t>
            </a:r>
          </a:p>
          <a:p>
            <a:pPr lvl="1"/>
            <a:r>
              <a:rPr lang="en-GB"/>
              <a:t>Second level</a:t>
            </a:r>
          </a:p>
          <a:p>
            <a:pPr lvl="2"/>
            <a:r>
              <a:rPr lang="en-GB"/>
              <a:t>Third level</a:t>
            </a:r>
          </a:p>
          <a:p>
            <a:pPr lvl="3"/>
            <a:r>
              <a:rPr lang="en-GB"/>
              <a:t>Fourth level</a:t>
            </a:r>
          </a:p>
        </p:txBody>
      </p:sp>
      <p:sp>
        <p:nvSpPr>
          <p:cNvPr id="7" name="Rectangle 6">
            <a:extLst>
              <a:ext uri="{FF2B5EF4-FFF2-40B4-BE49-F238E27FC236}">
                <a16:creationId xmlns:a16="http://schemas.microsoft.com/office/drawing/2014/main" id="{10738A16-FFCE-3249-9671-32EABF0566DF}"/>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ctangle 7">
            <a:extLst>
              <a:ext uri="{FF2B5EF4-FFF2-40B4-BE49-F238E27FC236}">
                <a16:creationId xmlns:a16="http://schemas.microsoft.com/office/drawing/2014/main" id="{F50CACA0-946B-3C45-8394-297FF7864893}"/>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ctangle 8">
            <a:extLst>
              <a:ext uri="{FF2B5EF4-FFF2-40B4-BE49-F238E27FC236}">
                <a16:creationId xmlns:a16="http://schemas.microsoft.com/office/drawing/2014/main" id="{6E01DB65-1F11-6C4C-A1C3-F7F52614AFA3}"/>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ctangle 9">
            <a:extLst>
              <a:ext uri="{FF2B5EF4-FFF2-40B4-BE49-F238E27FC236}">
                <a16:creationId xmlns:a16="http://schemas.microsoft.com/office/drawing/2014/main" id="{CCF04D0F-AD48-9049-84D5-4BB17DE67A11}"/>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ctangle 10">
            <a:extLst>
              <a:ext uri="{FF2B5EF4-FFF2-40B4-BE49-F238E27FC236}">
                <a16:creationId xmlns:a16="http://schemas.microsoft.com/office/drawing/2014/main" id="{73AEF61F-FDD8-2B41-B5A2-95CDB95CE8EE}"/>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12" name="Rectangle 11">
            <a:extLst>
              <a:ext uri="{FF2B5EF4-FFF2-40B4-BE49-F238E27FC236}">
                <a16:creationId xmlns:a16="http://schemas.microsoft.com/office/drawing/2014/main" id="{3549207F-DAEE-AA4C-A038-A7E8576242F1}"/>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13" name="TextBox 12">
            <a:extLst>
              <a:ext uri="{FF2B5EF4-FFF2-40B4-BE49-F238E27FC236}">
                <a16:creationId xmlns:a16="http://schemas.microsoft.com/office/drawing/2014/main" id="{7055B432-8FE6-DA48-91AC-09ED219A234B}"/>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err="1">
                <a:solidFill>
                  <a:srgbClr val="2B2A2A"/>
                </a:solidFill>
                <a:latin typeface="Arial" panose="020B0604020202020204" pitchFamily="34" charset="0"/>
                <a:cs typeface="Arial" panose="020B0604020202020204" pitchFamily="34" charset="0"/>
              </a:rPr>
              <a:t>Text</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5B5BEED-686D-7343-ABEE-97DC31D8B18C}"/>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a:solidFill>
                  <a:srgbClr val="2B2A2A"/>
                </a:solidFill>
                <a:latin typeface="Arial" panose="020B0604020202020204" pitchFamily="34" charset="0"/>
                <a:cs typeface="Arial" panose="020B0604020202020204" pitchFamily="34" charset="0"/>
              </a:rPr>
              <a:t>Background </a:t>
            </a:r>
            <a:r>
              <a:rPr lang="da-DK" sz="1100" err="1">
                <a:solidFill>
                  <a:srgbClr val="2B2A2A"/>
                </a:solidFill>
                <a:latin typeface="Arial" panose="020B0604020202020204" pitchFamily="34" charset="0"/>
                <a:cs typeface="Arial" panose="020B0604020202020204" pitchFamily="34" charset="0"/>
              </a:rPr>
              <a:t>color</a:t>
            </a:r>
            <a:endParaRPr lang="da-DK" sz="1100">
              <a:solidFill>
                <a:srgbClr val="2B2A2A"/>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89294A64-9811-5F44-9F09-EE4C0C947F77}"/>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Primary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39D7BB8-B828-514A-82E7-C17238CEB807}"/>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Secondary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2DE8D7AC-3876-3941-AAF9-E10059035E3A}"/>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a:solidFill>
                  <a:srgbClr val="005E58"/>
                </a:solidFill>
                <a:latin typeface="Arial Black" panose="020B0604020202020204" pitchFamily="34" charset="0"/>
                <a:cs typeface="Arial Black" panose="020B0604020202020204" pitchFamily="34" charset="0"/>
              </a:rPr>
              <a:t>HEADLINE 1, Arial Black, 40 pt. </a:t>
            </a:r>
          </a:p>
        </p:txBody>
      </p:sp>
      <p:sp>
        <p:nvSpPr>
          <p:cNvPr id="18" name="TextBox 17">
            <a:extLst>
              <a:ext uri="{FF2B5EF4-FFF2-40B4-BE49-F238E27FC236}">
                <a16:creationId xmlns:a16="http://schemas.microsoft.com/office/drawing/2014/main" id="{D391F3F1-9585-2246-AE67-C91D3528E4F4}"/>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a:solidFill>
                  <a:srgbClr val="005E58"/>
                </a:solidFill>
                <a:latin typeface="Arial" panose="020B0604020202020204" pitchFamily="34" charset="0"/>
                <a:cs typeface="Arial" panose="020B0604020202020204" pitchFamily="34" charset="0"/>
              </a:rPr>
              <a:t>Headline 2. Arial Blod, 36 pt.   </a:t>
            </a:r>
          </a:p>
        </p:txBody>
      </p:sp>
      <p:sp>
        <p:nvSpPr>
          <p:cNvPr id="19" name="TextBox 18">
            <a:extLst>
              <a:ext uri="{FF2B5EF4-FFF2-40B4-BE49-F238E27FC236}">
                <a16:creationId xmlns:a16="http://schemas.microsoft.com/office/drawing/2014/main" id="{50675982-D877-784C-84E8-3FFF5C12DDAE}"/>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a:solidFill>
                  <a:srgbClr val="2B2A2A"/>
                </a:solidFill>
                <a:latin typeface="Arial" panose="020B0604020202020204" pitchFamily="34" charset="0"/>
                <a:cs typeface="Arial" panose="020B0604020202020204" pitchFamily="34" charset="0"/>
              </a:rPr>
              <a:t>Body text, Arial regular, 20 pt.  </a:t>
            </a:r>
          </a:p>
        </p:txBody>
      </p:sp>
      <p:sp>
        <p:nvSpPr>
          <p:cNvPr id="20" name="TextBox 19">
            <a:extLst>
              <a:ext uri="{FF2B5EF4-FFF2-40B4-BE49-F238E27FC236}">
                <a16:creationId xmlns:a16="http://schemas.microsoft.com/office/drawing/2014/main" id="{85BF6FB0-CD73-AC4E-8A05-E5CEB9ABECEA}"/>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a:solidFill>
                  <a:srgbClr val="D5450D"/>
                </a:solidFill>
                <a:latin typeface="Arial" panose="020B0604020202020204" pitchFamily="34" charset="0"/>
                <a:cs typeface="Arial" panose="020B0604020202020204" pitchFamily="34" charset="0"/>
              </a:rPr>
              <a:t>Hyperlink</a:t>
            </a:r>
          </a:p>
        </p:txBody>
      </p:sp>
      <p:pic>
        <p:nvPicPr>
          <p:cNvPr id="23" name="Picture 22" descr="A picture containing food, drawing&#10;&#10;Description automatically generated">
            <a:extLst>
              <a:ext uri="{FF2B5EF4-FFF2-40B4-BE49-F238E27FC236}">
                <a16:creationId xmlns:a16="http://schemas.microsoft.com/office/drawing/2014/main" id="{3271CDCE-E0FC-1548-A865-AFE236FEF312}"/>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4766953" y="5709466"/>
            <a:ext cx="2658094" cy="786796"/>
          </a:xfrm>
          <a:prstGeom prst="rect">
            <a:avLst/>
          </a:prstGeom>
        </p:spPr>
      </p:pic>
      <p:sp>
        <p:nvSpPr>
          <p:cNvPr id="21" name="Rectangle 20">
            <a:extLst>
              <a:ext uri="{FF2B5EF4-FFF2-40B4-BE49-F238E27FC236}">
                <a16:creationId xmlns:a16="http://schemas.microsoft.com/office/drawing/2014/main" id="{2FA614F8-8306-8F47-9C00-9BB291B4F0D2}"/>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Rectangle 21">
            <a:extLst>
              <a:ext uri="{FF2B5EF4-FFF2-40B4-BE49-F238E27FC236}">
                <a16:creationId xmlns:a16="http://schemas.microsoft.com/office/drawing/2014/main" id="{10AD332B-DFDE-204C-8ED4-F05FF7783B5F}"/>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91205162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9" r:id="rId5"/>
    <p:sldLayoutId id="2147483718" r:id="rId6"/>
    <p:sldLayoutId id="2147483715" r:id="rId7"/>
    <p:sldLayoutId id="2147483716" r:id="rId8"/>
    <p:sldLayoutId id="2147483717" r:id="rId9"/>
    <p:sldLayoutId id="2147483851" r:id="rId10"/>
    <p:sldLayoutId id="2147483914" r:id="rId11"/>
  </p:sldLayoutIdLst>
  <p:txStyles>
    <p:title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61">
          <p15:clr>
            <a:srgbClr val="F26B43"/>
          </p15:clr>
        </p15:guide>
        <p15:guide id="2" pos="3840">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59632CA-032B-4574-8012-181A738224B4}"/>
              </a:ext>
            </a:extLst>
          </p:cNvPr>
          <p:cNvGraphicFramePr>
            <a:graphicFrameLocks noChangeAspect="1"/>
          </p:cNvGraphicFramePr>
          <p:nvPr userDrawn="1">
            <p:custDataLst>
              <p:tags r:id="rId41"/>
            </p:custDataLst>
            <p:extLst>
              <p:ext uri="{D42A27DB-BD31-4B8C-83A1-F6EECF244321}">
                <p14:modId xmlns:p14="http://schemas.microsoft.com/office/powerpoint/2010/main" val="2841492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41" name="think-cell Slide" r:id="rId43" imgW="406" imgH="403" progId="TCLayout.ActiveDocument.1">
                  <p:embed/>
                </p:oleObj>
              </mc:Choice>
              <mc:Fallback>
                <p:oleObj name="think-cell Slide" r:id="rId43" imgW="406" imgH="403" progId="TCLayout.ActiveDocument.1">
                  <p:embed/>
                  <p:pic>
                    <p:nvPicPr>
                      <p:cNvPr id="5" name="Object 4" hidden="1">
                        <a:extLst>
                          <a:ext uri="{FF2B5EF4-FFF2-40B4-BE49-F238E27FC236}">
                            <a16:creationId xmlns:a16="http://schemas.microsoft.com/office/drawing/2014/main" id="{759632CA-032B-4574-8012-181A738224B4}"/>
                          </a:ext>
                        </a:extLst>
                      </p:cNvPr>
                      <p:cNvPicPr/>
                      <p:nvPr/>
                    </p:nvPicPr>
                    <p:blipFill>
                      <a:blip r:embed="rId44"/>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ED7F430-B0F0-4EE0-906A-4E9B4D100C47}"/>
              </a:ext>
            </a:extLst>
          </p:cNvPr>
          <p:cNvSpPr/>
          <p:nvPr userDrawn="1">
            <p:custDataLst>
              <p:tags r:id="rId4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40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1" y="1603171"/>
            <a:ext cx="10515600" cy="4526169"/>
          </a:xfrm>
          <a:prstGeom prst="rect">
            <a:avLst/>
          </a:prstGeom>
        </p:spPr>
        <p:txBody>
          <a:bodyPr vert="horz" lIns="91440" tIns="45720" rIns="91440" bIns="45720" rtlCol="0">
            <a:normAutofit/>
          </a:bodyPr>
          <a:lstStyle/>
          <a:p>
            <a:pPr lvl="0"/>
            <a:r>
              <a:rPr lang="en-GB" dirty="0"/>
              <a:t>Click to edit body text</a:t>
            </a:r>
          </a:p>
          <a:p>
            <a:pPr lvl="1"/>
            <a:r>
              <a:rPr lang="en-GB" dirty="0"/>
              <a:t>Second level</a:t>
            </a:r>
          </a:p>
          <a:p>
            <a:pPr lvl="2"/>
            <a:r>
              <a:rPr lang="en-GB" dirty="0"/>
              <a:t>Third level</a:t>
            </a:r>
          </a:p>
          <a:p>
            <a:pPr lvl="3"/>
            <a:r>
              <a:rPr lang="en-GB" dirty="0"/>
              <a:t>Fourth level</a:t>
            </a:r>
          </a:p>
        </p:txBody>
      </p:sp>
      <p:pic>
        <p:nvPicPr>
          <p:cNvPr id="21" name="Picture 20" descr="A picture containing food, drawing&#10;&#10;Description automatically generated">
            <a:extLst>
              <a:ext uri="{FF2B5EF4-FFF2-40B4-BE49-F238E27FC236}">
                <a16:creationId xmlns:a16="http://schemas.microsoft.com/office/drawing/2014/main" id="{4C0C7E06-CE98-7649-A00A-BBEA76FF8BF0}"/>
              </a:ext>
            </a:extLst>
          </p:cNvPr>
          <p:cNvPicPr>
            <a:picLocks noChangeAspect="1"/>
          </p:cNvPicPr>
          <p:nvPr userDrawn="1"/>
        </p:nvPicPr>
        <p:blipFill>
          <a:blip r:embed="rId45" cstate="email">
            <a:extLst>
              <a:ext uri="{28A0092B-C50C-407E-A947-70E740481C1C}">
                <a14:useLocalDpi xmlns:a14="http://schemas.microsoft.com/office/drawing/2010/main"/>
              </a:ext>
            </a:extLst>
          </a:blip>
          <a:stretch>
            <a:fillRect/>
          </a:stretch>
        </p:blipFill>
        <p:spPr>
          <a:xfrm>
            <a:off x="9954491" y="6103815"/>
            <a:ext cx="1576172" cy="466547"/>
          </a:xfrm>
          <a:prstGeom prst="rect">
            <a:avLst/>
          </a:prstGeom>
        </p:spPr>
      </p:pic>
      <p:sp>
        <p:nvSpPr>
          <p:cNvPr id="23" name="Rectangle 22">
            <a:extLst>
              <a:ext uri="{FF2B5EF4-FFF2-40B4-BE49-F238E27FC236}">
                <a16:creationId xmlns:a16="http://schemas.microsoft.com/office/drawing/2014/main" id="{97FD7A36-71F2-B74C-9DD8-C25E45227AC4}"/>
              </a:ext>
            </a:extLst>
          </p:cNvPr>
          <p:cNvSpPr/>
          <p:nvPr userDrawn="1"/>
        </p:nvSpPr>
        <p:spPr>
          <a:xfrm>
            <a:off x="-2965783" y="266439"/>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24" name="Rectangle 23">
            <a:extLst>
              <a:ext uri="{FF2B5EF4-FFF2-40B4-BE49-F238E27FC236}">
                <a16:creationId xmlns:a16="http://schemas.microsoft.com/office/drawing/2014/main" id="{F4F8E051-7251-DD41-AA23-7BDC198DBA6F}"/>
              </a:ext>
            </a:extLst>
          </p:cNvPr>
          <p:cNvSpPr/>
          <p:nvPr userDrawn="1"/>
        </p:nvSpPr>
        <p:spPr>
          <a:xfrm>
            <a:off x="-1399848" y="268326"/>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25" name="Rectangle 24">
            <a:extLst>
              <a:ext uri="{FF2B5EF4-FFF2-40B4-BE49-F238E27FC236}">
                <a16:creationId xmlns:a16="http://schemas.microsoft.com/office/drawing/2014/main" id="{3CA93D64-C028-4742-A067-1DB8E1397188}"/>
              </a:ext>
            </a:extLst>
          </p:cNvPr>
          <p:cNvSpPr/>
          <p:nvPr userDrawn="1"/>
        </p:nvSpPr>
        <p:spPr>
          <a:xfrm>
            <a:off x="-1399848" y="1202507"/>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26" name="Rectangle 25">
            <a:extLst>
              <a:ext uri="{FF2B5EF4-FFF2-40B4-BE49-F238E27FC236}">
                <a16:creationId xmlns:a16="http://schemas.microsoft.com/office/drawing/2014/main" id="{E111DA55-D47F-494B-84DD-0A4445D17FAA}"/>
              </a:ext>
            </a:extLst>
          </p:cNvPr>
          <p:cNvSpPr/>
          <p:nvPr userDrawn="1"/>
        </p:nvSpPr>
        <p:spPr>
          <a:xfrm>
            <a:off x="-1399849" y="1511097"/>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27" name="Rectangle 26">
            <a:extLst>
              <a:ext uri="{FF2B5EF4-FFF2-40B4-BE49-F238E27FC236}">
                <a16:creationId xmlns:a16="http://schemas.microsoft.com/office/drawing/2014/main" id="{2CD26FCE-18CD-FB4D-933D-AD0608B64F00}"/>
              </a:ext>
            </a:extLst>
          </p:cNvPr>
          <p:cNvSpPr/>
          <p:nvPr userDrawn="1"/>
        </p:nvSpPr>
        <p:spPr>
          <a:xfrm>
            <a:off x="-2965784"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solidFill>
                <a:srgbClr val="70706E"/>
              </a:solidFill>
            </a:endParaRPr>
          </a:p>
        </p:txBody>
      </p:sp>
      <p:sp>
        <p:nvSpPr>
          <p:cNvPr id="28" name="Rectangle 27">
            <a:extLst>
              <a:ext uri="{FF2B5EF4-FFF2-40B4-BE49-F238E27FC236}">
                <a16:creationId xmlns:a16="http://schemas.microsoft.com/office/drawing/2014/main" id="{A4E73E26-A1C9-D948-9E0D-0FA8547D070E}"/>
              </a:ext>
            </a:extLst>
          </p:cNvPr>
          <p:cNvSpPr/>
          <p:nvPr userDrawn="1"/>
        </p:nvSpPr>
        <p:spPr>
          <a:xfrm>
            <a:off x="-1399849" y="2074490"/>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solidFill>
                <a:srgbClr val="70706E"/>
              </a:solidFill>
            </a:endParaRPr>
          </a:p>
        </p:txBody>
      </p:sp>
      <p:sp>
        <p:nvSpPr>
          <p:cNvPr id="29" name="TextBox 28">
            <a:extLst>
              <a:ext uri="{FF2B5EF4-FFF2-40B4-BE49-F238E27FC236}">
                <a16:creationId xmlns:a16="http://schemas.microsoft.com/office/drawing/2014/main" id="{F7A5F88C-E01D-B444-A950-AAF34A2AD54E}"/>
              </a:ext>
            </a:extLst>
          </p:cNvPr>
          <p:cNvSpPr txBox="1"/>
          <p:nvPr userDrawn="1"/>
        </p:nvSpPr>
        <p:spPr>
          <a:xfrm>
            <a:off x="-2965785" y="682070"/>
            <a:ext cx="1143780" cy="227629"/>
          </a:xfrm>
          <a:prstGeom prst="rect">
            <a:avLst/>
          </a:prstGeom>
          <a:noFill/>
        </p:spPr>
        <p:txBody>
          <a:bodyPr wrap="square" lIns="0" tIns="0" rIns="0" bIns="0" rtlCol="0" anchor="t">
            <a:normAutofit/>
          </a:bodyPr>
          <a:lstStyle/>
          <a:p>
            <a:r>
              <a:rPr lang="en-GB" sz="1100" dirty="0">
                <a:solidFill>
                  <a:srgbClr val="2B2A2A"/>
                </a:solidFill>
                <a:latin typeface="Arial" panose="020B0604020202020204" pitchFamily="34" charset="0"/>
                <a:cs typeface="Arial" panose="020B0604020202020204" pitchFamily="34" charset="0"/>
              </a:rPr>
              <a:t>Text</a:t>
            </a:r>
            <a:r>
              <a:rPr lang="en-GB" sz="1100" baseline="0" dirty="0">
                <a:solidFill>
                  <a:srgbClr val="2B2A2A"/>
                </a:solidFill>
                <a:latin typeface="Arial" panose="020B0604020202020204" pitchFamily="34" charset="0"/>
                <a:cs typeface="Arial" panose="020B0604020202020204" pitchFamily="34" charset="0"/>
              </a:rPr>
              <a:t> </a:t>
            </a:r>
            <a:r>
              <a:rPr lang="en-GB" sz="1100" baseline="0" dirty="0" err="1">
                <a:solidFill>
                  <a:srgbClr val="2B2A2A"/>
                </a:solidFill>
                <a:latin typeface="Arial" panose="020B0604020202020204" pitchFamily="34" charset="0"/>
                <a:cs typeface="Arial" panose="020B0604020202020204" pitchFamily="34" charset="0"/>
              </a:rPr>
              <a:t>color</a:t>
            </a:r>
            <a:r>
              <a:rPr lang="en-GB" sz="1100" baseline="0" dirty="0">
                <a:solidFill>
                  <a:srgbClr val="2B2A2A"/>
                </a:solidFill>
                <a:latin typeface="Arial" panose="020B0604020202020204" pitchFamily="34" charset="0"/>
                <a:cs typeface="Arial" panose="020B0604020202020204" pitchFamily="34" charset="0"/>
              </a:rPr>
              <a:t> </a:t>
            </a:r>
          </a:p>
          <a:p>
            <a:endParaRPr lang="en-GB" sz="1100" dirty="0">
              <a:solidFill>
                <a:srgbClr val="2B2A2A"/>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738C4F98-21E6-1448-A966-99CA480D9674}"/>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en-GB" sz="1100" dirty="0">
                <a:solidFill>
                  <a:srgbClr val="2B2A2A"/>
                </a:solidFill>
                <a:latin typeface="Arial" panose="020B0604020202020204" pitchFamily="34" charset="0"/>
                <a:cs typeface="Arial" panose="020B0604020202020204" pitchFamily="34" charset="0"/>
              </a:rPr>
              <a:t>Background </a:t>
            </a:r>
            <a:r>
              <a:rPr lang="en-GB" sz="1100" dirty="0" err="1">
                <a:solidFill>
                  <a:srgbClr val="2B2A2A"/>
                </a:solidFill>
                <a:latin typeface="Arial" panose="020B0604020202020204" pitchFamily="34" charset="0"/>
                <a:cs typeface="Arial" panose="020B0604020202020204" pitchFamily="34" charset="0"/>
              </a:rPr>
              <a:t>color</a:t>
            </a:r>
            <a:endParaRPr lang="en-GB" sz="1100" dirty="0">
              <a:solidFill>
                <a:srgbClr val="2B2A2A"/>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09A517BF-0AED-0F43-B1CF-2CCCCB138059}"/>
              </a:ext>
            </a:extLst>
          </p:cNvPr>
          <p:cNvSpPr txBox="1"/>
          <p:nvPr userDrawn="1"/>
        </p:nvSpPr>
        <p:spPr>
          <a:xfrm>
            <a:off x="-2965785" y="47555"/>
            <a:ext cx="1143780" cy="227629"/>
          </a:xfrm>
          <a:prstGeom prst="rect">
            <a:avLst/>
          </a:prstGeom>
          <a:noFill/>
        </p:spPr>
        <p:txBody>
          <a:bodyPr wrap="square" lIns="0" tIns="0" rIns="0" bIns="0" rtlCol="0" anchor="t">
            <a:normAutofit/>
          </a:bodyPr>
          <a:lstStyle/>
          <a:p>
            <a:r>
              <a:rPr lang="en-GB" sz="1100" baseline="0" dirty="0">
                <a:solidFill>
                  <a:srgbClr val="2B2A2A"/>
                </a:solidFill>
                <a:latin typeface="Arial" panose="020B0604020202020204" pitchFamily="34" charset="0"/>
                <a:cs typeface="Arial" panose="020B0604020202020204" pitchFamily="34" charset="0"/>
              </a:rPr>
              <a:t>Primary </a:t>
            </a:r>
            <a:r>
              <a:rPr lang="en-GB" sz="1100" baseline="0" dirty="0" err="1">
                <a:solidFill>
                  <a:srgbClr val="2B2A2A"/>
                </a:solidFill>
                <a:latin typeface="Arial" panose="020B0604020202020204" pitchFamily="34" charset="0"/>
                <a:cs typeface="Arial" panose="020B0604020202020204" pitchFamily="34" charset="0"/>
              </a:rPr>
              <a:t>color</a:t>
            </a:r>
            <a:r>
              <a:rPr lang="en-GB" sz="1100" baseline="0" dirty="0">
                <a:solidFill>
                  <a:srgbClr val="2B2A2A"/>
                </a:solidFill>
                <a:latin typeface="Arial" panose="020B0604020202020204" pitchFamily="34" charset="0"/>
                <a:cs typeface="Arial" panose="020B0604020202020204" pitchFamily="34" charset="0"/>
              </a:rPr>
              <a:t> </a:t>
            </a:r>
          </a:p>
          <a:p>
            <a:endParaRPr lang="en-GB" sz="1100" dirty="0">
              <a:solidFill>
                <a:srgbClr val="2B2A2A"/>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FA0A50ED-7305-004D-892B-A49D10C143AF}"/>
              </a:ext>
            </a:extLst>
          </p:cNvPr>
          <p:cNvSpPr txBox="1"/>
          <p:nvPr userDrawn="1"/>
        </p:nvSpPr>
        <p:spPr>
          <a:xfrm>
            <a:off x="-1399850" y="47555"/>
            <a:ext cx="1143780" cy="227629"/>
          </a:xfrm>
          <a:prstGeom prst="rect">
            <a:avLst/>
          </a:prstGeom>
          <a:noFill/>
        </p:spPr>
        <p:txBody>
          <a:bodyPr wrap="square" lIns="0" tIns="0" rIns="0" bIns="0" rtlCol="0" anchor="t">
            <a:normAutofit/>
          </a:bodyPr>
          <a:lstStyle/>
          <a:p>
            <a:r>
              <a:rPr lang="en-GB" sz="1100" baseline="0" dirty="0">
                <a:solidFill>
                  <a:srgbClr val="2B2A2A"/>
                </a:solidFill>
                <a:latin typeface="Arial" panose="020B0604020202020204" pitchFamily="34" charset="0"/>
                <a:cs typeface="Arial" panose="020B0604020202020204" pitchFamily="34" charset="0"/>
              </a:rPr>
              <a:t>Secondary </a:t>
            </a:r>
            <a:r>
              <a:rPr lang="en-GB" sz="1100" baseline="0" dirty="0" err="1">
                <a:solidFill>
                  <a:srgbClr val="2B2A2A"/>
                </a:solidFill>
                <a:latin typeface="Arial" panose="020B0604020202020204" pitchFamily="34" charset="0"/>
                <a:cs typeface="Arial" panose="020B0604020202020204" pitchFamily="34" charset="0"/>
              </a:rPr>
              <a:t>color</a:t>
            </a:r>
            <a:r>
              <a:rPr lang="en-GB" sz="1100" baseline="0" dirty="0">
                <a:solidFill>
                  <a:srgbClr val="2B2A2A"/>
                </a:solidFill>
                <a:latin typeface="Arial" panose="020B0604020202020204" pitchFamily="34" charset="0"/>
                <a:cs typeface="Arial" panose="020B0604020202020204" pitchFamily="34" charset="0"/>
              </a:rPr>
              <a:t> </a:t>
            </a:r>
          </a:p>
          <a:p>
            <a:endParaRPr lang="en-GB" sz="1100" dirty="0">
              <a:solidFill>
                <a:srgbClr val="2B2A2A"/>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0A8D908F-DF09-FA4A-B0C2-BD12AA463395}"/>
              </a:ext>
            </a:extLst>
          </p:cNvPr>
          <p:cNvSpPr txBox="1"/>
          <p:nvPr userDrawn="1"/>
        </p:nvSpPr>
        <p:spPr>
          <a:xfrm>
            <a:off x="-4842163" y="3121225"/>
            <a:ext cx="4594023" cy="307777"/>
          </a:xfrm>
          <a:prstGeom prst="rect">
            <a:avLst/>
          </a:prstGeom>
          <a:noFill/>
        </p:spPr>
        <p:txBody>
          <a:bodyPr wrap="square" rtlCol="0">
            <a:spAutoFit/>
          </a:bodyPr>
          <a:lstStyle/>
          <a:p>
            <a:pPr algn="r"/>
            <a:r>
              <a:rPr lang="en-GB" sz="1400" b="1" i="0" dirty="0">
                <a:solidFill>
                  <a:srgbClr val="005E58"/>
                </a:solidFill>
                <a:latin typeface="Arial Black" panose="020B0604020202020204" pitchFamily="34" charset="0"/>
                <a:cs typeface="Arial Black" panose="020B0604020202020204" pitchFamily="34" charset="0"/>
              </a:rPr>
              <a:t>HEADLINE 1, Arial Black, 40 pt. </a:t>
            </a:r>
          </a:p>
        </p:txBody>
      </p:sp>
      <p:sp>
        <p:nvSpPr>
          <p:cNvPr id="34" name="TextBox 33">
            <a:extLst>
              <a:ext uri="{FF2B5EF4-FFF2-40B4-BE49-F238E27FC236}">
                <a16:creationId xmlns:a16="http://schemas.microsoft.com/office/drawing/2014/main" id="{3DF099D6-CFFE-3545-909F-18C43A01F14D}"/>
              </a:ext>
            </a:extLst>
          </p:cNvPr>
          <p:cNvSpPr txBox="1"/>
          <p:nvPr userDrawn="1"/>
        </p:nvSpPr>
        <p:spPr>
          <a:xfrm>
            <a:off x="-3678381" y="3432713"/>
            <a:ext cx="3430241" cy="338554"/>
          </a:xfrm>
          <a:prstGeom prst="rect">
            <a:avLst/>
          </a:prstGeom>
          <a:noFill/>
        </p:spPr>
        <p:txBody>
          <a:bodyPr wrap="square" rtlCol="0">
            <a:spAutoFit/>
          </a:bodyPr>
          <a:lstStyle/>
          <a:p>
            <a:pPr algn="r"/>
            <a:r>
              <a:rPr lang="en-GB" sz="1600" b="1" i="0" dirty="0">
                <a:solidFill>
                  <a:srgbClr val="005E58"/>
                </a:solidFill>
                <a:latin typeface="Arial" panose="020B0604020202020204" pitchFamily="34" charset="0"/>
                <a:cs typeface="Arial" panose="020B0604020202020204" pitchFamily="34" charset="0"/>
              </a:rPr>
              <a:t>Headline 2. Arial </a:t>
            </a:r>
            <a:r>
              <a:rPr lang="en-GB" sz="1600" b="1" i="0" dirty="0" err="1">
                <a:solidFill>
                  <a:srgbClr val="005E58"/>
                </a:solidFill>
                <a:latin typeface="Arial" panose="020B0604020202020204" pitchFamily="34" charset="0"/>
                <a:cs typeface="Arial" panose="020B0604020202020204" pitchFamily="34" charset="0"/>
              </a:rPr>
              <a:t>Blod</a:t>
            </a:r>
            <a:r>
              <a:rPr lang="en-GB" sz="1600" b="1" i="0" dirty="0">
                <a:solidFill>
                  <a:srgbClr val="005E58"/>
                </a:solidFill>
                <a:latin typeface="Arial" panose="020B0604020202020204" pitchFamily="34" charset="0"/>
                <a:cs typeface="Arial" panose="020B0604020202020204" pitchFamily="34" charset="0"/>
              </a:rPr>
              <a:t>, 36 pt.   </a:t>
            </a:r>
          </a:p>
        </p:txBody>
      </p:sp>
      <p:sp>
        <p:nvSpPr>
          <p:cNvPr id="35" name="TextBox 34">
            <a:extLst>
              <a:ext uri="{FF2B5EF4-FFF2-40B4-BE49-F238E27FC236}">
                <a16:creationId xmlns:a16="http://schemas.microsoft.com/office/drawing/2014/main" id="{F6BAB7FB-01F4-FC4B-8E3C-785F63116848}"/>
              </a:ext>
            </a:extLst>
          </p:cNvPr>
          <p:cNvSpPr txBox="1"/>
          <p:nvPr userDrawn="1"/>
        </p:nvSpPr>
        <p:spPr>
          <a:xfrm>
            <a:off x="-3491345" y="3829478"/>
            <a:ext cx="3243204" cy="307777"/>
          </a:xfrm>
          <a:prstGeom prst="rect">
            <a:avLst/>
          </a:prstGeom>
          <a:noFill/>
        </p:spPr>
        <p:txBody>
          <a:bodyPr wrap="square" rtlCol="0">
            <a:spAutoFit/>
          </a:bodyPr>
          <a:lstStyle/>
          <a:p>
            <a:pPr algn="r"/>
            <a:r>
              <a:rPr lang="en-GB" sz="1400" b="0" i="0" dirty="0">
                <a:solidFill>
                  <a:srgbClr val="2B2A2A"/>
                </a:solidFill>
                <a:latin typeface="Arial" panose="020B0604020202020204" pitchFamily="34" charset="0"/>
                <a:cs typeface="Arial" panose="020B0604020202020204" pitchFamily="34" charset="0"/>
              </a:rPr>
              <a:t>Body text, Arial regular, 20 pt.  </a:t>
            </a:r>
          </a:p>
        </p:txBody>
      </p:sp>
      <p:sp>
        <p:nvSpPr>
          <p:cNvPr id="36" name="TextBox 35">
            <a:extLst>
              <a:ext uri="{FF2B5EF4-FFF2-40B4-BE49-F238E27FC236}">
                <a16:creationId xmlns:a16="http://schemas.microsoft.com/office/drawing/2014/main" id="{9965AABE-A6F9-3843-8B43-7C44619D183C}"/>
              </a:ext>
            </a:extLst>
          </p:cNvPr>
          <p:cNvSpPr txBox="1"/>
          <p:nvPr userDrawn="1"/>
        </p:nvSpPr>
        <p:spPr>
          <a:xfrm>
            <a:off x="-2393895" y="4088897"/>
            <a:ext cx="2145754" cy="307777"/>
          </a:xfrm>
          <a:prstGeom prst="rect">
            <a:avLst/>
          </a:prstGeom>
          <a:noFill/>
        </p:spPr>
        <p:txBody>
          <a:bodyPr wrap="square" rtlCol="0">
            <a:spAutoFit/>
          </a:bodyPr>
          <a:lstStyle/>
          <a:p>
            <a:pPr algn="r"/>
            <a:r>
              <a:rPr lang="en-GB" sz="1400" b="0" i="0" u="sng" dirty="0">
                <a:solidFill>
                  <a:srgbClr val="D5450D"/>
                </a:solidFill>
                <a:latin typeface="Arial" panose="020B0604020202020204" pitchFamily="34" charset="0"/>
                <a:cs typeface="Arial" panose="020B0604020202020204" pitchFamily="34" charset="0"/>
              </a:rPr>
              <a:t>Hyperlink</a:t>
            </a:r>
          </a:p>
        </p:txBody>
      </p:sp>
      <p:sp>
        <p:nvSpPr>
          <p:cNvPr id="37" name="Rectangle 36">
            <a:extLst>
              <a:ext uri="{FF2B5EF4-FFF2-40B4-BE49-F238E27FC236}">
                <a16:creationId xmlns:a16="http://schemas.microsoft.com/office/drawing/2014/main" id="{A976CE9D-33F4-EE40-A7E2-F0AC9563B0D4}"/>
              </a:ext>
            </a:extLst>
          </p:cNvPr>
          <p:cNvSpPr/>
          <p:nvPr userDrawn="1"/>
        </p:nvSpPr>
        <p:spPr>
          <a:xfrm>
            <a:off x="-1399848" y="552806"/>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38" name="Rectangle 37">
            <a:extLst>
              <a:ext uri="{FF2B5EF4-FFF2-40B4-BE49-F238E27FC236}">
                <a16:creationId xmlns:a16="http://schemas.microsoft.com/office/drawing/2014/main" id="{4E29C80A-80D0-2241-B78B-9AA6A503E691}"/>
              </a:ext>
            </a:extLst>
          </p:cNvPr>
          <p:cNvSpPr/>
          <p:nvPr userDrawn="1"/>
        </p:nvSpPr>
        <p:spPr>
          <a:xfrm>
            <a:off x="-1399848" y="837286"/>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39"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1" y="179912"/>
            <a:ext cx="10515600" cy="851941"/>
          </a:xfrm>
          <a:prstGeom prst="rect">
            <a:avLst/>
          </a:prstGeom>
        </p:spPr>
        <p:txBody>
          <a:bodyPr vert="horz" lIns="0" tIns="45720" rIns="0" bIns="45720" rtlCol="0" anchor="b">
            <a:normAutofit/>
          </a:bodyPr>
          <a:lstStyle/>
          <a:p>
            <a:r>
              <a:rPr lang="en-GB" dirty="0"/>
              <a:t>Click to edit headline</a:t>
            </a:r>
          </a:p>
        </p:txBody>
      </p:sp>
    </p:spTree>
    <p:extLst>
      <p:ext uri="{BB962C8B-B14F-4D97-AF65-F5344CB8AC3E}">
        <p14:creationId xmlns:p14="http://schemas.microsoft.com/office/powerpoint/2010/main" val="3353033788"/>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 id="2147483878" r:id="rId13"/>
    <p:sldLayoutId id="2147483879" r:id="rId14"/>
    <p:sldLayoutId id="2147483880" r:id="rId15"/>
    <p:sldLayoutId id="2147483881" r:id="rId16"/>
    <p:sldLayoutId id="2147483882" r:id="rId17"/>
    <p:sldLayoutId id="2147483883" r:id="rId18"/>
    <p:sldLayoutId id="2147483884" r:id="rId19"/>
    <p:sldLayoutId id="2147483885" r:id="rId20"/>
    <p:sldLayoutId id="2147483886" r:id="rId21"/>
    <p:sldLayoutId id="2147483887" r:id="rId22"/>
    <p:sldLayoutId id="2147483888" r:id="rId23"/>
    <p:sldLayoutId id="2147483889" r:id="rId24"/>
    <p:sldLayoutId id="2147483890" r:id="rId25"/>
    <p:sldLayoutId id="2147483891" r:id="rId26"/>
    <p:sldLayoutId id="2147483892" r:id="rId27"/>
    <p:sldLayoutId id="2147483893" r:id="rId28"/>
    <p:sldLayoutId id="2147483894" r:id="rId29"/>
    <p:sldLayoutId id="2147483895" r:id="rId30"/>
    <p:sldLayoutId id="2147483896" r:id="rId31"/>
    <p:sldLayoutId id="2147483897" r:id="rId32"/>
    <p:sldLayoutId id="2147483898" r:id="rId33"/>
    <p:sldLayoutId id="2147483899" r:id="rId34"/>
    <p:sldLayoutId id="2147483900" r:id="rId35"/>
    <p:sldLayoutId id="2147483901" r:id="rId36"/>
    <p:sldLayoutId id="2147483902" r:id="rId37"/>
    <p:sldLayoutId id="2147483903" r:id="rId38"/>
  </p:sldLayoutIdLst>
  <p:hf sldNum="0" hdr="0" dt="0"/>
  <p:txStyles>
    <p:titleStyle>
      <a:lvl1pPr algn="l" defTabSz="914309" rtl="0" eaLnBrk="1" latinLnBrk="0" hangingPunct="1">
        <a:lnSpc>
          <a:spcPct val="90000"/>
        </a:lnSpc>
        <a:spcBef>
          <a:spcPct val="0"/>
        </a:spcBef>
        <a:buNone/>
        <a:defRPr sz="3200" b="1" i="0" kern="1200">
          <a:solidFill>
            <a:srgbClr val="005E58"/>
          </a:solidFill>
          <a:latin typeface="Arial" panose="020B0604020202020204" pitchFamily="34" charset="0"/>
          <a:ea typeface="+mj-ea"/>
          <a:cs typeface="Arial" panose="020B0604020202020204" pitchFamily="34" charset="0"/>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731" indent="-228577" algn="l" defTabSz="914309"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2886" indent="-228577" algn="l" defTabSz="914309"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040" indent="-228577" algn="l" defTabSz="914309"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a-ET"/>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50">
          <p15:clr>
            <a:srgbClr val="F26B43"/>
          </p15:clr>
        </p15:guide>
        <p15:guide id="2" pos="3749">
          <p15:clr>
            <a:srgbClr val="F26B43"/>
          </p15:clr>
        </p15:guide>
        <p15:guide id="3" orient="horz" pos="3861">
          <p15:clr>
            <a:srgbClr val="F26B43"/>
          </p15:clr>
        </p15:guide>
        <p15:guide id="5" orient="horz" pos="1117">
          <p15:clr>
            <a:srgbClr val="F26B43"/>
          </p15:clr>
        </p15:guide>
        <p15:guide id="6" pos="7174">
          <p15:clr>
            <a:srgbClr val="F26B43"/>
          </p15:clr>
        </p15:guide>
        <p15:guide id="8" pos="3953">
          <p15:clr>
            <a:srgbClr val="F26B43"/>
          </p15:clr>
        </p15:guide>
        <p15:guide id="9" orient="horz" pos="4065">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0"/>
            <a:ext cx="10515600" cy="851941"/>
          </a:xfrm>
          <a:prstGeom prst="rect">
            <a:avLst/>
          </a:prstGeom>
        </p:spPr>
        <p:txBody>
          <a:bodyPr vert="horz" lIns="91440" tIns="45720" rIns="91440" bIns="45720" rtlCol="0" anchor="ctr">
            <a:normAutofit/>
          </a:bodyPr>
          <a:lstStyle/>
          <a:p>
            <a:r>
              <a:rPr lang="en-GB" dirty="0"/>
              <a:t>Click to edit headline</a:t>
            </a:r>
            <a:endParaRPr lang="en-DK" dirty="0"/>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26919"/>
            <a:ext cx="10515600" cy="4082547"/>
          </a:xfrm>
          <a:prstGeom prst="rect">
            <a:avLst/>
          </a:prstGeom>
        </p:spPr>
        <p:txBody>
          <a:bodyPr vert="horz" lIns="91440" tIns="45720" rIns="91440" bIns="45720" rtlCol="0">
            <a:normAutofit/>
          </a:bodyPr>
          <a:lstStyle/>
          <a:p>
            <a:pPr lvl="0"/>
            <a:r>
              <a:rPr lang="en-GB" dirty="0"/>
              <a:t>Click to edit body text</a:t>
            </a:r>
          </a:p>
          <a:p>
            <a:pPr lvl="1"/>
            <a:r>
              <a:rPr lang="en-GB" dirty="0"/>
              <a:t>Second level</a:t>
            </a:r>
          </a:p>
          <a:p>
            <a:pPr lvl="2"/>
            <a:r>
              <a:rPr lang="en-GB" dirty="0"/>
              <a:t>Third level</a:t>
            </a:r>
          </a:p>
          <a:p>
            <a:pPr lvl="3"/>
            <a:r>
              <a:rPr lang="en-GB" dirty="0"/>
              <a:t>Fourth level</a:t>
            </a:r>
          </a:p>
        </p:txBody>
      </p:sp>
      <p:sp>
        <p:nvSpPr>
          <p:cNvPr id="7" name="Rectangle 6">
            <a:extLst>
              <a:ext uri="{FF2B5EF4-FFF2-40B4-BE49-F238E27FC236}">
                <a16:creationId xmlns:a16="http://schemas.microsoft.com/office/drawing/2014/main" id="{10738A16-FFCE-3249-9671-32EABF0566DF}"/>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ctangle 7">
            <a:extLst>
              <a:ext uri="{FF2B5EF4-FFF2-40B4-BE49-F238E27FC236}">
                <a16:creationId xmlns:a16="http://schemas.microsoft.com/office/drawing/2014/main" id="{F50CACA0-946B-3C45-8394-297FF7864893}"/>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ctangle 8">
            <a:extLst>
              <a:ext uri="{FF2B5EF4-FFF2-40B4-BE49-F238E27FC236}">
                <a16:creationId xmlns:a16="http://schemas.microsoft.com/office/drawing/2014/main" id="{6E01DB65-1F11-6C4C-A1C3-F7F52614AFA3}"/>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ctangle 9">
            <a:extLst>
              <a:ext uri="{FF2B5EF4-FFF2-40B4-BE49-F238E27FC236}">
                <a16:creationId xmlns:a16="http://schemas.microsoft.com/office/drawing/2014/main" id="{CCF04D0F-AD48-9049-84D5-4BB17DE67A11}"/>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ctangle 10">
            <a:extLst>
              <a:ext uri="{FF2B5EF4-FFF2-40B4-BE49-F238E27FC236}">
                <a16:creationId xmlns:a16="http://schemas.microsoft.com/office/drawing/2014/main" id="{73AEF61F-FDD8-2B41-B5A2-95CDB95CE8EE}"/>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12" name="Rectangle 11">
            <a:extLst>
              <a:ext uri="{FF2B5EF4-FFF2-40B4-BE49-F238E27FC236}">
                <a16:creationId xmlns:a16="http://schemas.microsoft.com/office/drawing/2014/main" id="{3549207F-DAEE-AA4C-A038-A7E8576242F1}"/>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13" name="TextBox 12">
            <a:extLst>
              <a:ext uri="{FF2B5EF4-FFF2-40B4-BE49-F238E27FC236}">
                <a16:creationId xmlns:a16="http://schemas.microsoft.com/office/drawing/2014/main" id="{7055B432-8FE6-DA48-91AC-09ED219A234B}"/>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dirty="0" err="1">
                <a:solidFill>
                  <a:srgbClr val="2B2A2A"/>
                </a:solidFill>
                <a:latin typeface="Arial" panose="020B0604020202020204" pitchFamily="34" charset="0"/>
                <a:cs typeface="Arial" panose="020B0604020202020204" pitchFamily="34" charset="0"/>
              </a:rPr>
              <a:t>Text</a:t>
            </a:r>
            <a:r>
              <a:rPr lang="da-DK" sz="1100" baseline="0" dirty="0">
                <a:solidFill>
                  <a:srgbClr val="2B2A2A"/>
                </a:solidFill>
                <a:latin typeface="Arial" panose="020B0604020202020204" pitchFamily="34" charset="0"/>
                <a:cs typeface="Arial" panose="020B0604020202020204" pitchFamily="34" charset="0"/>
              </a:rPr>
              <a:t> </a:t>
            </a:r>
            <a:r>
              <a:rPr lang="da-DK" sz="1100" baseline="0" dirty="0" err="1">
                <a:solidFill>
                  <a:srgbClr val="2B2A2A"/>
                </a:solidFill>
                <a:latin typeface="Arial" panose="020B0604020202020204" pitchFamily="34" charset="0"/>
                <a:cs typeface="Arial" panose="020B0604020202020204" pitchFamily="34" charset="0"/>
              </a:rPr>
              <a:t>color</a:t>
            </a:r>
            <a:r>
              <a:rPr lang="da-DK" sz="1100" baseline="0" dirty="0">
                <a:solidFill>
                  <a:srgbClr val="2B2A2A"/>
                </a:solidFill>
                <a:latin typeface="Arial" panose="020B0604020202020204" pitchFamily="34" charset="0"/>
                <a:cs typeface="Arial" panose="020B0604020202020204" pitchFamily="34" charset="0"/>
              </a:rPr>
              <a:t> </a:t>
            </a:r>
          </a:p>
          <a:p>
            <a:endParaRPr lang="da-DK" sz="1100" dirty="0">
              <a:solidFill>
                <a:srgbClr val="2B2A2A"/>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5B5BEED-686D-7343-ABEE-97DC31D8B18C}"/>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dirty="0">
                <a:solidFill>
                  <a:srgbClr val="2B2A2A"/>
                </a:solidFill>
                <a:latin typeface="Arial" panose="020B0604020202020204" pitchFamily="34" charset="0"/>
                <a:cs typeface="Arial" panose="020B0604020202020204" pitchFamily="34" charset="0"/>
              </a:rPr>
              <a:t>Background </a:t>
            </a:r>
            <a:r>
              <a:rPr lang="da-DK" sz="1100" dirty="0" err="1">
                <a:solidFill>
                  <a:srgbClr val="2B2A2A"/>
                </a:solidFill>
                <a:latin typeface="Arial" panose="020B0604020202020204" pitchFamily="34" charset="0"/>
                <a:cs typeface="Arial" panose="020B0604020202020204" pitchFamily="34" charset="0"/>
              </a:rPr>
              <a:t>color</a:t>
            </a:r>
            <a:endParaRPr lang="da-DK" sz="1100" dirty="0">
              <a:solidFill>
                <a:srgbClr val="2B2A2A"/>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89294A64-9811-5F44-9F09-EE4C0C947F77}"/>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dirty="0" err="1">
                <a:solidFill>
                  <a:srgbClr val="2B2A2A"/>
                </a:solidFill>
                <a:latin typeface="Arial" panose="020B0604020202020204" pitchFamily="34" charset="0"/>
                <a:cs typeface="Arial" panose="020B0604020202020204" pitchFamily="34" charset="0"/>
              </a:rPr>
              <a:t>Primary</a:t>
            </a:r>
            <a:r>
              <a:rPr lang="da-DK" sz="1100" baseline="0" dirty="0">
                <a:solidFill>
                  <a:srgbClr val="2B2A2A"/>
                </a:solidFill>
                <a:latin typeface="Arial" panose="020B0604020202020204" pitchFamily="34" charset="0"/>
                <a:cs typeface="Arial" panose="020B0604020202020204" pitchFamily="34" charset="0"/>
              </a:rPr>
              <a:t> </a:t>
            </a:r>
            <a:r>
              <a:rPr lang="da-DK" sz="1100" baseline="0" dirty="0" err="1">
                <a:solidFill>
                  <a:srgbClr val="2B2A2A"/>
                </a:solidFill>
                <a:latin typeface="Arial" panose="020B0604020202020204" pitchFamily="34" charset="0"/>
                <a:cs typeface="Arial" panose="020B0604020202020204" pitchFamily="34" charset="0"/>
              </a:rPr>
              <a:t>color</a:t>
            </a:r>
            <a:r>
              <a:rPr lang="da-DK" sz="1100" baseline="0" dirty="0">
                <a:solidFill>
                  <a:srgbClr val="2B2A2A"/>
                </a:solidFill>
                <a:latin typeface="Arial" panose="020B0604020202020204" pitchFamily="34" charset="0"/>
                <a:cs typeface="Arial" panose="020B0604020202020204" pitchFamily="34" charset="0"/>
              </a:rPr>
              <a:t> </a:t>
            </a:r>
          </a:p>
          <a:p>
            <a:endParaRPr lang="da-DK" sz="1100" dirty="0">
              <a:solidFill>
                <a:srgbClr val="2B2A2A"/>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39D7BB8-B828-514A-82E7-C17238CEB807}"/>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dirty="0" err="1">
                <a:solidFill>
                  <a:srgbClr val="2B2A2A"/>
                </a:solidFill>
                <a:latin typeface="Arial" panose="020B0604020202020204" pitchFamily="34" charset="0"/>
                <a:cs typeface="Arial" panose="020B0604020202020204" pitchFamily="34" charset="0"/>
              </a:rPr>
              <a:t>Secondary</a:t>
            </a:r>
            <a:r>
              <a:rPr lang="da-DK" sz="1100" baseline="0" dirty="0">
                <a:solidFill>
                  <a:srgbClr val="2B2A2A"/>
                </a:solidFill>
                <a:latin typeface="Arial" panose="020B0604020202020204" pitchFamily="34" charset="0"/>
                <a:cs typeface="Arial" panose="020B0604020202020204" pitchFamily="34" charset="0"/>
              </a:rPr>
              <a:t> </a:t>
            </a:r>
            <a:r>
              <a:rPr lang="da-DK" sz="1100" baseline="0" dirty="0" err="1">
                <a:solidFill>
                  <a:srgbClr val="2B2A2A"/>
                </a:solidFill>
                <a:latin typeface="Arial" panose="020B0604020202020204" pitchFamily="34" charset="0"/>
                <a:cs typeface="Arial" panose="020B0604020202020204" pitchFamily="34" charset="0"/>
              </a:rPr>
              <a:t>color</a:t>
            </a:r>
            <a:r>
              <a:rPr lang="da-DK" sz="1100" baseline="0" dirty="0">
                <a:solidFill>
                  <a:srgbClr val="2B2A2A"/>
                </a:solidFill>
                <a:latin typeface="Arial" panose="020B0604020202020204" pitchFamily="34" charset="0"/>
                <a:cs typeface="Arial" panose="020B0604020202020204" pitchFamily="34" charset="0"/>
              </a:rPr>
              <a:t> </a:t>
            </a:r>
          </a:p>
          <a:p>
            <a:endParaRPr lang="da-DK" sz="1100" dirty="0">
              <a:solidFill>
                <a:srgbClr val="2B2A2A"/>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2DE8D7AC-3876-3941-AAF9-E10059035E3A}"/>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dirty="0">
                <a:solidFill>
                  <a:srgbClr val="005E58"/>
                </a:solidFill>
                <a:latin typeface="Arial Black" panose="020B0604020202020204" pitchFamily="34" charset="0"/>
                <a:cs typeface="Arial Black" panose="020B0604020202020204" pitchFamily="34" charset="0"/>
              </a:rPr>
              <a:t>HEADLINE 1, Arial Black, 40 pt. </a:t>
            </a:r>
          </a:p>
        </p:txBody>
      </p:sp>
      <p:sp>
        <p:nvSpPr>
          <p:cNvPr id="18" name="TextBox 17">
            <a:extLst>
              <a:ext uri="{FF2B5EF4-FFF2-40B4-BE49-F238E27FC236}">
                <a16:creationId xmlns:a16="http://schemas.microsoft.com/office/drawing/2014/main" id="{D391F3F1-9585-2246-AE67-C91D3528E4F4}"/>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dirty="0">
                <a:solidFill>
                  <a:srgbClr val="005E58"/>
                </a:solidFill>
                <a:latin typeface="Arial" panose="020B0604020202020204" pitchFamily="34" charset="0"/>
                <a:cs typeface="Arial" panose="020B0604020202020204" pitchFamily="34" charset="0"/>
              </a:rPr>
              <a:t>Headline 2. Arial Blod, 36 pt.   </a:t>
            </a:r>
          </a:p>
        </p:txBody>
      </p:sp>
      <p:sp>
        <p:nvSpPr>
          <p:cNvPr id="19" name="TextBox 18">
            <a:extLst>
              <a:ext uri="{FF2B5EF4-FFF2-40B4-BE49-F238E27FC236}">
                <a16:creationId xmlns:a16="http://schemas.microsoft.com/office/drawing/2014/main" id="{50675982-D877-784C-84E8-3FFF5C12DDAE}"/>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dirty="0">
                <a:solidFill>
                  <a:srgbClr val="2B2A2A"/>
                </a:solidFill>
                <a:latin typeface="Arial" panose="020B0604020202020204" pitchFamily="34" charset="0"/>
                <a:cs typeface="Arial" panose="020B0604020202020204" pitchFamily="34" charset="0"/>
              </a:rPr>
              <a:t>Body text, Arial regular, 20 pt.  </a:t>
            </a:r>
          </a:p>
        </p:txBody>
      </p:sp>
      <p:sp>
        <p:nvSpPr>
          <p:cNvPr id="20" name="TextBox 19">
            <a:extLst>
              <a:ext uri="{FF2B5EF4-FFF2-40B4-BE49-F238E27FC236}">
                <a16:creationId xmlns:a16="http://schemas.microsoft.com/office/drawing/2014/main" id="{85BF6FB0-CD73-AC4E-8A05-E5CEB9ABECEA}"/>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dirty="0">
                <a:solidFill>
                  <a:srgbClr val="D5450D"/>
                </a:solidFill>
                <a:latin typeface="Arial" panose="020B0604020202020204" pitchFamily="34" charset="0"/>
                <a:cs typeface="Arial" panose="020B0604020202020204" pitchFamily="34" charset="0"/>
              </a:rPr>
              <a:t>Hyperlink</a:t>
            </a:r>
          </a:p>
        </p:txBody>
      </p:sp>
      <p:pic>
        <p:nvPicPr>
          <p:cNvPr id="23" name="Picture 22" descr="A picture containing food, drawing&#10;&#10;Description automatically generated">
            <a:extLst>
              <a:ext uri="{FF2B5EF4-FFF2-40B4-BE49-F238E27FC236}">
                <a16:creationId xmlns:a16="http://schemas.microsoft.com/office/drawing/2014/main" id="{3271CDCE-E0FC-1548-A865-AFE236FEF312}"/>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4766953" y="5709466"/>
            <a:ext cx="2658094" cy="786796"/>
          </a:xfrm>
          <a:prstGeom prst="rect">
            <a:avLst/>
          </a:prstGeom>
        </p:spPr>
      </p:pic>
      <p:sp>
        <p:nvSpPr>
          <p:cNvPr id="21" name="Rectangle 20">
            <a:extLst>
              <a:ext uri="{FF2B5EF4-FFF2-40B4-BE49-F238E27FC236}">
                <a16:creationId xmlns:a16="http://schemas.microsoft.com/office/drawing/2014/main" id="{2FA614F8-8306-8F47-9C00-9BB291B4F0D2}"/>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Rectangle 21">
            <a:extLst>
              <a:ext uri="{FF2B5EF4-FFF2-40B4-BE49-F238E27FC236}">
                <a16:creationId xmlns:a16="http://schemas.microsoft.com/office/drawing/2014/main" id="{10AD332B-DFDE-204C-8ED4-F05FF7783B5F}"/>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259792941"/>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Lst>
  <p:txStyles>
    <p:title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61">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0"/>
            <a:ext cx="10515600" cy="851941"/>
          </a:xfrm>
          <a:prstGeom prst="rect">
            <a:avLst/>
          </a:prstGeom>
        </p:spPr>
        <p:txBody>
          <a:bodyPr vert="horz" lIns="91440" tIns="45720" rIns="91440" bIns="45720" rtlCol="0" anchor="ctr">
            <a:normAutofit/>
          </a:bodyPr>
          <a:lstStyle/>
          <a:p>
            <a:r>
              <a:rPr lang="en-GB"/>
              <a:t>Click to edit headline</a:t>
            </a:r>
            <a:endParaRPr lang="en-DK"/>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03169"/>
            <a:ext cx="10515600" cy="4526169"/>
          </a:xfrm>
          <a:prstGeom prst="rect">
            <a:avLst/>
          </a:prstGeom>
        </p:spPr>
        <p:txBody>
          <a:bodyPr vert="horz" lIns="91440" tIns="45720" rIns="91440" bIns="45720" rtlCol="0">
            <a:normAutofit/>
          </a:bodyPr>
          <a:lstStyle/>
          <a:p>
            <a:pPr lvl="0"/>
            <a:r>
              <a:rPr lang="en-GB"/>
              <a:t>Click to edit body text</a:t>
            </a:r>
          </a:p>
          <a:p>
            <a:pPr lvl="1"/>
            <a:r>
              <a:rPr lang="en-GB"/>
              <a:t>Second level</a:t>
            </a:r>
          </a:p>
          <a:p>
            <a:pPr lvl="2"/>
            <a:r>
              <a:rPr lang="en-GB"/>
              <a:t>Third level</a:t>
            </a:r>
          </a:p>
          <a:p>
            <a:pPr lvl="3"/>
            <a:r>
              <a:rPr lang="en-GB"/>
              <a:t>Fourth level</a:t>
            </a:r>
          </a:p>
        </p:txBody>
      </p:sp>
      <p:pic>
        <p:nvPicPr>
          <p:cNvPr id="21" name="Picture 20" descr="A picture containing food, drawing&#10;&#10;Description automatically generated">
            <a:extLst>
              <a:ext uri="{FF2B5EF4-FFF2-40B4-BE49-F238E27FC236}">
                <a16:creationId xmlns:a16="http://schemas.microsoft.com/office/drawing/2014/main" id="{4C0C7E06-CE98-7649-A00A-BBEA76FF8BF0}"/>
              </a:ext>
            </a:extLst>
          </p:cNvPr>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9954491" y="6103813"/>
            <a:ext cx="1576172" cy="466547"/>
          </a:xfrm>
          <a:prstGeom prst="rect">
            <a:avLst/>
          </a:prstGeom>
        </p:spPr>
      </p:pic>
      <p:sp>
        <p:nvSpPr>
          <p:cNvPr id="23" name="Rectangle 22">
            <a:extLst>
              <a:ext uri="{FF2B5EF4-FFF2-40B4-BE49-F238E27FC236}">
                <a16:creationId xmlns:a16="http://schemas.microsoft.com/office/drawing/2014/main" id="{97FD7A36-71F2-B74C-9DD8-C25E45227AC4}"/>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Rectangle 23">
            <a:extLst>
              <a:ext uri="{FF2B5EF4-FFF2-40B4-BE49-F238E27FC236}">
                <a16:creationId xmlns:a16="http://schemas.microsoft.com/office/drawing/2014/main" id="{F4F8E051-7251-DD41-AA23-7BDC198DBA6F}"/>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5" name="Rectangle 24">
            <a:extLst>
              <a:ext uri="{FF2B5EF4-FFF2-40B4-BE49-F238E27FC236}">
                <a16:creationId xmlns:a16="http://schemas.microsoft.com/office/drawing/2014/main" id="{3CA93D64-C028-4742-A067-1DB8E1397188}"/>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Rectangle 25">
            <a:extLst>
              <a:ext uri="{FF2B5EF4-FFF2-40B4-BE49-F238E27FC236}">
                <a16:creationId xmlns:a16="http://schemas.microsoft.com/office/drawing/2014/main" id="{E111DA55-D47F-494B-84DD-0A4445D17FAA}"/>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7" name="Rectangle 26">
            <a:extLst>
              <a:ext uri="{FF2B5EF4-FFF2-40B4-BE49-F238E27FC236}">
                <a16:creationId xmlns:a16="http://schemas.microsoft.com/office/drawing/2014/main" id="{2CD26FCE-18CD-FB4D-933D-AD0608B64F00}"/>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28" name="Rectangle 27">
            <a:extLst>
              <a:ext uri="{FF2B5EF4-FFF2-40B4-BE49-F238E27FC236}">
                <a16:creationId xmlns:a16="http://schemas.microsoft.com/office/drawing/2014/main" id="{A4E73E26-A1C9-D948-9E0D-0FA8547D070E}"/>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29" name="TextBox 28">
            <a:extLst>
              <a:ext uri="{FF2B5EF4-FFF2-40B4-BE49-F238E27FC236}">
                <a16:creationId xmlns:a16="http://schemas.microsoft.com/office/drawing/2014/main" id="{F7A5F88C-E01D-B444-A950-AAF34A2AD54E}"/>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err="1">
                <a:solidFill>
                  <a:srgbClr val="2B2A2A"/>
                </a:solidFill>
                <a:latin typeface="Arial" panose="020B0604020202020204" pitchFamily="34" charset="0"/>
                <a:cs typeface="Arial" panose="020B0604020202020204" pitchFamily="34" charset="0"/>
              </a:rPr>
              <a:t>Text</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738C4F98-21E6-1448-A966-99CA480D9674}"/>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a:solidFill>
                  <a:srgbClr val="2B2A2A"/>
                </a:solidFill>
                <a:latin typeface="Arial" panose="020B0604020202020204" pitchFamily="34" charset="0"/>
                <a:cs typeface="Arial" panose="020B0604020202020204" pitchFamily="34" charset="0"/>
              </a:rPr>
              <a:t>Background </a:t>
            </a:r>
            <a:r>
              <a:rPr lang="da-DK" sz="1100" err="1">
                <a:solidFill>
                  <a:srgbClr val="2B2A2A"/>
                </a:solidFill>
                <a:latin typeface="Arial" panose="020B0604020202020204" pitchFamily="34" charset="0"/>
                <a:cs typeface="Arial" panose="020B0604020202020204" pitchFamily="34" charset="0"/>
              </a:rPr>
              <a:t>color</a:t>
            </a:r>
            <a:endParaRPr lang="da-DK" sz="1100">
              <a:solidFill>
                <a:srgbClr val="2B2A2A"/>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09A517BF-0AED-0F43-B1CF-2CCCCB138059}"/>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Primary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FA0A50ED-7305-004D-892B-A49D10C143AF}"/>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Secondary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0A8D908F-DF09-FA4A-B0C2-BD12AA463395}"/>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a:solidFill>
                  <a:srgbClr val="005E58"/>
                </a:solidFill>
                <a:latin typeface="Arial Black" panose="020B0604020202020204" pitchFamily="34" charset="0"/>
                <a:cs typeface="Arial Black" panose="020B0604020202020204" pitchFamily="34" charset="0"/>
              </a:rPr>
              <a:t>HEADLINE 1, Arial Black, 40 pt. </a:t>
            </a:r>
          </a:p>
        </p:txBody>
      </p:sp>
      <p:sp>
        <p:nvSpPr>
          <p:cNvPr id="34" name="TextBox 33">
            <a:extLst>
              <a:ext uri="{FF2B5EF4-FFF2-40B4-BE49-F238E27FC236}">
                <a16:creationId xmlns:a16="http://schemas.microsoft.com/office/drawing/2014/main" id="{3DF099D6-CFFE-3545-909F-18C43A01F14D}"/>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a:solidFill>
                  <a:srgbClr val="005E58"/>
                </a:solidFill>
                <a:latin typeface="Arial" panose="020B0604020202020204" pitchFamily="34" charset="0"/>
                <a:cs typeface="Arial" panose="020B0604020202020204" pitchFamily="34" charset="0"/>
              </a:rPr>
              <a:t>Headline 2. Arial Blod, 36 pt.   </a:t>
            </a:r>
          </a:p>
        </p:txBody>
      </p:sp>
      <p:sp>
        <p:nvSpPr>
          <p:cNvPr id="35" name="TextBox 34">
            <a:extLst>
              <a:ext uri="{FF2B5EF4-FFF2-40B4-BE49-F238E27FC236}">
                <a16:creationId xmlns:a16="http://schemas.microsoft.com/office/drawing/2014/main" id="{F6BAB7FB-01F4-FC4B-8E3C-785F63116848}"/>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a:solidFill>
                  <a:srgbClr val="2B2A2A"/>
                </a:solidFill>
                <a:latin typeface="Arial" panose="020B0604020202020204" pitchFamily="34" charset="0"/>
                <a:cs typeface="Arial" panose="020B0604020202020204" pitchFamily="34" charset="0"/>
              </a:rPr>
              <a:t>Body text, Arial regular, 20 pt.  </a:t>
            </a:r>
          </a:p>
        </p:txBody>
      </p:sp>
      <p:sp>
        <p:nvSpPr>
          <p:cNvPr id="36" name="TextBox 35">
            <a:extLst>
              <a:ext uri="{FF2B5EF4-FFF2-40B4-BE49-F238E27FC236}">
                <a16:creationId xmlns:a16="http://schemas.microsoft.com/office/drawing/2014/main" id="{9965AABE-A6F9-3843-8B43-7C44619D183C}"/>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a:solidFill>
                  <a:srgbClr val="D5450D"/>
                </a:solidFill>
                <a:latin typeface="Arial" panose="020B0604020202020204" pitchFamily="34" charset="0"/>
                <a:cs typeface="Arial" panose="020B0604020202020204" pitchFamily="34" charset="0"/>
              </a:rPr>
              <a:t>Hyperlink</a:t>
            </a:r>
          </a:p>
        </p:txBody>
      </p:sp>
      <p:sp>
        <p:nvSpPr>
          <p:cNvPr id="37" name="Rectangle 36">
            <a:extLst>
              <a:ext uri="{FF2B5EF4-FFF2-40B4-BE49-F238E27FC236}">
                <a16:creationId xmlns:a16="http://schemas.microsoft.com/office/drawing/2014/main" id="{A976CE9D-33F4-EE40-A7E2-F0AC9563B0D4}"/>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 name="Rectangle 37">
            <a:extLst>
              <a:ext uri="{FF2B5EF4-FFF2-40B4-BE49-F238E27FC236}">
                <a16:creationId xmlns:a16="http://schemas.microsoft.com/office/drawing/2014/main" id="{4E29C80A-80D0-2241-B78B-9AA6A503E691}"/>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207062801"/>
      </p:ext>
    </p:extLst>
  </p:cSld>
  <p:clrMap bg1="lt1" tx1="dk1" bg2="lt2" tx2="dk2" accent1="accent1" accent2="accent2" accent3="accent3" accent4="accent4" accent5="accent5" accent6="accent6" hlink="hlink" folHlink="folHlink"/>
  <p:sldLayoutIdLst>
    <p:sldLayoutId id="2147483660" r:id="rId1"/>
    <p:sldLayoutId id="2147483721" r:id="rId2"/>
    <p:sldLayoutId id="2147483720" r:id="rId3"/>
    <p:sldLayoutId id="2147483662" r:id="rId4"/>
    <p:sldLayoutId id="2147483663" r:id="rId5"/>
    <p:sldLayoutId id="2147483665" r:id="rId6"/>
    <p:sldLayoutId id="2147483691" r:id="rId7"/>
    <p:sldLayoutId id="2147483666" r:id="rId8"/>
    <p:sldLayoutId id="2147483673" r:id="rId9"/>
    <p:sldLayoutId id="2147483674" r:id="rId10"/>
    <p:sldLayoutId id="2147483667" r:id="rId11"/>
    <p:sldLayoutId id="2147483676" r:id="rId12"/>
    <p:sldLayoutId id="2147483677" r:id="rId13"/>
    <p:sldLayoutId id="2147483722" r:id="rId14"/>
    <p:sldLayoutId id="2147483679" r:id="rId15"/>
    <p:sldLayoutId id="2147483680" r:id="rId16"/>
    <p:sldLayoutId id="2147483723" r:id="rId17"/>
    <p:sldLayoutId id="2147483724" r:id="rId18"/>
    <p:sldLayoutId id="2147483681" r:id="rId19"/>
    <p:sldLayoutId id="2147483682" r:id="rId20"/>
    <p:sldLayoutId id="2147483683" r:id="rId21"/>
    <p:sldLayoutId id="2147483684" r:id="rId22"/>
    <p:sldLayoutId id="2147483675" r:id="rId23"/>
    <p:sldLayoutId id="2147483686" r:id="rId24"/>
    <p:sldLayoutId id="2147483687" r:id="rId25"/>
    <p:sldLayoutId id="2147483688" r:id="rId26"/>
    <p:sldLayoutId id="2147483689" r:id="rId27"/>
    <p:sldLayoutId id="2147483690" r:id="rId28"/>
    <p:sldLayoutId id="2147483685" r:id="rId29"/>
    <p:sldLayoutId id="2147483692" r:id="rId30"/>
    <p:sldLayoutId id="2147483693" r:id="rId31"/>
  </p:sldLayoutIdLst>
  <p:txStyles>
    <p:title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861"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6EC3F1-D682-0748-B446-F4D23993D4F4}"/>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ctangle 2">
            <a:extLst>
              <a:ext uri="{FF2B5EF4-FFF2-40B4-BE49-F238E27FC236}">
                <a16:creationId xmlns:a16="http://schemas.microsoft.com/office/drawing/2014/main" id="{8FFC57DF-F311-4246-8982-48FA6C915768}"/>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Rectangle 3">
            <a:extLst>
              <a:ext uri="{FF2B5EF4-FFF2-40B4-BE49-F238E27FC236}">
                <a16:creationId xmlns:a16="http://schemas.microsoft.com/office/drawing/2014/main" id="{9904A51B-FAC4-B645-B516-05C89185E4D1}"/>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ctangle 4">
            <a:extLst>
              <a:ext uri="{FF2B5EF4-FFF2-40B4-BE49-F238E27FC236}">
                <a16:creationId xmlns:a16="http://schemas.microsoft.com/office/drawing/2014/main" id="{C3CFED67-4D3B-714E-A097-A2BFBF9056CD}"/>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ctangle 5">
            <a:extLst>
              <a:ext uri="{FF2B5EF4-FFF2-40B4-BE49-F238E27FC236}">
                <a16:creationId xmlns:a16="http://schemas.microsoft.com/office/drawing/2014/main" id="{96535B52-3BE2-0941-B0D7-076CBED500FD}"/>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7" name="Rectangle 6">
            <a:extLst>
              <a:ext uri="{FF2B5EF4-FFF2-40B4-BE49-F238E27FC236}">
                <a16:creationId xmlns:a16="http://schemas.microsoft.com/office/drawing/2014/main" id="{DB75E5A7-9EF0-284E-999B-6BF3841D62B5}"/>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8" name="TextBox 7">
            <a:extLst>
              <a:ext uri="{FF2B5EF4-FFF2-40B4-BE49-F238E27FC236}">
                <a16:creationId xmlns:a16="http://schemas.microsoft.com/office/drawing/2014/main" id="{08BF843A-0A3D-4549-9192-97CC64258899}"/>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err="1">
                <a:solidFill>
                  <a:srgbClr val="2B2A2A"/>
                </a:solidFill>
                <a:latin typeface="Arial" panose="020B0604020202020204" pitchFamily="34" charset="0"/>
                <a:cs typeface="Arial" panose="020B0604020202020204" pitchFamily="34" charset="0"/>
              </a:rPr>
              <a:t>Text</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2E1A366B-93D7-3040-83D4-920C620B4160}"/>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a:solidFill>
                  <a:srgbClr val="2B2A2A"/>
                </a:solidFill>
                <a:latin typeface="Arial" panose="020B0604020202020204" pitchFamily="34" charset="0"/>
                <a:cs typeface="Arial" panose="020B0604020202020204" pitchFamily="34" charset="0"/>
              </a:rPr>
              <a:t>Background </a:t>
            </a:r>
            <a:r>
              <a:rPr lang="da-DK" sz="1100" err="1">
                <a:solidFill>
                  <a:srgbClr val="2B2A2A"/>
                </a:solidFill>
                <a:latin typeface="Arial" panose="020B0604020202020204" pitchFamily="34" charset="0"/>
                <a:cs typeface="Arial" panose="020B0604020202020204" pitchFamily="34" charset="0"/>
              </a:rPr>
              <a:t>color</a:t>
            </a:r>
            <a:endParaRPr lang="da-DK" sz="1100">
              <a:solidFill>
                <a:srgbClr val="2B2A2A"/>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0967D64-1167-674B-A56F-0631EA9B72C7}"/>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Primary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8B1EE735-30BC-4444-B538-28148A76082D}"/>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Secondary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178FAF33-6635-044F-9B7B-431E6CB14CE0}"/>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a:solidFill>
                  <a:srgbClr val="005E58"/>
                </a:solidFill>
                <a:latin typeface="Arial Black" panose="020B0604020202020204" pitchFamily="34" charset="0"/>
                <a:cs typeface="Arial Black" panose="020B0604020202020204" pitchFamily="34" charset="0"/>
              </a:rPr>
              <a:t>HEADLINE 1, Arial Black, 40 pt. </a:t>
            </a:r>
          </a:p>
        </p:txBody>
      </p:sp>
      <p:sp>
        <p:nvSpPr>
          <p:cNvPr id="13" name="TextBox 12">
            <a:extLst>
              <a:ext uri="{FF2B5EF4-FFF2-40B4-BE49-F238E27FC236}">
                <a16:creationId xmlns:a16="http://schemas.microsoft.com/office/drawing/2014/main" id="{B126E807-2D84-004E-8587-C8F95FED1474}"/>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a:solidFill>
                  <a:srgbClr val="005E58"/>
                </a:solidFill>
                <a:latin typeface="Arial" panose="020B0604020202020204" pitchFamily="34" charset="0"/>
                <a:cs typeface="Arial" panose="020B0604020202020204" pitchFamily="34" charset="0"/>
              </a:rPr>
              <a:t>Headline 2. Arial Blod, 36 pt.   </a:t>
            </a:r>
          </a:p>
        </p:txBody>
      </p:sp>
      <p:sp>
        <p:nvSpPr>
          <p:cNvPr id="14" name="TextBox 13">
            <a:extLst>
              <a:ext uri="{FF2B5EF4-FFF2-40B4-BE49-F238E27FC236}">
                <a16:creationId xmlns:a16="http://schemas.microsoft.com/office/drawing/2014/main" id="{74EA6582-E0B8-3847-9364-FEA7F5A45BF8}"/>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a:solidFill>
                  <a:srgbClr val="2B2A2A"/>
                </a:solidFill>
                <a:latin typeface="Arial" panose="020B0604020202020204" pitchFamily="34" charset="0"/>
                <a:cs typeface="Arial" panose="020B0604020202020204" pitchFamily="34" charset="0"/>
              </a:rPr>
              <a:t>Body text, Arial regular, 20 pt.  </a:t>
            </a:r>
          </a:p>
        </p:txBody>
      </p:sp>
      <p:sp>
        <p:nvSpPr>
          <p:cNvPr id="15" name="TextBox 14">
            <a:extLst>
              <a:ext uri="{FF2B5EF4-FFF2-40B4-BE49-F238E27FC236}">
                <a16:creationId xmlns:a16="http://schemas.microsoft.com/office/drawing/2014/main" id="{0E1CEB5E-3727-5C4C-98F7-4CE9FBEFDF69}"/>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a:solidFill>
                  <a:srgbClr val="D5450D"/>
                </a:solidFill>
                <a:latin typeface="Arial" panose="020B0604020202020204" pitchFamily="34" charset="0"/>
                <a:cs typeface="Arial" panose="020B0604020202020204" pitchFamily="34" charset="0"/>
              </a:rPr>
              <a:t>Hyperlink</a:t>
            </a:r>
          </a:p>
        </p:txBody>
      </p:sp>
      <p:sp>
        <p:nvSpPr>
          <p:cNvPr id="16" name="Rectangle 15">
            <a:extLst>
              <a:ext uri="{FF2B5EF4-FFF2-40B4-BE49-F238E27FC236}">
                <a16:creationId xmlns:a16="http://schemas.microsoft.com/office/drawing/2014/main" id="{E24B1285-D46E-AD45-8F1C-321C951F4C27}"/>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Rectangle 16">
            <a:extLst>
              <a:ext uri="{FF2B5EF4-FFF2-40B4-BE49-F238E27FC236}">
                <a16:creationId xmlns:a16="http://schemas.microsoft.com/office/drawing/2014/main" id="{CBAF3F29-B545-484E-B07D-D4C4B376CCAF}"/>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687924503"/>
      </p:ext>
    </p:extLst>
  </p:cSld>
  <p:clrMap bg1="lt1" tx1="dk1" bg2="lt2" tx2="dk2" accent1="accent1" accent2="accent2" accent3="accent3" accent4="accent4" accent5="accent5" accent6="accent6" hlink="hlink" folHlink="folHlink"/>
  <p:sldLayoutIdLst>
    <p:sldLayoutId id="2147483708" r:id="rId1"/>
    <p:sldLayoutId id="2147483706" r:id="rId2"/>
    <p:sldLayoutId id="214748370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0"/>
            <a:ext cx="10515600" cy="851941"/>
          </a:xfrm>
          <a:prstGeom prst="rect">
            <a:avLst/>
          </a:prstGeom>
        </p:spPr>
        <p:txBody>
          <a:bodyPr vert="horz" lIns="91440" tIns="45720" rIns="91440" bIns="45720" rtlCol="0" anchor="ctr">
            <a:normAutofit/>
          </a:bodyPr>
          <a:lstStyle/>
          <a:p>
            <a:r>
              <a:rPr lang="en-GB"/>
              <a:t>Click to edit headline</a:t>
            </a:r>
            <a:endParaRPr lang="en-DK"/>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26919"/>
            <a:ext cx="10515600" cy="4082547"/>
          </a:xfrm>
          <a:prstGeom prst="rect">
            <a:avLst/>
          </a:prstGeom>
        </p:spPr>
        <p:txBody>
          <a:bodyPr vert="horz" lIns="91440" tIns="45720" rIns="91440" bIns="45720" rtlCol="0">
            <a:normAutofit/>
          </a:bodyPr>
          <a:lstStyle/>
          <a:p>
            <a:pPr lvl="0"/>
            <a:r>
              <a:rPr lang="en-GB"/>
              <a:t>Click to edit body text</a:t>
            </a:r>
          </a:p>
          <a:p>
            <a:pPr lvl="1"/>
            <a:r>
              <a:rPr lang="en-GB"/>
              <a:t>Second level</a:t>
            </a:r>
          </a:p>
          <a:p>
            <a:pPr lvl="2"/>
            <a:r>
              <a:rPr lang="en-GB"/>
              <a:t>Third level</a:t>
            </a:r>
          </a:p>
          <a:p>
            <a:pPr lvl="3"/>
            <a:r>
              <a:rPr lang="en-GB"/>
              <a:t>Fourth level</a:t>
            </a:r>
          </a:p>
        </p:txBody>
      </p:sp>
      <p:sp>
        <p:nvSpPr>
          <p:cNvPr id="7" name="Rectangle 6">
            <a:extLst>
              <a:ext uri="{FF2B5EF4-FFF2-40B4-BE49-F238E27FC236}">
                <a16:creationId xmlns:a16="http://schemas.microsoft.com/office/drawing/2014/main" id="{10738A16-FFCE-3249-9671-32EABF0566DF}"/>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ctangle 7">
            <a:extLst>
              <a:ext uri="{FF2B5EF4-FFF2-40B4-BE49-F238E27FC236}">
                <a16:creationId xmlns:a16="http://schemas.microsoft.com/office/drawing/2014/main" id="{F50CACA0-946B-3C45-8394-297FF7864893}"/>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ctangle 8">
            <a:extLst>
              <a:ext uri="{FF2B5EF4-FFF2-40B4-BE49-F238E27FC236}">
                <a16:creationId xmlns:a16="http://schemas.microsoft.com/office/drawing/2014/main" id="{6E01DB65-1F11-6C4C-A1C3-F7F52614AFA3}"/>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ctangle 9">
            <a:extLst>
              <a:ext uri="{FF2B5EF4-FFF2-40B4-BE49-F238E27FC236}">
                <a16:creationId xmlns:a16="http://schemas.microsoft.com/office/drawing/2014/main" id="{CCF04D0F-AD48-9049-84D5-4BB17DE67A11}"/>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ctangle 10">
            <a:extLst>
              <a:ext uri="{FF2B5EF4-FFF2-40B4-BE49-F238E27FC236}">
                <a16:creationId xmlns:a16="http://schemas.microsoft.com/office/drawing/2014/main" id="{73AEF61F-FDD8-2B41-B5A2-95CDB95CE8EE}"/>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12" name="Rectangle 11">
            <a:extLst>
              <a:ext uri="{FF2B5EF4-FFF2-40B4-BE49-F238E27FC236}">
                <a16:creationId xmlns:a16="http://schemas.microsoft.com/office/drawing/2014/main" id="{3549207F-DAEE-AA4C-A038-A7E8576242F1}"/>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13" name="TextBox 12">
            <a:extLst>
              <a:ext uri="{FF2B5EF4-FFF2-40B4-BE49-F238E27FC236}">
                <a16:creationId xmlns:a16="http://schemas.microsoft.com/office/drawing/2014/main" id="{7055B432-8FE6-DA48-91AC-09ED219A234B}"/>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err="1">
                <a:solidFill>
                  <a:srgbClr val="2B2A2A"/>
                </a:solidFill>
                <a:latin typeface="Arial" panose="020B0604020202020204" pitchFamily="34" charset="0"/>
                <a:cs typeface="Arial" panose="020B0604020202020204" pitchFamily="34" charset="0"/>
              </a:rPr>
              <a:t>Text</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5B5BEED-686D-7343-ABEE-97DC31D8B18C}"/>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a:solidFill>
                  <a:srgbClr val="2B2A2A"/>
                </a:solidFill>
                <a:latin typeface="Arial" panose="020B0604020202020204" pitchFamily="34" charset="0"/>
                <a:cs typeface="Arial" panose="020B0604020202020204" pitchFamily="34" charset="0"/>
              </a:rPr>
              <a:t>Background </a:t>
            </a:r>
            <a:r>
              <a:rPr lang="da-DK" sz="1100" err="1">
                <a:solidFill>
                  <a:srgbClr val="2B2A2A"/>
                </a:solidFill>
                <a:latin typeface="Arial" panose="020B0604020202020204" pitchFamily="34" charset="0"/>
                <a:cs typeface="Arial" panose="020B0604020202020204" pitchFamily="34" charset="0"/>
              </a:rPr>
              <a:t>color</a:t>
            </a:r>
            <a:endParaRPr lang="da-DK" sz="1100">
              <a:solidFill>
                <a:srgbClr val="2B2A2A"/>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89294A64-9811-5F44-9F09-EE4C0C947F77}"/>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Primary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39D7BB8-B828-514A-82E7-C17238CEB807}"/>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Secondary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2DE8D7AC-3876-3941-AAF9-E10059035E3A}"/>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a:solidFill>
                  <a:srgbClr val="005E58"/>
                </a:solidFill>
                <a:latin typeface="Arial Black" panose="020B0604020202020204" pitchFamily="34" charset="0"/>
                <a:cs typeface="Arial Black" panose="020B0604020202020204" pitchFamily="34" charset="0"/>
              </a:rPr>
              <a:t>HEADLINE 1, Arial Black, 40 pt. </a:t>
            </a:r>
          </a:p>
        </p:txBody>
      </p:sp>
      <p:sp>
        <p:nvSpPr>
          <p:cNvPr id="18" name="TextBox 17">
            <a:extLst>
              <a:ext uri="{FF2B5EF4-FFF2-40B4-BE49-F238E27FC236}">
                <a16:creationId xmlns:a16="http://schemas.microsoft.com/office/drawing/2014/main" id="{D391F3F1-9585-2246-AE67-C91D3528E4F4}"/>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a:solidFill>
                  <a:srgbClr val="005E58"/>
                </a:solidFill>
                <a:latin typeface="Arial" panose="020B0604020202020204" pitchFamily="34" charset="0"/>
                <a:cs typeface="Arial" panose="020B0604020202020204" pitchFamily="34" charset="0"/>
              </a:rPr>
              <a:t>Headline 2. Arial Blod, 36 pt.   </a:t>
            </a:r>
          </a:p>
        </p:txBody>
      </p:sp>
      <p:sp>
        <p:nvSpPr>
          <p:cNvPr id="19" name="TextBox 18">
            <a:extLst>
              <a:ext uri="{FF2B5EF4-FFF2-40B4-BE49-F238E27FC236}">
                <a16:creationId xmlns:a16="http://schemas.microsoft.com/office/drawing/2014/main" id="{50675982-D877-784C-84E8-3FFF5C12DDAE}"/>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a:solidFill>
                  <a:srgbClr val="2B2A2A"/>
                </a:solidFill>
                <a:latin typeface="Arial" panose="020B0604020202020204" pitchFamily="34" charset="0"/>
                <a:cs typeface="Arial" panose="020B0604020202020204" pitchFamily="34" charset="0"/>
              </a:rPr>
              <a:t>Body text, Arial regular, 20 pt.  </a:t>
            </a:r>
          </a:p>
        </p:txBody>
      </p:sp>
      <p:sp>
        <p:nvSpPr>
          <p:cNvPr id="20" name="TextBox 19">
            <a:extLst>
              <a:ext uri="{FF2B5EF4-FFF2-40B4-BE49-F238E27FC236}">
                <a16:creationId xmlns:a16="http://schemas.microsoft.com/office/drawing/2014/main" id="{85BF6FB0-CD73-AC4E-8A05-E5CEB9ABECEA}"/>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a:solidFill>
                  <a:srgbClr val="D5450D"/>
                </a:solidFill>
                <a:latin typeface="Arial" panose="020B0604020202020204" pitchFamily="34" charset="0"/>
                <a:cs typeface="Arial" panose="020B0604020202020204" pitchFamily="34" charset="0"/>
              </a:rPr>
              <a:t>Hyperlink</a:t>
            </a:r>
          </a:p>
        </p:txBody>
      </p:sp>
      <p:pic>
        <p:nvPicPr>
          <p:cNvPr id="23" name="Picture 22" descr="A picture containing food, drawing&#10;&#10;Description automatically generated">
            <a:extLst>
              <a:ext uri="{FF2B5EF4-FFF2-40B4-BE49-F238E27FC236}">
                <a16:creationId xmlns:a16="http://schemas.microsoft.com/office/drawing/2014/main" id="{3271CDCE-E0FC-1548-A865-AFE236FEF312}"/>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4766953" y="5709466"/>
            <a:ext cx="2658094" cy="786796"/>
          </a:xfrm>
          <a:prstGeom prst="rect">
            <a:avLst/>
          </a:prstGeom>
        </p:spPr>
      </p:pic>
      <p:sp>
        <p:nvSpPr>
          <p:cNvPr id="21" name="Rectangle 20">
            <a:extLst>
              <a:ext uri="{FF2B5EF4-FFF2-40B4-BE49-F238E27FC236}">
                <a16:creationId xmlns:a16="http://schemas.microsoft.com/office/drawing/2014/main" id="{2FA614F8-8306-8F47-9C00-9BB291B4F0D2}"/>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Rectangle 21">
            <a:extLst>
              <a:ext uri="{FF2B5EF4-FFF2-40B4-BE49-F238E27FC236}">
                <a16:creationId xmlns:a16="http://schemas.microsoft.com/office/drawing/2014/main" id="{10AD332B-DFDE-204C-8ED4-F05FF7783B5F}"/>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129376994"/>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4" r:id="rId12"/>
    <p:sldLayoutId id="2147483745" r:id="rId13"/>
    <p:sldLayoutId id="2147483747" r:id="rId14"/>
    <p:sldLayoutId id="2147483748" r:id="rId15"/>
  </p:sldLayoutIdLst>
  <p:txStyles>
    <p:title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61">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1116" y="660148"/>
            <a:ext cx="10888337" cy="676787"/>
          </a:xfrm>
          <a:prstGeom prst="rect">
            <a:avLst/>
          </a:prstGeom>
        </p:spPr>
        <p:txBody>
          <a:bodyPr vert="horz" lIns="0" tIns="0" rIns="0" bIns="0" rtlCol="0" anchor="t" anchorCtr="0">
            <a:noAutofit/>
          </a:bodyPr>
          <a:lstStyle/>
          <a:p>
            <a:r>
              <a:rPr lang="en-GB"/>
              <a:t>Click to edit Headline</a:t>
            </a:r>
          </a:p>
        </p:txBody>
      </p:sp>
      <p:sp>
        <p:nvSpPr>
          <p:cNvPr id="3" name="Text Placeholder 2"/>
          <p:cNvSpPr>
            <a:spLocks noGrp="1"/>
          </p:cNvSpPr>
          <p:nvPr>
            <p:ph type="body" idx="1"/>
          </p:nvPr>
        </p:nvSpPr>
        <p:spPr>
          <a:xfrm>
            <a:off x="651115" y="1619251"/>
            <a:ext cx="10888337" cy="4116388"/>
          </a:xfrm>
          <a:prstGeom prst="rect">
            <a:avLst/>
          </a:prstGeom>
        </p:spPr>
        <p:txBody>
          <a:bodyPr vert="horz" lIns="0" tIns="0" rIns="0" bIns="0" rtlCol="0">
            <a:noAutofit/>
          </a:bodyPr>
          <a:lstStyle/>
          <a:p>
            <a:pPr lvl="0"/>
            <a:r>
              <a:rPr lang="en-GB"/>
              <a:t>Click to edit Text</a:t>
            </a:r>
          </a:p>
          <a:p>
            <a:pPr lvl="1"/>
            <a:r>
              <a:rPr lang="en-GB"/>
              <a:t>Second level</a:t>
            </a:r>
          </a:p>
          <a:p>
            <a:pPr lvl="2"/>
            <a:r>
              <a:rPr lang="en-GB"/>
              <a:t>Third level</a:t>
            </a:r>
          </a:p>
          <a:p>
            <a:pPr lvl="3"/>
            <a:r>
              <a:rPr lang="en-GB"/>
              <a:t>Fourth level</a:t>
            </a:r>
          </a:p>
          <a:p>
            <a:pPr lvl="4"/>
            <a:r>
              <a:rPr lang="en-GB"/>
              <a:t>Fifth level</a:t>
            </a:r>
          </a:p>
          <a:p>
            <a:pPr lvl="5"/>
            <a:r>
              <a:rPr lang="en-GB"/>
              <a:t>6 level</a:t>
            </a:r>
          </a:p>
          <a:p>
            <a:pPr lvl="6"/>
            <a:r>
              <a:rPr lang="en-GB"/>
              <a:t>7 level</a:t>
            </a:r>
          </a:p>
          <a:p>
            <a:pPr lvl="7"/>
            <a:r>
              <a:rPr lang="en-GB"/>
              <a:t>8 level</a:t>
            </a:r>
          </a:p>
          <a:p>
            <a:pPr lvl="8"/>
            <a:r>
              <a:rPr lang="en-GB"/>
              <a:t>9 level</a:t>
            </a:r>
          </a:p>
        </p:txBody>
      </p:sp>
      <p:sp>
        <p:nvSpPr>
          <p:cNvPr id="4" name="Date Placeholder 3"/>
          <p:cNvSpPr>
            <a:spLocks noGrp="1"/>
          </p:cNvSpPr>
          <p:nvPr>
            <p:ph type="dt" sz="half" idx="2"/>
          </p:nvPr>
        </p:nvSpPr>
        <p:spPr>
          <a:xfrm>
            <a:off x="-2163953" y="4437113"/>
            <a:ext cx="733253" cy="85449"/>
          </a:xfrm>
          <a:prstGeom prst="rect">
            <a:avLst/>
          </a:prstGeom>
        </p:spPr>
        <p:txBody>
          <a:bodyPr vert="horz" lIns="91440" tIns="45720" rIns="91440" bIns="45720" rtlCol="0" anchor="ctr"/>
          <a:lstStyle>
            <a:lvl1pPr algn="l">
              <a:defRPr sz="800">
                <a:solidFill>
                  <a:schemeClr val="bg1">
                    <a:lumMod val="75000"/>
                  </a:schemeClr>
                </a:solidFill>
              </a:defRPr>
            </a:lvl1pPr>
          </a:lstStyle>
          <a:p>
            <a:fld id="{A2EB18CD-1F1B-42E5-9637-51AAA4CC8AAA}" type="datetimeFigureOut">
              <a:rPr lang="en-GB" smtClean="0"/>
              <a:pPr/>
              <a:t>12/01/2022</a:t>
            </a:fld>
            <a:endParaRPr lang="en-GB"/>
          </a:p>
        </p:txBody>
      </p:sp>
      <p:sp>
        <p:nvSpPr>
          <p:cNvPr id="5" name="Footer Placeholder 4"/>
          <p:cNvSpPr>
            <a:spLocks noGrp="1"/>
          </p:cNvSpPr>
          <p:nvPr>
            <p:ph type="ftr" sz="quarter" idx="3"/>
          </p:nvPr>
        </p:nvSpPr>
        <p:spPr>
          <a:xfrm>
            <a:off x="-2185998" y="5013177"/>
            <a:ext cx="706103" cy="168993"/>
          </a:xfrm>
          <a:prstGeom prst="rect">
            <a:avLst/>
          </a:prstGeom>
        </p:spPr>
        <p:txBody>
          <a:bodyPr vert="horz" lIns="91440" tIns="45720" rIns="91440" bIns="45720" rtlCol="0" anchor="ctr"/>
          <a:lstStyle>
            <a:lvl1pPr algn="ctr">
              <a:defRPr sz="800">
                <a:solidFill>
                  <a:schemeClr val="bg1">
                    <a:lumMod val="75000"/>
                  </a:schemeClr>
                </a:solidFill>
              </a:defRPr>
            </a:lvl1pPr>
          </a:lstStyle>
          <a:p>
            <a:endParaRPr lang="en-GB"/>
          </a:p>
        </p:txBody>
      </p:sp>
      <p:sp>
        <p:nvSpPr>
          <p:cNvPr id="6" name="Slide Number Placeholder 5"/>
          <p:cNvSpPr>
            <a:spLocks noGrp="1"/>
          </p:cNvSpPr>
          <p:nvPr>
            <p:ph type="sldNum" sz="quarter" idx="4"/>
          </p:nvPr>
        </p:nvSpPr>
        <p:spPr>
          <a:xfrm>
            <a:off x="-2024337" y="4653137"/>
            <a:ext cx="475867" cy="252189"/>
          </a:xfrm>
          <a:prstGeom prst="rect">
            <a:avLst/>
          </a:prstGeom>
        </p:spPr>
        <p:txBody>
          <a:bodyPr vert="horz" lIns="91440" tIns="45720" rIns="91440" bIns="45720" rtlCol="0" anchor="ctr"/>
          <a:lstStyle>
            <a:lvl1pPr algn="r">
              <a:defRPr sz="800">
                <a:solidFill>
                  <a:schemeClr val="bg1">
                    <a:lumMod val="75000"/>
                  </a:schemeClr>
                </a:solidFill>
              </a:defRPr>
            </a:lvl1pPr>
          </a:lstStyle>
          <a:p>
            <a:fld id="{5BA07366-CB75-4AA8-9E5B-928B849F427C}" type="slidenum">
              <a:rPr lang="en-GB" smtClean="0"/>
              <a:pPr/>
              <a:t>‹#›</a:t>
            </a:fld>
            <a:endParaRPr lang="en-GB"/>
          </a:p>
        </p:txBody>
      </p:sp>
      <p:pic>
        <p:nvPicPr>
          <p:cNvPr id="14" name="Bilde 13">
            <a:extLst>
              <a:ext uri="{FF2B5EF4-FFF2-40B4-BE49-F238E27FC236}">
                <a16:creationId xmlns:a16="http://schemas.microsoft.com/office/drawing/2014/main" id="{BF5D6F53-6DFB-4A61-82A0-3059DE6F51A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836854" y="6447086"/>
            <a:ext cx="1843291" cy="220833"/>
          </a:xfrm>
          <a:prstGeom prst="rect">
            <a:avLst/>
          </a:prstGeom>
        </p:spPr>
      </p:pic>
      <p:pic>
        <p:nvPicPr>
          <p:cNvPr id="20" name="Bilde 19" descr="Et bilde som inneholder rom&#10;&#10;Automatisk generert beskrivelse">
            <a:extLst>
              <a:ext uri="{FF2B5EF4-FFF2-40B4-BE49-F238E27FC236}">
                <a16:creationId xmlns:a16="http://schemas.microsoft.com/office/drawing/2014/main" id="{FE621298-C397-4536-8D7A-706DD312E81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11855" y="6176249"/>
            <a:ext cx="1410638" cy="580846"/>
          </a:xfrm>
          <a:prstGeom prst="rect">
            <a:avLst/>
          </a:prstGeom>
        </p:spPr>
      </p:pic>
    </p:spTree>
    <p:extLst>
      <p:ext uri="{BB962C8B-B14F-4D97-AF65-F5344CB8AC3E}">
        <p14:creationId xmlns:p14="http://schemas.microsoft.com/office/powerpoint/2010/main" val="4027846142"/>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Lst>
  <p:txStyles>
    <p:titleStyle>
      <a:lvl1pPr algn="l" defTabSz="914400" rtl="0" eaLnBrk="1" latinLnBrk="0" hangingPunct="1">
        <a:spcBef>
          <a:spcPct val="0"/>
        </a:spcBef>
        <a:buNone/>
        <a:defRPr sz="3600" kern="1200">
          <a:solidFill>
            <a:schemeClr val="tx2"/>
          </a:solidFill>
          <a:latin typeface="Arial" panose="020B0604020202020204" pitchFamily="34" charset="0"/>
          <a:ea typeface="+mj-ea"/>
          <a:cs typeface="Arial" panose="020B0604020202020204" pitchFamily="34" charset="0"/>
        </a:defRPr>
      </a:lvl1pPr>
    </p:titleStyle>
    <p:bodyStyle>
      <a:lvl1pPr marL="360000" indent="-360000" algn="l" defTabSz="914400" rtl="0" eaLnBrk="1" latinLnBrk="0" hangingPunct="1">
        <a:lnSpc>
          <a:spcPct val="89000"/>
        </a:lnSpc>
        <a:spcBef>
          <a:spcPts val="0"/>
        </a:spcBef>
        <a:spcAft>
          <a:spcPts val="1200"/>
        </a:spcAft>
        <a:buClr>
          <a:schemeClr val="tx1"/>
        </a:buClr>
        <a:buFont typeface="Arial" pitchFamily="34" charset="0"/>
        <a:buChar char="•"/>
        <a:defRPr sz="2400" kern="1200">
          <a:solidFill>
            <a:schemeClr val="tx1">
              <a:lumMod val="50000"/>
            </a:schemeClr>
          </a:solidFill>
          <a:latin typeface="Arial" panose="020B0604020202020204" pitchFamily="34" charset="0"/>
          <a:ea typeface="+mn-ea"/>
          <a:cs typeface="Arial" panose="020B0604020202020204" pitchFamily="34" charset="0"/>
        </a:defRPr>
      </a:lvl1pPr>
      <a:lvl2pPr marL="720000" indent="-360000" algn="l" defTabSz="914400" rtl="0" eaLnBrk="1" latinLnBrk="0" hangingPunct="1">
        <a:lnSpc>
          <a:spcPct val="89000"/>
        </a:lnSpc>
        <a:spcBef>
          <a:spcPts val="0"/>
        </a:spcBef>
        <a:spcAft>
          <a:spcPts val="1200"/>
        </a:spcAft>
        <a:buClr>
          <a:schemeClr val="tx1"/>
        </a:buClr>
        <a:buFont typeface="Arial" pitchFamily="34" charset="0"/>
        <a:buChar char="•"/>
        <a:defRPr sz="2200" kern="1200">
          <a:solidFill>
            <a:schemeClr val="tx1">
              <a:lumMod val="50000"/>
            </a:schemeClr>
          </a:solidFill>
          <a:latin typeface="Arial" panose="020B0604020202020204" pitchFamily="34" charset="0"/>
          <a:ea typeface="+mn-ea"/>
          <a:cs typeface="Arial" panose="020B0604020202020204" pitchFamily="34" charset="0"/>
        </a:defRPr>
      </a:lvl2pPr>
      <a:lvl3pPr marL="1080000" indent="-360000" algn="l" defTabSz="914400" rtl="0" eaLnBrk="1" latinLnBrk="0" hangingPunct="1">
        <a:lnSpc>
          <a:spcPct val="89000"/>
        </a:lnSpc>
        <a:spcBef>
          <a:spcPts val="0"/>
        </a:spcBef>
        <a:spcAft>
          <a:spcPts val="1200"/>
        </a:spcAft>
        <a:buClr>
          <a:schemeClr val="tx1"/>
        </a:buClr>
        <a:buFont typeface="Arial" pitchFamily="34" charset="0"/>
        <a:buChar char="•"/>
        <a:defRPr sz="2000" kern="1200">
          <a:solidFill>
            <a:schemeClr val="tx1">
              <a:lumMod val="50000"/>
            </a:schemeClr>
          </a:solidFill>
          <a:latin typeface="Arial" panose="020B0604020202020204" pitchFamily="34" charset="0"/>
          <a:ea typeface="+mn-ea"/>
          <a:cs typeface="Arial" panose="020B0604020202020204" pitchFamily="34" charset="0"/>
        </a:defRPr>
      </a:lvl3pPr>
      <a:lvl4pPr marL="1440000" indent="-360000" algn="l" defTabSz="914400" rtl="0" eaLnBrk="1" latinLnBrk="0" hangingPunct="1">
        <a:lnSpc>
          <a:spcPct val="89000"/>
        </a:lnSpc>
        <a:spcBef>
          <a:spcPts val="0"/>
        </a:spcBef>
        <a:spcAft>
          <a:spcPts val="1200"/>
        </a:spcAft>
        <a:buClr>
          <a:schemeClr val="tx1"/>
        </a:buClr>
        <a:buFont typeface="Arial" pitchFamily="34" charset="0"/>
        <a:buChar char="•"/>
        <a:defRPr sz="1800" kern="1200">
          <a:solidFill>
            <a:schemeClr val="tx1">
              <a:lumMod val="50000"/>
            </a:schemeClr>
          </a:solidFill>
          <a:latin typeface="Arial" panose="020B0604020202020204" pitchFamily="34" charset="0"/>
          <a:ea typeface="+mn-ea"/>
          <a:cs typeface="Arial" panose="020B0604020202020204" pitchFamily="34" charset="0"/>
        </a:defRPr>
      </a:lvl4pPr>
      <a:lvl5pPr marL="1800000" indent="-360000" algn="l" defTabSz="914400" rtl="0" eaLnBrk="1" latinLnBrk="0" hangingPunct="1">
        <a:lnSpc>
          <a:spcPct val="89000"/>
        </a:lnSpc>
        <a:spcBef>
          <a:spcPts val="0"/>
        </a:spcBef>
        <a:spcAft>
          <a:spcPts val="1200"/>
        </a:spcAft>
        <a:buClr>
          <a:schemeClr val="tx1"/>
        </a:buClr>
        <a:buFont typeface="Arial" pitchFamily="34" charset="0"/>
        <a:buChar char="•"/>
        <a:defRPr sz="1600" kern="1200">
          <a:solidFill>
            <a:schemeClr val="tx1">
              <a:lumMod val="50000"/>
            </a:schemeClr>
          </a:solidFill>
          <a:latin typeface="Arial" panose="020B0604020202020204" pitchFamily="34" charset="0"/>
          <a:ea typeface="+mn-ea"/>
          <a:cs typeface="Arial" panose="020B0604020202020204" pitchFamily="34" charset="0"/>
        </a:defRPr>
      </a:lvl5pPr>
      <a:lvl6pPr marL="2160000" indent="-360000" algn="l" defTabSz="914400" rtl="0" eaLnBrk="1" latinLnBrk="0" hangingPunct="1">
        <a:lnSpc>
          <a:spcPct val="89000"/>
        </a:lnSpc>
        <a:spcBef>
          <a:spcPts val="0"/>
        </a:spcBef>
        <a:spcAft>
          <a:spcPts val="1200"/>
        </a:spcAft>
        <a:buClr>
          <a:schemeClr val="tx1"/>
        </a:buClr>
        <a:buFont typeface="Arial" pitchFamily="34" charset="0"/>
        <a:buChar char="•"/>
        <a:defRPr sz="1400" kern="1200">
          <a:solidFill>
            <a:schemeClr val="tx1">
              <a:lumMod val="50000"/>
            </a:schemeClr>
          </a:solidFill>
          <a:latin typeface="Arial" panose="020B0604020202020204" pitchFamily="34" charset="0"/>
          <a:ea typeface="+mn-ea"/>
          <a:cs typeface="Arial" panose="020B0604020202020204" pitchFamily="34" charset="0"/>
        </a:defRPr>
      </a:lvl6pPr>
      <a:lvl7pPr marL="2520000" indent="-360000" algn="l" defTabSz="914400" rtl="0" eaLnBrk="1" latinLnBrk="0" hangingPunct="1">
        <a:lnSpc>
          <a:spcPct val="89000"/>
        </a:lnSpc>
        <a:spcBef>
          <a:spcPts val="0"/>
        </a:spcBef>
        <a:spcAft>
          <a:spcPts val="1200"/>
        </a:spcAft>
        <a:buClr>
          <a:schemeClr val="tx1"/>
        </a:buClr>
        <a:buFont typeface="Arial" pitchFamily="34" charset="0"/>
        <a:buChar char="•"/>
        <a:defRPr sz="1200" kern="1200">
          <a:solidFill>
            <a:schemeClr val="tx1">
              <a:lumMod val="50000"/>
            </a:schemeClr>
          </a:solidFill>
          <a:latin typeface="Arial" panose="020B0604020202020204" pitchFamily="34" charset="0"/>
          <a:ea typeface="+mn-ea"/>
          <a:cs typeface="Arial" panose="020B0604020202020204" pitchFamily="34" charset="0"/>
        </a:defRPr>
      </a:lvl7pPr>
      <a:lvl8pPr marL="2880000" indent="-360000" algn="l" defTabSz="914400" rtl="0" eaLnBrk="1" latinLnBrk="0" hangingPunct="1">
        <a:lnSpc>
          <a:spcPct val="89000"/>
        </a:lnSpc>
        <a:spcBef>
          <a:spcPts val="0"/>
        </a:spcBef>
        <a:spcAft>
          <a:spcPts val="1200"/>
        </a:spcAft>
        <a:buFont typeface="Arial" pitchFamily="34" charset="0"/>
        <a:buChar char="•"/>
        <a:defRPr sz="1200" kern="1200">
          <a:solidFill>
            <a:schemeClr val="tx1">
              <a:lumMod val="50000"/>
            </a:schemeClr>
          </a:solidFill>
          <a:latin typeface="Arial" panose="020B0604020202020204" pitchFamily="34" charset="0"/>
          <a:ea typeface="+mn-ea"/>
          <a:cs typeface="Arial" panose="020B0604020202020204" pitchFamily="34" charset="0"/>
        </a:defRPr>
      </a:lvl8pPr>
      <a:lvl9pPr marL="3240000" indent="-360000" algn="l" defTabSz="914400" rtl="0" eaLnBrk="1" latinLnBrk="0" hangingPunct="1">
        <a:lnSpc>
          <a:spcPct val="89000"/>
        </a:lnSpc>
        <a:spcBef>
          <a:spcPts val="0"/>
        </a:spcBef>
        <a:spcAft>
          <a:spcPts val="1200"/>
        </a:spcAft>
        <a:buFont typeface="Arial" pitchFamily="34" charset="0"/>
        <a:buChar char="•"/>
        <a:defRPr sz="1200" kern="1200">
          <a:solidFill>
            <a:schemeClr val="tx1">
              <a:lumMod val="50000"/>
            </a:schemeClr>
          </a:solidFill>
          <a:latin typeface="Arial" panose="020B0604020202020204" pitchFamily="34" charset="0"/>
          <a:ea typeface="+mn-ea"/>
          <a:cs typeface="Arial" panose="020B0604020202020204" pitchFamily="34" charset="0"/>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1116" y="660148"/>
            <a:ext cx="10888337" cy="676787"/>
          </a:xfrm>
          <a:prstGeom prst="rect">
            <a:avLst/>
          </a:prstGeom>
        </p:spPr>
        <p:txBody>
          <a:bodyPr vert="horz" lIns="0" tIns="0" rIns="0" bIns="0" rtlCol="0" anchor="t" anchorCtr="0">
            <a:noAutofit/>
          </a:bodyPr>
          <a:lstStyle/>
          <a:p>
            <a:r>
              <a:rPr lang="en-GB"/>
              <a:t>Click to edit Headline</a:t>
            </a:r>
          </a:p>
        </p:txBody>
      </p:sp>
      <p:sp>
        <p:nvSpPr>
          <p:cNvPr id="3" name="Text Placeholder 2"/>
          <p:cNvSpPr>
            <a:spLocks noGrp="1"/>
          </p:cNvSpPr>
          <p:nvPr>
            <p:ph type="body" idx="1"/>
          </p:nvPr>
        </p:nvSpPr>
        <p:spPr>
          <a:xfrm>
            <a:off x="651115" y="1619251"/>
            <a:ext cx="10888337" cy="4116388"/>
          </a:xfrm>
          <a:prstGeom prst="rect">
            <a:avLst/>
          </a:prstGeom>
        </p:spPr>
        <p:txBody>
          <a:bodyPr vert="horz" lIns="0" tIns="0" rIns="0" bIns="0" rtlCol="0">
            <a:noAutofit/>
          </a:bodyPr>
          <a:lstStyle/>
          <a:p>
            <a:pPr lvl="0"/>
            <a:r>
              <a:rPr lang="en-GB"/>
              <a:t>Click to edit Text</a:t>
            </a:r>
          </a:p>
          <a:p>
            <a:pPr lvl="1"/>
            <a:r>
              <a:rPr lang="en-GB"/>
              <a:t>Second level</a:t>
            </a:r>
          </a:p>
          <a:p>
            <a:pPr lvl="2"/>
            <a:r>
              <a:rPr lang="en-GB"/>
              <a:t>Third level</a:t>
            </a:r>
          </a:p>
          <a:p>
            <a:pPr lvl="3"/>
            <a:r>
              <a:rPr lang="en-GB"/>
              <a:t>Fourth level</a:t>
            </a:r>
          </a:p>
          <a:p>
            <a:pPr lvl="4"/>
            <a:r>
              <a:rPr lang="en-GB"/>
              <a:t>Fifth level</a:t>
            </a:r>
          </a:p>
          <a:p>
            <a:pPr lvl="5"/>
            <a:r>
              <a:rPr lang="en-GB"/>
              <a:t>6 level</a:t>
            </a:r>
          </a:p>
          <a:p>
            <a:pPr lvl="6"/>
            <a:r>
              <a:rPr lang="en-GB"/>
              <a:t>7 level</a:t>
            </a:r>
          </a:p>
          <a:p>
            <a:pPr lvl="7"/>
            <a:r>
              <a:rPr lang="en-GB"/>
              <a:t>8 level</a:t>
            </a:r>
          </a:p>
          <a:p>
            <a:pPr lvl="8"/>
            <a:r>
              <a:rPr lang="en-GB"/>
              <a:t>9 level</a:t>
            </a:r>
          </a:p>
        </p:txBody>
      </p:sp>
      <p:sp>
        <p:nvSpPr>
          <p:cNvPr id="4" name="Date Placeholder 3"/>
          <p:cNvSpPr>
            <a:spLocks noGrp="1"/>
          </p:cNvSpPr>
          <p:nvPr>
            <p:ph type="dt" sz="half" idx="2"/>
          </p:nvPr>
        </p:nvSpPr>
        <p:spPr>
          <a:xfrm>
            <a:off x="-2163953" y="4437113"/>
            <a:ext cx="733253" cy="85449"/>
          </a:xfrm>
          <a:prstGeom prst="rect">
            <a:avLst/>
          </a:prstGeom>
        </p:spPr>
        <p:txBody>
          <a:bodyPr vert="horz" lIns="91440" tIns="45720" rIns="91440" bIns="45720" rtlCol="0" anchor="ctr"/>
          <a:lstStyle>
            <a:lvl1pPr algn="l">
              <a:defRPr sz="800">
                <a:solidFill>
                  <a:schemeClr val="bg1">
                    <a:lumMod val="75000"/>
                  </a:schemeClr>
                </a:solidFill>
              </a:defRPr>
            </a:lvl1pPr>
          </a:lstStyle>
          <a:p>
            <a:fld id="{A2EB18CD-1F1B-42E5-9637-51AAA4CC8AAA}" type="datetimeFigureOut">
              <a:rPr lang="en-GB" smtClean="0"/>
              <a:pPr/>
              <a:t>12/01/2022</a:t>
            </a:fld>
            <a:endParaRPr lang="en-GB"/>
          </a:p>
        </p:txBody>
      </p:sp>
      <p:sp>
        <p:nvSpPr>
          <p:cNvPr id="5" name="Footer Placeholder 4"/>
          <p:cNvSpPr>
            <a:spLocks noGrp="1"/>
          </p:cNvSpPr>
          <p:nvPr>
            <p:ph type="ftr" sz="quarter" idx="3"/>
          </p:nvPr>
        </p:nvSpPr>
        <p:spPr>
          <a:xfrm>
            <a:off x="-2185998" y="5013177"/>
            <a:ext cx="706103" cy="168993"/>
          </a:xfrm>
          <a:prstGeom prst="rect">
            <a:avLst/>
          </a:prstGeom>
        </p:spPr>
        <p:txBody>
          <a:bodyPr vert="horz" lIns="91440" tIns="45720" rIns="91440" bIns="45720" rtlCol="0" anchor="ctr"/>
          <a:lstStyle>
            <a:lvl1pPr algn="ctr">
              <a:defRPr sz="800">
                <a:solidFill>
                  <a:schemeClr val="bg1">
                    <a:lumMod val="75000"/>
                  </a:schemeClr>
                </a:solidFill>
              </a:defRPr>
            </a:lvl1pPr>
          </a:lstStyle>
          <a:p>
            <a:endParaRPr lang="en-GB"/>
          </a:p>
        </p:txBody>
      </p:sp>
      <p:sp>
        <p:nvSpPr>
          <p:cNvPr id="6" name="Slide Number Placeholder 5"/>
          <p:cNvSpPr>
            <a:spLocks noGrp="1"/>
          </p:cNvSpPr>
          <p:nvPr>
            <p:ph type="sldNum" sz="quarter" idx="4"/>
          </p:nvPr>
        </p:nvSpPr>
        <p:spPr>
          <a:xfrm>
            <a:off x="-2024337" y="4653137"/>
            <a:ext cx="475867" cy="252189"/>
          </a:xfrm>
          <a:prstGeom prst="rect">
            <a:avLst/>
          </a:prstGeom>
        </p:spPr>
        <p:txBody>
          <a:bodyPr vert="horz" lIns="91440" tIns="45720" rIns="91440" bIns="45720" rtlCol="0" anchor="ctr"/>
          <a:lstStyle>
            <a:lvl1pPr algn="r">
              <a:defRPr sz="800">
                <a:solidFill>
                  <a:schemeClr val="bg1">
                    <a:lumMod val="75000"/>
                  </a:schemeClr>
                </a:solidFill>
              </a:defRPr>
            </a:lvl1pPr>
          </a:lstStyle>
          <a:p>
            <a:fld id="{5BA07366-CB75-4AA8-9E5B-928B849F427C}" type="slidenum">
              <a:rPr lang="en-GB" smtClean="0"/>
              <a:pPr/>
              <a:t>‹#›</a:t>
            </a:fld>
            <a:endParaRPr lang="en-GB"/>
          </a:p>
        </p:txBody>
      </p:sp>
      <p:pic>
        <p:nvPicPr>
          <p:cNvPr id="14" name="Picture 13"/>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9280982" y="6228766"/>
            <a:ext cx="2395745" cy="426073"/>
          </a:xfrm>
          <a:prstGeom prst="rect">
            <a:avLst/>
          </a:prstGeom>
        </p:spPr>
      </p:pic>
      <p:cxnSp>
        <p:nvCxnSpPr>
          <p:cNvPr id="16" name="Straight Connector 15"/>
          <p:cNvCxnSpPr/>
          <p:nvPr userDrawn="1"/>
        </p:nvCxnSpPr>
        <p:spPr>
          <a:xfrm>
            <a:off x="515273" y="6084828"/>
            <a:ext cx="1116145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7327287"/>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Lst>
  <p:txStyles>
    <p:titleStyle>
      <a:lvl1pPr algn="l" defTabSz="914400" rtl="0" eaLnBrk="1" latinLnBrk="0" hangingPunct="1">
        <a:spcBef>
          <a:spcPct val="0"/>
        </a:spcBef>
        <a:buNone/>
        <a:defRPr sz="3600" kern="1200">
          <a:solidFill>
            <a:schemeClr val="tx2"/>
          </a:solidFill>
          <a:latin typeface="+mj-lt"/>
          <a:ea typeface="+mj-ea"/>
          <a:cs typeface="+mj-cs"/>
        </a:defRPr>
      </a:lvl1pPr>
    </p:titleStyle>
    <p:bodyStyle>
      <a:lvl1pPr marL="360000" indent="-360000" algn="l" defTabSz="914400" rtl="0" eaLnBrk="1" latinLnBrk="0" hangingPunct="1">
        <a:lnSpc>
          <a:spcPct val="89000"/>
        </a:lnSpc>
        <a:spcBef>
          <a:spcPts val="0"/>
        </a:spcBef>
        <a:spcAft>
          <a:spcPts val="1200"/>
        </a:spcAft>
        <a:buClr>
          <a:schemeClr val="tx1"/>
        </a:buClr>
        <a:buFont typeface="Arial" pitchFamily="34" charset="0"/>
        <a:buChar char="•"/>
        <a:defRPr sz="2400" kern="1200">
          <a:solidFill>
            <a:schemeClr val="tx1"/>
          </a:solidFill>
          <a:latin typeface="+mn-lt"/>
          <a:ea typeface="+mn-ea"/>
          <a:cs typeface="+mn-cs"/>
        </a:defRPr>
      </a:lvl1pPr>
      <a:lvl2pPr marL="720000" indent="-360000" algn="l" defTabSz="914400" rtl="0" eaLnBrk="1" latinLnBrk="0" hangingPunct="1">
        <a:lnSpc>
          <a:spcPct val="89000"/>
        </a:lnSpc>
        <a:spcBef>
          <a:spcPts val="0"/>
        </a:spcBef>
        <a:spcAft>
          <a:spcPts val="1200"/>
        </a:spcAft>
        <a:buClr>
          <a:schemeClr val="tx1"/>
        </a:buClr>
        <a:buFont typeface="Arial" pitchFamily="34" charset="0"/>
        <a:buChar char="•"/>
        <a:defRPr sz="2200" kern="1200">
          <a:solidFill>
            <a:schemeClr val="tx1"/>
          </a:solidFill>
          <a:latin typeface="+mn-lt"/>
          <a:ea typeface="+mn-ea"/>
          <a:cs typeface="+mn-cs"/>
        </a:defRPr>
      </a:lvl2pPr>
      <a:lvl3pPr marL="1080000" indent="-360000" algn="l" defTabSz="914400" rtl="0" eaLnBrk="1" latinLnBrk="0" hangingPunct="1">
        <a:lnSpc>
          <a:spcPct val="89000"/>
        </a:lnSpc>
        <a:spcBef>
          <a:spcPts val="0"/>
        </a:spcBef>
        <a:spcAft>
          <a:spcPts val="1200"/>
        </a:spcAft>
        <a:buClr>
          <a:schemeClr val="tx1"/>
        </a:buClr>
        <a:buFont typeface="Arial" pitchFamily="34" charset="0"/>
        <a:buChar char="•"/>
        <a:defRPr sz="2000" kern="1200">
          <a:solidFill>
            <a:schemeClr val="tx1"/>
          </a:solidFill>
          <a:latin typeface="+mn-lt"/>
          <a:ea typeface="+mn-ea"/>
          <a:cs typeface="+mn-cs"/>
        </a:defRPr>
      </a:lvl3pPr>
      <a:lvl4pPr marL="1440000" indent="-360000" algn="l" defTabSz="914400" rtl="0" eaLnBrk="1" latinLnBrk="0" hangingPunct="1">
        <a:lnSpc>
          <a:spcPct val="89000"/>
        </a:lnSpc>
        <a:spcBef>
          <a:spcPts val="0"/>
        </a:spcBef>
        <a:spcAft>
          <a:spcPts val="1200"/>
        </a:spcAft>
        <a:buClr>
          <a:schemeClr val="tx1"/>
        </a:buClr>
        <a:buFont typeface="Arial" pitchFamily="34" charset="0"/>
        <a:buChar char="•"/>
        <a:defRPr sz="1800" kern="1200">
          <a:solidFill>
            <a:schemeClr val="tx1"/>
          </a:solidFill>
          <a:latin typeface="+mn-lt"/>
          <a:ea typeface="+mn-ea"/>
          <a:cs typeface="+mn-cs"/>
        </a:defRPr>
      </a:lvl4pPr>
      <a:lvl5pPr marL="1800000" indent="-360000" algn="l" defTabSz="914400" rtl="0" eaLnBrk="1" latinLnBrk="0" hangingPunct="1">
        <a:lnSpc>
          <a:spcPct val="89000"/>
        </a:lnSpc>
        <a:spcBef>
          <a:spcPts val="0"/>
        </a:spcBef>
        <a:spcAft>
          <a:spcPts val="1200"/>
        </a:spcAft>
        <a:buClr>
          <a:schemeClr val="tx1"/>
        </a:buClr>
        <a:buFont typeface="Arial" pitchFamily="34" charset="0"/>
        <a:buChar char="•"/>
        <a:defRPr sz="1600" kern="1200">
          <a:solidFill>
            <a:schemeClr val="tx1"/>
          </a:solidFill>
          <a:latin typeface="+mn-lt"/>
          <a:ea typeface="+mn-ea"/>
          <a:cs typeface="+mn-cs"/>
        </a:defRPr>
      </a:lvl5pPr>
      <a:lvl6pPr marL="2160000" indent="-360000" algn="l" defTabSz="914400" rtl="0" eaLnBrk="1" latinLnBrk="0" hangingPunct="1">
        <a:lnSpc>
          <a:spcPct val="89000"/>
        </a:lnSpc>
        <a:spcBef>
          <a:spcPts val="0"/>
        </a:spcBef>
        <a:spcAft>
          <a:spcPts val="1200"/>
        </a:spcAft>
        <a:buClr>
          <a:schemeClr val="tx1"/>
        </a:buClr>
        <a:buFont typeface="Arial" pitchFamily="34" charset="0"/>
        <a:buChar char="•"/>
        <a:defRPr sz="1400" kern="1200">
          <a:solidFill>
            <a:schemeClr val="tx1"/>
          </a:solidFill>
          <a:latin typeface="+mn-lt"/>
          <a:ea typeface="+mn-ea"/>
          <a:cs typeface="+mn-cs"/>
        </a:defRPr>
      </a:lvl6pPr>
      <a:lvl7pPr marL="2520000" indent="-360000" algn="l" defTabSz="914400" rtl="0" eaLnBrk="1" latinLnBrk="0" hangingPunct="1">
        <a:lnSpc>
          <a:spcPct val="89000"/>
        </a:lnSpc>
        <a:spcBef>
          <a:spcPts val="0"/>
        </a:spcBef>
        <a:spcAft>
          <a:spcPts val="1200"/>
        </a:spcAft>
        <a:buClr>
          <a:schemeClr val="tx1"/>
        </a:buClr>
        <a:buFont typeface="Arial" pitchFamily="34" charset="0"/>
        <a:buChar char="•"/>
        <a:defRPr sz="1200" kern="1200">
          <a:solidFill>
            <a:schemeClr val="tx1"/>
          </a:solidFill>
          <a:latin typeface="+mn-lt"/>
          <a:ea typeface="+mn-ea"/>
          <a:cs typeface="+mn-cs"/>
        </a:defRPr>
      </a:lvl7pPr>
      <a:lvl8pPr marL="2880000" indent="-360000" algn="l" defTabSz="914400" rtl="0" eaLnBrk="1" latinLnBrk="0" hangingPunct="1">
        <a:lnSpc>
          <a:spcPct val="89000"/>
        </a:lnSpc>
        <a:spcBef>
          <a:spcPts val="0"/>
        </a:spcBef>
        <a:spcAft>
          <a:spcPts val="1200"/>
        </a:spcAft>
        <a:buFont typeface="Arial" pitchFamily="34" charset="0"/>
        <a:buChar char="•"/>
        <a:defRPr sz="1200" kern="1200">
          <a:solidFill>
            <a:schemeClr val="tx1"/>
          </a:solidFill>
          <a:latin typeface="+mn-lt"/>
          <a:ea typeface="+mn-ea"/>
          <a:cs typeface="+mn-cs"/>
        </a:defRPr>
      </a:lvl8pPr>
      <a:lvl9pPr marL="3240000" indent="-360000" algn="l" defTabSz="914400" rtl="0" eaLnBrk="1" latinLnBrk="0" hangingPunct="1">
        <a:lnSpc>
          <a:spcPct val="89000"/>
        </a:lnSpc>
        <a:spcBef>
          <a:spcPts val="0"/>
        </a:spcBef>
        <a:spcAft>
          <a:spcPts val="1200"/>
        </a:spcAft>
        <a:buFont typeface="Arial" pitchFamily="34" charset="0"/>
        <a:buChar char="•"/>
        <a:defRPr sz="12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1"/>
            <a:ext cx="10515600" cy="851941"/>
          </a:xfrm>
          <a:prstGeom prst="rect">
            <a:avLst/>
          </a:prstGeom>
        </p:spPr>
        <p:txBody>
          <a:bodyPr vert="horz" lIns="91440" tIns="45720" rIns="91440" bIns="45720" rtlCol="0" anchor="ctr">
            <a:normAutofit/>
          </a:bodyPr>
          <a:lstStyle/>
          <a:p>
            <a:r>
              <a:rPr lang="en-GB"/>
              <a:t>Click to edit headline</a:t>
            </a:r>
            <a:endParaRPr lang="en-DK"/>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03169"/>
            <a:ext cx="10515600" cy="4526170"/>
          </a:xfrm>
          <a:prstGeom prst="rect">
            <a:avLst/>
          </a:prstGeom>
        </p:spPr>
        <p:txBody>
          <a:bodyPr vert="horz" lIns="91440" tIns="45720" rIns="91440" bIns="45720" rtlCol="0">
            <a:normAutofit/>
          </a:bodyPr>
          <a:lstStyle/>
          <a:p>
            <a:pPr lvl="0"/>
            <a:r>
              <a:rPr lang="en-GB"/>
              <a:t>Click to edit body text</a:t>
            </a:r>
          </a:p>
          <a:p>
            <a:pPr lvl="1"/>
            <a:r>
              <a:rPr lang="en-GB"/>
              <a:t>Second level</a:t>
            </a:r>
          </a:p>
          <a:p>
            <a:pPr lvl="2"/>
            <a:r>
              <a:rPr lang="en-GB"/>
              <a:t>Third level</a:t>
            </a:r>
          </a:p>
          <a:p>
            <a:pPr lvl="3"/>
            <a:r>
              <a:rPr lang="en-GB"/>
              <a:t>Fourth level</a:t>
            </a:r>
          </a:p>
        </p:txBody>
      </p:sp>
      <p:pic>
        <p:nvPicPr>
          <p:cNvPr id="21" name="Picture 20" descr="A picture containing food, drawing&#10;&#10;Description automatically generated">
            <a:extLst>
              <a:ext uri="{FF2B5EF4-FFF2-40B4-BE49-F238E27FC236}">
                <a16:creationId xmlns:a16="http://schemas.microsoft.com/office/drawing/2014/main" id="{4C0C7E06-CE98-7649-A00A-BBEA76FF8BF0}"/>
              </a:ext>
            </a:extLst>
          </p:cNvPr>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9954492" y="6103814"/>
            <a:ext cx="1576172" cy="466547"/>
          </a:xfrm>
          <a:prstGeom prst="rect">
            <a:avLst/>
          </a:prstGeom>
        </p:spPr>
      </p:pic>
      <p:sp>
        <p:nvSpPr>
          <p:cNvPr id="23" name="Rectangle 22">
            <a:extLst>
              <a:ext uri="{FF2B5EF4-FFF2-40B4-BE49-F238E27FC236}">
                <a16:creationId xmlns:a16="http://schemas.microsoft.com/office/drawing/2014/main" id="{97FD7A36-71F2-B74C-9DD8-C25E45227AC4}"/>
              </a:ext>
            </a:extLst>
          </p:cNvPr>
          <p:cNvSpPr/>
          <p:nvPr userDrawn="1"/>
        </p:nvSpPr>
        <p:spPr>
          <a:xfrm>
            <a:off x="-2965784" y="266438"/>
            <a:ext cx="1088572"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24" name="Rectangle 23">
            <a:extLst>
              <a:ext uri="{FF2B5EF4-FFF2-40B4-BE49-F238E27FC236}">
                <a16:creationId xmlns:a16="http://schemas.microsoft.com/office/drawing/2014/main" id="{F4F8E051-7251-DD41-AA23-7BDC198DBA6F}"/>
              </a:ext>
            </a:extLst>
          </p:cNvPr>
          <p:cNvSpPr/>
          <p:nvPr userDrawn="1"/>
        </p:nvSpPr>
        <p:spPr>
          <a:xfrm>
            <a:off x="-1399849" y="268326"/>
            <a:ext cx="1088572"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25" name="Rectangle 24">
            <a:extLst>
              <a:ext uri="{FF2B5EF4-FFF2-40B4-BE49-F238E27FC236}">
                <a16:creationId xmlns:a16="http://schemas.microsoft.com/office/drawing/2014/main" id="{3CA93D64-C028-4742-A067-1DB8E1397188}"/>
              </a:ext>
            </a:extLst>
          </p:cNvPr>
          <p:cNvSpPr/>
          <p:nvPr userDrawn="1"/>
        </p:nvSpPr>
        <p:spPr>
          <a:xfrm>
            <a:off x="-1399849" y="1202506"/>
            <a:ext cx="1088572"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26" name="Rectangle 25">
            <a:extLst>
              <a:ext uri="{FF2B5EF4-FFF2-40B4-BE49-F238E27FC236}">
                <a16:creationId xmlns:a16="http://schemas.microsoft.com/office/drawing/2014/main" id="{E111DA55-D47F-494B-84DD-0A4445D17FAA}"/>
              </a:ext>
            </a:extLst>
          </p:cNvPr>
          <p:cNvSpPr/>
          <p:nvPr userDrawn="1"/>
        </p:nvSpPr>
        <p:spPr>
          <a:xfrm>
            <a:off x="-1399850" y="1511096"/>
            <a:ext cx="1088572"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27" name="Rectangle 26">
            <a:extLst>
              <a:ext uri="{FF2B5EF4-FFF2-40B4-BE49-F238E27FC236}">
                <a16:creationId xmlns:a16="http://schemas.microsoft.com/office/drawing/2014/main" id="{2CD26FCE-18CD-FB4D-933D-AD0608B64F00}"/>
              </a:ext>
            </a:extLst>
          </p:cNvPr>
          <p:cNvSpPr/>
          <p:nvPr userDrawn="1"/>
        </p:nvSpPr>
        <p:spPr>
          <a:xfrm>
            <a:off x="-2965784" y="892905"/>
            <a:ext cx="1088572"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solidFill>
                <a:srgbClr val="70706E"/>
              </a:solidFill>
            </a:endParaRPr>
          </a:p>
        </p:txBody>
      </p:sp>
      <p:sp>
        <p:nvSpPr>
          <p:cNvPr id="28" name="Rectangle 27">
            <a:extLst>
              <a:ext uri="{FF2B5EF4-FFF2-40B4-BE49-F238E27FC236}">
                <a16:creationId xmlns:a16="http://schemas.microsoft.com/office/drawing/2014/main" id="{A4E73E26-A1C9-D948-9E0D-0FA8547D070E}"/>
              </a:ext>
            </a:extLst>
          </p:cNvPr>
          <p:cNvSpPr/>
          <p:nvPr userDrawn="1"/>
        </p:nvSpPr>
        <p:spPr>
          <a:xfrm>
            <a:off x="-1399850" y="2074489"/>
            <a:ext cx="1088572"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solidFill>
                <a:srgbClr val="70706E"/>
              </a:solidFill>
            </a:endParaRPr>
          </a:p>
        </p:txBody>
      </p:sp>
      <p:sp>
        <p:nvSpPr>
          <p:cNvPr id="29" name="TextBox 28">
            <a:extLst>
              <a:ext uri="{FF2B5EF4-FFF2-40B4-BE49-F238E27FC236}">
                <a16:creationId xmlns:a16="http://schemas.microsoft.com/office/drawing/2014/main" id="{F7A5F88C-E01D-B444-A950-AAF34A2AD54E}"/>
              </a:ext>
            </a:extLst>
          </p:cNvPr>
          <p:cNvSpPr txBox="1"/>
          <p:nvPr userDrawn="1"/>
        </p:nvSpPr>
        <p:spPr>
          <a:xfrm>
            <a:off x="-2965786" y="682069"/>
            <a:ext cx="1143780" cy="227629"/>
          </a:xfrm>
          <a:prstGeom prst="rect">
            <a:avLst/>
          </a:prstGeom>
          <a:noFill/>
        </p:spPr>
        <p:txBody>
          <a:bodyPr wrap="square" lIns="0" tIns="0" rIns="0" bIns="0" rtlCol="0" anchor="t">
            <a:normAutofit/>
          </a:bodyPr>
          <a:lstStyle/>
          <a:p>
            <a:r>
              <a:rPr lang="da-DK" sz="1100" err="1">
                <a:solidFill>
                  <a:srgbClr val="2B2A2A"/>
                </a:solidFill>
                <a:latin typeface="Arial" panose="020B0604020202020204" pitchFamily="34" charset="0"/>
                <a:cs typeface="Arial" panose="020B0604020202020204" pitchFamily="34" charset="0"/>
              </a:rPr>
              <a:t>Text</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738C4F98-21E6-1448-A966-99CA480D9674}"/>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a:solidFill>
                  <a:srgbClr val="2B2A2A"/>
                </a:solidFill>
                <a:latin typeface="Arial" panose="020B0604020202020204" pitchFamily="34" charset="0"/>
                <a:cs typeface="Arial" panose="020B0604020202020204" pitchFamily="34" charset="0"/>
              </a:rPr>
              <a:t>Background </a:t>
            </a:r>
            <a:r>
              <a:rPr lang="da-DK" sz="1100" err="1">
                <a:solidFill>
                  <a:srgbClr val="2B2A2A"/>
                </a:solidFill>
                <a:latin typeface="Arial" panose="020B0604020202020204" pitchFamily="34" charset="0"/>
                <a:cs typeface="Arial" panose="020B0604020202020204" pitchFamily="34" charset="0"/>
              </a:rPr>
              <a:t>color</a:t>
            </a:r>
            <a:endParaRPr lang="da-DK" sz="1100">
              <a:solidFill>
                <a:srgbClr val="2B2A2A"/>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09A517BF-0AED-0F43-B1CF-2CCCCB138059}"/>
              </a:ext>
            </a:extLst>
          </p:cNvPr>
          <p:cNvSpPr txBox="1"/>
          <p:nvPr userDrawn="1"/>
        </p:nvSpPr>
        <p:spPr>
          <a:xfrm>
            <a:off x="-2965786" y="47554"/>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Primary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FA0A50ED-7305-004D-892B-A49D10C143AF}"/>
              </a:ext>
            </a:extLst>
          </p:cNvPr>
          <p:cNvSpPr txBox="1"/>
          <p:nvPr userDrawn="1"/>
        </p:nvSpPr>
        <p:spPr>
          <a:xfrm>
            <a:off x="-1399850" y="47554"/>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Secondary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0A8D908F-DF09-FA4A-B0C2-BD12AA463395}"/>
              </a:ext>
            </a:extLst>
          </p:cNvPr>
          <p:cNvSpPr txBox="1"/>
          <p:nvPr userDrawn="1"/>
        </p:nvSpPr>
        <p:spPr>
          <a:xfrm>
            <a:off x="-4842164" y="3121224"/>
            <a:ext cx="4594024" cy="307777"/>
          </a:xfrm>
          <a:prstGeom prst="rect">
            <a:avLst/>
          </a:prstGeom>
          <a:noFill/>
        </p:spPr>
        <p:txBody>
          <a:bodyPr wrap="square" rtlCol="0">
            <a:spAutoFit/>
          </a:bodyPr>
          <a:lstStyle/>
          <a:p>
            <a:pPr algn="r"/>
            <a:r>
              <a:rPr lang="en-DK" sz="1400" b="1" i="0">
                <a:solidFill>
                  <a:srgbClr val="005E58"/>
                </a:solidFill>
                <a:latin typeface="Arial Black" panose="020B0604020202020204" pitchFamily="34" charset="0"/>
                <a:cs typeface="Arial Black" panose="020B0604020202020204" pitchFamily="34" charset="0"/>
              </a:rPr>
              <a:t>HEADLINE 1, Arial Black, 40 pt. </a:t>
            </a:r>
          </a:p>
        </p:txBody>
      </p:sp>
      <p:sp>
        <p:nvSpPr>
          <p:cNvPr id="34" name="TextBox 33">
            <a:extLst>
              <a:ext uri="{FF2B5EF4-FFF2-40B4-BE49-F238E27FC236}">
                <a16:creationId xmlns:a16="http://schemas.microsoft.com/office/drawing/2014/main" id="{3DF099D6-CFFE-3545-909F-18C43A01F14D}"/>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a:solidFill>
                  <a:srgbClr val="005E58"/>
                </a:solidFill>
                <a:latin typeface="Arial" panose="020B0604020202020204" pitchFamily="34" charset="0"/>
                <a:cs typeface="Arial" panose="020B0604020202020204" pitchFamily="34" charset="0"/>
              </a:rPr>
              <a:t>Headline 2. Arial Blod, 36 pt.   </a:t>
            </a:r>
          </a:p>
        </p:txBody>
      </p:sp>
      <p:sp>
        <p:nvSpPr>
          <p:cNvPr id="35" name="TextBox 34">
            <a:extLst>
              <a:ext uri="{FF2B5EF4-FFF2-40B4-BE49-F238E27FC236}">
                <a16:creationId xmlns:a16="http://schemas.microsoft.com/office/drawing/2014/main" id="{F6BAB7FB-01F4-FC4B-8E3C-785F63116848}"/>
              </a:ext>
            </a:extLst>
          </p:cNvPr>
          <p:cNvSpPr txBox="1"/>
          <p:nvPr userDrawn="1"/>
        </p:nvSpPr>
        <p:spPr>
          <a:xfrm>
            <a:off x="-3491345" y="3829479"/>
            <a:ext cx="3243204" cy="307777"/>
          </a:xfrm>
          <a:prstGeom prst="rect">
            <a:avLst/>
          </a:prstGeom>
          <a:noFill/>
        </p:spPr>
        <p:txBody>
          <a:bodyPr wrap="square" rtlCol="0">
            <a:spAutoFit/>
          </a:bodyPr>
          <a:lstStyle/>
          <a:p>
            <a:pPr algn="r"/>
            <a:r>
              <a:rPr lang="en-DK" sz="1400" b="0" i="0">
                <a:solidFill>
                  <a:srgbClr val="2B2A2A"/>
                </a:solidFill>
                <a:latin typeface="Arial" panose="020B0604020202020204" pitchFamily="34" charset="0"/>
                <a:cs typeface="Arial" panose="020B0604020202020204" pitchFamily="34" charset="0"/>
              </a:rPr>
              <a:t>Body text, Arial regular, 20 pt.  </a:t>
            </a:r>
          </a:p>
        </p:txBody>
      </p:sp>
      <p:sp>
        <p:nvSpPr>
          <p:cNvPr id="36" name="TextBox 35">
            <a:extLst>
              <a:ext uri="{FF2B5EF4-FFF2-40B4-BE49-F238E27FC236}">
                <a16:creationId xmlns:a16="http://schemas.microsoft.com/office/drawing/2014/main" id="{9965AABE-A6F9-3843-8B43-7C44619D183C}"/>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a:solidFill>
                  <a:srgbClr val="D5450D"/>
                </a:solidFill>
                <a:latin typeface="Arial" panose="020B0604020202020204" pitchFamily="34" charset="0"/>
                <a:cs typeface="Arial" panose="020B0604020202020204" pitchFamily="34" charset="0"/>
              </a:rPr>
              <a:t>Hyperlink</a:t>
            </a:r>
          </a:p>
        </p:txBody>
      </p:sp>
      <p:sp>
        <p:nvSpPr>
          <p:cNvPr id="37" name="Rectangle 36">
            <a:extLst>
              <a:ext uri="{FF2B5EF4-FFF2-40B4-BE49-F238E27FC236}">
                <a16:creationId xmlns:a16="http://schemas.microsoft.com/office/drawing/2014/main" id="{A976CE9D-33F4-EE40-A7E2-F0AC9563B0D4}"/>
              </a:ext>
            </a:extLst>
          </p:cNvPr>
          <p:cNvSpPr/>
          <p:nvPr userDrawn="1"/>
        </p:nvSpPr>
        <p:spPr>
          <a:xfrm>
            <a:off x="-1399849" y="552805"/>
            <a:ext cx="1088572"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38" name="Rectangle 37">
            <a:extLst>
              <a:ext uri="{FF2B5EF4-FFF2-40B4-BE49-F238E27FC236}">
                <a16:creationId xmlns:a16="http://schemas.microsoft.com/office/drawing/2014/main" id="{4E29C80A-80D0-2241-B78B-9AA6A503E691}"/>
              </a:ext>
            </a:extLst>
          </p:cNvPr>
          <p:cNvSpPr/>
          <p:nvPr userDrawn="1"/>
        </p:nvSpPr>
        <p:spPr>
          <a:xfrm>
            <a:off x="-1399849" y="837285"/>
            <a:ext cx="1088572"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Tree>
    <p:extLst>
      <p:ext uri="{BB962C8B-B14F-4D97-AF65-F5344CB8AC3E}">
        <p14:creationId xmlns:p14="http://schemas.microsoft.com/office/powerpoint/2010/main" val="2996361561"/>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 id="2147483818" r:id="rId16"/>
    <p:sldLayoutId id="2147483819" r:id="rId17"/>
    <p:sldLayoutId id="2147483820" r:id="rId18"/>
    <p:sldLayoutId id="2147483821" r:id="rId19"/>
    <p:sldLayoutId id="2147483822" r:id="rId20"/>
    <p:sldLayoutId id="2147483823" r:id="rId21"/>
    <p:sldLayoutId id="2147483824" r:id="rId22"/>
    <p:sldLayoutId id="2147483825" r:id="rId23"/>
    <p:sldLayoutId id="2147483826" r:id="rId24"/>
    <p:sldLayoutId id="2147483827" r:id="rId25"/>
    <p:sldLayoutId id="2147483828" r:id="rId26"/>
    <p:sldLayoutId id="2147483829" r:id="rId27"/>
    <p:sldLayoutId id="2147483830" r:id="rId28"/>
    <p:sldLayoutId id="2147483831" r:id="rId29"/>
    <p:sldLayoutId id="2147483832" r:id="rId30"/>
    <p:sldLayoutId id="2147483833" r:id="rId31"/>
    <p:sldLayoutId id="2147483834" r:id="rId32"/>
  </p:sldLayoutIdLst>
  <p:txStyles>
    <p:titleStyle>
      <a:lvl1pPr algn="l" defTabSz="914364"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590" indent="-228590" algn="l" defTabSz="914364"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772" indent="-228590" algn="l" defTabSz="914364"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2954" indent="-228590" algn="l" defTabSz="914364"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136" indent="-228590" algn="l" defTabSz="914364"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317" indent="-228590" algn="l" defTabSz="914364"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499"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4"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364" rtl="0" eaLnBrk="1" latinLnBrk="0" hangingPunct="1">
        <a:defRPr sz="1800" kern="1200">
          <a:solidFill>
            <a:schemeClr val="tx1"/>
          </a:solidFill>
          <a:latin typeface="+mn-lt"/>
          <a:ea typeface="+mn-ea"/>
          <a:cs typeface="+mn-cs"/>
        </a:defRPr>
      </a:lvl1pPr>
      <a:lvl2pPr marL="457182" algn="l" defTabSz="914364" rtl="0" eaLnBrk="1" latinLnBrk="0" hangingPunct="1">
        <a:defRPr sz="1800" kern="1200">
          <a:solidFill>
            <a:schemeClr val="tx1"/>
          </a:solidFill>
          <a:latin typeface="+mn-lt"/>
          <a:ea typeface="+mn-ea"/>
          <a:cs typeface="+mn-cs"/>
        </a:defRPr>
      </a:lvl2pPr>
      <a:lvl3pPr marL="914364" algn="l" defTabSz="914364" rtl="0" eaLnBrk="1" latinLnBrk="0" hangingPunct="1">
        <a:defRPr sz="1800" kern="1200">
          <a:solidFill>
            <a:schemeClr val="tx1"/>
          </a:solidFill>
          <a:latin typeface="+mn-lt"/>
          <a:ea typeface="+mn-ea"/>
          <a:cs typeface="+mn-cs"/>
        </a:defRPr>
      </a:lvl3pPr>
      <a:lvl4pPr marL="1371545" algn="l" defTabSz="914364" rtl="0" eaLnBrk="1" latinLnBrk="0" hangingPunct="1">
        <a:defRPr sz="1800" kern="1200">
          <a:solidFill>
            <a:schemeClr val="tx1"/>
          </a:solidFill>
          <a:latin typeface="+mn-lt"/>
          <a:ea typeface="+mn-ea"/>
          <a:cs typeface="+mn-cs"/>
        </a:defRPr>
      </a:lvl4pPr>
      <a:lvl5pPr marL="1828727" algn="l" defTabSz="914364" rtl="0" eaLnBrk="1" latinLnBrk="0" hangingPunct="1">
        <a:defRPr sz="1800" kern="1200">
          <a:solidFill>
            <a:schemeClr val="tx1"/>
          </a:solidFill>
          <a:latin typeface="+mn-lt"/>
          <a:ea typeface="+mn-ea"/>
          <a:cs typeface="+mn-cs"/>
        </a:defRPr>
      </a:lvl5pPr>
      <a:lvl6pPr marL="2285909" algn="l" defTabSz="914364" rtl="0" eaLnBrk="1" latinLnBrk="0" hangingPunct="1">
        <a:defRPr sz="1800" kern="1200">
          <a:solidFill>
            <a:schemeClr val="tx1"/>
          </a:solidFill>
          <a:latin typeface="+mn-lt"/>
          <a:ea typeface="+mn-ea"/>
          <a:cs typeface="+mn-cs"/>
        </a:defRPr>
      </a:lvl6pPr>
      <a:lvl7pPr marL="2743091" algn="l" defTabSz="914364" rtl="0" eaLnBrk="1" latinLnBrk="0" hangingPunct="1">
        <a:defRPr sz="1800" kern="1200">
          <a:solidFill>
            <a:schemeClr val="tx1"/>
          </a:solidFill>
          <a:latin typeface="+mn-lt"/>
          <a:ea typeface="+mn-ea"/>
          <a:cs typeface="+mn-cs"/>
        </a:defRPr>
      </a:lvl7pPr>
      <a:lvl8pPr marL="3200272" algn="l" defTabSz="914364" rtl="0" eaLnBrk="1" latinLnBrk="0" hangingPunct="1">
        <a:defRPr sz="1800" kern="1200">
          <a:solidFill>
            <a:schemeClr val="tx1"/>
          </a:solidFill>
          <a:latin typeface="+mn-lt"/>
          <a:ea typeface="+mn-ea"/>
          <a:cs typeface="+mn-cs"/>
        </a:defRPr>
      </a:lvl8pPr>
      <a:lvl9pPr marL="3657454" algn="l" defTabSz="91436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86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1"/>
            <a:ext cx="10515600" cy="851941"/>
          </a:xfrm>
          <a:prstGeom prst="rect">
            <a:avLst/>
          </a:prstGeom>
        </p:spPr>
        <p:txBody>
          <a:bodyPr vert="horz" lIns="91440" tIns="45720" rIns="91440" bIns="45720" rtlCol="0" anchor="ctr">
            <a:normAutofit/>
          </a:bodyPr>
          <a:lstStyle/>
          <a:p>
            <a:r>
              <a:rPr lang="en-GB"/>
              <a:t>Click to edit headline</a:t>
            </a:r>
            <a:endParaRPr lang="en-DK"/>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26920"/>
            <a:ext cx="10515600" cy="4082548"/>
          </a:xfrm>
          <a:prstGeom prst="rect">
            <a:avLst/>
          </a:prstGeom>
        </p:spPr>
        <p:txBody>
          <a:bodyPr vert="horz" lIns="91440" tIns="45720" rIns="91440" bIns="45720" rtlCol="0">
            <a:normAutofit/>
          </a:bodyPr>
          <a:lstStyle/>
          <a:p>
            <a:pPr lvl="0"/>
            <a:r>
              <a:rPr lang="en-GB"/>
              <a:t>Click to edit body text</a:t>
            </a:r>
          </a:p>
          <a:p>
            <a:pPr lvl="1"/>
            <a:r>
              <a:rPr lang="en-GB"/>
              <a:t>Second level</a:t>
            </a:r>
          </a:p>
          <a:p>
            <a:pPr lvl="2"/>
            <a:r>
              <a:rPr lang="en-GB"/>
              <a:t>Third level</a:t>
            </a:r>
          </a:p>
          <a:p>
            <a:pPr lvl="3"/>
            <a:r>
              <a:rPr lang="en-GB"/>
              <a:t>Fourth level</a:t>
            </a:r>
          </a:p>
        </p:txBody>
      </p:sp>
      <p:sp>
        <p:nvSpPr>
          <p:cNvPr id="7" name="Rectangle 6">
            <a:extLst>
              <a:ext uri="{FF2B5EF4-FFF2-40B4-BE49-F238E27FC236}">
                <a16:creationId xmlns:a16="http://schemas.microsoft.com/office/drawing/2014/main" id="{10738A16-FFCE-3249-9671-32EABF0566DF}"/>
              </a:ext>
            </a:extLst>
          </p:cNvPr>
          <p:cNvSpPr/>
          <p:nvPr userDrawn="1"/>
        </p:nvSpPr>
        <p:spPr>
          <a:xfrm>
            <a:off x="-2965784" y="266438"/>
            <a:ext cx="1088572"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8" name="Rectangle 7">
            <a:extLst>
              <a:ext uri="{FF2B5EF4-FFF2-40B4-BE49-F238E27FC236}">
                <a16:creationId xmlns:a16="http://schemas.microsoft.com/office/drawing/2014/main" id="{F50CACA0-946B-3C45-8394-297FF7864893}"/>
              </a:ext>
            </a:extLst>
          </p:cNvPr>
          <p:cNvSpPr/>
          <p:nvPr userDrawn="1"/>
        </p:nvSpPr>
        <p:spPr>
          <a:xfrm>
            <a:off x="-1399849" y="268326"/>
            <a:ext cx="1088572"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9" name="Rectangle 8">
            <a:extLst>
              <a:ext uri="{FF2B5EF4-FFF2-40B4-BE49-F238E27FC236}">
                <a16:creationId xmlns:a16="http://schemas.microsoft.com/office/drawing/2014/main" id="{6E01DB65-1F11-6C4C-A1C3-F7F52614AFA3}"/>
              </a:ext>
            </a:extLst>
          </p:cNvPr>
          <p:cNvSpPr/>
          <p:nvPr userDrawn="1"/>
        </p:nvSpPr>
        <p:spPr>
          <a:xfrm>
            <a:off x="-1399849" y="1202506"/>
            <a:ext cx="1088572"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10" name="Rectangle 9">
            <a:extLst>
              <a:ext uri="{FF2B5EF4-FFF2-40B4-BE49-F238E27FC236}">
                <a16:creationId xmlns:a16="http://schemas.microsoft.com/office/drawing/2014/main" id="{CCF04D0F-AD48-9049-84D5-4BB17DE67A11}"/>
              </a:ext>
            </a:extLst>
          </p:cNvPr>
          <p:cNvSpPr/>
          <p:nvPr userDrawn="1"/>
        </p:nvSpPr>
        <p:spPr>
          <a:xfrm>
            <a:off x="-1399850" y="1511096"/>
            <a:ext cx="1088572"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11" name="Rectangle 10">
            <a:extLst>
              <a:ext uri="{FF2B5EF4-FFF2-40B4-BE49-F238E27FC236}">
                <a16:creationId xmlns:a16="http://schemas.microsoft.com/office/drawing/2014/main" id="{73AEF61F-FDD8-2B41-B5A2-95CDB95CE8EE}"/>
              </a:ext>
            </a:extLst>
          </p:cNvPr>
          <p:cNvSpPr/>
          <p:nvPr userDrawn="1"/>
        </p:nvSpPr>
        <p:spPr>
          <a:xfrm>
            <a:off x="-2965784" y="892905"/>
            <a:ext cx="1088572"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solidFill>
                <a:srgbClr val="70706E"/>
              </a:solidFill>
            </a:endParaRPr>
          </a:p>
        </p:txBody>
      </p:sp>
      <p:sp>
        <p:nvSpPr>
          <p:cNvPr id="12" name="Rectangle 11">
            <a:extLst>
              <a:ext uri="{FF2B5EF4-FFF2-40B4-BE49-F238E27FC236}">
                <a16:creationId xmlns:a16="http://schemas.microsoft.com/office/drawing/2014/main" id="{3549207F-DAEE-AA4C-A038-A7E8576242F1}"/>
              </a:ext>
            </a:extLst>
          </p:cNvPr>
          <p:cNvSpPr/>
          <p:nvPr userDrawn="1"/>
        </p:nvSpPr>
        <p:spPr>
          <a:xfrm>
            <a:off x="-1399850" y="2074489"/>
            <a:ext cx="1088572"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solidFill>
                <a:srgbClr val="70706E"/>
              </a:solidFill>
            </a:endParaRPr>
          </a:p>
        </p:txBody>
      </p:sp>
      <p:sp>
        <p:nvSpPr>
          <p:cNvPr id="13" name="TextBox 12">
            <a:extLst>
              <a:ext uri="{FF2B5EF4-FFF2-40B4-BE49-F238E27FC236}">
                <a16:creationId xmlns:a16="http://schemas.microsoft.com/office/drawing/2014/main" id="{7055B432-8FE6-DA48-91AC-09ED219A234B}"/>
              </a:ext>
            </a:extLst>
          </p:cNvPr>
          <p:cNvSpPr txBox="1"/>
          <p:nvPr userDrawn="1"/>
        </p:nvSpPr>
        <p:spPr>
          <a:xfrm>
            <a:off x="-2965786" y="682069"/>
            <a:ext cx="1143780" cy="227629"/>
          </a:xfrm>
          <a:prstGeom prst="rect">
            <a:avLst/>
          </a:prstGeom>
          <a:noFill/>
        </p:spPr>
        <p:txBody>
          <a:bodyPr wrap="square" lIns="0" tIns="0" rIns="0" bIns="0" rtlCol="0" anchor="t">
            <a:normAutofit/>
          </a:bodyPr>
          <a:lstStyle/>
          <a:p>
            <a:r>
              <a:rPr lang="da-DK" sz="1100" err="1">
                <a:solidFill>
                  <a:srgbClr val="2B2A2A"/>
                </a:solidFill>
                <a:latin typeface="Arial" panose="020B0604020202020204" pitchFamily="34" charset="0"/>
                <a:cs typeface="Arial" panose="020B0604020202020204" pitchFamily="34" charset="0"/>
              </a:rPr>
              <a:t>Text</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5B5BEED-686D-7343-ABEE-97DC31D8B18C}"/>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a:solidFill>
                  <a:srgbClr val="2B2A2A"/>
                </a:solidFill>
                <a:latin typeface="Arial" panose="020B0604020202020204" pitchFamily="34" charset="0"/>
                <a:cs typeface="Arial" panose="020B0604020202020204" pitchFamily="34" charset="0"/>
              </a:rPr>
              <a:t>Background </a:t>
            </a:r>
            <a:r>
              <a:rPr lang="da-DK" sz="1100" err="1">
                <a:solidFill>
                  <a:srgbClr val="2B2A2A"/>
                </a:solidFill>
                <a:latin typeface="Arial" panose="020B0604020202020204" pitchFamily="34" charset="0"/>
                <a:cs typeface="Arial" panose="020B0604020202020204" pitchFamily="34" charset="0"/>
              </a:rPr>
              <a:t>color</a:t>
            </a:r>
            <a:endParaRPr lang="da-DK" sz="1100">
              <a:solidFill>
                <a:srgbClr val="2B2A2A"/>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89294A64-9811-5F44-9F09-EE4C0C947F77}"/>
              </a:ext>
            </a:extLst>
          </p:cNvPr>
          <p:cNvSpPr txBox="1"/>
          <p:nvPr userDrawn="1"/>
        </p:nvSpPr>
        <p:spPr>
          <a:xfrm>
            <a:off x="-2965786" y="47554"/>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Primary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39D7BB8-B828-514A-82E7-C17238CEB807}"/>
              </a:ext>
            </a:extLst>
          </p:cNvPr>
          <p:cNvSpPr txBox="1"/>
          <p:nvPr userDrawn="1"/>
        </p:nvSpPr>
        <p:spPr>
          <a:xfrm>
            <a:off x="-1399850" y="47554"/>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Secondary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2DE8D7AC-3876-3941-AAF9-E10059035E3A}"/>
              </a:ext>
            </a:extLst>
          </p:cNvPr>
          <p:cNvSpPr txBox="1"/>
          <p:nvPr userDrawn="1"/>
        </p:nvSpPr>
        <p:spPr>
          <a:xfrm>
            <a:off x="-4842164" y="3121224"/>
            <a:ext cx="4594024" cy="307777"/>
          </a:xfrm>
          <a:prstGeom prst="rect">
            <a:avLst/>
          </a:prstGeom>
          <a:noFill/>
        </p:spPr>
        <p:txBody>
          <a:bodyPr wrap="square" rtlCol="0">
            <a:spAutoFit/>
          </a:bodyPr>
          <a:lstStyle/>
          <a:p>
            <a:pPr algn="r"/>
            <a:r>
              <a:rPr lang="en-DK" sz="1400" b="1" i="0">
                <a:solidFill>
                  <a:srgbClr val="005E58"/>
                </a:solidFill>
                <a:latin typeface="Arial Black" panose="020B0604020202020204" pitchFamily="34" charset="0"/>
                <a:cs typeface="Arial Black" panose="020B0604020202020204" pitchFamily="34" charset="0"/>
              </a:rPr>
              <a:t>HEADLINE 1, Arial Black, 40 pt. </a:t>
            </a:r>
          </a:p>
        </p:txBody>
      </p:sp>
      <p:sp>
        <p:nvSpPr>
          <p:cNvPr id="18" name="TextBox 17">
            <a:extLst>
              <a:ext uri="{FF2B5EF4-FFF2-40B4-BE49-F238E27FC236}">
                <a16:creationId xmlns:a16="http://schemas.microsoft.com/office/drawing/2014/main" id="{D391F3F1-9585-2246-AE67-C91D3528E4F4}"/>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a:solidFill>
                  <a:srgbClr val="005E58"/>
                </a:solidFill>
                <a:latin typeface="Arial" panose="020B0604020202020204" pitchFamily="34" charset="0"/>
                <a:cs typeface="Arial" panose="020B0604020202020204" pitchFamily="34" charset="0"/>
              </a:rPr>
              <a:t>Headline 2. Arial Blod, 36 pt.   </a:t>
            </a:r>
          </a:p>
        </p:txBody>
      </p:sp>
      <p:sp>
        <p:nvSpPr>
          <p:cNvPr id="19" name="TextBox 18">
            <a:extLst>
              <a:ext uri="{FF2B5EF4-FFF2-40B4-BE49-F238E27FC236}">
                <a16:creationId xmlns:a16="http://schemas.microsoft.com/office/drawing/2014/main" id="{50675982-D877-784C-84E8-3FFF5C12DDAE}"/>
              </a:ext>
            </a:extLst>
          </p:cNvPr>
          <p:cNvSpPr txBox="1"/>
          <p:nvPr userDrawn="1"/>
        </p:nvSpPr>
        <p:spPr>
          <a:xfrm>
            <a:off x="-3491345" y="3829479"/>
            <a:ext cx="3243204" cy="307777"/>
          </a:xfrm>
          <a:prstGeom prst="rect">
            <a:avLst/>
          </a:prstGeom>
          <a:noFill/>
        </p:spPr>
        <p:txBody>
          <a:bodyPr wrap="square" rtlCol="0">
            <a:spAutoFit/>
          </a:bodyPr>
          <a:lstStyle/>
          <a:p>
            <a:pPr algn="r"/>
            <a:r>
              <a:rPr lang="en-DK" sz="1400" b="0" i="0">
                <a:solidFill>
                  <a:srgbClr val="2B2A2A"/>
                </a:solidFill>
                <a:latin typeface="Arial" panose="020B0604020202020204" pitchFamily="34" charset="0"/>
                <a:cs typeface="Arial" panose="020B0604020202020204" pitchFamily="34" charset="0"/>
              </a:rPr>
              <a:t>Body text, Arial regular, 20 pt.  </a:t>
            </a:r>
          </a:p>
        </p:txBody>
      </p:sp>
      <p:sp>
        <p:nvSpPr>
          <p:cNvPr id="20" name="TextBox 19">
            <a:extLst>
              <a:ext uri="{FF2B5EF4-FFF2-40B4-BE49-F238E27FC236}">
                <a16:creationId xmlns:a16="http://schemas.microsoft.com/office/drawing/2014/main" id="{85BF6FB0-CD73-AC4E-8A05-E5CEB9ABECEA}"/>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a:solidFill>
                  <a:srgbClr val="D5450D"/>
                </a:solidFill>
                <a:latin typeface="Arial" panose="020B0604020202020204" pitchFamily="34" charset="0"/>
                <a:cs typeface="Arial" panose="020B0604020202020204" pitchFamily="34" charset="0"/>
              </a:rPr>
              <a:t>Hyperlink</a:t>
            </a:r>
          </a:p>
        </p:txBody>
      </p:sp>
      <p:pic>
        <p:nvPicPr>
          <p:cNvPr id="23" name="Picture 22" descr="A picture containing food, drawing&#10;&#10;Description automatically generated">
            <a:extLst>
              <a:ext uri="{FF2B5EF4-FFF2-40B4-BE49-F238E27FC236}">
                <a16:creationId xmlns:a16="http://schemas.microsoft.com/office/drawing/2014/main" id="{3271CDCE-E0FC-1548-A865-AFE236FEF312}"/>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4766953" y="5709467"/>
            <a:ext cx="2658094" cy="786796"/>
          </a:xfrm>
          <a:prstGeom prst="rect">
            <a:avLst/>
          </a:prstGeom>
        </p:spPr>
      </p:pic>
      <p:sp>
        <p:nvSpPr>
          <p:cNvPr id="21" name="Rectangle 20">
            <a:extLst>
              <a:ext uri="{FF2B5EF4-FFF2-40B4-BE49-F238E27FC236}">
                <a16:creationId xmlns:a16="http://schemas.microsoft.com/office/drawing/2014/main" id="{2FA614F8-8306-8F47-9C00-9BB291B4F0D2}"/>
              </a:ext>
            </a:extLst>
          </p:cNvPr>
          <p:cNvSpPr/>
          <p:nvPr userDrawn="1"/>
        </p:nvSpPr>
        <p:spPr>
          <a:xfrm>
            <a:off x="-1399849" y="552805"/>
            <a:ext cx="1088572"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22" name="Rectangle 21">
            <a:extLst>
              <a:ext uri="{FF2B5EF4-FFF2-40B4-BE49-F238E27FC236}">
                <a16:creationId xmlns:a16="http://schemas.microsoft.com/office/drawing/2014/main" id="{10AD332B-DFDE-204C-8ED4-F05FF7783B5F}"/>
              </a:ext>
            </a:extLst>
          </p:cNvPr>
          <p:cNvSpPr/>
          <p:nvPr userDrawn="1"/>
        </p:nvSpPr>
        <p:spPr>
          <a:xfrm>
            <a:off x="-1399849" y="837285"/>
            <a:ext cx="1088572"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Tree>
    <p:extLst>
      <p:ext uri="{BB962C8B-B14F-4D97-AF65-F5344CB8AC3E}">
        <p14:creationId xmlns:p14="http://schemas.microsoft.com/office/powerpoint/2010/main" val="2267274384"/>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8" r:id="rId12"/>
    <p:sldLayoutId id="2147483849" r:id="rId13"/>
  </p:sldLayoutIdLst>
  <p:txStyles>
    <p:titleStyle>
      <a:lvl1pPr algn="l" defTabSz="914364"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590" indent="-228590" algn="l" defTabSz="914364"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772" indent="-228590" algn="l" defTabSz="914364"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2954" indent="-228590" algn="l" defTabSz="914364"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136" indent="-228590" algn="l" defTabSz="914364"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317" indent="-228590" algn="l" defTabSz="914364"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499"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4"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364" rtl="0" eaLnBrk="1" latinLnBrk="0" hangingPunct="1">
        <a:defRPr sz="1800" kern="1200">
          <a:solidFill>
            <a:schemeClr val="tx1"/>
          </a:solidFill>
          <a:latin typeface="+mn-lt"/>
          <a:ea typeface="+mn-ea"/>
          <a:cs typeface="+mn-cs"/>
        </a:defRPr>
      </a:lvl1pPr>
      <a:lvl2pPr marL="457182" algn="l" defTabSz="914364" rtl="0" eaLnBrk="1" latinLnBrk="0" hangingPunct="1">
        <a:defRPr sz="1800" kern="1200">
          <a:solidFill>
            <a:schemeClr val="tx1"/>
          </a:solidFill>
          <a:latin typeface="+mn-lt"/>
          <a:ea typeface="+mn-ea"/>
          <a:cs typeface="+mn-cs"/>
        </a:defRPr>
      </a:lvl2pPr>
      <a:lvl3pPr marL="914364" algn="l" defTabSz="914364" rtl="0" eaLnBrk="1" latinLnBrk="0" hangingPunct="1">
        <a:defRPr sz="1800" kern="1200">
          <a:solidFill>
            <a:schemeClr val="tx1"/>
          </a:solidFill>
          <a:latin typeface="+mn-lt"/>
          <a:ea typeface="+mn-ea"/>
          <a:cs typeface="+mn-cs"/>
        </a:defRPr>
      </a:lvl3pPr>
      <a:lvl4pPr marL="1371545" algn="l" defTabSz="914364" rtl="0" eaLnBrk="1" latinLnBrk="0" hangingPunct="1">
        <a:defRPr sz="1800" kern="1200">
          <a:solidFill>
            <a:schemeClr val="tx1"/>
          </a:solidFill>
          <a:latin typeface="+mn-lt"/>
          <a:ea typeface="+mn-ea"/>
          <a:cs typeface="+mn-cs"/>
        </a:defRPr>
      </a:lvl4pPr>
      <a:lvl5pPr marL="1828727" algn="l" defTabSz="914364" rtl="0" eaLnBrk="1" latinLnBrk="0" hangingPunct="1">
        <a:defRPr sz="1800" kern="1200">
          <a:solidFill>
            <a:schemeClr val="tx1"/>
          </a:solidFill>
          <a:latin typeface="+mn-lt"/>
          <a:ea typeface="+mn-ea"/>
          <a:cs typeface="+mn-cs"/>
        </a:defRPr>
      </a:lvl5pPr>
      <a:lvl6pPr marL="2285909" algn="l" defTabSz="914364" rtl="0" eaLnBrk="1" latinLnBrk="0" hangingPunct="1">
        <a:defRPr sz="1800" kern="1200">
          <a:solidFill>
            <a:schemeClr val="tx1"/>
          </a:solidFill>
          <a:latin typeface="+mn-lt"/>
          <a:ea typeface="+mn-ea"/>
          <a:cs typeface="+mn-cs"/>
        </a:defRPr>
      </a:lvl6pPr>
      <a:lvl7pPr marL="2743091" algn="l" defTabSz="914364" rtl="0" eaLnBrk="1" latinLnBrk="0" hangingPunct="1">
        <a:defRPr sz="1800" kern="1200">
          <a:solidFill>
            <a:schemeClr val="tx1"/>
          </a:solidFill>
          <a:latin typeface="+mn-lt"/>
          <a:ea typeface="+mn-ea"/>
          <a:cs typeface="+mn-cs"/>
        </a:defRPr>
      </a:lvl7pPr>
      <a:lvl8pPr marL="3200272" algn="l" defTabSz="914364" rtl="0" eaLnBrk="1" latinLnBrk="0" hangingPunct="1">
        <a:defRPr sz="1800" kern="1200">
          <a:solidFill>
            <a:schemeClr val="tx1"/>
          </a:solidFill>
          <a:latin typeface="+mn-lt"/>
          <a:ea typeface="+mn-ea"/>
          <a:cs typeface="+mn-cs"/>
        </a:defRPr>
      </a:lvl8pPr>
      <a:lvl9pPr marL="3657454" algn="l" defTabSz="91436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61">
          <p15:clr>
            <a:srgbClr val="F26B43"/>
          </p15:clr>
        </p15:guide>
        <p15:guide id="2" pos="3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0"/>
            <a:ext cx="10515600" cy="851941"/>
          </a:xfrm>
          <a:prstGeom prst="rect">
            <a:avLst/>
          </a:prstGeom>
        </p:spPr>
        <p:txBody>
          <a:bodyPr vert="horz" lIns="91440" tIns="45720" rIns="91440" bIns="45720" rtlCol="0" anchor="ctr">
            <a:normAutofit/>
          </a:bodyPr>
          <a:lstStyle/>
          <a:p>
            <a:r>
              <a:rPr lang="en-GB" dirty="0"/>
              <a:t>Click to edit headline</a:t>
            </a:r>
            <a:endParaRPr lang="en-DK" dirty="0"/>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26919"/>
            <a:ext cx="10515600" cy="4082547"/>
          </a:xfrm>
          <a:prstGeom prst="rect">
            <a:avLst/>
          </a:prstGeom>
        </p:spPr>
        <p:txBody>
          <a:bodyPr vert="horz" lIns="91440" tIns="45720" rIns="91440" bIns="45720" rtlCol="0">
            <a:normAutofit/>
          </a:bodyPr>
          <a:lstStyle/>
          <a:p>
            <a:pPr lvl="0"/>
            <a:r>
              <a:rPr lang="en-GB" dirty="0"/>
              <a:t>Click to edit body text</a:t>
            </a:r>
          </a:p>
          <a:p>
            <a:pPr lvl="1"/>
            <a:r>
              <a:rPr lang="en-GB" dirty="0"/>
              <a:t>Second level</a:t>
            </a:r>
          </a:p>
          <a:p>
            <a:pPr lvl="2"/>
            <a:r>
              <a:rPr lang="en-GB" dirty="0"/>
              <a:t>Third level</a:t>
            </a:r>
          </a:p>
          <a:p>
            <a:pPr lvl="3"/>
            <a:r>
              <a:rPr lang="en-GB" dirty="0"/>
              <a:t>Fourth level</a:t>
            </a:r>
          </a:p>
        </p:txBody>
      </p:sp>
      <p:sp>
        <p:nvSpPr>
          <p:cNvPr id="7" name="Rectangle 6">
            <a:extLst>
              <a:ext uri="{FF2B5EF4-FFF2-40B4-BE49-F238E27FC236}">
                <a16:creationId xmlns:a16="http://schemas.microsoft.com/office/drawing/2014/main" id="{10738A16-FFCE-3249-9671-32EABF0566DF}"/>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ctangle 7">
            <a:extLst>
              <a:ext uri="{FF2B5EF4-FFF2-40B4-BE49-F238E27FC236}">
                <a16:creationId xmlns:a16="http://schemas.microsoft.com/office/drawing/2014/main" id="{F50CACA0-946B-3C45-8394-297FF7864893}"/>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ctangle 8">
            <a:extLst>
              <a:ext uri="{FF2B5EF4-FFF2-40B4-BE49-F238E27FC236}">
                <a16:creationId xmlns:a16="http://schemas.microsoft.com/office/drawing/2014/main" id="{6E01DB65-1F11-6C4C-A1C3-F7F52614AFA3}"/>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ctangle 9">
            <a:extLst>
              <a:ext uri="{FF2B5EF4-FFF2-40B4-BE49-F238E27FC236}">
                <a16:creationId xmlns:a16="http://schemas.microsoft.com/office/drawing/2014/main" id="{CCF04D0F-AD48-9049-84D5-4BB17DE67A11}"/>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ctangle 10">
            <a:extLst>
              <a:ext uri="{FF2B5EF4-FFF2-40B4-BE49-F238E27FC236}">
                <a16:creationId xmlns:a16="http://schemas.microsoft.com/office/drawing/2014/main" id="{73AEF61F-FDD8-2B41-B5A2-95CDB95CE8EE}"/>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12" name="Rectangle 11">
            <a:extLst>
              <a:ext uri="{FF2B5EF4-FFF2-40B4-BE49-F238E27FC236}">
                <a16:creationId xmlns:a16="http://schemas.microsoft.com/office/drawing/2014/main" id="{3549207F-DAEE-AA4C-A038-A7E8576242F1}"/>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13" name="TextBox 12">
            <a:extLst>
              <a:ext uri="{FF2B5EF4-FFF2-40B4-BE49-F238E27FC236}">
                <a16:creationId xmlns:a16="http://schemas.microsoft.com/office/drawing/2014/main" id="{7055B432-8FE6-DA48-91AC-09ED219A234B}"/>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dirty="0" err="1">
                <a:solidFill>
                  <a:srgbClr val="2B2A2A"/>
                </a:solidFill>
                <a:latin typeface="Arial" panose="020B0604020202020204" pitchFamily="34" charset="0"/>
                <a:cs typeface="Arial" panose="020B0604020202020204" pitchFamily="34" charset="0"/>
              </a:rPr>
              <a:t>Text</a:t>
            </a:r>
            <a:r>
              <a:rPr lang="da-DK" sz="1100" baseline="0" dirty="0">
                <a:solidFill>
                  <a:srgbClr val="2B2A2A"/>
                </a:solidFill>
                <a:latin typeface="Arial" panose="020B0604020202020204" pitchFamily="34" charset="0"/>
                <a:cs typeface="Arial" panose="020B0604020202020204" pitchFamily="34" charset="0"/>
              </a:rPr>
              <a:t> </a:t>
            </a:r>
            <a:r>
              <a:rPr lang="da-DK" sz="1100" baseline="0" dirty="0" err="1">
                <a:solidFill>
                  <a:srgbClr val="2B2A2A"/>
                </a:solidFill>
                <a:latin typeface="Arial" panose="020B0604020202020204" pitchFamily="34" charset="0"/>
                <a:cs typeface="Arial" panose="020B0604020202020204" pitchFamily="34" charset="0"/>
              </a:rPr>
              <a:t>color</a:t>
            </a:r>
            <a:r>
              <a:rPr lang="da-DK" sz="1100" baseline="0" dirty="0">
                <a:solidFill>
                  <a:srgbClr val="2B2A2A"/>
                </a:solidFill>
                <a:latin typeface="Arial" panose="020B0604020202020204" pitchFamily="34" charset="0"/>
                <a:cs typeface="Arial" panose="020B0604020202020204" pitchFamily="34" charset="0"/>
              </a:rPr>
              <a:t> </a:t>
            </a:r>
          </a:p>
          <a:p>
            <a:endParaRPr lang="da-DK" sz="1100" dirty="0">
              <a:solidFill>
                <a:srgbClr val="2B2A2A"/>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5B5BEED-686D-7343-ABEE-97DC31D8B18C}"/>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dirty="0">
                <a:solidFill>
                  <a:srgbClr val="2B2A2A"/>
                </a:solidFill>
                <a:latin typeface="Arial" panose="020B0604020202020204" pitchFamily="34" charset="0"/>
                <a:cs typeface="Arial" panose="020B0604020202020204" pitchFamily="34" charset="0"/>
              </a:rPr>
              <a:t>Background </a:t>
            </a:r>
            <a:r>
              <a:rPr lang="da-DK" sz="1100" dirty="0" err="1">
                <a:solidFill>
                  <a:srgbClr val="2B2A2A"/>
                </a:solidFill>
                <a:latin typeface="Arial" panose="020B0604020202020204" pitchFamily="34" charset="0"/>
                <a:cs typeface="Arial" panose="020B0604020202020204" pitchFamily="34" charset="0"/>
              </a:rPr>
              <a:t>color</a:t>
            </a:r>
            <a:endParaRPr lang="da-DK" sz="1100" dirty="0">
              <a:solidFill>
                <a:srgbClr val="2B2A2A"/>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89294A64-9811-5F44-9F09-EE4C0C947F77}"/>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dirty="0" err="1">
                <a:solidFill>
                  <a:srgbClr val="2B2A2A"/>
                </a:solidFill>
                <a:latin typeface="Arial" panose="020B0604020202020204" pitchFamily="34" charset="0"/>
                <a:cs typeface="Arial" panose="020B0604020202020204" pitchFamily="34" charset="0"/>
              </a:rPr>
              <a:t>Primary</a:t>
            </a:r>
            <a:r>
              <a:rPr lang="da-DK" sz="1100" baseline="0" dirty="0">
                <a:solidFill>
                  <a:srgbClr val="2B2A2A"/>
                </a:solidFill>
                <a:latin typeface="Arial" panose="020B0604020202020204" pitchFamily="34" charset="0"/>
                <a:cs typeface="Arial" panose="020B0604020202020204" pitchFamily="34" charset="0"/>
              </a:rPr>
              <a:t> </a:t>
            </a:r>
            <a:r>
              <a:rPr lang="da-DK" sz="1100" baseline="0" dirty="0" err="1">
                <a:solidFill>
                  <a:srgbClr val="2B2A2A"/>
                </a:solidFill>
                <a:latin typeface="Arial" panose="020B0604020202020204" pitchFamily="34" charset="0"/>
                <a:cs typeface="Arial" panose="020B0604020202020204" pitchFamily="34" charset="0"/>
              </a:rPr>
              <a:t>color</a:t>
            </a:r>
            <a:r>
              <a:rPr lang="da-DK" sz="1100" baseline="0" dirty="0">
                <a:solidFill>
                  <a:srgbClr val="2B2A2A"/>
                </a:solidFill>
                <a:latin typeface="Arial" panose="020B0604020202020204" pitchFamily="34" charset="0"/>
                <a:cs typeface="Arial" panose="020B0604020202020204" pitchFamily="34" charset="0"/>
              </a:rPr>
              <a:t> </a:t>
            </a:r>
          </a:p>
          <a:p>
            <a:endParaRPr lang="da-DK" sz="1100" dirty="0">
              <a:solidFill>
                <a:srgbClr val="2B2A2A"/>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39D7BB8-B828-514A-82E7-C17238CEB807}"/>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dirty="0" err="1">
                <a:solidFill>
                  <a:srgbClr val="2B2A2A"/>
                </a:solidFill>
                <a:latin typeface="Arial" panose="020B0604020202020204" pitchFamily="34" charset="0"/>
                <a:cs typeface="Arial" panose="020B0604020202020204" pitchFamily="34" charset="0"/>
              </a:rPr>
              <a:t>Secondary</a:t>
            </a:r>
            <a:r>
              <a:rPr lang="da-DK" sz="1100" baseline="0" dirty="0">
                <a:solidFill>
                  <a:srgbClr val="2B2A2A"/>
                </a:solidFill>
                <a:latin typeface="Arial" panose="020B0604020202020204" pitchFamily="34" charset="0"/>
                <a:cs typeface="Arial" panose="020B0604020202020204" pitchFamily="34" charset="0"/>
              </a:rPr>
              <a:t> </a:t>
            </a:r>
            <a:r>
              <a:rPr lang="da-DK" sz="1100" baseline="0" dirty="0" err="1">
                <a:solidFill>
                  <a:srgbClr val="2B2A2A"/>
                </a:solidFill>
                <a:latin typeface="Arial" panose="020B0604020202020204" pitchFamily="34" charset="0"/>
                <a:cs typeface="Arial" panose="020B0604020202020204" pitchFamily="34" charset="0"/>
              </a:rPr>
              <a:t>color</a:t>
            </a:r>
            <a:r>
              <a:rPr lang="da-DK" sz="1100" baseline="0" dirty="0">
                <a:solidFill>
                  <a:srgbClr val="2B2A2A"/>
                </a:solidFill>
                <a:latin typeface="Arial" panose="020B0604020202020204" pitchFamily="34" charset="0"/>
                <a:cs typeface="Arial" panose="020B0604020202020204" pitchFamily="34" charset="0"/>
              </a:rPr>
              <a:t> </a:t>
            </a:r>
          </a:p>
          <a:p>
            <a:endParaRPr lang="da-DK" sz="1100" dirty="0">
              <a:solidFill>
                <a:srgbClr val="2B2A2A"/>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2DE8D7AC-3876-3941-AAF9-E10059035E3A}"/>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dirty="0">
                <a:solidFill>
                  <a:srgbClr val="005E58"/>
                </a:solidFill>
                <a:latin typeface="Arial Black" panose="020B0604020202020204" pitchFamily="34" charset="0"/>
                <a:cs typeface="Arial Black" panose="020B0604020202020204" pitchFamily="34" charset="0"/>
              </a:rPr>
              <a:t>HEADLINE 1, Arial Black, 40 pt. </a:t>
            </a:r>
          </a:p>
        </p:txBody>
      </p:sp>
      <p:sp>
        <p:nvSpPr>
          <p:cNvPr id="18" name="TextBox 17">
            <a:extLst>
              <a:ext uri="{FF2B5EF4-FFF2-40B4-BE49-F238E27FC236}">
                <a16:creationId xmlns:a16="http://schemas.microsoft.com/office/drawing/2014/main" id="{D391F3F1-9585-2246-AE67-C91D3528E4F4}"/>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dirty="0">
                <a:solidFill>
                  <a:srgbClr val="005E58"/>
                </a:solidFill>
                <a:latin typeface="Arial" panose="020B0604020202020204" pitchFamily="34" charset="0"/>
                <a:cs typeface="Arial" panose="020B0604020202020204" pitchFamily="34" charset="0"/>
              </a:rPr>
              <a:t>Headline 2. Arial Blod, 36 pt.   </a:t>
            </a:r>
          </a:p>
        </p:txBody>
      </p:sp>
      <p:sp>
        <p:nvSpPr>
          <p:cNvPr id="19" name="TextBox 18">
            <a:extLst>
              <a:ext uri="{FF2B5EF4-FFF2-40B4-BE49-F238E27FC236}">
                <a16:creationId xmlns:a16="http://schemas.microsoft.com/office/drawing/2014/main" id="{50675982-D877-784C-84E8-3FFF5C12DDAE}"/>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dirty="0">
                <a:solidFill>
                  <a:srgbClr val="2B2A2A"/>
                </a:solidFill>
                <a:latin typeface="Arial" panose="020B0604020202020204" pitchFamily="34" charset="0"/>
                <a:cs typeface="Arial" panose="020B0604020202020204" pitchFamily="34" charset="0"/>
              </a:rPr>
              <a:t>Body text, Arial regular, 20 pt.  </a:t>
            </a:r>
          </a:p>
        </p:txBody>
      </p:sp>
      <p:sp>
        <p:nvSpPr>
          <p:cNvPr id="20" name="TextBox 19">
            <a:extLst>
              <a:ext uri="{FF2B5EF4-FFF2-40B4-BE49-F238E27FC236}">
                <a16:creationId xmlns:a16="http://schemas.microsoft.com/office/drawing/2014/main" id="{85BF6FB0-CD73-AC4E-8A05-E5CEB9ABECEA}"/>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dirty="0">
                <a:solidFill>
                  <a:srgbClr val="D5450D"/>
                </a:solidFill>
                <a:latin typeface="Arial" panose="020B0604020202020204" pitchFamily="34" charset="0"/>
                <a:cs typeface="Arial" panose="020B0604020202020204" pitchFamily="34" charset="0"/>
              </a:rPr>
              <a:t>Hyperlink</a:t>
            </a:r>
          </a:p>
        </p:txBody>
      </p:sp>
      <p:pic>
        <p:nvPicPr>
          <p:cNvPr id="23" name="Picture 22" descr="A picture containing food, drawing&#10;&#10;Description automatically generated">
            <a:extLst>
              <a:ext uri="{FF2B5EF4-FFF2-40B4-BE49-F238E27FC236}">
                <a16:creationId xmlns:a16="http://schemas.microsoft.com/office/drawing/2014/main" id="{3271CDCE-E0FC-1548-A865-AFE236FEF312}"/>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4766953" y="5709466"/>
            <a:ext cx="2658094" cy="786796"/>
          </a:xfrm>
          <a:prstGeom prst="rect">
            <a:avLst/>
          </a:prstGeom>
        </p:spPr>
      </p:pic>
      <p:sp>
        <p:nvSpPr>
          <p:cNvPr id="21" name="Rectangle 20">
            <a:extLst>
              <a:ext uri="{FF2B5EF4-FFF2-40B4-BE49-F238E27FC236}">
                <a16:creationId xmlns:a16="http://schemas.microsoft.com/office/drawing/2014/main" id="{2FA614F8-8306-8F47-9C00-9BB291B4F0D2}"/>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Rectangle 21">
            <a:extLst>
              <a:ext uri="{FF2B5EF4-FFF2-40B4-BE49-F238E27FC236}">
                <a16:creationId xmlns:a16="http://schemas.microsoft.com/office/drawing/2014/main" id="{10AD332B-DFDE-204C-8ED4-F05FF7783B5F}"/>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331488150"/>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61">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8.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52.png"/><Relationship Id="rId4" Type="http://schemas.openxmlformats.org/officeDocument/2006/relationships/image" Target="../media/image51.jpeg"/></Relationships>
</file>

<file path=ppt/slides/_rels/slide14.xml.rels><?xml version="1.0" encoding="UTF-8" standalone="yes"?>
<Relationships xmlns="http://schemas.openxmlformats.org/package/2006/relationships"><Relationship Id="rId13" Type="http://schemas.openxmlformats.org/officeDocument/2006/relationships/image" Target="../media/image63.png"/><Relationship Id="rId18" Type="http://schemas.openxmlformats.org/officeDocument/2006/relationships/image" Target="../media/image68.svg"/><Relationship Id="rId26" Type="http://schemas.openxmlformats.org/officeDocument/2006/relationships/image" Target="../media/image76.svg"/><Relationship Id="rId3" Type="http://schemas.openxmlformats.org/officeDocument/2006/relationships/image" Target="../media/image53.png"/><Relationship Id="rId21" Type="http://schemas.openxmlformats.org/officeDocument/2006/relationships/image" Target="../media/image71.png"/><Relationship Id="rId34" Type="http://schemas.openxmlformats.org/officeDocument/2006/relationships/image" Target="../media/image84.png"/><Relationship Id="rId7" Type="http://schemas.openxmlformats.org/officeDocument/2006/relationships/image" Target="../media/image57.png"/><Relationship Id="rId12" Type="http://schemas.openxmlformats.org/officeDocument/2006/relationships/image" Target="../media/image62.svg"/><Relationship Id="rId17" Type="http://schemas.openxmlformats.org/officeDocument/2006/relationships/image" Target="../media/image67.png"/><Relationship Id="rId25" Type="http://schemas.openxmlformats.org/officeDocument/2006/relationships/image" Target="../media/image75.png"/><Relationship Id="rId33" Type="http://schemas.openxmlformats.org/officeDocument/2006/relationships/image" Target="../media/image83.png"/><Relationship Id="rId2" Type="http://schemas.openxmlformats.org/officeDocument/2006/relationships/notesSlide" Target="../notesSlides/notesSlide13.xml"/><Relationship Id="rId16" Type="http://schemas.openxmlformats.org/officeDocument/2006/relationships/image" Target="../media/image66.svg"/><Relationship Id="rId20" Type="http://schemas.openxmlformats.org/officeDocument/2006/relationships/image" Target="../media/image70.svg"/><Relationship Id="rId29"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56.svg"/><Relationship Id="rId11" Type="http://schemas.openxmlformats.org/officeDocument/2006/relationships/image" Target="../media/image61.png"/><Relationship Id="rId24" Type="http://schemas.openxmlformats.org/officeDocument/2006/relationships/image" Target="../media/image74.svg"/><Relationship Id="rId32" Type="http://schemas.openxmlformats.org/officeDocument/2006/relationships/image" Target="../media/image82.svg"/><Relationship Id="rId5" Type="http://schemas.openxmlformats.org/officeDocument/2006/relationships/image" Target="../media/image55.png"/><Relationship Id="rId15" Type="http://schemas.openxmlformats.org/officeDocument/2006/relationships/image" Target="../media/image65.png"/><Relationship Id="rId23" Type="http://schemas.openxmlformats.org/officeDocument/2006/relationships/image" Target="../media/image73.png"/><Relationship Id="rId28" Type="http://schemas.openxmlformats.org/officeDocument/2006/relationships/image" Target="../media/image78.svg"/><Relationship Id="rId10" Type="http://schemas.openxmlformats.org/officeDocument/2006/relationships/image" Target="../media/image60.svg"/><Relationship Id="rId19" Type="http://schemas.openxmlformats.org/officeDocument/2006/relationships/image" Target="../media/image69.png"/><Relationship Id="rId31" Type="http://schemas.openxmlformats.org/officeDocument/2006/relationships/image" Target="../media/image81.png"/><Relationship Id="rId4" Type="http://schemas.openxmlformats.org/officeDocument/2006/relationships/image" Target="../media/image54.svg"/><Relationship Id="rId9" Type="http://schemas.openxmlformats.org/officeDocument/2006/relationships/image" Target="../media/image59.png"/><Relationship Id="rId14" Type="http://schemas.openxmlformats.org/officeDocument/2006/relationships/image" Target="../media/image64.svg"/><Relationship Id="rId22" Type="http://schemas.openxmlformats.org/officeDocument/2006/relationships/image" Target="../media/image72.svg"/><Relationship Id="rId27" Type="http://schemas.openxmlformats.org/officeDocument/2006/relationships/image" Target="../media/image77.png"/><Relationship Id="rId30" Type="http://schemas.openxmlformats.org/officeDocument/2006/relationships/image" Target="../media/image80.svg"/><Relationship Id="rId35" Type="http://schemas.openxmlformats.org/officeDocument/2006/relationships/image" Target="../media/image85.svg"/><Relationship Id="rId8" Type="http://schemas.openxmlformats.org/officeDocument/2006/relationships/image" Target="../media/image58.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www.google.no/url?sa=i&amp;rct=j&amp;q=&amp;esrc=s&amp;source=images&amp;cd=&amp;cad=rja&amp;uact=8&amp;docid=qShOq4OS3Wm4eM&amp;tbnid=-BsYIZEJ6s2a_M:&amp;ved=0CAUQjRw&amp;url=http://www.gaboosh.com/blog/&amp;ei=dSk7U_qOCor9ywP5nIC4Bw&amp;bvm=bv.63934634,d.bGE&amp;psig=AFQjCNHyARXuQlj9c_qzLQfzKmYcfqcs6Q&amp;ust=1396472495450132" TargetMode="External"/><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38.jpeg"/></Relationships>
</file>

<file path=ppt/slides/_rels/slide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BBCF64-5A46-4186-A3A2-69E662376221}"/>
              </a:ext>
            </a:extLst>
          </p:cNvPr>
          <p:cNvSpPr>
            <a:spLocks noGrp="1"/>
          </p:cNvSpPr>
          <p:nvPr>
            <p:ph type="ctrTitle"/>
          </p:nvPr>
        </p:nvSpPr>
        <p:spPr>
          <a:xfrm>
            <a:off x="1524000" y="2655600"/>
            <a:ext cx="9144000" cy="901385"/>
          </a:xfrm>
        </p:spPr>
        <p:txBody>
          <a:bodyPr>
            <a:normAutofit fontScale="90000"/>
          </a:bodyPr>
          <a:lstStyle/>
          <a:p>
            <a:pPr defTabSz="914364">
              <a:defRPr/>
            </a:pPr>
            <a:r>
              <a:rPr lang="en-US" sz="4000" dirty="0">
                <a:solidFill>
                  <a:srgbClr val="FFFFFF"/>
                </a:solidFill>
                <a:latin typeface="Arial Black"/>
                <a:cs typeface="Arial"/>
              </a:rPr>
              <a:t>HVORDAN SKAPE</a:t>
            </a:r>
            <a:br>
              <a:rPr lang="en-US" sz="4000" dirty="0">
                <a:solidFill>
                  <a:srgbClr val="FFFFFF"/>
                </a:solidFill>
                <a:latin typeface="Arial Black"/>
                <a:cs typeface="Arial"/>
              </a:rPr>
            </a:br>
            <a:r>
              <a:rPr lang="en-US" sz="4000" dirty="0">
                <a:solidFill>
                  <a:srgbClr val="FFFFFF"/>
                </a:solidFill>
                <a:latin typeface="Arial Black"/>
                <a:cs typeface="Arial"/>
              </a:rPr>
              <a:t>FANTASTISKE KUNDERELASJONER </a:t>
            </a:r>
            <a:br>
              <a:rPr lang="en-US" sz="4000" dirty="0">
                <a:solidFill>
                  <a:srgbClr val="FFFFFF"/>
                </a:solidFill>
                <a:latin typeface="Arial Black"/>
                <a:cs typeface="Arial"/>
              </a:rPr>
            </a:br>
            <a:r>
              <a:rPr lang="en-US" sz="4000" dirty="0">
                <a:solidFill>
                  <a:srgbClr val="FFFFFF"/>
                </a:solidFill>
                <a:latin typeface="Arial Black"/>
                <a:cs typeface="Arial"/>
              </a:rPr>
              <a:t>MED CRM</a:t>
            </a:r>
            <a:br>
              <a:rPr lang="en-US" sz="4000" dirty="0">
                <a:solidFill>
                  <a:srgbClr val="2B2929"/>
                </a:solidFill>
                <a:latin typeface="Arial Black"/>
                <a:cs typeface="Arial"/>
              </a:rPr>
            </a:br>
            <a:endParaRPr lang="en-US" dirty="0"/>
          </a:p>
        </p:txBody>
      </p:sp>
    </p:spTree>
    <p:extLst>
      <p:ext uri="{BB962C8B-B14F-4D97-AF65-F5344CB8AC3E}">
        <p14:creationId xmlns:p14="http://schemas.microsoft.com/office/powerpoint/2010/main" val="2726028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97B3926-B870-4B46-8CFB-AA315903990B}"/>
              </a:ext>
            </a:extLst>
          </p:cNvPr>
          <p:cNvSpPr txBox="1">
            <a:spLocks/>
          </p:cNvSpPr>
          <p:nvPr/>
        </p:nvSpPr>
        <p:spPr>
          <a:xfrm>
            <a:off x="1" y="1162374"/>
            <a:ext cx="12192000" cy="185979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algn="ctr"/>
            <a:r>
              <a:rPr lang="en-US" b="0" dirty="0" err="1"/>
              <a:t>Utfordring</a:t>
            </a:r>
            <a:r>
              <a:rPr lang="en-US" b="0" dirty="0"/>
              <a:t> #2: </a:t>
            </a:r>
            <a:br>
              <a:rPr lang="en-US" b="0" dirty="0"/>
            </a:br>
            <a:r>
              <a:rPr lang="en-US" b="0" dirty="0" err="1"/>
              <a:t>Manglende</a:t>
            </a:r>
            <a:r>
              <a:rPr lang="en-US" b="0" dirty="0"/>
              <a:t> </a:t>
            </a:r>
            <a:r>
              <a:rPr lang="en-US" b="0" dirty="0" err="1"/>
              <a:t>prosess-støtte</a:t>
            </a:r>
            <a:endParaRPr lang="en-US" b="0" dirty="0"/>
          </a:p>
        </p:txBody>
      </p:sp>
      <p:sp>
        <p:nvSpPr>
          <p:cNvPr id="6" name="Title 1">
            <a:extLst>
              <a:ext uri="{FF2B5EF4-FFF2-40B4-BE49-F238E27FC236}">
                <a16:creationId xmlns:a16="http://schemas.microsoft.com/office/drawing/2014/main" id="{DE94944F-EDE6-4DCB-B69D-A984F1BBCF08}"/>
              </a:ext>
            </a:extLst>
          </p:cNvPr>
          <p:cNvSpPr txBox="1">
            <a:spLocks/>
          </p:cNvSpPr>
          <p:nvPr/>
        </p:nvSpPr>
        <p:spPr>
          <a:xfrm>
            <a:off x="2" y="2956349"/>
            <a:ext cx="12191999" cy="185979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algn="ctr"/>
            <a:r>
              <a:rPr lang="en-US" b="0" dirty="0" err="1"/>
              <a:t>Løsning</a:t>
            </a:r>
            <a:r>
              <a:rPr lang="en-US" b="0" dirty="0"/>
              <a:t>: Maler og </a:t>
            </a:r>
            <a:r>
              <a:rPr lang="en-US" b="0" dirty="0" err="1"/>
              <a:t>beste</a:t>
            </a:r>
            <a:r>
              <a:rPr lang="en-US" b="0" dirty="0"/>
              <a:t> </a:t>
            </a:r>
            <a:r>
              <a:rPr lang="en-US" b="0" dirty="0" err="1"/>
              <a:t>praksis</a:t>
            </a:r>
            <a:endParaRPr lang="en-US" b="0" dirty="0"/>
          </a:p>
        </p:txBody>
      </p:sp>
      <p:grpSp>
        <p:nvGrpSpPr>
          <p:cNvPr id="2" name="Group 1">
            <a:extLst>
              <a:ext uri="{FF2B5EF4-FFF2-40B4-BE49-F238E27FC236}">
                <a16:creationId xmlns:a16="http://schemas.microsoft.com/office/drawing/2014/main" id="{073F6991-DA11-4EC7-91F8-2E7702781C63}"/>
              </a:ext>
            </a:extLst>
          </p:cNvPr>
          <p:cNvGrpSpPr/>
          <p:nvPr/>
        </p:nvGrpSpPr>
        <p:grpSpPr>
          <a:xfrm>
            <a:off x="838382" y="2092271"/>
            <a:ext cx="9646598" cy="4937741"/>
            <a:chOff x="999248" y="2196576"/>
            <a:chExt cx="9646598" cy="4937741"/>
          </a:xfrm>
        </p:grpSpPr>
        <p:pic>
          <p:nvPicPr>
            <p:cNvPr id="4100" name="Picture 4">
              <a:extLst>
                <a:ext uri="{FF2B5EF4-FFF2-40B4-BE49-F238E27FC236}">
                  <a16:creationId xmlns:a16="http://schemas.microsoft.com/office/drawing/2014/main" id="{F64884CD-4CD4-4596-B297-07FDFFA055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066620">
              <a:off x="999248" y="2196576"/>
              <a:ext cx="4937741" cy="4937741"/>
            </a:xfrm>
            <a:prstGeom prst="rect">
              <a:avLst/>
            </a:prstGeom>
            <a:noFill/>
            <a:extLst>
              <a:ext uri="{909E8E84-426E-40DD-AFC4-6F175D3DCCD1}">
                <a14:hiddenFill xmlns:a14="http://schemas.microsoft.com/office/drawing/2010/main">
                  <a:solidFill>
                    <a:srgbClr val="FFFFFF"/>
                  </a:solidFill>
                </a14:hiddenFill>
              </a:ext>
            </a:extLst>
          </p:spPr>
        </p:pic>
        <p:sp>
          <p:nvSpPr>
            <p:cNvPr id="18" name="Rounded Rectangle 4">
              <a:extLst>
                <a:ext uri="{FF2B5EF4-FFF2-40B4-BE49-F238E27FC236}">
                  <a16:creationId xmlns:a16="http://schemas.microsoft.com/office/drawing/2014/main" id="{EC0BBC7F-0CF2-4F83-85E9-6BD16A7FA19C}"/>
                </a:ext>
              </a:extLst>
            </p:cNvPr>
            <p:cNvSpPr/>
            <p:nvPr/>
          </p:nvSpPr>
          <p:spPr>
            <a:xfrm>
              <a:off x="5036685" y="4530431"/>
              <a:ext cx="1746232" cy="815825"/>
            </a:xfrm>
            <a:prstGeom prst="roundRect">
              <a:avLst/>
            </a:prstGeom>
            <a:solidFill>
              <a:srgbClr val="30B494"/>
            </a:solidFill>
            <a:ln w="25400" cap="flat" cmpd="sng" algn="ctr">
              <a:solidFill>
                <a:schemeClr val="bg1"/>
              </a:solidFill>
              <a:prstDash val="solid"/>
            </a:ln>
            <a:effectLst/>
          </p:spPr>
          <p:txBody>
            <a:bodyPr lIns="71991" tIns="71991" rIns="71991" bIns="71991"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1400" b="0" i="0" u="none" strike="noStrike" kern="0" cap="none" spc="0" normalizeH="0" baseline="0" noProof="0" dirty="0">
                  <a:ln>
                    <a:noFill/>
                  </a:ln>
                  <a:solidFill>
                    <a:prstClr val="white"/>
                  </a:solidFill>
                  <a:effectLst/>
                  <a:uLnTx/>
                  <a:uFillTx/>
                  <a:latin typeface="Proxima Nova"/>
                </a:rPr>
                <a:t>Tilbud</a:t>
              </a:r>
            </a:p>
          </p:txBody>
        </p:sp>
        <p:sp>
          <p:nvSpPr>
            <p:cNvPr id="19" name="Rounded Rectangle 5">
              <a:extLst>
                <a:ext uri="{FF2B5EF4-FFF2-40B4-BE49-F238E27FC236}">
                  <a16:creationId xmlns:a16="http://schemas.microsoft.com/office/drawing/2014/main" id="{2C678010-BCC0-4474-9AD4-94B4E99184A2}"/>
                </a:ext>
              </a:extLst>
            </p:cNvPr>
            <p:cNvSpPr/>
            <p:nvPr/>
          </p:nvSpPr>
          <p:spPr>
            <a:xfrm>
              <a:off x="6956944" y="5492107"/>
              <a:ext cx="1746232" cy="815825"/>
            </a:xfrm>
            <a:prstGeom prst="roundRect">
              <a:avLst/>
            </a:prstGeom>
            <a:solidFill>
              <a:srgbClr val="8CC6D4"/>
            </a:solidFill>
            <a:ln w="25400" cap="flat" cmpd="sng" algn="ctr">
              <a:solidFill>
                <a:schemeClr val="bg1"/>
              </a:solidFill>
              <a:prstDash val="solid"/>
            </a:ln>
            <a:effectLst/>
          </p:spPr>
          <p:txBody>
            <a:bodyPr lIns="71991" tIns="71991" rIns="71991" bIns="71991"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1400" b="0" i="0" u="none" strike="noStrike" kern="0" cap="none" spc="0" normalizeH="0" baseline="0" noProof="0" dirty="0">
                  <a:ln>
                    <a:noFill/>
                  </a:ln>
                  <a:solidFill>
                    <a:prstClr val="white"/>
                  </a:solidFill>
                  <a:effectLst/>
                  <a:uLnTx/>
                  <a:uFillTx/>
                  <a:latin typeface="Proxima Nova"/>
                  <a:ea typeface="+mn-ea"/>
                  <a:cs typeface="+mn-cs"/>
                </a:rPr>
                <a:t>Skjemaer &amp; undersøkelser</a:t>
              </a:r>
            </a:p>
          </p:txBody>
        </p:sp>
        <p:sp>
          <p:nvSpPr>
            <p:cNvPr id="20" name="Rounded Rectangle 8">
              <a:extLst>
                <a:ext uri="{FF2B5EF4-FFF2-40B4-BE49-F238E27FC236}">
                  <a16:creationId xmlns:a16="http://schemas.microsoft.com/office/drawing/2014/main" id="{1D09E6D0-7553-40C8-8AF9-6FF55D6FF04F}"/>
                </a:ext>
              </a:extLst>
            </p:cNvPr>
            <p:cNvSpPr/>
            <p:nvPr/>
          </p:nvSpPr>
          <p:spPr>
            <a:xfrm>
              <a:off x="6956944" y="4530430"/>
              <a:ext cx="1746232" cy="815825"/>
            </a:xfrm>
            <a:prstGeom prst="roundRect">
              <a:avLst/>
            </a:prstGeom>
            <a:solidFill>
              <a:srgbClr val="005E58"/>
            </a:solidFill>
            <a:ln w="25400" cap="flat" cmpd="sng" algn="ctr">
              <a:solidFill>
                <a:schemeClr val="bg1"/>
              </a:solidFill>
              <a:prstDash val="solid"/>
            </a:ln>
            <a:effectLst/>
          </p:spPr>
          <p:txBody>
            <a:bodyPr lIns="71991" tIns="71991" rIns="71991" bIns="71991"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1400" b="0" i="0" u="none" strike="noStrike" kern="0" cap="none" spc="0" normalizeH="0" baseline="0" noProof="0" dirty="0">
                  <a:ln>
                    <a:noFill/>
                  </a:ln>
                  <a:solidFill>
                    <a:prstClr val="white"/>
                  </a:solidFill>
                  <a:effectLst/>
                  <a:uLnTx/>
                  <a:uFillTx/>
                  <a:latin typeface="Proxima Nova"/>
                  <a:ea typeface="+mn-ea"/>
                  <a:cs typeface="+mn-cs"/>
                </a:rPr>
                <a:t>Presentasjoner</a:t>
              </a:r>
            </a:p>
          </p:txBody>
        </p:sp>
        <p:sp>
          <p:nvSpPr>
            <p:cNvPr id="21" name="Rounded Rectangle 11">
              <a:extLst>
                <a:ext uri="{FF2B5EF4-FFF2-40B4-BE49-F238E27FC236}">
                  <a16:creationId xmlns:a16="http://schemas.microsoft.com/office/drawing/2014/main" id="{6882F5FF-7DE2-4DAC-BD9E-94F8535422D5}"/>
                </a:ext>
              </a:extLst>
            </p:cNvPr>
            <p:cNvSpPr/>
            <p:nvPr/>
          </p:nvSpPr>
          <p:spPr>
            <a:xfrm>
              <a:off x="5036685" y="5492108"/>
              <a:ext cx="1746232" cy="815825"/>
            </a:xfrm>
            <a:prstGeom prst="roundRect">
              <a:avLst/>
            </a:prstGeom>
            <a:solidFill>
              <a:srgbClr val="FC8A5E"/>
            </a:solidFill>
            <a:ln w="25400" cap="flat" cmpd="sng" algn="ctr">
              <a:solidFill>
                <a:schemeClr val="bg1"/>
              </a:solidFill>
              <a:prstDash val="solid"/>
            </a:ln>
            <a:effectLst/>
          </p:spPr>
          <p:txBody>
            <a:bodyPr lIns="71991" tIns="71991" rIns="71991" bIns="71991"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400" b="0" i="0" u="none" strike="noStrike" kern="0" cap="none" spc="0" normalizeH="0" baseline="0" noProof="0" dirty="0">
                <a:ln>
                  <a:noFill/>
                </a:ln>
                <a:solidFill>
                  <a:prstClr val="white"/>
                </a:solidFill>
                <a:effectLst/>
                <a:uLnTx/>
                <a:uFillTx/>
                <a:latin typeface="Proxima Nova"/>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1400" b="0" i="0" u="none" strike="noStrike" kern="0" cap="none" spc="0" normalizeH="0" baseline="0" noProof="0" dirty="0" err="1">
                  <a:ln>
                    <a:noFill/>
                  </a:ln>
                  <a:solidFill>
                    <a:prstClr val="white"/>
                  </a:solidFill>
                  <a:effectLst/>
                  <a:uLnTx/>
                  <a:uFillTx/>
                  <a:latin typeface="Proxima Nova"/>
                  <a:ea typeface="+mn-ea"/>
                  <a:cs typeface="+mn-cs"/>
                </a:rPr>
                <a:t>Oppgrags</a:t>
              </a:r>
              <a:r>
                <a:rPr kumimoji="0" lang="nb-NO" sz="1400" b="0" i="0" u="none" strike="noStrike" kern="0" cap="none" spc="0" normalizeH="0" baseline="0" noProof="0" dirty="0">
                  <a:ln>
                    <a:noFill/>
                  </a:ln>
                  <a:solidFill>
                    <a:prstClr val="white"/>
                  </a:solidFill>
                  <a:effectLst/>
                  <a:uLnTx/>
                  <a:uFillTx/>
                  <a:latin typeface="Proxima Nova"/>
                  <a:ea typeface="+mn-ea"/>
                  <a:cs typeface="+mn-cs"/>
                </a:rPr>
                <a:t>-beskrivelser</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400" b="0" i="0" u="none" strike="noStrike" kern="0" cap="none" spc="0" normalizeH="0" baseline="0" noProof="0" dirty="0">
                <a:ln>
                  <a:noFill/>
                </a:ln>
                <a:solidFill>
                  <a:prstClr val="white"/>
                </a:solidFill>
                <a:effectLst/>
                <a:uLnTx/>
                <a:uFillTx/>
                <a:latin typeface="Proxima Nova"/>
                <a:ea typeface="+mn-ea"/>
                <a:cs typeface="+mn-cs"/>
              </a:endParaRPr>
            </a:p>
          </p:txBody>
        </p:sp>
        <p:sp>
          <p:nvSpPr>
            <p:cNvPr id="22" name="Rounded Rectangle 8">
              <a:extLst>
                <a:ext uri="{FF2B5EF4-FFF2-40B4-BE49-F238E27FC236}">
                  <a16:creationId xmlns:a16="http://schemas.microsoft.com/office/drawing/2014/main" id="{29FDA927-37B7-4531-A689-1BF14D87AFDE}"/>
                </a:ext>
              </a:extLst>
            </p:cNvPr>
            <p:cNvSpPr/>
            <p:nvPr/>
          </p:nvSpPr>
          <p:spPr>
            <a:xfrm>
              <a:off x="8899614" y="4530429"/>
              <a:ext cx="1746232" cy="815825"/>
            </a:xfrm>
            <a:prstGeom prst="roundRect">
              <a:avLst/>
            </a:prstGeom>
            <a:solidFill>
              <a:srgbClr val="D5450D"/>
            </a:solidFill>
            <a:ln w="25400" cap="flat" cmpd="sng" algn="ctr">
              <a:solidFill>
                <a:schemeClr val="bg1"/>
              </a:solidFill>
              <a:prstDash val="solid"/>
            </a:ln>
            <a:effectLst/>
          </p:spPr>
          <p:txBody>
            <a:bodyPr lIns="71991" tIns="71991" rIns="71991" bIns="71991"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1400" b="0" i="0" u="none" strike="noStrike" kern="0" cap="none" spc="0" normalizeH="0" baseline="0" noProof="0" dirty="0">
                  <a:ln>
                    <a:noFill/>
                  </a:ln>
                  <a:solidFill>
                    <a:prstClr val="white"/>
                  </a:solidFill>
                  <a:effectLst/>
                  <a:uLnTx/>
                  <a:uFillTx/>
                  <a:latin typeface="Proxima Nova"/>
                  <a:ea typeface="+mn-ea"/>
                  <a:cs typeface="+mn-cs"/>
                </a:rPr>
                <a:t>Maler</a:t>
              </a:r>
            </a:p>
          </p:txBody>
        </p:sp>
      </p:grpSp>
    </p:spTree>
    <p:extLst>
      <p:ext uri="{BB962C8B-B14F-4D97-AF65-F5344CB8AC3E}">
        <p14:creationId xmlns:p14="http://schemas.microsoft.com/office/powerpoint/2010/main" val="3640258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97B3926-B870-4B46-8CFB-AA315903990B}"/>
              </a:ext>
            </a:extLst>
          </p:cNvPr>
          <p:cNvSpPr txBox="1">
            <a:spLocks/>
          </p:cNvSpPr>
          <p:nvPr/>
        </p:nvSpPr>
        <p:spPr>
          <a:xfrm>
            <a:off x="1" y="1162374"/>
            <a:ext cx="12192000" cy="185979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algn="ctr"/>
            <a:r>
              <a:rPr lang="en-US" b="0" dirty="0" err="1"/>
              <a:t>Utfordring</a:t>
            </a:r>
            <a:r>
              <a:rPr lang="en-US" b="0" dirty="0"/>
              <a:t> #3: </a:t>
            </a:r>
            <a:br>
              <a:rPr lang="en-US" b="0" dirty="0"/>
            </a:br>
            <a:r>
              <a:rPr lang="en-US" b="0" dirty="0" err="1"/>
              <a:t>Manglende</a:t>
            </a:r>
            <a:r>
              <a:rPr lang="en-US" b="0" dirty="0"/>
              <a:t> </a:t>
            </a:r>
            <a:r>
              <a:rPr lang="en-US" b="0" dirty="0" err="1"/>
              <a:t>måling</a:t>
            </a:r>
            <a:endParaRPr lang="en-US" b="0" dirty="0"/>
          </a:p>
        </p:txBody>
      </p:sp>
      <p:sp>
        <p:nvSpPr>
          <p:cNvPr id="6" name="Title 1">
            <a:extLst>
              <a:ext uri="{FF2B5EF4-FFF2-40B4-BE49-F238E27FC236}">
                <a16:creationId xmlns:a16="http://schemas.microsoft.com/office/drawing/2014/main" id="{DE94944F-EDE6-4DCB-B69D-A984F1BBCF08}"/>
              </a:ext>
            </a:extLst>
          </p:cNvPr>
          <p:cNvSpPr txBox="1">
            <a:spLocks/>
          </p:cNvSpPr>
          <p:nvPr/>
        </p:nvSpPr>
        <p:spPr>
          <a:xfrm>
            <a:off x="2" y="2956349"/>
            <a:ext cx="12191999" cy="185979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algn="ctr"/>
            <a:r>
              <a:rPr lang="en-US" b="0" dirty="0" err="1"/>
              <a:t>Løsning</a:t>
            </a:r>
            <a:r>
              <a:rPr lang="en-US" b="0" dirty="0"/>
              <a:t>: </a:t>
            </a:r>
            <a:r>
              <a:rPr lang="en-US" b="0" dirty="0" err="1"/>
              <a:t>Felles</a:t>
            </a:r>
            <a:r>
              <a:rPr lang="en-US" b="0" dirty="0"/>
              <a:t> </a:t>
            </a:r>
            <a:r>
              <a:rPr lang="en-US" b="0" dirty="0" err="1"/>
              <a:t>KPI’er</a:t>
            </a:r>
            <a:br>
              <a:rPr lang="en-US" b="0" dirty="0"/>
            </a:br>
            <a:r>
              <a:rPr lang="en-US" b="0" dirty="0"/>
              <a:t>og Dashboards</a:t>
            </a:r>
          </a:p>
        </p:txBody>
      </p:sp>
      <p:grpSp>
        <p:nvGrpSpPr>
          <p:cNvPr id="2" name="Group 1">
            <a:extLst>
              <a:ext uri="{FF2B5EF4-FFF2-40B4-BE49-F238E27FC236}">
                <a16:creationId xmlns:a16="http://schemas.microsoft.com/office/drawing/2014/main" id="{EDD1C053-6312-4E21-96F7-D2E6C9DB846B}"/>
              </a:ext>
            </a:extLst>
          </p:cNvPr>
          <p:cNvGrpSpPr/>
          <p:nvPr/>
        </p:nvGrpSpPr>
        <p:grpSpPr>
          <a:xfrm>
            <a:off x="1619250" y="3495351"/>
            <a:ext cx="8378753" cy="4257675"/>
            <a:chOff x="1619250" y="3495351"/>
            <a:chExt cx="8378753" cy="4257675"/>
          </a:xfrm>
        </p:grpSpPr>
        <p:pic>
          <p:nvPicPr>
            <p:cNvPr id="5122" name="Picture 2">
              <a:extLst>
                <a:ext uri="{FF2B5EF4-FFF2-40B4-BE49-F238E27FC236}">
                  <a16:creationId xmlns:a16="http://schemas.microsoft.com/office/drawing/2014/main" id="{842D2D16-DF25-4047-87E6-A296649DC4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3886154"/>
              <a:ext cx="2971846" cy="297184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BFA05630-71AB-4205-9EC1-275B07D80D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3495351"/>
              <a:ext cx="4257675" cy="4257675"/>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11">
              <a:extLst>
                <a:ext uri="{FF2B5EF4-FFF2-40B4-BE49-F238E27FC236}">
                  <a16:creationId xmlns:a16="http://schemas.microsoft.com/office/drawing/2014/main" id="{A3A88F2E-B456-4F48-9FA9-097293AA0797}"/>
                </a:ext>
              </a:extLst>
            </p:cNvPr>
            <p:cNvSpPr/>
            <p:nvPr/>
          </p:nvSpPr>
          <p:spPr>
            <a:xfrm>
              <a:off x="6648449" y="4516631"/>
              <a:ext cx="1031880" cy="653554"/>
            </a:xfrm>
            <a:prstGeom prst="roundRect">
              <a:avLst/>
            </a:prstGeom>
            <a:solidFill>
              <a:srgbClr val="FC8A5E"/>
            </a:solidFill>
            <a:ln w="25400" cap="flat" cmpd="sng" algn="ctr">
              <a:solidFill>
                <a:schemeClr val="bg1"/>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400" b="0" i="0" u="none" strike="noStrike" kern="0" cap="none" spc="0" normalizeH="0" baseline="0" noProof="0" dirty="0">
                <a:ln>
                  <a:noFill/>
                </a:ln>
                <a:solidFill>
                  <a:prstClr val="white"/>
                </a:solidFill>
                <a:effectLst/>
                <a:uLnTx/>
                <a:uFillTx/>
                <a:latin typeface="Proxima Nova"/>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1400" b="0" i="0" u="none" strike="noStrike" kern="0" cap="none" spc="0" normalizeH="0" baseline="0" noProof="0" dirty="0">
                  <a:ln>
                    <a:noFill/>
                  </a:ln>
                  <a:solidFill>
                    <a:prstClr val="white"/>
                  </a:solidFill>
                  <a:effectLst/>
                  <a:uLnTx/>
                  <a:uFillTx/>
                  <a:latin typeface="Proxima Nova"/>
                  <a:ea typeface="+mn-ea"/>
                  <a:cs typeface="+mn-cs"/>
                </a:rPr>
                <a:t>Aktivitets-nivå</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400" b="0" i="0" u="none" strike="noStrike" kern="0" cap="none" spc="0" normalizeH="0" baseline="0" noProof="0" dirty="0">
                <a:ln>
                  <a:noFill/>
                </a:ln>
                <a:solidFill>
                  <a:prstClr val="white"/>
                </a:solidFill>
                <a:effectLst/>
                <a:uLnTx/>
                <a:uFillTx/>
                <a:latin typeface="Proxima Nova"/>
                <a:ea typeface="+mn-ea"/>
                <a:cs typeface="+mn-cs"/>
              </a:endParaRPr>
            </a:p>
          </p:txBody>
        </p:sp>
        <p:sp>
          <p:nvSpPr>
            <p:cNvPr id="9" name="Rounded Rectangle 11">
              <a:extLst>
                <a:ext uri="{FF2B5EF4-FFF2-40B4-BE49-F238E27FC236}">
                  <a16:creationId xmlns:a16="http://schemas.microsoft.com/office/drawing/2014/main" id="{938F27D3-59FD-422B-89F6-314139FCD705}"/>
                </a:ext>
              </a:extLst>
            </p:cNvPr>
            <p:cNvSpPr/>
            <p:nvPr/>
          </p:nvSpPr>
          <p:spPr>
            <a:xfrm>
              <a:off x="7807286" y="4516631"/>
              <a:ext cx="1031880" cy="653554"/>
            </a:xfrm>
            <a:prstGeom prst="roundRect">
              <a:avLst/>
            </a:prstGeom>
            <a:solidFill>
              <a:srgbClr val="FC8A5E"/>
            </a:solidFill>
            <a:ln w="25400" cap="flat" cmpd="sng" algn="ctr">
              <a:solidFill>
                <a:schemeClr val="bg1"/>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400" b="0" i="0" u="none" strike="noStrike" kern="0" cap="none" spc="0" normalizeH="0" baseline="0" noProof="0">
                <a:ln>
                  <a:noFill/>
                </a:ln>
                <a:solidFill>
                  <a:prstClr val="white"/>
                </a:solidFill>
                <a:effectLst/>
                <a:uLnTx/>
                <a:uFillTx/>
                <a:latin typeface="Proxima Nova"/>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1400" b="0" i="0" u="none" strike="noStrike" kern="0" cap="none" spc="0" normalizeH="0" baseline="0" noProof="0">
                  <a:ln>
                    <a:noFill/>
                  </a:ln>
                  <a:solidFill>
                    <a:prstClr val="white"/>
                  </a:solidFill>
                  <a:effectLst/>
                  <a:uLnTx/>
                  <a:uFillTx/>
                  <a:latin typeface="Proxima Nova"/>
                  <a:ea typeface="+mn-ea"/>
                  <a:cs typeface="+mn-cs"/>
                </a:rPr>
                <a:t>NPS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400" b="0" i="0" u="none" strike="noStrike" kern="0" cap="none" spc="0" normalizeH="0" baseline="0" noProof="0">
                <a:ln>
                  <a:noFill/>
                </a:ln>
                <a:solidFill>
                  <a:prstClr val="white"/>
                </a:solidFill>
                <a:effectLst/>
                <a:uLnTx/>
                <a:uFillTx/>
                <a:latin typeface="Proxima Nova"/>
                <a:ea typeface="+mn-ea"/>
                <a:cs typeface="+mn-cs"/>
              </a:endParaRPr>
            </a:p>
          </p:txBody>
        </p:sp>
        <p:sp>
          <p:nvSpPr>
            <p:cNvPr id="10" name="Rounded Rectangle 11">
              <a:extLst>
                <a:ext uri="{FF2B5EF4-FFF2-40B4-BE49-F238E27FC236}">
                  <a16:creationId xmlns:a16="http://schemas.microsoft.com/office/drawing/2014/main" id="{E6A40157-C72C-4CE0-92F3-BF699CDB3AB8}"/>
                </a:ext>
              </a:extLst>
            </p:cNvPr>
            <p:cNvSpPr/>
            <p:nvPr/>
          </p:nvSpPr>
          <p:spPr>
            <a:xfrm>
              <a:off x="6648449" y="5289326"/>
              <a:ext cx="1031880" cy="653554"/>
            </a:xfrm>
            <a:prstGeom prst="roundRect">
              <a:avLst/>
            </a:prstGeom>
            <a:solidFill>
              <a:srgbClr val="FC8A5E"/>
            </a:solidFill>
            <a:ln w="25400" cap="flat" cmpd="sng" algn="ctr">
              <a:solidFill>
                <a:schemeClr val="bg1"/>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400" b="0" i="0" u="none" strike="noStrike" kern="0" cap="none" spc="0" normalizeH="0" baseline="0" noProof="0" dirty="0">
                <a:ln>
                  <a:noFill/>
                </a:ln>
                <a:solidFill>
                  <a:prstClr val="white"/>
                </a:solidFill>
                <a:effectLst/>
                <a:uLnTx/>
                <a:uFillTx/>
                <a:latin typeface="Proxima Nova"/>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1400" b="0" i="0" u="none" strike="noStrike" kern="0" cap="none" spc="0" normalizeH="0" baseline="0" noProof="0" dirty="0">
                  <a:ln>
                    <a:noFill/>
                  </a:ln>
                  <a:solidFill>
                    <a:prstClr val="white"/>
                  </a:solidFill>
                  <a:effectLst/>
                  <a:uLnTx/>
                  <a:uFillTx/>
                  <a:latin typeface="Proxima Nova"/>
                  <a:ea typeface="+mn-ea"/>
                  <a:cs typeface="+mn-cs"/>
                </a:rPr>
                <a:t># Nye prosesser</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400" b="0" i="0" u="none" strike="noStrike" kern="0" cap="none" spc="0" normalizeH="0" baseline="0" noProof="0" dirty="0">
                <a:ln>
                  <a:noFill/>
                </a:ln>
                <a:solidFill>
                  <a:prstClr val="white"/>
                </a:solidFill>
                <a:effectLst/>
                <a:uLnTx/>
                <a:uFillTx/>
                <a:latin typeface="Proxima Nova"/>
                <a:ea typeface="+mn-ea"/>
                <a:cs typeface="+mn-cs"/>
              </a:endParaRPr>
            </a:p>
          </p:txBody>
        </p:sp>
        <p:sp>
          <p:nvSpPr>
            <p:cNvPr id="11" name="Rounded Rectangle 11">
              <a:extLst>
                <a:ext uri="{FF2B5EF4-FFF2-40B4-BE49-F238E27FC236}">
                  <a16:creationId xmlns:a16="http://schemas.microsoft.com/office/drawing/2014/main" id="{6B53D4BC-F92E-48F5-B58D-91486ECB1AAF}"/>
                </a:ext>
              </a:extLst>
            </p:cNvPr>
            <p:cNvSpPr/>
            <p:nvPr/>
          </p:nvSpPr>
          <p:spPr>
            <a:xfrm>
              <a:off x="7807286" y="5289326"/>
              <a:ext cx="1031880" cy="653554"/>
            </a:xfrm>
            <a:prstGeom prst="roundRect">
              <a:avLst/>
            </a:prstGeom>
            <a:solidFill>
              <a:srgbClr val="FC8A5E"/>
            </a:solidFill>
            <a:ln w="25400" cap="flat" cmpd="sng" algn="ctr">
              <a:solidFill>
                <a:schemeClr val="bg1"/>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400" b="0" i="0" u="none" strike="noStrike" kern="0" cap="none" spc="0" normalizeH="0" baseline="0" noProof="0">
                <a:ln>
                  <a:noFill/>
                </a:ln>
                <a:solidFill>
                  <a:prstClr val="white"/>
                </a:solidFill>
                <a:effectLst/>
                <a:uLnTx/>
                <a:uFillTx/>
                <a:latin typeface="Proxima Nova"/>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1400" b="0" i="0" u="none" strike="noStrike" kern="0" cap="none" spc="0" normalizeH="0" baseline="0" noProof="0" err="1">
                  <a:ln>
                    <a:noFill/>
                  </a:ln>
                  <a:solidFill>
                    <a:prstClr val="white"/>
                  </a:solidFill>
                  <a:effectLst/>
                  <a:uLnTx/>
                  <a:uFillTx/>
                  <a:latin typeface="Proxima Nova"/>
                  <a:ea typeface="+mn-ea"/>
                  <a:cs typeface="+mn-cs"/>
                </a:rPr>
                <a:t>Win</a:t>
              </a:r>
              <a:r>
                <a:rPr kumimoji="0" lang="nb-NO" sz="1400" b="0" i="0" u="none" strike="noStrike" kern="0" cap="none" spc="0" normalizeH="0" baseline="0" noProof="0">
                  <a:ln>
                    <a:noFill/>
                  </a:ln>
                  <a:solidFill>
                    <a:prstClr val="white"/>
                  </a:solidFill>
                  <a:effectLst/>
                  <a:uLnTx/>
                  <a:uFillTx/>
                  <a:latin typeface="Proxima Nova"/>
                  <a:ea typeface="+mn-ea"/>
                  <a:cs typeface="+mn-cs"/>
                </a:rPr>
                <a:t> rate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400" b="0" i="0" u="none" strike="noStrike" kern="0" cap="none" spc="0" normalizeH="0" baseline="0" noProof="0">
                <a:ln>
                  <a:noFill/>
                </a:ln>
                <a:solidFill>
                  <a:prstClr val="white"/>
                </a:solidFill>
                <a:effectLst/>
                <a:uLnTx/>
                <a:uFillTx/>
                <a:latin typeface="Proxima Nova"/>
                <a:ea typeface="+mn-ea"/>
                <a:cs typeface="+mn-cs"/>
              </a:endParaRPr>
            </a:p>
          </p:txBody>
        </p:sp>
        <p:sp>
          <p:nvSpPr>
            <p:cNvPr id="12" name="Rounded Rectangle 11">
              <a:extLst>
                <a:ext uri="{FF2B5EF4-FFF2-40B4-BE49-F238E27FC236}">
                  <a16:creationId xmlns:a16="http://schemas.microsoft.com/office/drawing/2014/main" id="{ED98CD0A-B68B-46F5-81F9-4477FA6F3569}"/>
                </a:ext>
              </a:extLst>
            </p:cNvPr>
            <p:cNvSpPr/>
            <p:nvPr/>
          </p:nvSpPr>
          <p:spPr>
            <a:xfrm>
              <a:off x="8966123" y="4516631"/>
              <a:ext cx="1031880" cy="653554"/>
            </a:xfrm>
            <a:prstGeom prst="roundRect">
              <a:avLst/>
            </a:prstGeom>
            <a:solidFill>
              <a:srgbClr val="FC8A5E"/>
            </a:solidFill>
            <a:ln w="25400" cap="flat" cmpd="sng" algn="ctr">
              <a:solidFill>
                <a:schemeClr val="bg1"/>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400" b="0" i="0" u="none" strike="noStrike" kern="0" cap="none" spc="0" normalizeH="0" baseline="0" noProof="0" dirty="0">
                <a:ln>
                  <a:noFill/>
                </a:ln>
                <a:solidFill>
                  <a:prstClr val="white"/>
                </a:solidFill>
                <a:effectLst/>
                <a:uLnTx/>
                <a:uFillTx/>
                <a:latin typeface="Proxima Nova"/>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1400" b="0" i="0" u="none" strike="noStrike" kern="0" cap="none" spc="0" normalizeH="0" baseline="0" noProof="0" dirty="0" err="1">
                  <a:ln>
                    <a:noFill/>
                  </a:ln>
                  <a:solidFill>
                    <a:prstClr val="white"/>
                  </a:solidFill>
                  <a:effectLst/>
                  <a:uLnTx/>
                  <a:uFillTx/>
                  <a:latin typeface="Proxima Nova"/>
                  <a:ea typeface="+mn-ea"/>
                  <a:cs typeface="+mn-cs"/>
                </a:rPr>
                <a:t>Gjennomsn</a:t>
              </a:r>
              <a:r>
                <a:rPr kumimoji="0" lang="nb-NO" sz="1400" b="0" i="0" u="none" strike="noStrike" kern="0" cap="none" spc="0" normalizeH="0" baseline="0" noProof="0" dirty="0">
                  <a:ln>
                    <a:noFill/>
                  </a:ln>
                  <a:solidFill>
                    <a:prstClr val="white"/>
                  </a:solidFill>
                  <a:effectLst/>
                  <a:uLnTx/>
                  <a:uFillTx/>
                  <a:latin typeface="Proxima Nova"/>
                  <a:ea typeface="+mn-ea"/>
                  <a:cs typeface="+mn-cs"/>
                </a:rPr>
                <a:t>.</a:t>
              </a:r>
            </a:p>
            <a:p>
              <a:pPr marL="0" marR="0" lvl="0" indent="0" algn="ctr" defTabSz="914400" eaLnBrk="1" fontAlgn="auto" latinLnBrk="0" hangingPunct="1">
                <a:lnSpc>
                  <a:spcPct val="100000"/>
                </a:lnSpc>
                <a:spcBef>
                  <a:spcPts val="0"/>
                </a:spcBef>
                <a:spcAft>
                  <a:spcPts val="0"/>
                </a:spcAft>
                <a:buClrTx/>
                <a:buSzTx/>
                <a:buFontTx/>
                <a:buNone/>
                <a:tabLst/>
                <a:defRPr/>
              </a:pPr>
              <a:r>
                <a:rPr lang="nb-NO" sz="1400" kern="0" dirty="0">
                  <a:solidFill>
                    <a:prstClr val="white"/>
                  </a:solidFill>
                  <a:latin typeface="Proxima Nova"/>
                </a:rPr>
                <a:t>ordre</a:t>
              </a:r>
              <a:endParaRPr kumimoji="0" lang="nb-NO" sz="1400" b="0" i="0" u="none" strike="noStrike" kern="0" cap="none" spc="0" normalizeH="0" baseline="0" noProof="0" dirty="0">
                <a:ln>
                  <a:noFill/>
                </a:ln>
                <a:solidFill>
                  <a:prstClr val="white"/>
                </a:solidFill>
                <a:effectLst/>
                <a:uLnTx/>
                <a:uFillTx/>
                <a:latin typeface="Proxima Nova"/>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400" b="0" i="0" u="none" strike="noStrike" kern="0" cap="none" spc="0" normalizeH="0" baseline="0" noProof="0" dirty="0">
                <a:ln>
                  <a:noFill/>
                </a:ln>
                <a:solidFill>
                  <a:prstClr val="white"/>
                </a:solidFill>
                <a:effectLst/>
                <a:uLnTx/>
                <a:uFillTx/>
                <a:latin typeface="Proxima Nova"/>
                <a:ea typeface="+mn-ea"/>
                <a:cs typeface="+mn-cs"/>
              </a:endParaRPr>
            </a:p>
          </p:txBody>
        </p:sp>
        <p:sp>
          <p:nvSpPr>
            <p:cNvPr id="13" name="Rounded Rectangle 11">
              <a:extLst>
                <a:ext uri="{FF2B5EF4-FFF2-40B4-BE49-F238E27FC236}">
                  <a16:creationId xmlns:a16="http://schemas.microsoft.com/office/drawing/2014/main" id="{A1BCA48D-9D4F-456F-AD6C-60D1B6E62512}"/>
                </a:ext>
              </a:extLst>
            </p:cNvPr>
            <p:cNvSpPr/>
            <p:nvPr/>
          </p:nvSpPr>
          <p:spPr>
            <a:xfrm>
              <a:off x="8966123" y="5289326"/>
              <a:ext cx="1031880" cy="653554"/>
            </a:xfrm>
            <a:prstGeom prst="roundRect">
              <a:avLst/>
            </a:prstGeom>
            <a:solidFill>
              <a:srgbClr val="FC8A5E"/>
            </a:solidFill>
            <a:ln w="25400" cap="flat" cmpd="sng" algn="ctr">
              <a:solidFill>
                <a:schemeClr val="bg1"/>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400" b="0" i="0" u="none" strike="noStrike" kern="0" cap="none" spc="0" normalizeH="0" baseline="0" noProof="0">
                <a:ln>
                  <a:noFill/>
                </a:ln>
                <a:solidFill>
                  <a:prstClr val="white"/>
                </a:solidFill>
                <a:effectLst/>
                <a:uLnTx/>
                <a:uFillTx/>
                <a:latin typeface="Proxima Nova"/>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1400" b="0" i="0" u="none" strike="noStrike" kern="0" cap="none" spc="0" normalizeH="0" baseline="0" noProof="0">
                  <a:ln>
                    <a:noFill/>
                  </a:ln>
                  <a:solidFill>
                    <a:prstClr val="white"/>
                  </a:solidFill>
                  <a:effectLst/>
                  <a:uLnTx/>
                  <a:uFillTx/>
                  <a:latin typeface="Proxima Nova"/>
                  <a:ea typeface="+mn-ea"/>
                  <a:cs typeface="+mn-cs"/>
                </a:rPr>
                <a:t>Sales </a:t>
              </a:r>
              <a:r>
                <a:rPr kumimoji="0" lang="nb-NO" sz="1400" b="0" i="0" u="none" strike="noStrike" kern="0" cap="none" spc="0" normalizeH="0" baseline="0" noProof="0" err="1">
                  <a:ln>
                    <a:noFill/>
                  </a:ln>
                  <a:solidFill>
                    <a:prstClr val="white"/>
                  </a:solidFill>
                  <a:effectLst/>
                  <a:uLnTx/>
                  <a:uFillTx/>
                  <a:latin typeface="Proxima Nova"/>
                  <a:ea typeface="+mn-ea"/>
                  <a:cs typeface="+mn-cs"/>
                </a:rPr>
                <a:t>Cycle</a:t>
              </a:r>
              <a:endParaRPr kumimoji="0" lang="nb-NO" sz="1400" b="0" i="0" u="none" strike="noStrike" kern="0" cap="none" spc="0" normalizeH="0" baseline="0" noProof="0">
                <a:ln>
                  <a:noFill/>
                </a:ln>
                <a:solidFill>
                  <a:prstClr val="white"/>
                </a:solidFill>
                <a:effectLst/>
                <a:uLnTx/>
                <a:uFillTx/>
                <a:latin typeface="Proxima Nova"/>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400" b="0" i="0" u="none" strike="noStrike" kern="0" cap="none" spc="0" normalizeH="0" baseline="0" noProof="0">
                <a:ln>
                  <a:noFill/>
                </a:ln>
                <a:solidFill>
                  <a:prstClr val="white"/>
                </a:solidFill>
                <a:effectLst/>
                <a:uLnTx/>
                <a:uFillTx/>
                <a:latin typeface="Proxima Nova"/>
                <a:ea typeface="+mn-ea"/>
                <a:cs typeface="+mn-cs"/>
              </a:endParaRPr>
            </a:p>
          </p:txBody>
        </p:sp>
      </p:grpSp>
    </p:spTree>
    <p:extLst>
      <p:ext uri="{BB962C8B-B14F-4D97-AF65-F5344CB8AC3E}">
        <p14:creationId xmlns:p14="http://schemas.microsoft.com/office/powerpoint/2010/main" val="2567603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97B3926-B870-4B46-8CFB-AA315903990B}"/>
              </a:ext>
            </a:extLst>
          </p:cNvPr>
          <p:cNvSpPr txBox="1">
            <a:spLocks/>
          </p:cNvSpPr>
          <p:nvPr/>
        </p:nvSpPr>
        <p:spPr>
          <a:xfrm>
            <a:off x="1" y="1162374"/>
            <a:ext cx="12192000" cy="185979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algn="ctr"/>
            <a:r>
              <a:rPr lang="en-US" b="0" dirty="0" err="1"/>
              <a:t>Utfordring</a:t>
            </a:r>
            <a:r>
              <a:rPr lang="en-US" b="0" dirty="0"/>
              <a:t> #4: </a:t>
            </a:r>
            <a:br>
              <a:rPr lang="en-US" b="0" dirty="0"/>
            </a:br>
            <a:r>
              <a:rPr lang="en-US" b="0" dirty="0" err="1"/>
              <a:t>Manglende</a:t>
            </a:r>
            <a:r>
              <a:rPr lang="en-US" b="0" dirty="0"/>
              <a:t> pipeline-</a:t>
            </a:r>
            <a:r>
              <a:rPr lang="en-US" b="0" dirty="0" err="1"/>
              <a:t>kontroll</a:t>
            </a:r>
            <a:endParaRPr lang="en-US" b="0" dirty="0"/>
          </a:p>
        </p:txBody>
      </p:sp>
      <p:sp>
        <p:nvSpPr>
          <p:cNvPr id="6" name="Title 1">
            <a:extLst>
              <a:ext uri="{FF2B5EF4-FFF2-40B4-BE49-F238E27FC236}">
                <a16:creationId xmlns:a16="http://schemas.microsoft.com/office/drawing/2014/main" id="{DE94944F-EDE6-4DCB-B69D-A984F1BBCF08}"/>
              </a:ext>
            </a:extLst>
          </p:cNvPr>
          <p:cNvSpPr txBox="1">
            <a:spLocks/>
          </p:cNvSpPr>
          <p:nvPr/>
        </p:nvSpPr>
        <p:spPr>
          <a:xfrm>
            <a:off x="2" y="2956349"/>
            <a:ext cx="12191999" cy="185979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algn="ctr"/>
            <a:r>
              <a:rPr lang="en-US" b="0" dirty="0" err="1">
                <a:latin typeface="Arial Black"/>
              </a:rPr>
              <a:t>Løsning</a:t>
            </a:r>
            <a:r>
              <a:rPr lang="en-US" b="0" dirty="0">
                <a:latin typeface="Arial Black"/>
              </a:rPr>
              <a:t>: </a:t>
            </a:r>
            <a:r>
              <a:rPr lang="en-US" b="0" dirty="0" err="1">
                <a:latin typeface="Arial Black"/>
              </a:rPr>
              <a:t>Salgsmetode</a:t>
            </a:r>
            <a:br>
              <a:rPr lang="en-US" b="0" dirty="0"/>
            </a:br>
            <a:r>
              <a:rPr lang="en-US" b="0" dirty="0">
                <a:latin typeface="Arial Black"/>
              </a:rPr>
              <a:t>og </a:t>
            </a:r>
            <a:r>
              <a:rPr lang="en-US" b="0" dirty="0" err="1">
                <a:latin typeface="Arial Black"/>
              </a:rPr>
              <a:t>Salgsguide</a:t>
            </a:r>
            <a:endParaRPr lang="en-US" b="0" dirty="0">
              <a:latin typeface="Arial Black"/>
            </a:endParaRPr>
          </a:p>
        </p:txBody>
      </p:sp>
      <p:grpSp>
        <p:nvGrpSpPr>
          <p:cNvPr id="3" name="Group 2">
            <a:extLst>
              <a:ext uri="{FF2B5EF4-FFF2-40B4-BE49-F238E27FC236}">
                <a16:creationId xmlns:a16="http://schemas.microsoft.com/office/drawing/2014/main" id="{BF6DA7A6-7C85-442E-A61A-1F5D3E44B367}"/>
              </a:ext>
            </a:extLst>
          </p:cNvPr>
          <p:cNvGrpSpPr/>
          <p:nvPr/>
        </p:nvGrpSpPr>
        <p:grpSpPr>
          <a:xfrm>
            <a:off x="947295" y="2849238"/>
            <a:ext cx="11244703" cy="3565764"/>
            <a:chOff x="947295" y="2849238"/>
            <a:chExt cx="11244703" cy="3565764"/>
          </a:xfrm>
        </p:grpSpPr>
        <p:grpSp>
          <p:nvGrpSpPr>
            <p:cNvPr id="2" name="Group 1">
              <a:extLst>
                <a:ext uri="{FF2B5EF4-FFF2-40B4-BE49-F238E27FC236}">
                  <a16:creationId xmlns:a16="http://schemas.microsoft.com/office/drawing/2014/main" id="{69E684FF-72C2-4744-AA39-FF758DB17D8B}"/>
                </a:ext>
              </a:extLst>
            </p:cNvPr>
            <p:cNvGrpSpPr/>
            <p:nvPr/>
          </p:nvGrpSpPr>
          <p:grpSpPr>
            <a:xfrm>
              <a:off x="947295" y="2849238"/>
              <a:ext cx="11244703" cy="3565764"/>
              <a:chOff x="947295" y="2849238"/>
              <a:chExt cx="11244703" cy="3565764"/>
            </a:xfrm>
          </p:grpSpPr>
          <p:sp>
            <p:nvSpPr>
              <p:cNvPr id="21" name="Rounded Rectangle 4">
                <a:extLst>
                  <a:ext uri="{FF2B5EF4-FFF2-40B4-BE49-F238E27FC236}">
                    <a16:creationId xmlns:a16="http://schemas.microsoft.com/office/drawing/2014/main" id="{D4B9C73C-E1E7-445C-A12A-93EE208B4291}"/>
                  </a:ext>
                </a:extLst>
              </p:cNvPr>
              <p:cNvSpPr/>
              <p:nvPr/>
            </p:nvSpPr>
            <p:spPr>
              <a:xfrm>
                <a:off x="947295" y="5017337"/>
                <a:ext cx="1746232" cy="815825"/>
              </a:xfrm>
              <a:prstGeom prst="roundRect">
                <a:avLst/>
              </a:prstGeom>
              <a:solidFill>
                <a:srgbClr val="30B494"/>
              </a:solidFill>
              <a:ln w="25400" cap="flat" cmpd="sng" algn="ctr">
                <a:solidFill>
                  <a:schemeClr val="bg1"/>
                </a:solidFill>
                <a:prstDash val="solid"/>
              </a:ln>
              <a:effectLst/>
            </p:spPr>
            <p:txBody>
              <a:bodyPr lIns="71991" tIns="71991" rIns="71991" bIns="71991"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1400" kern="0" dirty="0">
                    <a:solidFill>
                      <a:prstClr val="white"/>
                    </a:solidFill>
                    <a:latin typeface="Proxima Nova"/>
                  </a:rPr>
                  <a:t>B</a:t>
                </a:r>
                <a:r>
                  <a:rPr kumimoji="0" lang="nb-NO" sz="1400" b="0" i="0" u="none" strike="noStrike" kern="0" cap="none" spc="0" normalizeH="0" baseline="0" noProof="0" dirty="0" err="1">
                    <a:ln>
                      <a:noFill/>
                    </a:ln>
                    <a:solidFill>
                      <a:prstClr val="white"/>
                    </a:solidFill>
                    <a:effectLst/>
                    <a:uLnTx/>
                    <a:uFillTx/>
                    <a:latin typeface="Proxima Nova"/>
                  </a:rPr>
                  <a:t>eløp</a:t>
                </a:r>
                <a:endParaRPr kumimoji="0" lang="nb-NO" sz="1400" b="0" i="0" u="none" strike="noStrike" kern="0" cap="none" spc="0" normalizeH="0" baseline="0" noProof="0" dirty="0">
                  <a:ln>
                    <a:noFill/>
                  </a:ln>
                  <a:solidFill>
                    <a:prstClr val="white"/>
                  </a:solidFill>
                  <a:effectLst/>
                  <a:uLnTx/>
                  <a:uFillTx/>
                  <a:latin typeface="Proxima Nova"/>
                </a:endParaRPr>
              </a:p>
            </p:txBody>
          </p:sp>
          <p:sp>
            <p:nvSpPr>
              <p:cNvPr id="23" name="Rounded Rectangle 8">
                <a:extLst>
                  <a:ext uri="{FF2B5EF4-FFF2-40B4-BE49-F238E27FC236}">
                    <a16:creationId xmlns:a16="http://schemas.microsoft.com/office/drawing/2014/main" id="{D51D8E8B-60A5-4324-8EFD-97932D26229A}"/>
                  </a:ext>
                </a:extLst>
              </p:cNvPr>
              <p:cNvSpPr/>
              <p:nvPr/>
            </p:nvSpPr>
            <p:spPr>
              <a:xfrm>
                <a:off x="2467426" y="5511431"/>
                <a:ext cx="1746232" cy="815825"/>
              </a:xfrm>
              <a:prstGeom prst="roundRect">
                <a:avLst/>
              </a:prstGeom>
              <a:solidFill>
                <a:srgbClr val="005E58"/>
              </a:solidFill>
              <a:ln w="25400" cap="flat" cmpd="sng" algn="ctr">
                <a:solidFill>
                  <a:schemeClr val="bg1"/>
                </a:solidFill>
                <a:prstDash val="solid"/>
              </a:ln>
              <a:effectLst/>
            </p:spPr>
            <p:txBody>
              <a:bodyPr lIns="71991" tIns="71991" rIns="71991" bIns="71991"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1400" b="0" i="0" u="none" strike="noStrike" kern="0" cap="none" spc="0" normalizeH="0" baseline="0" noProof="0" dirty="0">
                    <a:ln>
                      <a:noFill/>
                    </a:ln>
                    <a:solidFill>
                      <a:prstClr val="white"/>
                    </a:solidFill>
                    <a:effectLst/>
                    <a:uLnTx/>
                    <a:uFillTx/>
                    <a:latin typeface="Proxima Nova"/>
                    <a:ea typeface="+mn-ea"/>
                    <a:cs typeface="+mn-cs"/>
                  </a:rPr>
                  <a:t>Beslutningsdato</a:t>
                </a:r>
              </a:p>
            </p:txBody>
          </p:sp>
          <p:pic>
            <p:nvPicPr>
              <p:cNvPr id="3084" name="Picture 12">
                <a:extLst>
                  <a:ext uri="{FF2B5EF4-FFF2-40B4-BE49-F238E27FC236}">
                    <a16:creationId xmlns:a16="http://schemas.microsoft.com/office/drawing/2014/main" id="{80C665B1-3C10-402D-ABC8-1760EE1644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5103" y="2849238"/>
                <a:ext cx="5336895" cy="3493982"/>
              </a:xfrm>
              <a:prstGeom prst="rect">
                <a:avLst/>
              </a:prstGeom>
              <a:noFill/>
              <a:extLst>
                <a:ext uri="{909E8E84-426E-40DD-AFC4-6F175D3DCCD1}">
                  <a14:hiddenFill xmlns:a14="http://schemas.microsoft.com/office/drawing/2010/main">
                    <a:solidFill>
                      <a:srgbClr val="FFFFFF"/>
                    </a:solidFill>
                  </a14:hiddenFill>
                </a:ext>
              </a:extLst>
            </p:spPr>
          </p:pic>
          <p:sp>
            <p:nvSpPr>
              <p:cNvPr id="22" name="Rounded Rectangle 5">
                <a:extLst>
                  <a:ext uri="{FF2B5EF4-FFF2-40B4-BE49-F238E27FC236}">
                    <a16:creationId xmlns:a16="http://schemas.microsoft.com/office/drawing/2014/main" id="{9A6CAD61-60AD-46D1-9464-BA47837D54B3}"/>
                  </a:ext>
                </a:extLst>
              </p:cNvPr>
              <p:cNvSpPr/>
              <p:nvPr/>
            </p:nvSpPr>
            <p:spPr>
              <a:xfrm>
                <a:off x="4026767" y="5017338"/>
                <a:ext cx="1746232" cy="815825"/>
              </a:xfrm>
              <a:prstGeom prst="roundRect">
                <a:avLst/>
              </a:prstGeom>
              <a:solidFill>
                <a:srgbClr val="8CC6D4"/>
              </a:solidFill>
              <a:ln w="25400" cap="flat" cmpd="sng" algn="ctr">
                <a:solidFill>
                  <a:schemeClr val="bg1"/>
                </a:solidFill>
                <a:prstDash val="solid"/>
              </a:ln>
              <a:effectLst/>
            </p:spPr>
            <p:txBody>
              <a:bodyPr lIns="71991" tIns="71991" rIns="71991" bIns="71991"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1400" b="0" i="0" u="none" strike="noStrike" kern="0" cap="none" spc="0" normalizeH="0" baseline="0" noProof="0" dirty="0">
                    <a:ln>
                      <a:noFill/>
                    </a:ln>
                    <a:solidFill>
                      <a:prstClr val="white"/>
                    </a:solidFill>
                    <a:effectLst/>
                    <a:uLnTx/>
                    <a:uFillTx/>
                    <a:latin typeface="Proxima Nova"/>
                    <a:ea typeface="+mn-ea"/>
                    <a:cs typeface="+mn-cs"/>
                  </a:rPr>
                  <a:t>Salgsfase</a:t>
                </a:r>
              </a:p>
            </p:txBody>
          </p:sp>
          <p:sp>
            <p:nvSpPr>
              <p:cNvPr id="26" name="Rounded Rectangle 11">
                <a:extLst>
                  <a:ext uri="{FF2B5EF4-FFF2-40B4-BE49-F238E27FC236}">
                    <a16:creationId xmlns:a16="http://schemas.microsoft.com/office/drawing/2014/main" id="{4AD3AD0E-3428-460F-8536-6079C89FBBD8}"/>
                  </a:ext>
                </a:extLst>
              </p:cNvPr>
              <p:cNvSpPr/>
              <p:nvPr/>
            </p:nvSpPr>
            <p:spPr>
              <a:xfrm>
                <a:off x="5664929" y="5511431"/>
                <a:ext cx="1746232" cy="815825"/>
              </a:xfrm>
              <a:prstGeom prst="roundRect">
                <a:avLst/>
              </a:prstGeom>
              <a:solidFill>
                <a:srgbClr val="FC8A5E"/>
              </a:solidFill>
              <a:ln w="25400" cap="flat" cmpd="sng" algn="ctr">
                <a:solidFill>
                  <a:schemeClr val="bg1"/>
                </a:solidFill>
                <a:prstDash val="solid"/>
              </a:ln>
              <a:effectLst/>
            </p:spPr>
            <p:txBody>
              <a:bodyPr lIns="71991" tIns="71991" rIns="71991" bIns="71991"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400" b="0" i="0" u="none" strike="noStrike" kern="0" cap="none" spc="0" normalizeH="0" baseline="0" noProof="0" dirty="0">
                  <a:ln>
                    <a:noFill/>
                  </a:ln>
                  <a:solidFill>
                    <a:prstClr val="white"/>
                  </a:solidFill>
                  <a:effectLst/>
                  <a:uLnTx/>
                  <a:uFillTx/>
                  <a:latin typeface="Proxima Nova"/>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1400" b="0" i="0" u="none" strike="noStrike" kern="0" cap="none" spc="0" normalizeH="0" baseline="0" noProof="0" dirty="0" err="1">
                    <a:ln>
                      <a:noFill/>
                    </a:ln>
                    <a:solidFill>
                      <a:prstClr val="white"/>
                    </a:solidFill>
                    <a:effectLst/>
                    <a:uLnTx/>
                    <a:uFillTx/>
                    <a:latin typeface="Proxima Nova"/>
                    <a:ea typeface="+mn-ea"/>
                    <a:cs typeface="+mn-cs"/>
                  </a:rPr>
                  <a:t>Sannsynliget</a:t>
                </a:r>
                <a:endParaRPr kumimoji="0" lang="nb-NO" sz="1400" b="0" i="0" u="none" strike="noStrike" kern="0" cap="none" spc="0" normalizeH="0" baseline="0" noProof="0" dirty="0">
                  <a:ln>
                    <a:noFill/>
                  </a:ln>
                  <a:solidFill>
                    <a:prstClr val="white"/>
                  </a:solidFill>
                  <a:effectLst/>
                  <a:uLnTx/>
                  <a:uFillTx/>
                  <a:latin typeface="Proxima Nova"/>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400" b="0" i="0" u="none" strike="noStrike" kern="0" cap="none" spc="0" normalizeH="0" baseline="0" noProof="0" dirty="0">
                  <a:ln>
                    <a:noFill/>
                  </a:ln>
                  <a:solidFill>
                    <a:prstClr val="white"/>
                  </a:solidFill>
                  <a:effectLst/>
                  <a:uLnTx/>
                  <a:uFillTx/>
                  <a:latin typeface="Proxima Nova"/>
                  <a:ea typeface="+mn-ea"/>
                  <a:cs typeface="+mn-cs"/>
                </a:endParaRPr>
              </a:p>
            </p:txBody>
          </p:sp>
          <p:sp>
            <p:nvSpPr>
              <p:cNvPr id="4" name="Oval 3">
                <a:extLst>
                  <a:ext uri="{FF2B5EF4-FFF2-40B4-BE49-F238E27FC236}">
                    <a16:creationId xmlns:a16="http://schemas.microsoft.com/office/drawing/2014/main" id="{61ADB14A-E9FA-49D6-8673-3DA9EF9D97D3}"/>
                  </a:ext>
                </a:extLst>
              </p:cNvPr>
              <p:cNvSpPr/>
              <p:nvPr/>
            </p:nvSpPr>
            <p:spPr>
              <a:xfrm>
                <a:off x="2388605" y="4797659"/>
                <a:ext cx="495300" cy="466725"/>
              </a:xfrm>
              <a:prstGeom prst="ellipse">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t>
                </a:r>
              </a:p>
            </p:txBody>
          </p:sp>
          <p:sp>
            <p:nvSpPr>
              <p:cNvPr id="72" name="Oval 71">
                <a:extLst>
                  <a:ext uri="{FF2B5EF4-FFF2-40B4-BE49-F238E27FC236}">
                    <a16:creationId xmlns:a16="http://schemas.microsoft.com/office/drawing/2014/main" id="{EE57D3E6-1D94-4B72-BD98-FF6ED9D4DD93}"/>
                  </a:ext>
                </a:extLst>
              </p:cNvPr>
              <p:cNvSpPr/>
              <p:nvPr/>
            </p:nvSpPr>
            <p:spPr>
              <a:xfrm>
                <a:off x="3888063" y="5948277"/>
                <a:ext cx="495300" cy="466725"/>
              </a:xfrm>
              <a:prstGeom prst="ellipse">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7327CC75-BFA4-4D93-85E5-3B28A8C22D3F}"/>
                  </a:ext>
                </a:extLst>
              </p:cNvPr>
              <p:cNvSpPr/>
              <p:nvPr/>
            </p:nvSpPr>
            <p:spPr>
              <a:xfrm>
                <a:off x="5525350" y="4797658"/>
                <a:ext cx="495300" cy="466725"/>
              </a:xfrm>
              <a:prstGeom prst="ellipse">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EC09F552-66E7-479E-BD90-3EFCBB84C37D}"/>
                  </a:ext>
                </a:extLst>
              </p:cNvPr>
              <p:cNvSpPr/>
              <p:nvPr/>
            </p:nvSpPr>
            <p:spPr>
              <a:xfrm>
                <a:off x="7097261" y="5948277"/>
                <a:ext cx="495300" cy="466725"/>
              </a:xfrm>
              <a:prstGeom prst="ellipse">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t>
                </a:r>
              </a:p>
            </p:txBody>
          </p:sp>
        </p:grpSp>
        <p:pic>
          <p:nvPicPr>
            <p:cNvPr id="8" name="Graphic 7" descr="Flip calendar with solid fill">
              <a:extLst>
                <a:ext uri="{FF2B5EF4-FFF2-40B4-BE49-F238E27FC236}">
                  <a16:creationId xmlns:a16="http://schemas.microsoft.com/office/drawing/2014/main" id="{E73E5A76-01CB-41D6-B49F-DD11EA904BB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81222" y="6034357"/>
              <a:ext cx="308982" cy="308982"/>
            </a:xfrm>
            <a:prstGeom prst="rect">
              <a:avLst/>
            </a:prstGeom>
          </p:spPr>
        </p:pic>
        <p:pic>
          <p:nvPicPr>
            <p:cNvPr id="80" name="Graphic 79" descr="Route (Two Pins With A Path) with solid fill">
              <a:extLst>
                <a:ext uri="{FF2B5EF4-FFF2-40B4-BE49-F238E27FC236}">
                  <a16:creationId xmlns:a16="http://schemas.microsoft.com/office/drawing/2014/main" id="{C847FC39-900D-458A-A1B6-32C89425FB7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04611" y="4866667"/>
              <a:ext cx="314325" cy="314325"/>
            </a:xfrm>
            <a:prstGeom prst="rect">
              <a:avLst/>
            </a:prstGeom>
          </p:spPr>
        </p:pic>
      </p:grpSp>
    </p:spTree>
    <p:extLst>
      <p:ext uri="{BB962C8B-B14F-4D97-AF65-F5344CB8AC3E}">
        <p14:creationId xmlns:p14="http://schemas.microsoft.com/office/powerpoint/2010/main" val="3295567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4F8AF-3037-48DA-82F6-E3B12A1BD3BD}"/>
              </a:ext>
            </a:extLst>
          </p:cNvPr>
          <p:cNvSpPr>
            <a:spLocks noGrp="1"/>
          </p:cNvSpPr>
          <p:nvPr>
            <p:ph type="title"/>
          </p:nvPr>
        </p:nvSpPr>
        <p:spPr>
          <a:xfrm>
            <a:off x="838200" y="647037"/>
            <a:ext cx="10515600" cy="1859795"/>
          </a:xfrm>
        </p:spPr>
        <p:txBody>
          <a:bodyPr>
            <a:normAutofit fontScale="90000"/>
          </a:bodyPr>
          <a:lstStyle/>
          <a:p>
            <a:pPr algn="ctr"/>
            <a:r>
              <a:rPr lang="nb-NO" sz="4800" dirty="0"/>
              <a:t>EN CRM SUITE SOM SAMLER ALLE FORRETNINGSPROSESSER</a:t>
            </a:r>
            <a:endParaRPr lang="en-US" sz="4800" dirty="0"/>
          </a:p>
        </p:txBody>
      </p:sp>
      <p:sp>
        <p:nvSpPr>
          <p:cNvPr id="4" name="AutoShape 2">
            <a:extLst>
              <a:ext uri="{FF2B5EF4-FFF2-40B4-BE49-F238E27FC236}">
                <a16:creationId xmlns:a16="http://schemas.microsoft.com/office/drawing/2014/main" id="{FB597D68-F3C6-4150-A304-B8263D24FB2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5" name="Picture 2">
            <a:extLst>
              <a:ext uri="{FF2B5EF4-FFF2-40B4-BE49-F238E27FC236}">
                <a16:creationId xmlns:a16="http://schemas.microsoft.com/office/drawing/2014/main" id="{405E0006-762B-4A1F-BF8A-7FF239AAF0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852" y="2939201"/>
            <a:ext cx="2969100" cy="22542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a:extLst>
              <a:ext uri="{FF2B5EF4-FFF2-40B4-BE49-F238E27FC236}">
                <a16:creationId xmlns:a16="http://schemas.microsoft.com/office/drawing/2014/main" id="{9FE7C091-988D-43D8-9851-209BC89FA4B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356" t="12818" r="23609" b="43326"/>
          <a:stretch/>
        </p:blipFill>
        <p:spPr bwMode="auto">
          <a:xfrm>
            <a:off x="632806" y="3545503"/>
            <a:ext cx="3791340" cy="16113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27DFDA0B-BF7A-4218-8927-1F13361B4A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41875" y="2506832"/>
            <a:ext cx="3111925" cy="311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74489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 name="Group 105">
            <a:extLst>
              <a:ext uri="{FF2B5EF4-FFF2-40B4-BE49-F238E27FC236}">
                <a16:creationId xmlns:a16="http://schemas.microsoft.com/office/drawing/2014/main" id="{EB415AB6-E273-4B08-8B6A-6D852DEE2053}"/>
              </a:ext>
            </a:extLst>
          </p:cNvPr>
          <p:cNvGrpSpPr/>
          <p:nvPr/>
        </p:nvGrpSpPr>
        <p:grpSpPr>
          <a:xfrm>
            <a:off x="590092" y="1977115"/>
            <a:ext cx="11729776" cy="8798314"/>
            <a:chOff x="288774" y="557714"/>
            <a:chExt cx="11729776" cy="8798314"/>
          </a:xfrm>
        </p:grpSpPr>
        <p:sp>
          <p:nvSpPr>
            <p:cNvPr id="107" name="Oval 106">
              <a:extLst>
                <a:ext uri="{FF2B5EF4-FFF2-40B4-BE49-F238E27FC236}">
                  <a16:creationId xmlns:a16="http://schemas.microsoft.com/office/drawing/2014/main" id="{C7BDD7CD-7EA3-421F-8E22-B07A209AEFBA}"/>
                </a:ext>
              </a:extLst>
            </p:cNvPr>
            <p:cNvSpPr/>
            <p:nvPr/>
          </p:nvSpPr>
          <p:spPr>
            <a:xfrm>
              <a:off x="1065414" y="557714"/>
              <a:ext cx="9626031" cy="87983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8" name="Oval 107">
              <a:extLst>
                <a:ext uri="{FF2B5EF4-FFF2-40B4-BE49-F238E27FC236}">
                  <a16:creationId xmlns:a16="http://schemas.microsoft.com/office/drawing/2014/main" id="{C40D38CE-7709-4AE0-8A08-E7899A038347}"/>
                </a:ext>
              </a:extLst>
            </p:cNvPr>
            <p:cNvSpPr/>
            <p:nvPr/>
          </p:nvSpPr>
          <p:spPr>
            <a:xfrm>
              <a:off x="1500554" y="944545"/>
              <a:ext cx="8799005" cy="777099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ctangle 109">
              <a:extLst>
                <a:ext uri="{FF2B5EF4-FFF2-40B4-BE49-F238E27FC236}">
                  <a16:creationId xmlns:a16="http://schemas.microsoft.com/office/drawing/2014/main" id="{430C179C-1B26-43FF-854D-91A39EAE14C1}"/>
                </a:ext>
              </a:extLst>
            </p:cNvPr>
            <p:cNvSpPr/>
            <p:nvPr/>
          </p:nvSpPr>
          <p:spPr>
            <a:xfrm>
              <a:off x="288774" y="4652917"/>
              <a:ext cx="11729776" cy="31133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grpSp>
        <p:nvGrpSpPr>
          <p:cNvPr id="292" name="Group 291">
            <a:extLst>
              <a:ext uri="{FF2B5EF4-FFF2-40B4-BE49-F238E27FC236}">
                <a16:creationId xmlns:a16="http://schemas.microsoft.com/office/drawing/2014/main" id="{D935814D-DF20-4182-9E4E-C470C15E09ED}"/>
              </a:ext>
            </a:extLst>
          </p:cNvPr>
          <p:cNvGrpSpPr>
            <a:grpSpLocks noChangeAspect="1"/>
          </p:cNvGrpSpPr>
          <p:nvPr/>
        </p:nvGrpSpPr>
        <p:grpSpPr>
          <a:xfrm>
            <a:off x="4201513" y="3946616"/>
            <a:ext cx="3693742" cy="3074529"/>
            <a:chOff x="3103687" y="1074827"/>
            <a:chExt cx="5615351" cy="4708346"/>
          </a:xfrm>
        </p:grpSpPr>
        <p:sp>
          <p:nvSpPr>
            <p:cNvPr id="5" name="Rectangle: Rounded Corners 4">
              <a:extLst>
                <a:ext uri="{FF2B5EF4-FFF2-40B4-BE49-F238E27FC236}">
                  <a16:creationId xmlns:a16="http://schemas.microsoft.com/office/drawing/2014/main" id="{9406AC4E-31A9-4F7C-8745-C4335C454715}"/>
                </a:ext>
              </a:extLst>
            </p:cNvPr>
            <p:cNvSpPr/>
            <p:nvPr/>
          </p:nvSpPr>
          <p:spPr>
            <a:xfrm>
              <a:off x="3103687" y="1235612"/>
              <a:ext cx="5615351" cy="3610708"/>
            </a:xfrm>
            <a:prstGeom prst="roundRect">
              <a:avLst/>
            </a:prstGeom>
            <a:solidFill>
              <a:schemeClr val="tx2"/>
            </a:solidFill>
            <a:ln w="4762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7" name="Rectangle: Top Corners Rounded 6">
              <a:extLst>
                <a:ext uri="{FF2B5EF4-FFF2-40B4-BE49-F238E27FC236}">
                  <a16:creationId xmlns:a16="http://schemas.microsoft.com/office/drawing/2014/main" id="{AB0429BF-A0AB-4DE7-AE44-E677E01FBDD7}"/>
                </a:ext>
              </a:extLst>
            </p:cNvPr>
            <p:cNvSpPr/>
            <p:nvPr/>
          </p:nvSpPr>
          <p:spPr>
            <a:xfrm flipV="1">
              <a:off x="4778829" y="4881657"/>
              <a:ext cx="2264228" cy="321714"/>
            </a:xfrm>
            <a:prstGeom prst="round2Same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ctangle: Top Corners Rounded 11">
              <a:extLst>
                <a:ext uri="{FF2B5EF4-FFF2-40B4-BE49-F238E27FC236}">
                  <a16:creationId xmlns:a16="http://schemas.microsoft.com/office/drawing/2014/main" id="{69D07E17-8D9A-4A59-A3C5-9CE5240C44FD}"/>
                </a:ext>
              </a:extLst>
            </p:cNvPr>
            <p:cNvSpPr/>
            <p:nvPr/>
          </p:nvSpPr>
          <p:spPr>
            <a:xfrm>
              <a:off x="3224576" y="1074827"/>
              <a:ext cx="5372733" cy="3157820"/>
            </a:xfrm>
            <a:prstGeom prst="round2SameRect">
              <a:avLst/>
            </a:prstGeom>
            <a:solidFill>
              <a:schemeClr val="tx2"/>
            </a:solidFill>
            <a:ln w="20002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3" name="Flowchart: Connector 12">
              <a:extLst>
                <a:ext uri="{FF2B5EF4-FFF2-40B4-BE49-F238E27FC236}">
                  <a16:creationId xmlns:a16="http://schemas.microsoft.com/office/drawing/2014/main" id="{0870052C-8BD6-4B78-B439-D79209D93DA1}"/>
                </a:ext>
              </a:extLst>
            </p:cNvPr>
            <p:cNvSpPr/>
            <p:nvPr/>
          </p:nvSpPr>
          <p:spPr>
            <a:xfrm>
              <a:off x="5723161" y="4449944"/>
              <a:ext cx="299359" cy="289078"/>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Flowchart: Manual Operation 13">
              <a:extLst>
                <a:ext uri="{FF2B5EF4-FFF2-40B4-BE49-F238E27FC236}">
                  <a16:creationId xmlns:a16="http://schemas.microsoft.com/office/drawing/2014/main" id="{9176BF94-54A1-4155-8D0F-64A1AB479568}"/>
                </a:ext>
              </a:extLst>
            </p:cNvPr>
            <p:cNvSpPr/>
            <p:nvPr/>
          </p:nvSpPr>
          <p:spPr>
            <a:xfrm flipV="1">
              <a:off x="4098522" y="5364228"/>
              <a:ext cx="3624839" cy="418945"/>
            </a:xfrm>
            <a:prstGeom prst="flowChartManualOperati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58">
              <a:extLst>
                <a:ext uri="{FF2B5EF4-FFF2-40B4-BE49-F238E27FC236}">
                  <a16:creationId xmlns:a16="http://schemas.microsoft.com/office/drawing/2014/main" id="{4859F8BB-B749-46FC-A22F-779784716395}"/>
                </a:ext>
              </a:extLst>
            </p:cNvPr>
            <p:cNvSpPr/>
            <p:nvPr/>
          </p:nvSpPr>
          <p:spPr>
            <a:xfrm>
              <a:off x="3595734" y="1370528"/>
              <a:ext cx="4657449" cy="2634967"/>
            </a:xfrm>
            <a:prstGeom prst="rect">
              <a:avLst/>
            </a:prstGeom>
            <a:ln w="444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71" name="Rektangel 32">
              <a:extLst>
                <a:ext uri="{FF2B5EF4-FFF2-40B4-BE49-F238E27FC236}">
                  <a16:creationId xmlns:a16="http://schemas.microsoft.com/office/drawing/2014/main" id="{5759A08D-F869-42A0-A15B-8D527CE6E002}"/>
                </a:ext>
              </a:extLst>
            </p:cNvPr>
            <p:cNvSpPr/>
            <p:nvPr/>
          </p:nvSpPr>
          <p:spPr>
            <a:xfrm>
              <a:off x="3744834" y="1456284"/>
              <a:ext cx="4403069" cy="396690"/>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t>CRM</a:t>
              </a:r>
            </a:p>
          </p:txBody>
        </p:sp>
        <p:cxnSp>
          <p:nvCxnSpPr>
            <p:cNvPr id="72" name="Rett linje 51">
              <a:extLst>
                <a:ext uri="{FF2B5EF4-FFF2-40B4-BE49-F238E27FC236}">
                  <a16:creationId xmlns:a16="http://schemas.microsoft.com/office/drawing/2014/main" id="{A6A75F3D-72C9-4B8F-87FC-31788352131C}"/>
                </a:ext>
              </a:extLst>
            </p:cNvPr>
            <p:cNvCxnSpPr>
              <a:cxnSpLocks/>
            </p:cNvCxnSpPr>
            <p:nvPr/>
          </p:nvCxnSpPr>
          <p:spPr>
            <a:xfrm>
              <a:off x="7793000" y="1744105"/>
              <a:ext cx="239442"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76" name="Rett linje 51">
              <a:extLst>
                <a:ext uri="{FF2B5EF4-FFF2-40B4-BE49-F238E27FC236}">
                  <a16:creationId xmlns:a16="http://schemas.microsoft.com/office/drawing/2014/main" id="{05D76EDE-A8C9-42C4-9FBF-58D177F92EC8}"/>
                </a:ext>
              </a:extLst>
            </p:cNvPr>
            <p:cNvCxnSpPr>
              <a:cxnSpLocks/>
            </p:cNvCxnSpPr>
            <p:nvPr/>
          </p:nvCxnSpPr>
          <p:spPr>
            <a:xfrm>
              <a:off x="7792999" y="1678787"/>
              <a:ext cx="239442"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77" name="Rett linje 51">
              <a:extLst>
                <a:ext uri="{FF2B5EF4-FFF2-40B4-BE49-F238E27FC236}">
                  <a16:creationId xmlns:a16="http://schemas.microsoft.com/office/drawing/2014/main" id="{8FB2B7A2-F1E3-4FA7-AE7C-2FCE1F48B174}"/>
                </a:ext>
              </a:extLst>
            </p:cNvPr>
            <p:cNvCxnSpPr>
              <a:cxnSpLocks/>
            </p:cNvCxnSpPr>
            <p:nvPr/>
          </p:nvCxnSpPr>
          <p:spPr>
            <a:xfrm>
              <a:off x="7792998" y="1613469"/>
              <a:ext cx="239442" cy="0"/>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79" name="Grafikk 5" descr="By med heldekkende fyll">
              <a:extLst>
                <a:ext uri="{FF2B5EF4-FFF2-40B4-BE49-F238E27FC236}">
                  <a16:creationId xmlns:a16="http://schemas.microsoft.com/office/drawing/2014/main" id="{4C7AC59F-DF3A-4F6F-BDC4-982EA42B29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00629" y="1875406"/>
              <a:ext cx="485000" cy="485000"/>
            </a:xfrm>
            <a:prstGeom prst="rect">
              <a:avLst/>
            </a:prstGeom>
          </p:spPr>
        </p:pic>
        <p:pic>
          <p:nvPicPr>
            <p:cNvPr id="109" name="Grafikk 119" descr="Bruker med heldekkende fyll">
              <a:extLst>
                <a:ext uri="{FF2B5EF4-FFF2-40B4-BE49-F238E27FC236}">
                  <a16:creationId xmlns:a16="http://schemas.microsoft.com/office/drawing/2014/main" id="{AF0B5C5A-B7D3-47CC-BF22-14DEFBCB2255}"/>
                </a:ext>
              </a:extLst>
            </p:cNvPr>
            <p:cNvPicPr preferRelativeResize="0">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80776" y="2298543"/>
              <a:ext cx="527575" cy="556790"/>
            </a:xfrm>
            <a:prstGeom prst="rect">
              <a:avLst/>
            </a:prstGeom>
          </p:spPr>
        </p:pic>
        <p:pic>
          <p:nvPicPr>
            <p:cNvPr id="140" name="Grafikk 14" descr="Dollar med heldekkende fyll">
              <a:extLst>
                <a:ext uri="{FF2B5EF4-FFF2-40B4-BE49-F238E27FC236}">
                  <a16:creationId xmlns:a16="http://schemas.microsoft.com/office/drawing/2014/main" id="{A9299B9E-1EBC-4673-B467-A6D37895B4B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25538" y="2899731"/>
              <a:ext cx="467169" cy="467167"/>
            </a:xfrm>
            <a:prstGeom prst="rect">
              <a:avLst/>
            </a:prstGeom>
          </p:spPr>
        </p:pic>
        <p:cxnSp>
          <p:nvCxnSpPr>
            <p:cNvPr id="143" name="Rett linje 164">
              <a:extLst>
                <a:ext uri="{FF2B5EF4-FFF2-40B4-BE49-F238E27FC236}">
                  <a16:creationId xmlns:a16="http://schemas.microsoft.com/office/drawing/2014/main" id="{902E1D51-B239-4E92-AE36-010379A19DC4}"/>
                </a:ext>
              </a:extLst>
            </p:cNvPr>
            <p:cNvCxnSpPr>
              <a:cxnSpLocks/>
            </p:cNvCxnSpPr>
            <p:nvPr/>
          </p:nvCxnSpPr>
          <p:spPr>
            <a:xfrm>
              <a:off x="4395464" y="2806783"/>
              <a:ext cx="3593462" cy="0"/>
            </a:xfrm>
            <a:prstGeom prst="line">
              <a:avLst/>
            </a:prstGeom>
            <a:ln w="38100">
              <a:solidFill>
                <a:srgbClr val="005E58"/>
              </a:solidFill>
            </a:ln>
          </p:spPr>
          <p:style>
            <a:lnRef idx="1">
              <a:schemeClr val="dk1"/>
            </a:lnRef>
            <a:fillRef idx="0">
              <a:schemeClr val="dk1"/>
            </a:fillRef>
            <a:effectRef idx="0">
              <a:schemeClr val="dk1"/>
            </a:effectRef>
            <a:fontRef idx="minor">
              <a:schemeClr val="tx1"/>
            </a:fontRef>
          </p:style>
        </p:cxnSp>
        <p:pic>
          <p:nvPicPr>
            <p:cNvPr id="145" name="Grafikk 132" descr="Stjerne kontur">
              <a:extLst>
                <a:ext uri="{FF2B5EF4-FFF2-40B4-BE49-F238E27FC236}">
                  <a16:creationId xmlns:a16="http://schemas.microsoft.com/office/drawing/2014/main" id="{E8FB51FF-DE6A-46EE-9047-E12C575938D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21107890">
              <a:off x="6369338" y="1950201"/>
              <a:ext cx="351964" cy="351965"/>
            </a:xfrm>
            <a:prstGeom prst="rect">
              <a:avLst/>
            </a:prstGeom>
          </p:spPr>
        </p:pic>
        <p:grpSp>
          <p:nvGrpSpPr>
            <p:cNvPr id="162" name="Group 161">
              <a:extLst>
                <a:ext uri="{FF2B5EF4-FFF2-40B4-BE49-F238E27FC236}">
                  <a16:creationId xmlns:a16="http://schemas.microsoft.com/office/drawing/2014/main" id="{46907EB3-D46A-4C2F-9C2E-139865A4B6F6}"/>
                </a:ext>
              </a:extLst>
            </p:cNvPr>
            <p:cNvGrpSpPr>
              <a:grpSpLocks noChangeAspect="1"/>
            </p:cNvGrpSpPr>
            <p:nvPr/>
          </p:nvGrpSpPr>
          <p:grpSpPr>
            <a:xfrm>
              <a:off x="4373554" y="3017140"/>
              <a:ext cx="3615372" cy="808345"/>
              <a:chOff x="4174913" y="2963867"/>
              <a:chExt cx="4675694" cy="1097152"/>
            </a:xfrm>
          </p:grpSpPr>
          <p:sp>
            <p:nvSpPr>
              <p:cNvPr id="150" name="Rektangel: avrundede hjørner 57">
                <a:extLst>
                  <a:ext uri="{FF2B5EF4-FFF2-40B4-BE49-F238E27FC236}">
                    <a16:creationId xmlns:a16="http://schemas.microsoft.com/office/drawing/2014/main" id="{2AE5C8F4-D0FE-41DF-AC45-67AF87CAB118}"/>
                  </a:ext>
                </a:extLst>
              </p:cNvPr>
              <p:cNvSpPr/>
              <p:nvPr/>
            </p:nvSpPr>
            <p:spPr>
              <a:xfrm>
                <a:off x="4174913" y="2963867"/>
                <a:ext cx="4675694" cy="1097152"/>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151" name="Rett linje 70">
                <a:extLst>
                  <a:ext uri="{FF2B5EF4-FFF2-40B4-BE49-F238E27FC236}">
                    <a16:creationId xmlns:a16="http://schemas.microsoft.com/office/drawing/2014/main" id="{22F7876C-D5AC-43D0-94B6-436E187D347C}"/>
                  </a:ext>
                </a:extLst>
              </p:cNvPr>
              <p:cNvCxnSpPr>
                <a:cxnSpLocks/>
              </p:cNvCxnSpPr>
              <p:nvPr/>
            </p:nvCxnSpPr>
            <p:spPr>
              <a:xfrm>
                <a:off x="4453378" y="3203907"/>
                <a:ext cx="135634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2" name="Rett linje 71">
                <a:extLst>
                  <a:ext uri="{FF2B5EF4-FFF2-40B4-BE49-F238E27FC236}">
                    <a16:creationId xmlns:a16="http://schemas.microsoft.com/office/drawing/2014/main" id="{4A01DF1F-4E89-4F28-8929-10DD6317B588}"/>
                  </a:ext>
                </a:extLst>
              </p:cNvPr>
              <p:cNvCxnSpPr>
                <a:cxnSpLocks/>
              </p:cNvCxnSpPr>
              <p:nvPr/>
            </p:nvCxnSpPr>
            <p:spPr>
              <a:xfrm>
                <a:off x="4445081" y="3408237"/>
                <a:ext cx="135634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3" name="Rett linje 72">
                <a:extLst>
                  <a:ext uri="{FF2B5EF4-FFF2-40B4-BE49-F238E27FC236}">
                    <a16:creationId xmlns:a16="http://schemas.microsoft.com/office/drawing/2014/main" id="{054D6FA6-1D00-46A4-9AF9-2948E7E37574}"/>
                  </a:ext>
                </a:extLst>
              </p:cNvPr>
              <p:cNvCxnSpPr>
                <a:cxnSpLocks/>
              </p:cNvCxnSpPr>
              <p:nvPr/>
            </p:nvCxnSpPr>
            <p:spPr>
              <a:xfrm>
                <a:off x="4445081" y="3602655"/>
                <a:ext cx="135634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4" name="Rett linje 74">
                <a:extLst>
                  <a:ext uri="{FF2B5EF4-FFF2-40B4-BE49-F238E27FC236}">
                    <a16:creationId xmlns:a16="http://schemas.microsoft.com/office/drawing/2014/main" id="{E82EB8C7-CAE2-4BD9-9D31-6A31884F85CF}"/>
                  </a:ext>
                </a:extLst>
              </p:cNvPr>
              <p:cNvCxnSpPr>
                <a:cxnSpLocks/>
              </p:cNvCxnSpPr>
              <p:nvPr/>
            </p:nvCxnSpPr>
            <p:spPr>
              <a:xfrm>
                <a:off x="4453378" y="3797258"/>
                <a:ext cx="135634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5" name="Rett linje 85">
                <a:extLst>
                  <a:ext uri="{FF2B5EF4-FFF2-40B4-BE49-F238E27FC236}">
                    <a16:creationId xmlns:a16="http://schemas.microsoft.com/office/drawing/2014/main" id="{E30FF916-2020-44DC-B9D7-63EB098E40AB}"/>
                  </a:ext>
                </a:extLst>
              </p:cNvPr>
              <p:cNvCxnSpPr>
                <a:cxnSpLocks/>
              </p:cNvCxnSpPr>
              <p:nvPr/>
            </p:nvCxnSpPr>
            <p:spPr>
              <a:xfrm>
                <a:off x="6049237" y="3203907"/>
                <a:ext cx="135634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6" name="Rett linje 92">
                <a:extLst>
                  <a:ext uri="{FF2B5EF4-FFF2-40B4-BE49-F238E27FC236}">
                    <a16:creationId xmlns:a16="http://schemas.microsoft.com/office/drawing/2014/main" id="{F0089C60-AEB0-42FC-B72E-9201855EE323}"/>
                  </a:ext>
                </a:extLst>
              </p:cNvPr>
              <p:cNvCxnSpPr>
                <a:cxnSpLocks/>
              </p:cNvCxnSpPr>
              <p:nvPr/>
            </p:nvCxnSpPr>
            <p:spPr>
              <a:xfrm>
                <a:off x="6049237" y="3408237"/>
                <a:ext cx="135634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7" name="Rett linje 93">
                <a:extLst>
                  <a:ext uri="{FF2B5EF4-FFF2-40B4-BE49-F238E27FC236}">
                    <a16:creationId xmlns:a16="http://schemas.microsoft.com/office/drawing/2014/main" id="{083B477A-C386-45FB-8231-F86CCAA23755}"/>
                  </a:ext>
                </a:extLst>
              </p:cNvPr>
              <p:cNvCxnSpPr>
                <a:cxnSpLocks/>
              </p:cNvCxnSpPr>
              <p:nvPr/>
            </p:nvCxnSpPr>
            <p:spPr>
              <a:xfrm>
                <a:off x="6049237" y="3602655"/>
                <a:ext cx="135634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8" name="Rett linje 94">
                <a:extLst>
                  <a:ext uri="{FF2B5EF4-FFF2-40B4-BE49-F238E27FC236}">
                    <a16:creationId xmlns:a16="http://schemas.microsoft.com/office/drawing/2014/main" id="{1111A720-8433-4F94-8CEA-E424DFE2E6DB}"/>
                  </a:ext>
                </a:extLst>
              </p:cNvPr>
              <p:cNvCxnSpPr>
                <a:cxnSpLocks/>
              </p:cNvCxnSpPr>
              <p:nvPr/>
            </p:nvCxnSpPr>
            <p:spPr>
              <a:xfrm>
                <a:off x="6049237" y="3797258"/>
                <a:ext cx="135634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59" name="Grafikk 11" descr="Sjekkboks avmerket med heldekkende fyll">
                <a:extLst>
                  <a:ext uri="{FF2B5EF4-FFF2-40B4-BE49-F238E27FC236}">
                    <a16:creationId xmlns:a16="http://schemas.microsoft.com/office/drawing/2014/main" id="{7A66102B-F57B-4E6B-8B6D-3A66A718A5D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80481" y="2992967"/>
                <a:ext cx="520434" cy="520435"/>
              </a:xfrm>
              <a:prstGeom prst="rect">
                <a:avLst/>
              </a:prstGeom>
            </p:spPr>
          </p:pic>
          <p:pic>
            <p:nvPicPr>
              <p:cNvPr id="160" name="Grafikk 95" descr="Sjekkboks avmerket med heldekkende fyll">
                <a:extLst>
                  <a:ext uri="{FF2B5EF4-FFF2-40B4-BE49-F238E27FC236}">
                    <a16:creationId xmlns:a16="http://schemas.microsoft.com/office/drawing/2014/main" id="{DAFC0DF8-953B-4661-8280-D18B28B9B04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93615" y="3369151"/>
                <a:ext cx="520434" cy="520435"/>
              </a:xfrm>
              <a:prstGeom prst="rect">
                <a:avLst/>
              </a:prstGeom>
            </p:spPr>
          </p:pic>
        </p:grpSp>
        <p:cxnSp>
          <p:nvCxnSpPr>
            <p:cNvPr id="165" name="Rett linje 35">
              <a:extLst>
                <a:ext uri="{FF2B5EF4-FFF2-40B4-BE49-F238E27FC236}">
                  <a16:creationId xmlns:a16="http://schemas.microsoft.com/office/drawing/2014/main" id="{A793B1C5-4033-4CDF-AA3D-CD2A25334E80}"/>
                </a:ext>
              </a:extLst>
            </p:cNvPr>
            <p:cNvCxnSpPr>
              <a:cxnSpLocks/>
            </p:cNvCxnSpPr>
            <p:nvPr/>
          </p:nvCxnSpPr>
          <p:spPr>
            <a:xfrm>
              <a:off x="5367433" y="2275662"/>
              <a:ext cx="968053"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66" name="Rett linje 35">
              <a:extLst>
                <a:ext uri="{FF2B5EF4-FFF2-40B4-BE49-F238E27FC236}">
                  <a16:creationId xmlns:a16="http://schemas.microsoft.com/office/drawing/2014/main" id="{E5FC5902-47AB-4F6B-96EF-123D44397D89}"/>
                </a:ext>
              </a:extLst>
            </p:cNvPr>
            <p:cNvCxnSpPr>
              <a:cxnSpLocks/>
            </p:cNvCxnSpPr>
            <p:nvPr/>
          </p:nvCxnSpPr>
          <p:spPr>
            <a:xfrm>
              <a:off x="5366727" y="2421239"/>
              <a:ext cx="968053"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67" name="Rett linje 35">
              <a:extLst>
                <a:ext uri="{FF2B5EF4-FFF2-40B4-BE49-F238E27FC236}">
                  <a16:creationId xmlns:a16="http://schemas.microsoft.com/office/drawing/2014/main" id="{BED57FAB-8573-4E78-B59A-C56D962E2BEE}"/>
                </a:ext>
              </a:extLst>
            </p:cNvPr>
            <p:cNvCxnSpPr>
              <a:cxnSpLocks/>
            </p:cNvCxnSpPr>
            <p:nvPr/>
          </p:nvCxnSpPr>
          <p:spPr>
            <a:xfrm>
              <a:off x="5366727" y="2525722"/>
              <a:ext cx="968053" cy="0"/>
            </a:xfrm>
            <a:prstGeom prst="line">
              <a:avLst/>
            </a:prstGeom>
            <a:ln w="19050"/>
          </p:spPr>
          <p:style>
            <a:lnRef idx="1">
              <a:schemeClr val="dk1"/>
            </a:lnRef>
            <a:fillRef idx="0">
              <a:schemeClr val="dk1"/>
            </a:fillRef>
            <a:effectRef idx="0">
              <a:schemeClr val="dk1"/>
            </a:effectRef>
            <a:fontRef idx="minor">
              <a:schemeClr val="tx1"/>
            </a:fontRef>
          </p:style>
        </p:cxnSp>
        <p:pic>
          <p:nvPicPr>
            <p:cNvPr id="170" name="Graphic 169" descr="Bell with solid fill">
              <a:extLst>
                <a:ext uri="{FF2B5EF4-FFF2-40B4-BE49-F238E27FC236}">
                  <a16:creationId xmlns:a16="http://schemas.microsoft.com/office/drawing/2014/main" id="{38643035-9181-41FE-8182-1BE15FF12FA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448277" y="1531718"/>
              <a:ext cx="292894" cy="292894"/>
            </a:xfrm>
            <a:prstGeom prst="rect">
              <a:avLst/>
            </a:prstGeom>
          </p:spPr>
        </p:pic>
        <p:cxnSp>
          <p:nvCxnSpPr>
            <p:cNvPr id="171" name="Rett linje 71">
              <a:extLst>
                <a:ext uri="{FF2B5EF4-FFF2-40B4-BE49-F238E27FC236}">
                  <a16:creationId xmlns:a16="http://schemas.microsoft.com/office/drawing/2014/main" id="{578996E5-C093-4A94-BAF9-CFBD8EBAF54B}"/>
                </a:ext>
              </a:extLst>
            </p:cNvPr>
            <p:cNvCxnSpPr>
              <a:cxnSpLocks/>
            </p:cNvCxnSpPr>
            <p:nvPr/>
          </p:nvCxnSpPr>
          <p:spPr>
            <a:xfrm>
              <a:off x="4395464" y="2071447"/>
              <a:ext cx="1940022" cy="0"/>
            </a:xfrm>
            <a:prstGeom prst="line">
              <a:avLst/>
            </a:prstGeom>
            <a:ln w="762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3" name="Rett linje 35">
              <a:extLst>
                <a:ext uri="{FF2B5EF4-FFF2-40B4-BE49-F238E27FC236}">
                  <a16:creationId xmlns:a16="http://schemas.microsoft.com/office/drawing/2014/main" id="{9E6E2CAB-92E8-431B-9254-3B4ABB979D1C}"/>
                </a:ext>
              </a:extLst>
            </p:cNvPr>
            <p:cNvCxnSpPr>
              <a:cxnSpLocks/>
            </p:cNvCxnSpPr>
            <p:nvPr/>
          </p:nvCxnSpPr>
          <p:spPr>
            <a:xfrm>
              <a:off x="4446707" y="2275662"/>
              <a:ext cx="821979" cy="0"/>
            </a:xfrm>
            <a:prstGeom prst="line">
              <a:avLst/>
            </a:prstGeom>
            <a:ln w="19050"/>
          </p:spPr>
          <p:style>
            <a:lnRef idx="1">
              <a:schemeClr val="dk1"/>
            </a:lnRef>
            <a:fillRef idx="0">
              <a:schemeClr val="dk1"/>
            </a:fillRef>
            <a:effectRef idx="0">
              <a:schemeClr val="dk1"/>
            </a:effectRef>
            <a:fontRef idx="minor">
              <a:schemeClr val="tx1"/>
            </a:fontRef>
          </p:style>
        </p:cxnSp>
        <p:pic>
          <p:nvPicPr>
            <p:cNvPr id="187" name="Graphic 186" descr="Bar chart with solid fill">
              <a:extLst>
                <a:ext uri="{FF2B5EF4-FFF2-40B4-BE49-F238E27FC236}">
                  <a16:creationId xmlns:a16="http://schemas.microsoft.com/office/drawing/2014/main" id="{EAB1E11F-C945-4FB1-B17A-84C10822EBF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717293" y="3356077"/>
              <a:ext cx="485783" cy="485784"/>
            </a:xfrm>
            <a:prstGeom prst="rect">
              <a:avLst/>
            </a:prstGeom>
          </p:spPr>
        </p:pic>
        <p:cxnSp>
          <p:nvCxnSpPr>
            <p:cNvPr id="278" name="Rett linje 35">
              <a:extLst>
                <a:ext uri="{FF2B5EF4-FFF2-40B4-BE49-F238E27FC236}">
                  <a16:creationId xmlns:a16="http://schemas.microsoft.com/office/drawing/2014/main" id="{0748FCAD-3550-4246-AA0E-93A30309E750}"/>
                </a:ext>
              </a:extLst>
            </p:cNvPr>
            <p:cNvCxnSpPr>
              <a:cxnSpLocks/>
            </p:cNvCxnSpPr>
            <p:nvPr/>
          </p:nvCxnSpPr>
          <p:spPr>
            <a:xfrm>
              <a:off x="4435821" y="2397162"/>
              <a:ext cx="82197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79" name="Rett linje 35">
              <a:extLst>
                <a:ext uri="{FF2B5EF4-FFF2-40B4-BE49-F238E27FC236}">
                  <a16:creationId xmlns:a16="http://schemas.microsoft.com/office/drawing/2014/main" id="{30E53ECD-6731-4926-8392-E3CF2F380F9E}"/>
                </a:ext>
              </a:extLst>
            </p:cNvPr>
            <p:cNvCxnSpPr>
              <a:cxnSpLocks/>
            </p:cNvCxnSpPr>
            <p:nvPr/>
          </p:nvCxnSpPr>
          <p:spPr>
            <a:xfrm>
              <a:off x="4446707" y="2525722"/>
              <a:ext cx="821979"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280" name="Group 279">
              <a:extLst>
                <a:ext uri="{FF2B5EF4-FFF2-40B4-BE49-F238E27FC236}">
                  <a16:creationId xmlns:a16="http://schemas.microsoft.com/office/drawing/2014/main" id="{F4E9950C-8AB4-4EE5-ACC5-C2CFB9DC7B2E}"/>
                </a:ext>
              </a:extLst>
            </p:cNvPr>
            <p:cNvGrpSpPr/>
            <p:nvPr/>
          </p:nvGrpSpPr>
          <p:grpSpPr>
            <a:xfrm>
              <a:off x="6789558" y="1975703"/>
              <a:ext cx="1245135" cy="743766"/>
              <a:chOff x="8960060" y="5435936"/>
              <a:chExt cx="1784946" cy="1334900"/>
            </a:xfrm>
          </p:grpSpPr>
          <p:sp>
            <p:nvSpPr>
              <p:cNvPr id="281" name="Rektangel: avrundede hjørner 57">
                <a:extLst>
                  <a:ext uri="{FF2B5EF4-FFF2-40B4-BE49-F238E27FC236}">
                    <a16:creationId xmlns:a16="http://schemas.microsoft.com/office/drawing/2014/main" id="{A2D2350E-0F55-48F5-A576-D2C8BA364C6D}"/>
                  </a:ext>
                </a:extLst>
              </p:cNvPr>
              <p:cNvSpPr>
                <a:spLocks noChangeAspect="1"/>
              </p:cNvSpPr>
              <p:nvPr/>
            </p:nvSpPr>
            <p:spPr>
              <a:xfrm>
                <a:off x="8960060" y="5435936"/>
                <a:ext cx="1784946" cy="1334900"/>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cxnSp>
            <p:nvCxnSpPr>
              <p:cNvPr id="282" name="Rett linje 70">
                <a:extLst>
                  <a:ext uri="{FF2B5EF4-FFF2-40B4-BE49-F238E27FC236}">
                    <a16:creationId xmlns:a16="http://schemas.microsoft.com/office/drawing/2014/main" id="{916DF09E-8696-4538-950D-21EAAF5BA112}"/>
                  </a:ext>
                </a:extLst>
              </p:cNvPr>
              <p:cNvCxnSpPr>
                <a:cxnSpLocks/>
              </p:cNvCxnSpPr>
              <p:nvPr/>
            </p:nvCxnSpPr>
            <p:spPr>
              <a:xfrm flipV="1">
                <a:off x="9204859" y="5720617"/>
                <a:ext cx="0" cy="898529"/>
              </a:xfrm>
              <a:prstGeom prst="line">
                <a:avLst/>
              </a:prstGeom>
              <a:ln/>
            </p:spPr>
            <p:style>
              <a:lnRef idx="1">
                <a:schemeClr val="dk1"/>
              </a:lnRef>
              <a:fillRef idx="0">
                <a:schemeClr val="dk1"/>
              </a:fillRef>
              <a:effectRef idx="0">
                <a:schemeClr val="dk1"/>
              </a:effectRef>
              <a:fontRef idx="minor">
                <a:schemeClr val="tx1"/>
              </a:fontRef>
            </p:style>
          </p:cxnSp>
          <p:cxnSp>
            <p:nvCxnSpPr>
              <p:cNvPr id="283" name="Rett linje 70">
                <a:extLst>
                  <a:ext uri="{FF2B5EF4-FFF2-40B4-BE49-F238E27FC236}">
                    <a16:creationId xmlns:a16="http://schemas.microsoft.com/office/drawing/2014/main" id="{871CF0E9-EF4E-4568-A682-49FE23085ED7}"/>
                  </a:ext>
                </a:extLst>
              </p:cNvPr>
              <p:cNvCxnSpPr>
                <a:cxnSpLocks/>
              </p:cNvCxnSpPr>
              <p:nvPr/>
            </p:nvCxnSpPr>
            <p:spPr>
              <a:xfrm flipV="1">
                <a:off x="9385058" y="6002740"/>
                <a:ext cx="0" cy="607965"/>
              </a:xfrm>
              <a:prstGeom prst="line">
                <a:avLst/>
              </a:prstGeom>
              <a:ln w="98425">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284" name="Rett linje 70">
                <a:extLst>
                  <a:ext uri="{FF2B5EF4-FFF2-40B4-BE49-F238E27FC236}">
                    <a16:creationId xmlns:a16="http://schemas.microsoft.com/office/drawing/2014/main" id="{2FCF7438-8F29-4342-B673-D3A0DD5521C4}"/>
                  </a:ext>
                </a:extLst>
              </p:cNvPr>
              <p:cNvCxnSpPr>
                <a:cxnSpLocks/>
              </p:cNvCxnSpPr>
              <p:nvPr/>
            </p:nvCxnSpPr>
            <p:spPr>
              <a:xfrm flipV="1">
                <a:off x="9546633" y="5794842"/>
                <a:ext cx="0" cy="809506"/>
              </a:xfrm>
              <a:prstGeom prst="line">
                <a:avLst/>
              </a:prstGeom>
              <a:ln w="98425">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285" name="Rett linje 70">
                <a:extLst>
                  <a:ext uri="{FF2B5EF4-FFF2-40B4-BE49-F238E27FC236}">
                    <a16:creationId xmlns:a16="http://schemas.microsoft.com/office/drawing/2014/main" id="{61CE7E2E-CDC3-46E8-AF8E-4843A6C0CCC8}"/>
                  </a:ext>
                </a:extLst>
              </p:cNvPr>
              <p:cNvCxnSpPr>
                <a:cxnSpLocks/>
              </p:cNvCxnSpPr>
              <p:nvPr/>
            </p:nvCxnSpPr>
            <p:spPr>
              <a:xfrm flipV="1">
                <a:off x="9924199" y="6210867"/>
                <a:ext cx="0" cy="388567"/>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286" name="Rett linje 70">
                <a:extLst>
                  <a:ext uri="{FF2B5EF4-FFF2-40B4-BE49-F238E27FC236}">
                    <a16:creationId xmlns:a16="http://schemas.microsoft.com/office/drawing/2014/main" id="{D38ADB8E-26FF-4ED4-9912-0110D1EFDA1A}"/>
                  </a:ext>
                </a:extLst>
              </p:cNvPr>
              <p:cNvCxnSpPr>
                <a:cxnSpLocks/>
              </p:cNvCxnSpPr>
              <p:nvPr/>
            </p:nvCxnSpPr>
            <p:spPr>
              <a:xfrm flipV="1">
                <a:off x="9760810" y="5717814"/>
                <a:ext cx="0" cy="881620"/>
              </a:xfrm>
              <a:prstGeom prst="line">
                <a:avLst/>
              </a:prstGeom>
              <a:ln w="10160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287" name="Rett linje 70">
                <a:extLst>
                  <a:ext uri="{FF2B5EF4-FFF2-40B4-BE49-F238E27FC236}">
                    <a16:creationId xmlns:a16="http://schemas.microsoft.com/office/drawing/2014/main" id="{F5990CE4-3623-4C7C-A1AE-EB26EFCD33D7}"/>
                  </a:ext>
                </a:extLst>
              </p:cNvPr>
              <p:cNvCxnSpPr>
                <a:cxnSpLocks/>
              </p:cNvCxnSpPr>
              <p:nvPr/>
            </p:nvCxnSpPr>
            <p:spPr>
              <a:xfrm flipV="1">
                <a:off x="10345041" y="5896294"/>
                <a:ext cx="0" cy="703139"/>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288" name="Rett linje 70">
                <a:extLst>
                  <a:ext uri="{FF2B5EF4-FFF2-40B4-BE49-F238E27FC236}">
                    <a16:creationId xmlns:a16="http://schemas.microsoft.com/office/drawing/2014/main" id="{5E91B767-A0BD-470B-9FB4-DC5695E95428}"/>
                  </a:ext>
                </a:extLst>
              </p:cNvPr>
              <p:cNvCxnSpPr>
                <a:cxnSpLocks/>
              </p:cNvCxnSpPr>
              <p:nvPr/>
            </p:nvCxnSpPr>
            <p:spPr>
              <a:xfrm flipV="1">
                <a:off x="10189168" y="5896294"/>
                <a:ext cx="0" cy="708055"/>
              </a:xfrm>
              <a:prstGeom prst="line">
                <a:avLst/>
              </a:prstGeom>
              <a:ln w="92075">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289" name="Rett linje 70">
                <a:extLst>
                  <a:ext uri="{FF2B5EF4-FFF2-40B4-BE49-F238E27FC236}">
                    <a16:creationId xmlns:a16="http://schemas.microsoft.com/office/drawing/2014/main" id="{1591D97B-F632-4977-AD48-68F98054DBC0}"/>
                  </a:ext>
                </a:extLst>
              </p:cNvPr>
              <p:cNvCxnSpPr>
                <a:cxnSpLocks/>
              </p:cNvCxnSpPr>
              <p:nvPr/>
            </p:nvCxnSpPr>
            <p:spPr>
              <a:xfrm>
                <a:off x="9204859" y="6598073"/>
                <a:ext cx="1363819" cy="0"/>
              </a:xfrm>
              <a:prstGeom prst="line">
                <a:avLst/>
              </a:prstGeom>
              <a:ln/>
            </p:spPr>
            <p:style>
              <a:lnRef idx="1">
                <a:schemeClr val="dk1"/>
              </a:lnRef>
              <a:fillRef idx="0">
                <a:schemeClr val="dk1"/>
              </a:fillRef>
              <a:effectRef idx="0">
                <a:schemeClr val="dk1"/>
              </a:effectRef>
              <a:fontRef idx="minor">
                <a:schemeClr val="tx1"/>
              </a:fontRef>
            </p:style>
          </p:cxnSp>
        </p:grpSp>
      </p:grpSp>
      <p:sp>
        <p:nvSpPr>
          <p:cNvPr id="426" name="Tittel 50">
            <a:extLst>
              <a:ext uri="{FF2B5EF4-FFF2-40B4-BE49-F238E27FC236}">
                <a16:creationId xmlns:a16="http://schemas.microsoft.com/office/drawing/2014/main" id="{9E6ED8DE-5753-4C05-964D-50F0072C8456}"/>
              </a:ext>
            </a:extLst>
          </p:cNvPr>
          <p:cNvSpPr>
            <a:spLocks noGrp="1"/>
          </p:cNvSpPr>
          <p:nvPr>
            <p:ph type="title"/>
          </p:nvPr>
        </p:nvSpPr>
        <p:spPr>
          <a:xfrm>
            <a:off x="846091" y="480165"/>
            <a:ext cx="10515600" cy="851941"/>
          </a:xfrm>
        </p:spPr>
        <p:txBody>
          <a:bodyPr>
            <a:normAutofit/>
          </a:bodyPr>
          <a:lstStyle/>
          <a:p>
            <a:pPr algn="ctr"/>
            <a:r>
              <a:rPr lang="nb-NO" dirty="0"/>
              <a:t>360</a:t>
            </a:r>
            <a:r>
              <a:rPr lang="nb-NO" dirty="0">
                <a:latin typeface="Times New Roman" panose="02020603050405020304" pitchFamily="18" charset="0"/>
                <a:cs typeface="Times New Roman" panose="02020603050405020304" pitchFamily="18" charset="0"/>
              </a:rPr>
              <a:t>°</a:t>
            </a:r>
            <a:r>
              <a:rPr lang="nb-NO" dirty="0"/>
              <a:t> Kundebilde</a:t>
            </a:r>
            <a:endParaRPr lang="en-US" dirty="0"/>
          </a:p>
        </p:txBody>
      </p:sp>
      <p:grpSp>
        <p:nvGrpSpPr>
          <p:cNvPr id="8" name="Group 7">
            <a:extLst>
              <a:ext uri="{FF2B5EF4-FFF2-40B4-BE49-F238E27FC236}">
                <a16:creationId xmlns:a16="http://schemas.microsoft.com/office/drawing/2014/main" id="{3F802E4D-C9D3-468D-BA9E-8CB4F7FED44C}"/>
              </a:ext>
            </a:extLst>
          </p:cNvPr>
          <p:cNvGrpSpPr/>
          <p:nvPr/>
        </p:nvGrpSpPr>
        <p:grpSpPr>
          <a:xfrm>
            <a:off x="590092" y="4977637"/>
            <a:ext cx="2293124" cy="1560773"/>
            <a:chOff x="503395" y="4486048"/>
            <a:chExt cx="2293124" cy="1560773"/>
          </a:xfrm>
        </p:grpSpPr>
        <p:grpSp>
          <p:nvGrpSpPr>
            <p:cNvPr id="489" name="Group 488">
              <a:extLst>
                <a:ext uri="{FF2B5EF4-FFF2-40B4-BE49-F238E27FC236}">
                  <a16:creationId xmlns:a16="http://schemas.microsoft.com/office/drawing/2014/main" id="{862418E6-17B1-4914-96F3-27B817043CA7}"/>
                </a:ext>
              </a:extLst>
            </p:cNvPr>
            <p:cNvGrpSpPr/>
            <p:nvPr/>
          </p:nvGrpSpPr>
          <p:grpSpPr>
            <a:xfrm>
              <a:off x="993491" y="4486048"/>
              <a:ext cx="1281940" cy="1220988"/>
              <a:chOff x="583629" y="3964430"/>
              <a:chExt cx="1281940" cy="1220988"/>
            </a:xfrm>
          </p:grpSpPr>
          <p:grpSp>
            <p:nvGrpSpPr>
              <p:cNvPr id="459" name="Gruppe 25">
                <a:extLst>
                  <a:ext uri="{FF2B5EF4-FFF2-40B4-BE49-F238E27FC236}">
                    <a16:creationId xmlns:a16="http://schemas.microsoft.com/office/drawing/2014/main" id="{BEE70B0F-AFD2-4C9B-8A36-54B704D005B2}"/>
                  </a:ext>
                </a:extLst>
              </p:cNvPr>
              <p:cNvGrpSpPr/>
              <p:nvPr/>
            </p:nvGrpSpPr>
            <p:grpSpPr>
              <a:xfrm>
                <a:off x="583629" y="3964430"/>
                <a:ext cx="1281940" cy="1220988"/>
                <a:chOff x="3686623" y="4754761"/>
                <a:chExt cx="659684" cy="618942"/>
              </a:xfrm>
              <a:solidFill>
                <a:schemeClr val="bg1"/>
              </a:solidFill>
            </p:grpSpPr>
            <p:pic>
              <p:nvPicPr>
                <p:cNvPr id="460" name="Grafikk 18" descr="Brukere">
                  <a:extLst>
                    <a:ext uri="{FF2B5EF4-FFF2-40B4-BE49-F238E27FC236}">
                      <a16:creationId xmlns:a16="http://schemas.microsoft.com/office/drawing/2014/main" id="{7EB85A5B-E749-4386-A504-E6E898E3976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764928" y="4793701"/>
                  <a:ext cx="541062" cy="541062"/>
                </a:xfrm>
                <a:prstGeom prst="rect">
                  <a:avLst/>
                </a:prstGeom>
              </p:spPr>
            </p:pic>
            <p:sp>
              <p:nvSpPr>
                <p:cNvPr id="461" name="Ellipse 51">
                  <a:extLst>
                    <a:ext uri="{FF2B5EF4-FFF2-40B4-BE49-F238E27FC236}">
                      <a16:creationId xmlns:a16="http://schemas.microsoft.com/office/drawing/2014/main" id="{4C311D1F-B177-43FE-98A2-ADB0C79E426A}"/>
                    </a:ext>
                  </a:extLst>
                </p:cNvPr>
                <p:cNvSpPr/>
                <p:nvPr/>
              </p:nvSpPr>
              <p:spPr>
                <a:xfrm>
                  <a:off x="3686623" y="4754761"/>
                  <a:ext cx="659684" cy="618942"/>
                </a:xfrm>
                <a:prstGeom prst="ellipse">
                  <a:avLst/>
                </a:prstGeom>
                <a:grp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pic>
            <p:nvPicPr>
              <p:cNvPr id="480" name="Grafikk 52" descr="Dagskalender">
                <a:extLst>
                  <a:ext uri="{FF2B5EF4-FFF2-40B4-BE49-F238E27FC236}">
                    <a16:creationId xmlns:a16="http://schemas.microsoft.com/office/drawing/2014/main" id="{8738BFD7-DDC9-4A26-A324-C0938392CF55}"/>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10998" y="4037887"/>
                <a:ext cx="1058194" cy="1058194"/>
              </a:xfrm>
              <a:prstGeom prst="rect">
                <a:avLst/>
              </a:prstGeom>
            </p:spPr>
          </p:pic>
        </p:grpSp>
        <p:sp>
          <p:nvSpPr>
            <p:cNvPr id="502" name="TekstSylinder 48">
              <a:extLst>
                <a:ext uri="{FF2B5EF4-FFF2-40B4-BE49-F238E27FC236}">
                  <a16:creationId xmlns:a16="http://schemas.microsoft.com/office/drawing/2014/main" id="{C0DF5834-9482-462F-B667-F03EA545A678}"/>
                </a:ext>
              </a:extLst>
            </p:cNvPr>
            <p:cNvSpPr txBox="1"/>
            <p:nvPr/>
          </p:nvSpPr>
          <p:spPr>
            <a:xfrm>
              <a:off x="503395" y="5677489"/>
              <a:ext cx="2293124" cy="369332"/>
            </a:xfrm>
            <a:prstGeom prst="rect">
              <a:avLst/>
            </a:prstGeom>
            <a:noFill/>
          </p:spPr>
          <p:txBody>
            <a:bodyPr wrap="square" rtlCol="0">
              <a:spAutoFit/>
            </a:bodyPr>
            <a:lstStyle/>
            <a:p>
              <a:pPr algn="ctr"/>
              <a:r>
                <a:rPr lang="nb-NO" dirty="0"/>
                <a:t>Kalender</a:t>
              </a:r>
              <a:endParaRPr lang="en-US" dirty="0"/>
            </a:p>
          </p:txBody>
        </p:sp>
      </p:grpSp>
      <p:grpSp>
        <p:nvGrpSpPr>
          <p:cNvPr id="6" name="Group 5">
            <a:extLst>
              <a:ext uri="{FF2B5EF4-FFF2-40B4-BE49-F238E27FC236}">
                <a16:creationId xmlns:a16="http://schemas.microsoft.com/office/drawing/2014/main" id="{410EBB3E-2CB8-458A-9B55-BCD40A319450}"/>
              </a:ext>
            </a:extLst>
          </p:cNvPr>
          <p:cNvGrpSpPr/>
          <p:nvPr/>
        </p:nvGrpSpPr>
        <p:grpSpPr>
          <a:xfrm>
            <a:off x="1068896" y="2952980"/>
            <a:ext cx="2293124" cy="1594200"/>
            <a:chOff x="908724" y="2457816"/>
            <a:chExt cx="2293124" cy="1594200"/>
          </a:xfrm>
        </p:grpSpPr>
        <p:grpSp>
          <p:nvGrpSpPr>
            <p:cNvPr id="490" name="Group 489">
              <a:extLst>
                <a:ext uri="{FF2B5EF4-FFF2-40B4-BE49-F238E27FC236}">
                  <a16:creationId xmlns:a16="http://schemas.microsoft.com/office/drawing/2014/main" id="{B62585F4-1249-4E54-A250-F7F83669BBAE}"/>
                </a:ext>
              </a:extLst>
            </p:cNvPr>
            <p:cNvGrpSpPr/>
            <p:nvPr/>
          </p:nvGrpSpPr>
          <p:grpSpPr>
            <a:xfrm>
              <a:off x="1457500" y="2831028"/>
              <a:ext cx="1281940" cy="1220988"/>
              <a:chOff x="1200159" y="2168870"/>
              <a:chExt cx="1281940" cy="1220988"/>
            </a:xfrm>
          </p:grpSpPr>
          <p:grpSp>
            <p:nvGrpSpPr>
              <p:cNvPr id="463" name="Gruppe 25">
                <a:extLst>
                  <a:ext uri="{FF2B5EF4-FFF2-40B4-BE49-F238E27FC236}">
                    <a16:creationId xmlns:a16="http://schemas.microsoft.com/office/drawing/2014/main" id="{165D8B23-9315-410D-9FEE-6F6741837290}"/>
                  </a:ext>
                </a:extLst>
              </p:cNvPr>
              <p:cNvGrpSpPr/>
              <p:nvPr/>
            </p:nvGrpSpPr>
            <p:grpSpPr>
              <a:xfrm>
                <a:off x="1200159" y="2168870"/>
                <a:ext cx="1281940" cy="1220988"/>
                <a:chOff x="3686623" y="4754761"/>
                <a:chExt cx="659684" cy="618942"/>
              </a:xfrm>
              <a:solidFill>
                <a:schemeClr val="bg1"/>
              </a:solidFill>
            </p:grpSpPr>
            <p:pic>
              <p:nvPicPr>
                <p:cNvPr id="464" name="Grafikk 18" descr="Brukere">
                  <a:extLst>
                    <a:ext uri="{FF2B5EF4-FFF2-40B4-BE49-F238E27FC236}">
                      <a16:creationId xmlns:a16="http://schemas.microsoft.com/office/drawing/2014/main" id="{4784B50C-7D93-4EBF-A3B1-59C14C5666A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764928" y="4793701"/>
                  <a:ext cx="541062" cy="541062"/>
                </a:xfrm>
                <a:prstGeom prst="rect">
                  <a:avLst/>
                </a:prstGeom>
              </p:spPr>
            </p:pic>
            <p:sp>
              <p:nvSpPr>
                <p:cNvPr id="465" name="Ellipse 51">
                  <a:extLst>
                    <a:ext uri="{FF2B5EF4-FFF2-40B4-BE49-F238E27FC236}">
                      <a16:creationId xmlns:a16="http://schemas.microsoft.com/office/drawing/2014/main" id="{BEF26222-B35F-4EE6-B2B3-0DD06F77109D}"/>
                    </a:ext>
                  </a:extLst>
                </p:cNvPr>
                <p:cNvSpPr/>
                <p:nvPr/>
              </p:nvSpPr>
              <p:spPr>
                <a:xfrm>
                  <a:off x="3686623" y="4754761"/>
                  <a:ext cx="659684" cy="618942"/>
                </a:xfrm>
                <a:prstGeom prst="ellipse">
                  <a:avLst/>
                </a:prstGeom>
                <a:grp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pic>
            <p:nvPicPr>
              <p:cNvPr id="478" name="Grafikk 39" descr="Presentasjon med organisasjonskart">
                <a:extLst>
                  <a:ext uri="{FF2B5EF4-FFF2-40B4-BE49-F238E27FC236}">
                    <a16:creationId xmlns:a16="http://schemas.microsoft.com/office/drawing/2014/main" id="{7F786924-7D3B-461C-8406-181976252268}"/>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330111" y="2285149"/>
                <a:ext cx="998423" cy="998423"/>
              </a:xfrm>
              <a:prstGeom prst="rect">
                <a:avLst/>
              </a:prstGeom>
            </p:spPr>
          </p:pic>
        </p:grpSp>
        <p:sp>
          <p:nvSpPr>
            <p:cNvPr id="503" name="TekstSylinder 48">
              <a:extLst>
                <a:ext uri="{FF2B5EF4-FFF2-40B4-BE49-F238E27FC236}">
                  <a16:creationId xmlns:a16="http://schemas.microsoft.com/office/drawing/2014/main" id="{FE2B48DB-0BB0-4E86-AB27-9C4191B0CE0B}"/>
                </a:ext>
              </a:extLst>
            </p:cNvPr>
            <p:cNvSpPr txBox="1"/>
            <p:nvPr/>
          </p:nvSpPr>
          <p:spPr>
            <a:xfrm>
              <a:off x="908724" y="2457816"/>
              <a:ext cx="2293124" cy="369332"/>
            </a:xfrm>
            <a:prstGeom prst="rect">
              <a:avLst/>
            </a:prstGeom>
            <a:noFill/>
          </p:spPr>
          <p:txBody>
            <a:bodyPr wrap="square" rtlCol="0">
              <a:spAutoFit/>
            </a:bodyPr>
            <a:lstStyle/>
            <a:p>
              <a:pPr algn="ctr"/>
              <a:r>
                <a:rPr lang="nb-NO" dirty="0"/>
                <a:t>Prosjekt</a:t>
              </a:r>
              <a:endParaRPr lang="en-US" dirty="0"/>
            </a:p>
          </p:txBody>
        </p:sp>
      </p:grpSp>
      <p:grpSp>
        <p:nvGrpSpPr>
          <p:cNvPr id="4" name="Group 3">
            <a:extLst>
              <a:ext uri="{FF2B5EF4-FFF2-40B4-BE49-F238E27FC236}">
                <a16:creationId xmlns:a16="http://schemas.microsoft.com/office/drawing/2014/main" id="{99A08AAF-FDF1-441D-8599-8062495BEA19}"/>
              </a:ext>
            </a:extLst>
          </p:cNvPr>
          <p:cNvGrpSpPr/>
          <p:nvPr/>
        </p:nvGrpSpPr>
        <p:grpSpPr>
          <a:xfrm>
            <a:off x="2382917" y="1827880"/>
            <a:ext cx="2293124" cy="1549258"/>
            <a:chOff x="2314019" y="1085005"/>
            <a:chExt cx="2293124" cy="1549258"/>
          </a:xfrm>
        </p:grpSpPr>
        <p:grpSp>
          <p:nvGrpSpPr>
            <p:cNvPr id="491" name="Group 490">
              <a:extLst>
                <a:ext uri="{FF2B5EF4-FFF2-40B4-BE49-F238E27FC236}">
                  <a16:creationId xmlns:a16="http://schemas.microsoft.com/office/drawing/2014/main" id="{9B847A30-3F13-4FA9-952E-53E5A34AB0DD}"/>
                </a:ext>
              </a:extLst>
            </p:cNvPr>
            <p:cNvGrpSpPr/>
            <p:nvPr/>
          </p:nvGrpSpPr>
          <p:grpSpPr>
            <a:xfrm>
              <a:off x="2848463" y="1413275"/>
              <a:ext cx="1281940" cy="1220988"/>
              <a:chOff x="3369672" y="1253257"/>
              <a:chExt cx="1281940" cy="1220988"/>
            </a:xfrm>
          </p:grpSpPr>
          <p:grpSp>
            <p:nvGrpSpPr>
              <p:cNvPr id="466" name="Gruppe 25">
                <a:extLst>
                  <a:ext uri="{FF2B5EF4-FFF2-40B4-BE49-F238E27FC236}">
                    <a16:creationId xmlns:a16="http://schemas.microsoft.com/office/drawing/2014/main" id="{F4F22661-9B94-415F-AFAA-A4195D9E471C}"/>
                  </a:ext>
                </a:extLst>
              </p:cNvPr>
              <p:cNvGrpSpPr/>
              <p:nvPr/>
            </p:nvGrpSpPr>
            <p:grpSpPr>
              <a:xfrm>
                <a:off x="3369672" y="1253257"/>
                <a:ext cx="1281940" cy="1220988"/>
                <a:chOff x="3686623" y="4754761"/>
                <a:chExt cx="659684" cy="618942"/>
              </a:xfrm>
              <a:solidFill>
                <a:schemeClr val="bg1"/>
              </a:solidFill>
            </p:grpSpPr>
            <p:pic>
              <p:nvPicPr>
                <p:cNvPr id="467" name="Grafikk 18" descr="Brukere">
                  <a:extLst>
                    <a:ext uri="{FF2B5EF4-FFF2-40B4-BE49-F238E27FC236}">
                      <a16:creationId xmlns:a16="http://schemas.microsoft.com/office/drawing/2014/main" id="{634D9A9B-068A-4F20-9121-9A4F40C051C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764928" y="4793701"/>
                  <a:ext cx="541062" cy="541062"/>
                </a:xfrm>
                <a:prstGeom prst="rect">
                  <a:avLst/>
                </a:prstGeom>
              </p:spPr>
            </p:pic>
            <p:sp>
              <p:nvSpPr>
                <p:cNvPr id="468" name="Ellipse 51">
                  <a:extLst>
                    <a:ext uri="{FF2B5EF4-FFF2-40B4-BE49-F238E27FC236}">
                      <a16:creationId xmlns:a16="http://schemas.microsoft.com/office/drawing/2014/main" id="{83AB3447-7B81-4BD5-9468-E6261AF5BCAF}"/>
                    </a:ext>
                  </a:extLst>
                </p:cNvPr>
                <p:cNvSpPr/>
                <p:nvPr/>
              </p:nvSpPr>
              <p:spPr>
                <a:xfrm>
                  <a:off x="3686623" y="4754761"/>
                  <a:ext cx="659684" cy="618942"/>
                </a:xfrm>
                <a:prstGeom prst="ellipse">
                  <a:avLst/>
                </a:prstGeom>
                <a:grp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pic>
            <p:nvPicPr>
              <p:cNvPr id="479" name="Grafikk 47" descr="Dokument">
                <a:extLst>
                  <a:ext uri="{FF2B5EF4-FFF2-40B4-BE49-F238E27FC236}">
                    <a16:creationId xmlns:a16="http://schemas.microsoft.com/office/drawing/2014/main" id="{E4C7D384-F0FD-4FF7-8311-C8D52EA44377}"/>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3614225" y="1420291"/>
                <a:ext cx="866654" cy="866654"/>
              </a:xfrm>
              <a:prstGeom prst="rect">
                <a:avLst/>
              </a:prstGeom>
            </p:spPr>
          </p:pic>
        </p:grpSp>
        <p:sp>
          <p:nvSpPr>
            <p:cNvPr id="504" name="TekstSylinder 48">
              <a:extLst>
                <a:ext uri="{FF2B5EF4-FFF2-40B4-BE49-F238E27FC236}">
                  <a16:creationId xmlns:a16="http://schemas.microsoft.com/office/drawing/2014/main" id="{040252AE-B59F-40BF-B8F2-EEDB16C075A1}"/>
                </a:ext>
              </a:extLst>
            </p:cNvPr>
            <p:cNvSpPr txBox="1"/>
            <p:nvPr/>
          </p:nvSpPr>
          <p:spPr>
            <a:xfrm>
              <a:off x="2314019" y="1085005"/>
              <a:ext cx="2293124" cy="369332"/>
            </a:xfrm>
            <a:prstGeom prst="rect">
              <a:avLst/>
            </a:prstGeom>
            <a:noFill/>
          </p:spPr>
          <p:txBody>
            <a:bodyPr wrap="square" rtlCol="0">
              <a:spAutoFit/>
            </a:bodyPr>
            <a:lstStyle/>
            <a:p>
              <a:pPr algn="ctr"/>
              <a:r>
                <a:rPr lang="nb-NO" dirty="0"/>
                <a:t>Dokument</a:t>
              </a:r>
              <a:endParaRPr lang="en-US" dirty="0"/>
            </a:p>
          </p:txBody>
        </p:sp>
      </p:grpSp>
      <p:grpSp>
        <p:nvGrpSpPr>
          <p:cNvPr id="11" name="Group 10">
            <a:extLst>
              <a:ext uri="{FF2B5EF4-FFF2-40B4-BE49-F238E27FC236}">
                <a16:creationId xmlns:a16="http://schemas.microsoft.com/office/drawing/2014/main" id="{3C9B0030-E51F-4341-8C98-D713EA424C0F}"/>
              </a:ext>
            </a:extLst>
          </p:cNvPr>
          <p:cNvGrpSpPr/>
          <p:nvPr/>
        </p:nvGrpSpPr>
        <p:grpSpPr>
          <a:xfrm>
            <a:off x="7588818" y="1790714"/>
            <a:ext cx="2293124" cy="1578215"/>
            <a:chOff x="8639540" y="2384539"/>
            <a:chExt cx="2293124" cy="1578215"/>
          </a:xfrm>
        </p:grpSpPr>
        <p:grpSp>
          <p:nvGrpSpPr>
            <p:cNvPr id="494" name="Group 493">
              <a:extLst>
                <a:ext uri="{FF2B5EF4-FFF2-40B4-BE49-F238E27FC236}">
                  <a16:creationId xmlns:a16="http://schemas.microsoft.com/office/drawing/2014/main" id="{24DFAFAF-E843-43C9-8214-D670B4FE2A0B}"/>
                </a:ext>
              </a:extLst>
            </p:cNvPr>
            <p:cNvGrpSpPr/>
            <p:nvPr/>
          </p:nvGrpSpPr>
          <p:grpSpPr>
            <a:xfrm>
              <a:off x="9080413" y="2741766"/>
              <a:ext cx="1281940" cy="1220988"/>
              <a:chOff x="9198843" y="3052318"/>
              <a:chExt cx="1281940" cy="1220988"/>
            </a:xfrm>
          </p:grpSpPr>
          <p:grpSp>
            <p:nvGrpSpPr>
              <p:cNvPr id="475" name="Gruppe 25">
                <a:extLst>
                  <a:ext uri="{FF2B5EF4-FFF2-40B4-BE49-F238E27FC236}">
                    <a16:creationId xmlns:a16="http://schemas.microsoft.com/office/drawing/2014/main" id="{3CAFCEFD-9B0B-476C-BD04-30541B20FDD5}"/>
                  </a:ext>
                </a:extLst>
              </p:cNvPr>
              <p:cNvGrpSpPr/>
              <p:nvPr/>
            </p:nvGrpSpPr>
            <p:grpSpPr>
              <a:xfrm>
                <a:off x="9198843" y="3052318"/>
                <a:ext cx="1281940" cy="1220988"/>
                <a:chOff x="3686623" y="4754761"/>
                <a:chExt cx="659684" cy="618942"/>
              </a:xfrm>
              <a:solidFill>
                <a:schemeClr val="bg1"/>
              </a:solidFill>
            </p:grpSpPr>
            <p:pic>
              <p:nvPicPr>
                <p:cNvPr id="476" name="Grafikk 18" descr="Brukere">
                  <a:extLst>
                    <a:ext uri="{FF2B5EF4-FFF2-40B4-BE49-F238E27FC236}">
                      <a16:creationId xmlns:a16="http://schemas.microsoft.com/office/drawing/2014/main" id="{194D1E2E-83EF-48B8-9E18-4235FF24164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764928" y="4793701"/>
                  <a:ext cx="541062" cy="541062"/>
                </a:xfrm>
                <a:prstGeom prst="rect">
                  <a:avLst/>
                </a:prstGeom>
              </p:spPr>
            </p:pic>
            <p:sp>
              <p:nvSpPr>
                <p:cNvPr id="477" name="Ellipse 51">
                  <a:extLst>
                    <a:ext uri="{FF2B5EF4-FFF2-40B4-BE49-F238E27FC236}">
                      <a16:creationId xmlns:a16="http://schemas.microsoft.com/office/drawing/2014/main" id="{EDFB528F-5D83-456F-8E27-A6D8AB8D7426}"/>
                    </a:ext>
                  </a:extLst>
                </p:cNvPr>
                <p:cNvSpPr/>
                <p:nvPr/>
              </p:nvSpPr>
              <p:spPr>
                <a:xfrm>
                  <a:off x="3686623" y="4754761"/>
                  <a:ext cx="659684" cy="618942"/>
                </a:xfrm>
                <a:prstGeom prst="ellipse">
                  <a:avLst/>
                </a:prstGeom>
                <a:grp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pic>
            <p:nvPicPr>
              <p:cNvPr id="483" name="Grafikk 18" descr="Brukere">
                <a:extLst>
                  <a:ext uri="{FF2B5EF4-FFF2-40B4-BE49-F238E27FC236}">
                    <a16:creationId xmlns:a16="http://schemas.microsoft.com/office/drawing/2014/main" id="{545AF20B-46E4-4068-BB3B-B1B24CB30DF2}"/>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9369270" y="3179536"/>
                <a:ext cx="984561" cy="984561"/>
              </a:xfrm>
              <a:prstGeom prst="rect">
                <a:avLst/>
              </a:prstGeom>
            </p:spPr>
          </p:pic>
        </p:grpSp>
        <p:sp>
          <p:nvSpPr>
            <p:cNvPr id="505" name="TekstSylinder 48">
              <a:extLst>
                <a:ext uri="{FF2B5EF4-FFF2-40B4-BE49-F238E27FC236}">
                  <a16:creationId xmlns:a16="http://schemas.microsoft.com/office/drawing/2014/main" id="{1B11129A-533B-4656-A2FF-38F103AF8182}"/>
                </a:ext>
              </a:extLst>
            </p:cNvPr>
            <p:cNvSpPr txBox="1"/>
            <p:nvPr/>
          </p:nvSpPr>
          <p:spPr>
            <a:xfrm>
              <a:off x="8639540" y="2384539"/>
              <a:ext cx="2293124" cy="369332"/>
            </a:xfrm>
            <a:prstGeom prst="rect">
              <a:avLst/>
            </a:prstGeom>
            <a:noFill/>
          </p:spPr>
          <p:txBody>
            <a:bodyPr wrap="square" rtlCol="0">
              <a:spAutoFit/>
            </a:bodyPr>
            <a:lstStyle/>
            <a:p>
              <a:pPr algn="ctr"/>
              <a:r>
                <a:rPr lang="nb-NO" dirty="0"/>
                <a:t>Person</a:t>
              </a:r>
              <a:endParaRPr lang="en-US" dirty="0"/>
            </a:p>
          </p:txBody>
        </p:sp>
      </p:grpSp>
      <p:grpSp>
        <p:nvGrpSpPr>
          <p:cNvPr id="10" name="Group 9">
            <a:extLst>
              <a:ext uri="{FF2B5EF4-FFF2-40B4-BE49-F238E27FC236}">
                <a16:creationId xmlns:a16="http://schemas.microsoft.com/office/drawing/2014/main" id="{07B721E0-7DC6-4A90-A88A-3E415930ED10}"/>
              </a:ext>
            </a:extLst>
          </p:cNvPr>
          <p:cNvGrpSpPr/>
          <p:nvPr/>
        </p:nvGrpSpPr>
        <p:grpSpPr>
          <a:xfrm>
            <a:off x="5817678" y="1378016"/>
            <a:ext cx="2293124" cy="1581747"/>
            <a:chOff x="7137865" y="1025683"/>
            <a:chExt cx="2293124" cy="1581747"/>
          </a:xfrm>
        </p:grpSpPr>
        <p:grpSp>
          <p:nvGrpSpPr>
            <p:cNvPr id="493" name="Group 492">
              <a:extLst>
                <a:ext uri="{FF2B5EF4-FFF2-40B4-BE49-F238E27FC236}">
                  <a16:creationId xmlns:a16="http://schemas.microsoft.com/office/drawing/2014/main" id="{B019BA8D-06DE-42F4-B20E-CDA683BB39F5}"/>
                </a:ext>
              </a:extLst>
            </p:cNvPr>
            <p:cNvGrpSpPr/>
            <p:nvPr/>
          </p:nvGrpSpPr>
          <p:grpSpPr>
            <a:xfrm>
              <a:off x="7697791" y="1386442"/>
              <a:ext cx="1281940" cy="1220988"/>
              <a:chOff x="7815182" y="1805863"/>
              <a:chExt cx="1281940" cy="1220988"/>
            </a:xfrm>
          </p:grpSpPr>
          <p:grpSp>
            <p:nvGrpSpPr>
              <p:cNvPr id="472" name="Gruppe 25">
                <a:extLst>
                  <a:ext uri="{FF2B5EF4-FFF2-40B4-BE49-F238E27FC236}">
                    <a16:creationId xmlns:a16="http://schemas.microsoft.com/office/drawing/2014/main" id="{09C40707-14E1-457B-B15D-0D4634EEF4B1}"/>
                  </a:ext>
                </a:extLst>
              </p:cNvPr>
              <p:cNvGrpSpPr/>
              <p:nvPr/>
            </p:nvGrpSpPr>
            <p:grpSpPr>
              <a:xfrm>
                <a:off x="7815182" y="1805863"/>
                <a:ext cx="1281940" cy="1220988"/>
                <a:chOff x="3686623" y="4754761"/>
                <a:chExt cx="659684" cy="618942"/>
              </a:xfrm>
              <a:solidFill>
                <a:schemeClr val="bg1"/>
              </a:solidFill>
            </p:grpSpPr>
            <p:pic>
              <p:nvPicPr>
                <p:cNvPr id="473" name="Grafikk 18" descr="Brukere">
                  <a:extLst>
                    <a:ext uri="{FF2B5EF4-FFF2-40B4-BE49-F238E27FC236}">
                      <a16:creationId xmlns:a16="http://schemas.microsoft.com/office/drawing/2014/main" id="{91C450ED-66BD-4A67-9A7C-7395AB84F03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764928" y="4793701"/>
                  <a:ext cx="541062" cy="541062"/>
                </a:xfrm>
                <a:prstGeom prst="rect">
                  <a:avLst/>
                </a:prstGeom>
              </p:spPr>
            </p:pic>
            <p:sp>
              <p:nvSpPr>
                <p:cNvPr id="474" name="Ellipse 51">
                  <a:extLst>
                    <a:ext uri="{FF2B5EF4-FFF2-40B4-BE49-F238E27FC236}">
                      <a16:creationId xmlns:a16="http://schemas.microsoft.com/office/drawing/2014/main" id="{F4429834-FCD8-44F9-9800-0A34FB997DA6}"/>
                    </a:ext>
                  </a:extLst>
                </p:cNvPr>
                <p:cNvSpPr/>
                <p:nvPr/>
              </p:nvSpPr>
              <p:spPr>
                <a:xfrm>
                  <a:off x="3686623" y="4754761"/>
                  <a:ext cx="659684" cy="618942"/>
                </a:xfrm>
                <a:prstGeom prst="ellipse">
                  <a:avLst/>
                </a:prstGeom>
                <a:grp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pic>
            <p:nvPicPr>
              <p:cNvPr id="482" name="Grafikk 21" descr="Mynter">
                <a:extLst>
                  <a:ext uri="{FF2B5EF4-FFF2-40B4-BE49-F238E27FC236}">
                    <a16:creationId xmlns:a16="http://schemas.microsoft.com/office/drawing/2014/main" id="{88FA1C9C-FA0F-41D2-8E1C-EC6E6500C061}"/>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7996357" y="1960990"/>
                <a:ext cx="910734" cy="910734"/>
              </a:xfrm>
              <a:prstGeom prst="rect">
                <a:avLst/>
              </a:prstGeom>
            </p:spPr>
          </p:pic>
        </p:grpSp>
        <p:sp>
          <p:nvSpPr>
            <p:cNvPr id="507" name="TekstSylinder 48">
              <a:extLst>
                <a:ext uri="{FF2B5EF4-FFF2-40B4-BE49-F238E27FC236}">
                  <a16:creationId xmlns:a16="http://schemas.microsoft.com/office/drawing/2014/main" id="{7BA0A6C2-EAE1-4602-9399-C8C7837BF94E}"/>
                </a:ext>
              </a:extLst>
            </p:cNvPr>
            <p:cNvSpPr txBox="1"/>
            <p:nvPr/>
          </p:nvSpPr>
          <p:spPr>
            <a:xfrm>
              <a:off x="7137865" y="1025683"/>
              <a:ext cx="2293124" cy="369332"/>
            </a:xfrm>
            <a:prstGeom prst="rect">
              <a:avLst/>
            </a:prstGeom>
            <a:noFill/>
          </p:spPr>
          <p:txBody>
            <a:bodyPr wrap="square" rtlCol="0">
              <a:spAutoFit/>
            </a:bodyPr>
            <a:lstStyle/>
            <a:p>
              <a:pPr algn="ctr"/>
              <a:r>
                <a:rPr lang="nb-NO" dirty="0"/>
                <a:t>Salg</a:t>
              </a:r>
              <a:endParaRPr lang="en-US" dirty="0"/>
            </a:p>
          </p:txBody>
        </p:sp>
      </p:grpSp>
      <p:grpSp>
        <p:nvGrpSpPr>
          <p:cNvPr id="9" name="Group 8">
            <a:extLst>
              <a:ext uri="{FF2B5EF4-FFF2-40B4-BE49-F238E27FC236}">
                <a16:creationId xmlns:a16="http://schemas.microsoft.com/office/drawing/2014/main" id="{D0B7AC60-7A9E-4480-A6EC-CD938B36917E}"/>
              </a:ext>
            </a:extLst>
          </p:cNvPr>
          <p:cNvGrpSpPr/>
          <p:nvPr/>
        </p:nvGrpSpPr>
        <p:grpSpPr>
          <a:xfrm>
            <a:off x="4126830" y="1368367"/>
            <a:ext cx="2293124" cy="1584613"/>
            <a:chOff x="4813308" y="836190"/>
            <a:chExt cx="2293124" cy="1584613"/>
          </a:xfrm>
        </p:grpSpPr>
        <p:grpSp>
          <p:nvGrpSpPr>
            <p:cNvPr id="492" name="Group 491">
              <a:extLst>
                <a:ext uri="{FF2B5EF4-FFF2-40B4-BE49-F238E27FC236}">
                  <a16:creationId xmlns:a16="http://schemas.microsoft.com/office/drawing/2014/main" id="{DE1BCDCF-298E-4239-9C32-A8879EA9F434}"/>
                </a:ext>
              </a:extLst>
            </p:cNvPr>
            <p:cNvGrpSpPr/>
            <p:nvPr/>
          </p:nvGrpSpPr>
          <p:grpSpPr>
            <a:xfrm>
              <a:off x="5357594" y="1199815"/>
              <a:ext cx="1281940" cy="1220988"/>
              <a:chOff x="5824427" y="1195369"/>
              <a:chExt cx="1281940" cy="1220988"/>
            </a:xfrm>
          </p:grpSpPr>
          <p:grpSp>
            <p:nvGrpSpPr>
              <p:cNvPr id="469" name="Gruppe 25">
                <a:extLst>
                  <a:ext uri="{FF2B5EF4-FFF2-40B4-BE49-F238E27FC236}">
                    <a16:creationId xmlns:a16="http://schemas.microsoft.com/office/drawing/2014/main" id="{B163ADAB-EE98-49E4-A128-14D1C3B079A6}"/>
                  </a:ext>
                </a:extLst>
              </p:cNvPr>
              <p:cNvGrpSpPr/>
              <p:nvPr/>
            </p:nvGrpSpPr>
            <p:grpSpPr>
              <a:xfrm>
                <a:off x="5824427" y="1195369"/>
                <a:ext cx="1281940" cy="1220988"/>
                <a:chOff x="3686623" y="4754761"/>
                <a:chExt cx="659684" cy="618942"/>
              </a:xfrm>
              <a:solidFill>
                <a:schemeClr val="bg1"/>
              </a:solidFill>
            </p:grpSpPr>
            <p:pic>
              <p:nvPicPr>
                <p:cNvPr id="470" name="Grafikk 18" descr="Brukere">
                  <a:extLst>
                    <a:ext uri="{FF2B5EF4-FFF2-40B4-BE49-F238E27FC236}">
                      <a16:creationId xmlns:a16="http://schemas.microsoft.com/office/drawing/2014/main" id="{1E57C0D4-F023-439A-A00B-3A723FFD555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764928" y="4793701"/>
                  <a:ext cx="541062" cy="541062"/>
                </a:xfrm>
                <a:prstGeom prst="rect">
                  <a:avLst/>
                </a:prstGeom>
              </p:spPr>
            </p:pic>
            <p:sp>
              <p:nvSpPr>
                <p:cNvPr id="471" name="Ellipse 51">
                  <a:extLst>
                    <a:ext uri="{FF2B5EF4-FFF2-40B4-BE49-F238E27FC236}">
                      <a16:creationId xmlns:a16="http://schemas.microsoft.com/office/drawing/2014/main" id="{93D9ED6C-265D-4108-AFB6-566BD7995CF5}"/>
                    </a:ext>
                  </a:extLst>
                </p:cNvPr>
                <p:cNvSpPr/>
                <p:nvPr/>
              </p:nvSpPr>
              <p:spPr>
                <a:xfrm>
                  <a:off x="3686623" y="4754761"/>
                  <a:ext cx="659684" cy="618942"/>
                </a:xfrm>
                <a:prstGeom prst="ellipse">
                  <a:avLst/>
                </a:prstGeom>
                <a:grp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pic>
            <p:nvPicPr>
              <p:cNvPr id="481" name="Grafikk 35" descr="By">
                <a:extLst>
                  <a:ext uri="{FF2B5EF4-FFF2-40B4-BE49-F238E27FC236}">
                    <a16:creationId xmlns:a16="http://schemas.microsoft.com/office/drawing/2014/main" id="{E26BA5EC-C238-478D-9E3C-62326C183F4F}"/>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6000929" y="1299942"/>
                <a:ext cx="988570" cy="988570"/>
              </a:xfrm>
              <a:prstGeom prst="rect">
                <a:avLst/>
              </a:prstGeom>
            </p:spPr>
          </p:pic>
        </p:grpSp>
        <p:sp>
          <p:nvSpPr>
            <p:cNvPr id="508" name="TekstSylinder 48">
              <a:extLst>
                <a:ext uri="{FF2B5EF4-FFF2-40B4-BE49-F238E27FC236}">
                  <a16:creationId xmlns:a16="http://schemas.microsoft.com/office/drawing/2014/main" id="{F8985B62-69E4-4D0A-AF9C-C5EAF1DB7F21}"/>
                </a:ext>
              </a:extLst>
            </p:cNvPr>
            <p:cNvSpPr txBox="1"/>
            <p:nvPr/>
          </p:nvSpPr>
          <p:spPr>
            <a:xfrm>
              <a:off x="4813308" y="836190"/>
              <a:ext cx="2293124" cy="369332"/>
            </a:xfrm>
            <a:prstGeom prst="rect">
              <a:avLst/>
            </a:prstGeom>
            <a:noFill/>
          </p:spPr>
          <p:txBody>
            <a:bodyPr wrap="square" rtlCol="0">
              <a:spAutoFit/>
            </a:bodyPr>
            <a:lstStyle/>
            <a:p>
              <a:pPr algn="ctr"/>
              <a:r>
                <a:rPr lang="nb-NO" dirty="0"/>
                <a:t>Kunde</a:t>
              </a:r>
              <a:endParaRPr lang="en-US" dirty="0"/>
            </a:p>
          </p:txBody>
        </p:sp>
      </p:grpSp>
      <p:grpSp>
        <p:nvGrpSpPr>
          <p:cNvPr id="16" name="Group 15">
            <a:extLst>
              <a:ext uri="{FF2B5EF4-FFF2-40B4-BE49-F238E27FC236}">
                <a16:creationId xmlns:a16="http://schemas.microsoft.com/office/drawing/2014/main" id="{F6DDA1A6-9384-4992-8861-96704BB1D0CF}"/>
              </a:ext>
            </a:extLst>
          </p:cNvPr>
          <p:cNvGrpSpPr/>
          <p:nvPr/>
        </p:nvGrpSpPr>
        <p:grpSpPr>
          <a:xfrm>
            <a:off x="8879233" y="3075054"/>
            <a:ext cx="2293124" cy="1591223"/>
            <a:chOff x="9374849" y="3844389"/>
            <a:chExt cx="2293124" cy="1591223"/>
          </a:xfrm>
        </p:grpSpPr>
        <p:grpSp>
          <p:nvGrpSpPr>
            <p:cNvPr id="15" name="Group 14">
              <a:extLst>
                <a:ext uri="{FF2B5EF4-FFF2-40B4-BE49-F238E27FC236}">
                  <a16:creationId xmlns:a16="http://schemas.microsoft.com/office/drawing/2014/main" id="{EFAB75F8-6B05-4E3C-B81A-1B24A4F2762E}"/>
                </a:ext>
              </a:extLst>
            </p:cNvPr>
            <p:cNvGrpSpPr/>
            <p:nvPr/>
          </p:nvGrpSpPr>
          <p:grpSpPr>
            <a:xfrm>
              <a:off x="9374849" y="3844389"/>
              <a:ext cx="2293124" cy="1591223"/>
              <a:chOff x="9374849" y="3844389"/>
              <a:chExt cx="2293124" cy="1591223"/>
            </a:xfrm>
          </p:grpSpPr>
          <p:grpSp>
            <p:nvGrpSpPr>
              <p:cNvPr id="485" name="Gruppe 25">
                <a:extLst>
                  <a:ext uri="{FF2B5EF4-FFF2-40B4-BE49-F238E27FC236}">
                    <a16:creationId xmlns:a16="http://schemas.microsoft.com/office/drawing/2014/main" id="{4E6C1F77-A4DD-484F-B5E8-9343907A1375}"/>
                  </a:ext>
                </a:extLst>
              </p:cNvPr>
              <p:cNvGrpSpPr/>
              <p:nvPr/>
            </p:nvGrpSpPr>
            <p:grpSpPr>
              <a:xfrm>
                <a:off x="9806918" y="4214624"/>
                <a:ext cx="1281940" cy="1220988"/>
                <a:chOff x="3686623" y="4754761"/>
                <a:chExt cx="659684" cy="618942"/>
              </a:xfrm>
              <a:solidFill>
                <a:schemeClr val="bg1"/>
              </a:solidFill>
            </p:grpSpPr>
            <p:pic>
              <p:nvPicPr>
                <p:cNvPr id="486" name="Grafikk 18" descr="Brukere">
                  <a:extLst>
                    <a:ext uri="{FF2B5EF4-FFF2-40B4-BE49-F238E27FC236}">
                      <a16:creationId xmlns:a16="http://schemas.microsoft.com/office/drawing/2014/main" id="{68ADA691-FFD5-4D39-908F-D9592EAC12E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764928" y="4793701"/>
                  <a:ext cx="541062" cy="541062"/>
                </a:xfrm>
                <a:prstGeom prst="rect">
                  <a:avLst/>
                </a:prstGeom>
              </p:spPr>
            </p:pic>
            <p:sp>
              <p:nvSpPr>
                <p:cNvPr id="487" name="Ellipse 51">
                  <a:extLst>
                    <a:ext uri="{FF2B5EF4-FFF2-40B4-BE49-F238E27FC236}">
                      <a16:creationId xmlns:a16="http://schemas.microsoft.com/office/drawing/2014/main" id="{9D2A17F5-57FA-4C2B-8903-2E5AF58A4127}"/>
                    </a:ext>
                  </a:extLst>
                </p:cNvPr>
                <p:cNvSpPr/>
                <p:nvPr/>
              </p:nvSpPr>
              <p:spPr>
                <a:xfrm>
                  <a:off x="3686623" y="4754761"/>
                  <a:ext cx="659684" cy="618942"/>
                </a:xfrm>
                <a:prstGeom prst="ellipse">
                  <a:avLst/>
                </a:prstGeom>
                <a:grp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506" name="TekstSylinder 48">
                <a:extLst>
                  <a:ext uri="{FF2B5EF4-FFF2-40B4-BE49-F238E27FC236}">
                    <a16:creationId xmlns:a16="http://schemas.microsoft.com/office/drawing/2014/main" id="{F89B36B9-BC6C-4636-A6CF-70EF1EC402F4}"/>
                  </a:ext>
                </a:extLst>
              </p:cNvPr>
              <p:cNvSpPr txBox="1"/>
              <p:nvPr/>
            </p:nvSpPr>
            <p:spPr>
              <a:xfrm>
                <a:off x="9374849" y="3844389"/>
                <a:ext cx="2293124" cy="369332"/>
              </a:xfrm>
              <a:prstGeom prst="rect">
                <a:avLst/>
              </a:prstGeom>
              <a:noFill/>
            </p:spPr>
            <p:txBody>
              <a:bodyPr wrap="square" rtlCol="0">
                <a:spAutoFit/>
              </a:bodyPr>
              <a:lstStyle/>
              <a:p>
                <a:pPr algn="ctr"/>
                <a:r>
                  <a:rPr lang="nb-NO" dirty="0"/>
                  <a:t>Sak</a:t>
                </a:r>
                <a:endParaRPr lang="en-US" dirty="0"/>
              </a:p>
            </p:txBody>
          </p:sp>
        </p:grpSp>
        <p:pic>
          <p:nvPicPr>
            <p:cNvPr id="3" name="Graphic 2" descr="Ticket outline">
              <a:extLst>
                <a:ext uri="{FF2B5EF4-FFF2-40B4-BE49-F238E27FC236}">
                  <a16:creationId xmlns:a16="http://schemas.microsoft.com/office/drawing/2014/main" id="{41FC73A9-513A-4BBC-AE39-20A5DBA65707}"/>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rot="1170745">
              <a:off x="9996816" y="4358323"/>
              <a:ext cx="914400" cy="914400"/>
            </a:xfrm>
            <a:prstGeom prst="rect">
              <a:avLst/>
            </a:prstGeom>
          </p:spPr>
        </p:pic>
      </p:grpSp>
      <p:grpSp>
        <p:nvGrpSpPr>
          <p:cNvPr id="39" name="Group 38">
            <a:extLst>
              <a:ext uri="{FF2B5EF4-FFF2-40B4-BE49-F238E27FC236}">
                <a16:creationId xmlns:a16="http://schemas.microsoft.com/office/drawing/2014/main" id="{E24FEA62-C874-4277-843D-52F1C7BB8008}"/>
              </a:ext>
            </a:extLst>
          </p:cNvPr>
          <p:cNvGrpSpPr/>
          <p:nvPr/>
        </p:nvGrpSpPr>
        <p:grpSpPr>
          <a:xfrm>
            <a:off x="9444273" y="4986490"/>
            <a:ext cx="2293124" cy="1556236"/>
            <a:chOff x="9605179" y="4603710"/>
            <a:chExt cx="2293124" cy="1556236"/>
          </a:xfrm>
        </p:grpSpPr>
        <p:grpSp>
          <p:nvGrpSpPr>
            <p:cNvPr id="111" name="Group 110">
              <a:extLst>
                <a:ext uri="{FF2B5EF4-FFF2-40B4-BE49-F238E27FC236}">
                  <a16:creationId xmlns:a16="http://schemas.microsoft.com/office/drawing/2014/main" id="{F4E0A5B3-E546-47CD-A7EA-C09C2E19EF5D}"/>
                </a:ext>
              </a:extLst>
            </p:cNvPr>
            <p:cNvGrpSpPr/>
            <p:nvPr/>
          </p:nvGrpSpPr>
          <p:grpSpPr>
            <a:xfrm>
              <a:off x="9605179" y="4603710"/>
              <a:ext cx="2293124" cy="1556236"/>
              <a:chOff x="9340539" y="4214624"/>
              <a:chExt cx="2293124" cy="1556236"/>
            </a:xfrm>
          </p:grpSpPr>
          <p:grpSp>
            <p:nvGrpSpPr>
              <p:cNvPr id="113" name="Gruppe 25">
                <a:extLst>
                  <a:ext uri="{FF2B5EF4-FFF2-40B4-BE49-F238E27FC236}">
                    <a16:creationId xmlns:a16="http://schemas.microsoft.com/office/drawing/2014/main" id="{9B734571-9AB9-45CC-ACCB-6C267E9580BE}"/>
                  </a:ext>
                </a:extLst>
              </p:cNvPr>
              <p:cNvGrpSpPr/>
              <p:nvPr/>
            </p:nvGrpSpPr>
            <p:grpSpPr>
              <a:xfrm>
                <a:off x="9806918" y="4214624"/>
                <a:ext cx="1281940" cy="1220988"/>
                <a:chOff x="3686623" y="4754761"/>
                <a:chExt cx="659684" cy="618942"/>
              </a:xfrm>
              <a:solidFill>
                <a:schemeClr val="bg1"/>
              </a:solidFill>
            </p:grpSpPr>
            <p:pic>
              <p:nvPicPr>
                <p:cNvPr id="115" name="Grafikk 18" descr="Brukere">
                  <a:extLst>
                    <a:ext uri="{FF2B5EF4-FFF2-40B4-BE49-F238E27FC236}">
                      <a16:creationId xmlns:a16="http://schemas.microsoft.com/office/drawing/2014/main" id="{231D820E-6B78-4562-8A77-A6403C48F17C}"/>
                    </a:ext>
                  </a:extLst>
                </p:cNvPr>
                <p:cNvPicPr>
                  <a:picLocks noChangeAspect="1"/>
                </p:cNvPicPr>
                <p:nvPr/>
              </p:nvPicPr>
              <p:blipFill>
                <a:blip r:embed="rId33">
                  <a:extLst>
                    <a:ext uri="{96DAC541-7B7A-43D3-8B79-37D633B846F1}">
                      <asvg:svgBlip xmlns:asvg="http://schemas.microsoft.com/office/drawing/2016/SVG/main" r:embed="rId18"/>
                    </a:ext>
                  </a:extLst>
                </a:blip>
                <a:stretch>
                  <a:fillRect/>
                </a:stretch>
              </p:blipFill>
              <p:spPr>
                <a:xfrm>
                  <a:off x="3764928" y="4793701"/>
                  <a:ext cx="541062" cy="541062"/>
                </a:xfrm>
                <a:prstGeom prst="rect">
                  <a:avLst/>
                </a:prstGeom>
              </p:spPr>
            </p:pic>
            <p:sp>
              <p:nvSpPr>
                <p:cNvPr id="116" name="Ellipse 51">
                  <a:extLst>
                    <a:ext uri="{FF2B5EF4-FFF2-40B4-BE49-F238E27FC236}">
                      <a16:creationId xmlns:a16="http://schemas.microsoft.com/office/drawing/2014/main" id="{5A691BAC-30CD-4299-852F-AC5ECE28A81E}"/>
                    </a:ext>
                  </a:extLst>
                </p:cNvPr>
                <p:cNvSpPr/>
                <p:nvPr/>
              </p:nvSpPr>
              <p:spPr>
                <a:xfrm>
                  <a:off x="3686623" y="4754761"/>
                  <a:ext cx="659684" cy="618942"/>
                </a:xfrm>
                <a:prstGeom prst="ellipse">
                  <a:avLst/>
                </a:prstGeom>
                <a:grp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114" name="TekstSylinder 48">
                <a:extLst>
                  <a:ext uri="{FF2B5EF4-FFF2-40B4-BE49-F238E27FC236}">
                    <a16:creationId xmlns:a16="http://schemas.microsoft.com/office/drawing/2014/main" id="{38ADE327-FE04-4C30-91A3-B08FA87589C0}"/>
                  </a:ext>
                </a:extLst>
              </p:cNvPr>
              <p:cNvSpPr txBox="1"/>
              <p:nvPr/>
            </p:nvSpPr>
            <p:spPr>
              <a:xfrm>
                <a:off x="9340539" y="5401528"/>
                <a:ext cx="2293124" cy="369332"/>
              </a:xfrm>
              <a:prstGeom prst="rect">
                <a:avLst/>
              </a:prstGeom>
              <a:noFill/>
            </p:spPr>
            <p:txBody>
              <a:bodyPr wrap="square" rtlCol="0">
                <a:spAutoFit/>
              </a:bodyPr>
              <a:lstStyle/>
              <a:p>
                <a:pPr algn="ctr"/>
                <a:r>
                  <a:rPr lang="nb-NO" dirty="0"/>
                  <a:t>Utsendelser</a:t>
                </a:r>
                <a:endParaRPr lang="en-US" dirty="0"/>
              </a:p>
            </p:txBody>
          </p:sp>
        </p:grpSp>
        <p:pic>
          <p:nvPicPr>
            <p:cNvPr id="20" name="Graphic 19" descr="Bullseye outline">
              <a:extLst>
                <a:ext uri="{FF2B5EF4-FFF2-40B4-BE49-F238E27FC236}">
                  <a16:creationId xmlns:a16="http://schemas.microsoft.com/office/drawing/2014/main" id="{F81B22C9-8DD4-4388-B4A4-CCBFE5919064}"/>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10258026" y="4751445"/>
              <a:ext cx="914400" cy="914400"/>
            </a:xfrm>
            <a:prstGeom prst="rect">
              <a:avLst/>
            </a:prstGeom>
          </p:spPr>
        </p:pic>
      </p:grpSp>
    </p:spTree>
    <p:extLst>
      <p:ext uri="{BB962C8B-B14F-4D97-AF65-F5344CB8AC3E}">
        <p14:creationId xmlns:p14="http://schemas.microsoft.com/office/powerpoint/2010/main" val="391783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 presetClass="entr" presetSubtype="4"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 presetClass="entr" presetSubtype="4"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par>
                          <p:cTn id="27" fill="hold">
                            <p:stCondLst>
                              <p:cond delay="2000"/>
                            </p:stCondLst>
                            <p:childTnLst>
                              <p:par>
                                <p:cTn id="28" presetID="2" presetClass="entr" presetSubtype="4"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childTnLst>
                          </p:cTn>
                        </p:par>
                        <p:par>
                          <p:cTn id="32" fill="hold">
                            <p:stCondLst>
                              <p:cond delay="2500"/>
                            </p:stCondLst>
                            <p:childTnLst>
                              <p:par>
                                <p:cTn id="33" presetID="2" presetClass="entr" presetSubtype="4"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par>
                          <p:cTn id="37" fill="hold">
                            <p:stCondLst>
                              <p:cond delay="3000"/>
                            </p:stCondLst>
                            <p:childTnLst>
                              <p:par>
                                <p:cTn id="38" presetID="2" presetClass="entr" presetSubtype="4"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additive="base">
                                        <p:cTn id="40" dur="500" fill="hold"/>
                                        <p:tgtEl>
                                          <p:spTgt spid="16"/>
                                        </p:tgtEl>
                                        <p:attrNameLst>
                                          <p:attrName>ppt_x</p:attrName>
                                        </p:attrNameLst>
                                      </p:cBhvr>
                                      <p:tavLst>
                                        <p:tav tm="0">
                                          <p:val>
                                            <p:strVal val="#ppt_x"/>
                                          </p:val>
                                        </p:tav>
                                        <p:tav tm="100000">
                                          <p:val>
                                            <p:strVal val="#ppt_x"/>
                                          </p:val>
                                        </p:tav>
                                      </p:tavLst>
                                    </p:anim>
                                    <p:anim calcmode="lin" valueType="num">
                                      <p:cBhvr additive="base">
                                        <p:cTn id="41" dur="500" fill="hold"/>
                                        <p:tgtEl>
                                          <p:spTgt spid="16"/>
                                        </p:tgtEl>
                                        <p:attrNameLst>
                                          <p:attrName>ppt_y</p:attrName>
                                        </p:attrNameLst>
                                      </p:cBhvr>
                                      <p:tavLst>
                                        <p:tav tm="0">
                                          <p:val>
                                            <p:strVal val="1+#ppt_h/2"/>
                                          </p:val>
                                        </p:tav>
                                        <p:tav tm="100000">
                                          <p:val>
                                            <p:strVal val="#ppt_y"/>
                                          </p:val>
                                        </p:tav>
                                      </p:tavLst>
                                    </p:anim>
                                  </p:childTnLst>
                                </p:cTn>
                              </p:par>
                            </p:childTnLst>
                          </p:cTn>
                        </p:par>
                        <p:par>
                          <p:cTn id="42" fill="hold">
                            <p:stCondLst>
                              <p:cond delay="3500"/>
                            </p:stCondLst>
                            <p:childTnLst>
                              <p:par>
                                <p:cTn id="43" presetID="2" presetClass="entr" presetSubtype="4" fill="hold" nodeType="afterEffect">
                                  <p:stCondLst>
                                    <p:cond delay="0"/>
                                  </p:stCondLst>
                                  <p:childTnLst>
                                    <p:set>
                                      <p:cBhvr>
                                        <p:cTn id="44" dur="1" fill="hold">
                                          <p:stCondLst>
                                            <p:cond delay="0"/>
                                          </p:stCondLst>
                                        </p:cTn>
                                        <p:tgtEl>
                                          <p:spTgt spid="39"/>
                                        </p:tgtEl>
                                        <p:attrNameLst>
                                          <p:attrName>style.visibility</p:attrName>
                                        </p:attrNameLst>
                                      </p:cBhvr>
                                      <p:to>
                                        <p:strVal val="visible"/>
                                      </p:to>
                                    </p:set>
                                    <p:anim calcmode="lin" valueType="num">
                                      <p:cBhvr additive="base">
                                        <p:cTn id="45" dur="500" fill="hold"/>
                                        <p:tgtEl>
                                          <p:spTgt spid="39"/>
                                        </p:tgtEl>
                                        <p:attrNameLst>
                                          <p:attrName>ppt_x</p:attrName>
                                        </p:attrNameLst>
                                      </p:cBhvr>
                                      <p:tavLst>
                                        <p:tav tm="0">
                                          <p:val>
                                            <p:strVal val="#ppt_x"/>
                                          </p:val>
                                        </p:tav>
                                        <p:tav tm="100000">
                                          <p:val>
                                            <p:strVal val="#ppt_x"/>
                                          </p:val>
                                        </p:tav>
                                      </p:tavLst>
                                    </p:anim>
                                    <p:anim calcmode="lin" valueType="num">
                                      <p:cBhvr additive="base">
                                        <p:cTn id="4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itle 1">
            <a:extLst>
              <a:ext uri="{FF2B5EF4-FFF2-40B4-BE49-F238E27FC236}">
                <a16:creationId xmlns:a16="http://schemas.microsoft.com/office/drawing/2014/main" id="{9EBE4C86-75CB-4223-B0FB-4DCC4E65A06B}"/>
              </a:ext>
            </a:extLst>
          </p:cNvPr>
          <p:cNvSpPr txBox="1">
            <a:spLocks/>
          </p:cNvSpPr>
          <p:nvPr/>
        </p:nvSpPr>
        <p:spPr>
          <a:xfrm>
            <a:off x="398921" y="168681"/>
            <a:ext cx="10515600" cy="851941"/>
          </a:xfrm>
          <a:prstGeom prst="rect">
            <a:avLst/>
          </a:prstGeom>
        </p:spPr>
        <p:txBody>
          <a:bodyPr/>
          <a:lst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err="1">
                <a:ln>
                  <a:noFill/>
                </a:ln>
                <a:solidFill>
                  <a:srgbClr val="005E58"/>
                </a:solidFill>
                <a:effectLst/>
                <a:uLnTx/>
                <a:uFillTx/>
                <a:latin typeface="Arial" panose="020B0604020202020204" pitchFamily="34" charset="0"/>
                <a:ea typeface="+mj-ea"/>
                <a:cs typeface="Arial" panose="020B0604020202020204" pitchFamily="34" charset="0"/>
              </a:rPr>
              <a:t>Leveransen</a:t>
            </a:r>
            <a:r>
              <a:rPr kumimoji="0" lang="en-US" sz="4000" b="1" i="0" u="none" strike="noStrike" kern="1200" cap="none" spc="0" normalizeH="0" baseline="0" noProof="0" dirty="0">
                <a:ln>
                  <a:noFill/>
                </a:ln>
                <a:solidFill>
                  <a:srgbClr val="005E58"/>
                </a:solidFill>
                <a:effectLst/>
                <a:uLnTx/>
                <a:uFillTx/>
                <a:latin typeface="Arial" panose="020B0604020202020204" pitchFamily="34" charset="0"/>
                <a:ea typeface="+mj-ea"/>
                <a:cs typeface="Arial" panose="020B0604020202020204" pitchFamily="34" charset="0"/>
              </a:rPr>
              <a:t> fra SuperOffice </a:t>
            </a:r>
            <a:r>
              <a:rPr kumimoji="0" lang="en-US" sz="4000" b="1" i="0" u="none" strike="noStrike" kern="1200" cap="none" spc="0" normalizeH="0" baseline="0" noProof="0" dirty="0" err="1">
                <a:ln>
                  <a:noFill/>
                </a:ln>
                <a:solidFill>
                  <a:srgbClr val="005E58"/>
                </a:solidFill>
                <a:effectLst/>
                <a:uLnTx/>
                <a:uFillTx/>
                <a:latin typeface="Arial" panose="020B0604020202020204" pitchFamily="34" charset="0"/>
                <a:ea typeface="+mj-ea"/>
                <a:cs typeface="Arial" panose="020B0604020202020204" pitchFamily="34" charset="0"/>
              </a:rPr>
              <a:t>oppsummert</a:t>
            </a:r>
            <a:endParaRPr kumimoji="0" lang="nb-NO" sz="3600" b="1" i="0" u="none" strike="noStrike" kern="1200" cap="none" spc="0" normalizeH="0" baseline="0" noProof="0" dirty="0">
              <a:ln>
                <a:noFill/>
              </a:ln>
              <a:solidFill>
                <a:srgbClr val="005E58"/>
              </a:solidFill>
              <a:effectLst/>
              <a:uLnTx/>
              <a:uFillTx/>
              <a:latin typeface="Arial" panose="020B0604020202020204" pitchFamily="34" charset="0"/>
              <a:ea typeface="+mj-ea"/>
              <a:cs typeface="Arial" panose="020B0604020202020204" pitchFamily="34" charset="0"/>
            </a:endParaRPr>
          </a:p>
        </p:txBody>
      </p:sp>
      <p:sp>
        <p:nvSpPr>
          <p:cNvPr id="139" name="Tekstfelt 19">
            <a:extLst>
              <a:ext uri="{FF2B5EF4-FFF2-40B4-BE49-F238E27FC236}">
                <a16:creationId xmlns:a16="http://schemas.microsoft.com/office/drawing/2014/main" id="{A810A341-87E0-42C1-A66A-7B5CFBA53775}"/>
              </a:ext>
            </a:extLst>
          </p:cNvPr>
          <p:cNvSpPr txBox="1"/>
          <p:nvPr/>
        </p:nvSpPr>
        <p:spPr>
          <a:xfrm>
            <a:off x="379075" y="816076"/>
            <a:ext cx="238398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dirty="0">
                <a:ln>
                  <a:noFill/>
                </a:ln>
                <a:solidFill>
                  <a:srgbClr val="2B2929"/>
                </a:solidFill>
                <a:effectLst/>
                <a:uLnTx/>
                <a:uFillTx/>
                <a:latin typeface="Arial" panose="020B0604020202020204"/>
                <a:ea typeface="+mn-ea"/>
                <a:cs typeface="+mn-cs"/>
              </a:rPr>
              <a:t>Hovedmål og kjerneutfordring</a:t>
            </a:r>
          </a:p>
        </p:txBody>
      </p:sp>
      <p:sp>
        <p:nvSpPr>
          <p:cNvPr id="141" name="Rektangel 20">
            <a:extLst>
              <a:ext uri="{FF2B5EF4-FFF2-40B4-BE49-F238E27FC236}">
                <a16:creationId xmlns:a16="http://schemas.microsoft.com/office/drawing/2014/main" id="{8BB9C533-C247-4B6A-B7DB-E96724C8CFF5}"/>
              </a:ext>
            </a:extLst>
          </p:cNvPr>
          <p:cNvSpPr/>
          <p:nvPr/>
        </p:nvSpPr>
        <p:spPr>
          <a:xfrm>
            <a:off x="404804" y="1098719"/>
            <a:ext cx="4991516" cy="2230268"/>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rPr>
              <a:t>Øke markedsandel fra 10-15% til 30% i løpet av 5 år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rPr>
              <a:t>For å oppnå dette er dere nødt til å effektivisere og strømlinjeforme prosesser for service og support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rPr>
              <a:t>I dag jobber dere i ulike systemer som medfører at dere jobber ineffektivt samt mangler felles rutiner, regler og prosesser </a:t>
            </a:r>
            <a:r>
              <a:rPr kumimoji="0" lang="nb-NO" sz="1050" b="0" i="0" u="none" strike="noStrike" kern="1200" cap="none" spc="0" normalizeH="0" baseline="0" noProof="0" dirty="0" err="1">
                <a:ln>
                  <a:noFill/>
                </a:ln>
                <a:solidFill>
                  <a:srgbClr val="2B2929"/>
                </a:solidFill>
                <a:effectLst/>
                <a:uLnTx/>
                <a:uFillTx/>
                <a:latin typeface="Arial" panose="020B0604020202020204"/>
                <a:ea typeface="+mn-ea"/>
                <a:cs typeface="+mn-cs"/>
              </a:rPr>
              <a:t>mht</a:t>
            </a:r>
            <a:r>
              <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rPr>
              <a:t> sakshåndtering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43" name="Rektangel 21">
            <a:extLst>
              <a:ext uri="{FF2B5EF4-FFF2-40B4-BE49-F238E27FC236}">
                <a16:creationId xmlns:a16="http://schemas.microsoft.com/office/drawing/2014/main" id="{543FF1D3-A1CA-489F-80FC-AA8D8E63EC66}"/>
              </a:ext>
            </a:extLst>
          </p:cNvPr>
          <p:cNvSpPr/>
          <p:nvPr/>
        </p:nvSpPr>
        <p:spPr>
          <a:xfrm>
            <a:off x="6011995" y="1102361"/>
            <a:ext cx="5681663" cy="2234511"/>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marR="0" lvl="0" indent="-88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rPr>
              <a:t>Standardisere prosesser ved å bygge inn arbeidsflyt og ønsket køsystem som beskrevet i kravspesifikasjonen. </a:t>
            </a:r>
          </a:p>
          <a:p>
            <a:pPr marL="88900" marR="0" lvl="0" indent="-88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endParaRPr>
          </a:p>
          <a:p>
            <a:pPr marL="88900" marR="0" lvl="0" indent="-88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rPr>
              <a:t>Mulighet for å legge på prioriteringer, eskaleringsrutiner, pre-definerte maler og automatiske e-poster for saker </a:t>
            </a:r>
          </a:p>
          <a:p>
            <a:pPr marL="88900" marR="0" lvl="0" indent="-88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endParaRPr>
          </a:p>
          <a:p>
            <a:pPr marL="88900" marR="0" lvl="0" indent="-88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rPr>
              <a:t>Rapporter og Dashboards som viser for eksempel feil på utstyr eller antall saker per ansatt </a:t>
            </a:r>
          </a:p>
          <a:p>
            <a:pPr marL="88900" marR="0" lvl="0" indent="-88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endParaRPr>
          </a:p>
          <a:p>
            <a:pPr marL="88900" marR="0" lvl="0" indent="-88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rPr>
              <a:t>Integrasjon mot Business Central og timeføring </a:t>
            </a:r>
          </a:p>
          <a:p>
            <a:pPr marL="88900" marR="0" lvl="0" indent="-88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endParaRPr>
          </a:p>
          <a:p>
            <a:pPr marL="88900" marR="0" lvl="0" indent="-88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rPr>
              <a:t>Redusere antall systemer ved å samle alle saker til support og service på ett sted i en felles CRM-database. </a:t>
            </a:r>
          </a:p>
        </p:txBody>
      </p:sp>
      <p:sp>
        <p:nvSpPr>
          <p:cNvPr id="145" name="Tekstfelt 23">
            <a:extLst>
              <a:ext uri="{FF2B5EF4-FFF2-40B4-BE49-F238E27FC236}">
                <a16:creationId xmlns:a16="http://schemas.microsoft.com/office/drawing/2014/main" id="{837511DC-117C-4023-AF22-AF0C58AA1965}"/>
              </a:ext>
            </a:extLst>
          </p:cNvPr>
          <p:cNvSpPr txBox="1"/>
          <p:nvPr/>
        </p:nvSpPr>
        <p:spPr>
          <a:xfrm>
            <a:off x="5911808" y="3493066"/>
            <a:ext cx="52610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dirty="0">
                <a:ln>
                  <a:noFill/>
                </a:ln>
                <a:solidFill>
                  <a:srgbClr val="2B2929"/>
                </a:solidFill>
                <a:effectLst/>
                <a:uLnTx/>
                <a:uFillTx/>
                <a:latin typeface="Arial" panose="020B0604020202020204"/>
                <a:ea typeface="+mn-ea"/>
                <a:cs typeface="+mn-cs"/>
              </a:rPr>
              <a:t>KPIs</a:t>
            </a:r>
          </a:p>
        </p:txBody>
      </p:sp>
      <p:sp>
        <p:nvSpPr>
          <p:cNvPr id="147" name="Tekstfelt 24">
            <a:extLst>
              <a:ext uri="{FF2B5EF4-FFF2-40B4-BE49-F238E27FC236}">
                <a16:creationId xmlns:a16="http://schemas.microsoft.com/office/drawing/2014/main" id="{0DC11272-CDD4-4CF3-807D-29C896F7F444}"/>
              </a:ext>
            </a:extLst>
          </p:cNvPr>
          <p:cNvSpPr txBox="1"/>
          <p:nvPr/>
        </p:nvSpPr>
        <p:spPr>
          <a:xfrm>
            <a:off x="5911808" y="762598"/>
            <a:ext cx="170591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dirty="0">
                <a:ln>
                  <a:noFill/>
                </a:ln>
                <a:solidFill>
                  <a:srgbClr val="2B2929"/>
                </a:solidFill>
                <a:effectLst/>
                <a:uLnTx/>
                <a:uFillTx/>
                <a:latin typeface="Arial" panose="020B0604020202020204"/>
                <a:ea typeface="+mn-ea"/>
                <a:cs typeface="+mn-cs"/>
              </a:rPr>
              <a:t>Løsningsbeskrivelse</a:t>
            </a:r>
          </a:p>
        </p:txBody>
      </p:sp>
      <p:sp>
        <p:nvSpPr>
          <p:cNvPr id="149" name="Rektangel 25">
            <a:extLst>
              <a:ext uri="{FF2B5EF4-FFF2-40B4-BE49-F238E27FC236}">
                <a16:creationId xmlns:a16="http://schemas.microsoft.com/office/drawing/2014/main" id="{36849B35-16EB-4DE8-8680-6939CA1F12EE}"/>
              </a:ext>
            </a:extLst>
          </p:cNvPr>
          <p:cNvSpPr/>
          <p:nvPr/>
        </p:nvSpPr>
        <p:spPr>
          <a:xfrm>
            <a:off x="6011996" y="3757092"/>
            <a:ext cx="5681663" cy="880839"/>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endPar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Pts val="1000"/>
              <a:buFont typeface="Arial" panose="020B0604020202020204" pitchFamily="34" charset="0"/>
              <a:buChar char="•"/>
              <a:tabLst>
                <a:tab pos="457200" algn="l"/>
              </a:tabLst>
              <a:defRPr/>
            </a:pPr>
            <a:r>
              <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rPr>
              <a:t>#  Saker løst</a:t>
            </a:r>
          </a:p>
          <a:p>
            <a:pPr marL="171450" marR="0" lvl="0" indent="-171450" algn="l" defTabSz="914400" rtl="0" eaLnBrk="1" fontAlgn="auto" latinLnBrk="0" hangingPunct="1">
              <a:lnSpc>
                <a:spcPct val="100000"/>
              </a:lnSpc>
              <a:spcBef>
                <a:spcPts val="0"/>
              </a:spcBef>
              <a:spcAft>
                <a:spcPts val="0"/>
              </a:spcAft>
              <a:buClrTx/>
              <a:buSzPts val="1000"/>
              <a:buFont typeface="Arial" panose="020B0604020202020204" pitchFamily="34" charset="0"/>
              <a:buChar char="•"/>
              <a:tabLst>
                <a:tab pos="457200" algn="l"/>
              </a:tabLst>
              <a:defRPr/>
            </a:pPr>
            <a:endPar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Pts val="1000"/>
              <a:buFont typeface="Arial" panose="020B0604020202020204" pitchFamily="34" charset="0"/>
              <a:buChar char="•"/>
              <a:tabLst>
                <a:tab pos="457200" algn="l"/>
              </a:tabLst>
              <a:defRPr/>
            </a:pPr>
            <a:r>
              <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rPr>
              <a:t># Saker pr. kategori / Saksbehandler /Utstyr </a:t>
            </a:r>
          </a:p>
          <a:p>
            <a:pPr marL="171450" marR="0" lvl="0" indent="-171450" algn="l" defTabSz="914400" rtl="0" eaLnBrk="1" fontAlgn="auto" latinLnBrk="0" hangingPunct="1">
              <a:lnSpc>
                <a:spcPct val="100000"/>
              </a:lnSpc>
              <a:spcBef>
                <a:spcPts val="0"/>
              </a:spcBef>
              <a:spcAft>
                <a:spcPts val="0"/>
              </a:spcAft>
              <a:buClrTx/>
              <a:buSzPts val="1000"/>
              <a:buFont typeface="Arial" panose="020B0604020202020204" pitchFamily="34" charset="0"/>
              <a:buChar char="•"/>
              <a:tabLst>
                <a:tab pos="457200" algn="l"/>
              </a:tabLst>
              <a:defRPr/>
            </a:pPr>
            <a:endPar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Pts val="1000"/>
              <a:buFont typeface="Arial" panose="020B0604020202020204" pitchFamily="34" charset="0"/>
              <a:buChar char="•"/>
              <a:tabLst>
                <a:tab pos="457200" algn="l"/>
              </a:tabLst>
              <a:defRPr/>
            </a:pPr>
            <a:r>
              <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rPr>
              <a:t>Svartid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53" name="Trekant 29">
            <a:extLst>
              <a:ext uri="{FF2B5EF4-FFF2-40B4-BE49-F238E27FC236}">
                <a16:creationId xmlns:a16="http://schemas.microsoft.com/office/drawing/2014/main" id="{D9FAFF8F-9B4F-4F11-AA8A-592B4289494A}"/>
              </a:ext>
            </a:extLst>
          </p:cNvPr>
          <p:cNvSpPr/>
          <p:nvPr/>
        </p:nvSpPr>
        <p:spPr>
          <a:xfrm rot="5566579">
            <a:off x="5456335" y="2218771"/>
            <a:ext cx="358291" cy="11173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Rektangel 20">
            <a:extLst>
              <a:ext uri="{FF2B5EF4-FFF2-40B4-BE49-F238E27FC236}">
                <a16:creationId xmlns:a16="http://schemas.microsoft.com/office/drawing/2014/main" id="{A1F4902D-CC9A-4C6A-8B55-C8E763C2735D}"/>
              </a:ext>
            </a:extLst>
          </p:cNvPr>
          <p:cNvSpPr/>
          <p:nvPr/>
        </p:nvSpPr>
        <p:spPr>
          <a:xfrm>
            <a:off x="404804" y="3795563"/>
            <a:ext cx="4991516" cy="1942765"/>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lnSpc>
                <a:spcPct val="100000"/>
              </a:lnSpc>
              <a:spcBef>
                <a:spcPts val="0"/>
              </a:spcBef>
              <a:spcAft>
                <a:spcPts val="0"/>
              </a:spcAft>
              <a:buClrTx/>
              <a:buSzPts val="1000"/>
              <a:buFont typeface="Arial" panose="020B0604020202020204" pitchFamily="34" charset="0"/>
              <a:buChar char="•"/>
              <a:tabLst>
                <a:tab pos="457200" algn="l"/>
              </a:tabLst>
              <a:defRPr/>
            </a:pPr>
            <a:r>
              <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rPr>
              <a:t>Øke intern kapasitet gjennom å effektivisere bruk av ressurser på service og support </a:t>
            </a:r>
          </a:p>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endPar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Pts val="1000"/>
              <a:buFont typeface="Arial" panose="020B0604020202020204" pitchFamily="34" charset="0"/>
              <a:buChar char="•"/>
              <a:tabLst>
                <a:tab pos="457200" algn="l"/>
              </a:tabLst>
              <a:defRPr/>
            </a:pPr>
            <a:r>
              <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rPr>
              <a:t>Økt kundetilfredshet gjennom bedre innsikt og automatiserte prosesser</a:t>
            </a:r>
          </a:p>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endPar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Pts val="1000"/>
              <a:buFont typeface="Arial" panose="020B0604020202020204" pitchFamily="34" charset="0"/>
              <a:buChar char="•"/>
              <a:tabLst>
                <a:tab pos="457200" algn="l"/>
              </a:tabLst>
              <a:defRPr/>
            </a:pPr>
            <a:r>
              <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rPr>
              <a:t>Økt kontroll over kundebasen og data vil effektivisere kommunikasjonen med kunder </a:t>
            </a:r>
          </a:p>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endPar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Pts val="1000"/>
              <a:buFont typeface="Arial" panose="020B0604020202020204" pitchFamily="34" charset="0"/>
              <a:buChar char="•"/>
              <a:tabLst>
                <a:tab pos="457200" algn="l"/>
              </a:tabLst>
              <a:defRPr/>
            </a:pPr>
            <a:r>
              <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rPr>
              <a:t>Felles rutiner og prosesser vil bidra til å nå vekstmålet deres ved å redusere risiko og øke effektiviteten.</a:t>
            </a:r>
          </a:p>
        </p:txBody>
      </p:sp>
      <p:sp>
        <p:nvSpPr>
          <p:cNvPr id="14" name="Tekstfelt 23">
            <a:extLst>
              <a:ext uri="{FF2B5EF4-FFF2-40B4-BE49-F238E27FC236}">
                <a16:creationId xmlns:a16="http://schemas.microsoft.com/office/drawing/2014/main" id="{28630F68-263F-41D5-B90C-212F67DA4221}"/>
              </a:ext>
            </a:extLst>
          </p:cNvPr>
          <p:cNvSpPr txBox="1"/>
          <p:nvPr/>
        </p:nvSpPr>
        <p:spPr>
          <a:xfrm>
            <a:off x="379075" y="3518564"/>
            <a:ext cx="266290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dirty="0">
                <a:ln>
                  <a:noFill/>
                </a:ln>
                <a:solidFill>
                  <a:srgbClr val="2B2929"/>
                </a:solidFill>
                <a:effectLst/>
                <a:uLnTx/>
                <a:uFillTx/>
                <a:latin typeface="Arial" panose="020B0604020202020204"/>
                <a:ea typeface="+mn-ea"/>
                <a:cs typeface="+mn-cs"/>
              </a:rPr>
              <a:t>Antatt effekt av implementeringen</a:t>
            </a:r>
          </a:p>
        </p:txBody>
      </p:sp>
      <p:sp>
        <p:nvSpPr>
          <p:cNvPr id="16" name="Rektangel 25">
            <a:extLst>
              <a:ext uri="{FF2B5EF4-FFF2-40B4-BE49-F238E27FC236}">
                <a16:creationId xmlns:a16="http://schemas.microsoft.com/office/drawing/2014/main" id="{B6A91C23-A7D2-4A19-9206-E6C41B4BEC02}"/>
              </a:ext>
            </a:extLst>
          </p:cNvPr>
          <p:cNvSpPr/>
          <p:nvPr/>
        </p:nvSpPr>
        <p:spPr>
          <a:xfrm>
            <a:off x="6011995" y="4965155"/>
            <a:ext cx="5681663" cy="773173"/>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endPar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endPar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Pts val="1000"/>
              <a:buFont typeface="Arial" panose="020B0604020202020204" pitchFamily="34" charset="0"/>
              <a:buChar char="•"/>
              <a:tabLst>
                <a:tab pos="457200" algn="l"/>
              </a:tabLst>
              <a:defRPr/>
            </a:pPr>
            <a:r>
              <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rPr>
              <a:t>Prosjektorganisasjon (ressurser allokert)</a:t>
            </a:r>
          </a:p>
          <a:p>
            <a:pPr marL="171450" marR="0" lvl="0" indent="-171450" algn="l" defTabSz="914400" rtl="0" eaLnBrk="1" fontAlgn="auto" latinLnBrk="0" hangingPunct="1">
              <a:lnSpc>
                <a:spcPct val="100000"/>
              </a:lnSpc>
              <a:spcBef>
                <a:spcPts val="0"/>
              </a:spcBef>
              <a:spcAft>
                <a:spcPts val="0"/>
              </a:spcAft>
              <a:buClrTx/>
              <a:buSzPts val="1000"/>
              <a:buFont typeface="Arial" panose="020B0604020202020204" pitchFamily="34" charset="0"/>
              <a:buChar char="•"/>
              <a:tabLst>
                <a:tab pos="457200" algn="l"/>
              </a:tabLst>
              <a:defRPr/>
            </a:pPr>
            <a:endPar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Pts val="1000"/>
              <a:buFont typeface="Arial" panose="020B0604020202020204" pitchFamily="34" charset="0"/>
              <a:buChar char="•"/>
              <a:tabLst>
                <a:tab pos="457200" algn="l"/>
              </a:tabLst>
              <a:defRPr/>
            </a:pPr>
            <a:r>
              <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rPr>
              <a:t>Omfanget av prosjektet</a:t>
            </a:r>
          </a:p>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endPar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endParaRPr>
          </a:p>
          <a:p>
            <a:pPr marL="88900" marR="0" lvl="0" indent="-88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7" name="Tekstfelt 23">
            <a:extLst>
              <a:ext uri="{FF2B5EF4-FFF2-40B4-BE49-F238E27FC236}">
                <a16:creationId xmlns:a16="http://schemas.microsoft.com/office/drawing/2014/main" id="{6757AE79-265B-4328-A42B-73D245582FBE}"/>
              </a:ext>
            </a:extLst>
          </p:cNvPr>
          <p:cNvSpPr txBox="1"/>
          <p:nvPr/>
        </p:nvSpPr>
        <p:spPr>
          <a:xfrm>
            <a:off x="5911808" y="4688156"/>
            <a:ext cx="64633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dirty="0">
                <a:ln>
                  <a:noFill/>
                </a:ln>
                <a:solidFill>
                  <a:srgbClr val="2B2929"/>
                </a:solidFill>
                <a:effectLst/>
                <a:uLnTx/>
                <a:uFillTx/>
                <a:latin typeface="Arial" panose="020B0604020202020204"/>
                <a:ea typeface="+mn-ea"/>
                <a:cs typeface="+mn-cs"/>
              </a:rPr>
              <a:t>Risiko</a:t>
            </a:r>
          </a:p>
        </p:txBody>
      </p:sp>
      <p:sp>
        <p:nvSpPr>
          <p:cNvPr id="20" name="Trekant 29">
            <a:extLst>
              <a:ext uri="{FF2B5EF4-FFF2-40B4-BE49-F238E27FC236}">
                <a16:creationId xmlns:a16="http://schemas.microsoft.com/office/drawing/2014/main" id="{9E2A53BB-CE6C-4877-A53C-70DC56C583CD}"/>
              </a:ext>
            </a:extLst>
          </p:cNvPr>
          <p:cNvSpPr/>
          <p:nvPr/>
        </p:nvSpPr>
        <p:spPr>
          <a:xfrm rot="10800000">
            <a:off x="8536322" y="3519831"/>
            <a:ext cx="358291" cy="11173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Trekant 29">
            <a:extLst>
              <a:ext uri="{FF2B5EF4-FFF2-40B4-BE49-F238E27FC236}">
                <a16:creationId xmlns:a16="http://schemas.microsoft.com/office/drawing/2014/main" id="{093EFAB5-304E-437D-87F4-5546616A3849}"/>
              </a:ext>
            </a:extLst>
          </p:cNvPr>
          <p:cNvSpPr/>
          <p:nvPr/>
        </p:nvSpPr>
        <p:spPr>
          <a:xfrm rot="16200000">
            <a:off x="5477576" y="4707589"/>
            <a:ext cx="358291" cy="11173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Trekant 29">
            <a:extLst>
              <a:ext uri="{FF2B5EF4-FFF2-40B4-BE49-F238E27FC236}">
                <a16:creationId xmlns:a16="http://schemas.microsoft.com/office/drawing/2014/main" id="{D0D1551C-57F8-4D5E-BA4B-F5D95B72DC0A}"/>
              </a:ext>
            </a:extLst>
          </p:cNvPr>
          <p:cNvSpPr/>
          <p:nvPr/>
        </p:nvSpPr>
        <p:spPr>
          <a:xfrm rot="10800000">
            <a:off x="8536323" y="4763457"/>
            <a:ext cx="358291" cy="11173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7179745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8ACE519E-9AB2-47F6-BE84-00590B47A9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7399421" cy="739942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50031F84-03CA-44E5-88C9-7C8FFE0B01C9}"/>
              </a:ext>
            </a:extLst>
          </p:cNvPr>
          <p:cNvSpPr txBox="1">
            <a:spLocks/>
          </p:cNvSpPr>
          <p:nvPr/>
        </p:nvSpPr>
        <p:spPr>
          <a:xfrm>
            <a:off x="7832557" y="811996"/>
            <a:ext cx="4359443" cy="851941"/>
          </a:xfrm>
          <a:prstGeom prst="rect">
            <a:avLst/>
          </a:prstGeom>
          <a:noFill/>
        </p:spPr>
        <p:txBody>
          <a:bodyPr>
            <a:noAutofit/>
          </a:bodyPr>
          <a:lst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a:lstStyle>
          <a:p>
            <a:r>
              <a:rPr lang="en-US" dirty="0">
                <a:latin typeface="Arial Black" panose="020B0A04020102020204" pitchFamily="34" charset="0"/>
              </a:rPr>
              <a:t>Å </a:t>
            </a:r>
            <a:r>
              <a:rPr lang="en-US" dirty="0" err="1">
                <a:latin typeface="Arial Black" panose="020B0A04020102020204" pitchFamily="34" charset="0"/>
              </a:rPr>
              <a:t>selge</a:t>
            </a:r>
            <a:r>
              <a:rPr lang="en-US" dirty="0">
                <a:latin typeface="Arial Black" panose="020B0A04020102020204" pitchFamily="34" charset="0"/>
              </a:rPr>
              <a:t> CRM </a:t>
            </a:r>
            <a:r>
              <a:rPr lang="en-US" dirty="0" err="1">
                <a:latin typeface="Arial Black" panose="020B0A04020102020204" pitchFamily="34" charset="0"/>
              </a:rPr>
              <a:t>gjør</a:t>
            </a:r>
            <a:r>
              <a:rPr lang="en-US" dirty="0">
                <a:latin typeface="Arial Black" panose="020B0A04020102020204" pitchFamily="34" charset="0"/>
              </a:rPr>
              <a:t> deg </a:t>
            </a:r>
            <a:r>
              <a:rPr lang="en-US" dirty="0" err="1">
                <a:latin typeface="Arial Black" panose="020B0A04020102020204" pitchFamily="34" charset="0"/>
              </a:rPr>
              <a:t>selv</a:t>
            </a:r>
            <a:r>
              <a:rPr lang="en-US" dirty="0">
                <a:latin typeface="Arial Black" panose="020B0A04020102020204" pitchFamily="34" charset="0"/>
              </a:rPr>
              <a:t> </a:t>
            </a:r>
            <a:r>
              <a:rPr lang="en-US" dirty="0" err="1">
                <a:latin typeface="Arial Black" panose="020B0A04020102020204" pitchFamily="34" charset="0"/>
              </a:rPr>
              <a:t>til</a:t>
            </a:r>
            <a:r>
              <a:rPr lang="en-US" dirty="0">
                <a:latin typeface="Arial Black" panose="020B0A04020102020204" pitchFamily="34" charset="0"/>
              </a:rPr>
              <a:t> </a:t>
            </a:r>
            <a:r>
              <a:rPr lang="en-US" dirty="0" err="1">
                <a:latin typeface="Arial Black" panose="020B0A04020102020204" pitchFamily="34" charset="0"/>
              </a:rPr>
              <a:t>en</a:t>
            </a:r>
            <a:r>
              <a:rPr lang="en-US" dirty="0">
                <a:latin typeface="Arial Black" panose="020B0A04020102020204" pitchFamily="34" charset="0"/>
              </a:rPr>
              <a:t> </a:t>
            </a:r>
            <a:r>
              <a:rPr lang="en-US" dirty="0" err="1">
                <a:latin typeface="Arial Black" panose="020B0A04020102020204" pitchFamily="34" charset="0"/>
              </a:rPr>
              <a:t>vinner</a:t>
            </a:r>
            <a:r>
              <a:rPr lang="en-US" dirty="0">
                <a:latin typeface="Arial Black" panose="020B0A04020102020204" pitchFamily="34" charset="0"/>
              </a:rPr>
              <a:t>…</a:t>
            </a:r>
          </a:p>
          <a:p>
            <a:r>
              <a:rPr lang="en-US" dirty="0">
                <a:latin typeface="Arial Black" panose="020B0A04020102020204" pitchFamily="34" charset="0"/>
              </a:rPr>
              <a:t>og </a:t>
            </a:r>
            <a:r>
              <a:rPr lang="en-US" dirty="0" err="1">
                <a:latin typeface="Arial Black" panose="020B0A04020102020204" pitchFamily="34" charset="0"/>
              </a:rPr>
              <a:t>ikke</a:t>
            </a:r>
            <a:r>
              <a:rPr lang="en-US" dirty="0">
                <a:latin typeface="Arial Black" panose="020B0A04020102020204" pitchFamily="34" charset="0"/>
              </a:rPr>
              <a:t> </a:t>
            </a:r>
            <a:r>
              <a:rPr lang="en-US" dirty="0" err="1">
                <a:latin typeface="Arial Black" panose="020B0A04020102020204" pitchFamily="34" charset="0"/>
              </a:rPr>
              <a:t>minst</a:t>
            </a:r>
            <a:r>
              <a:rPr lang="en-US" dirty="0">
                <a:latin typeface="Arial Black" panose="020B0A04020102020204" pitchFamily="34" charset="0"/>
              </a:rPr>
              <a:t> </a:t>
            </a:r>
            <a:r>
              <a:rPr lang="en-US" dirty="0" err="1">
                <a:latin typeface="Arial Black" panose="020B0A04020102020204" pitchFamily="34" charset="0"/>
              </a:rPr>
              <a:t>sørger</a:t>
            </a:r>
            <a:r>
              <a:rPr lang="en-US" dirty="0">
                <a:latin typeface="Arial Black" panose="020B0A04020102020204" pitchFamily="34" charset="0"/>
              </a:rPr>
              <a:t> du for at </a:t>
            </a:r>
            <a:r>
              <a:rPr lang="en-US" dirty="0" err="1">
                <a:latin typeface="Arial Black" panose="020B0A04020102020204" pitchFamily="34" charset="0"/>
              </a:rPr>
              <a:t>kundene</a:t>
            </a:r>
            <a:r>
              <a:rPr lang="en-US" dirty="0">
                <a:latin typeface="Arial Black" panose="020B0A04020102020204" pitchFamily="34" charset="0"/>
              </a:rPr>
              <a:t> </a:t>
            </a:r>
            <a:r>
              <a:rPr lang="en-US" dirty="0" err="1">
                <a:latin typeface="Arial Black" panose="020B0A04020102020204" pitchFamily="34" charset="0"/>
              </a:rPr>
              <a:t>blir</a:t>
            </a:r>
            <a:r>
              <a:rPr lang="en-US" dirty="0">
                <a:latin typeface="Arial Black" panose="020B0A04020102020204" pitchFamily="34" charset="0"/>
              </a:rPr>
              <a:t> det</a:t>
            </a:r>
          </a:p>
        </p:txBody>
      </p:sp>
    </p:spTree>
    <p:extLst>
      <p:ext uri="{BB962C8B-B14F-4D97-AF65-F5344CB8AC3E}">
        <p14:creationId xmlns:p14="http://schemas.microsoft.com/office/powerpoint/2010/main" val="2248092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13D6CC-6167-4617-B59B-6C02D1E5820D}"/>
              </a:ext>
            </a:extLst>
          </p:cNvPr>
          <p:cNvSpPr>
            <a:spLocks noGrp="1"/>
          </p:cNvSpPr>
          <p:nvPr>
            <p:ph type="title"/>
          </p:nvPr>
        </p:nvSpPr>
        <p:spPr>
          <a:xfrm>
            <a:off x="480333" y="1140879"/>
            <a:ext cx="6905726" cy="5476197"/>
          </a:xfrm>
        </p:spPr>
        <p:txBody>
          <a:bodyPr>
            <a:normAutofit fontScale="90000"/>
          </a:bodyPr>
          <a:lstStyle/>
          <a:p>
            <a:pPr algn="ctr"/>
            <a:r>
              <a:rPr lang="en-US" sz="23900">
                <a:latin typeface="+mn-lt"/>
                <a:cs typeface="+mn-cs"/>
              </a:rPr>
              <a:t>CRM</a:t>
            </a:r>
            <a:endParaRPr lang="en-US" sz="23900"/>
          </a:p>
        </p:txBody>
      </p:sp>
      <p:sp>
        <p:nvSpPr>
          <p:cNvPr id="6" name="Title 4">
            <a:extLst>
              <a:ext uri="{FF2B5EF4-FFF2-40B4-BE49-F238E27FC236}">
                <a16:creationId xmlns:a16="http://schemas.microsoft.com/office/drawing/2014/main" id="{E813F35B-B199-40CC-BD72-F3EDD94FE7BF}"/>
              </a:ext>
            </a:extLst>
          </p:cNvPr>
          <p:cNvSpPr txBox="1">
            <a:spLocks/>
          </p:cNvSpPr>
          <p:nvPr/>
        </p:nvSpPr>
        <p:spPr>
          <a:xfrm>
            <a:off x="1051732" y="3674837"/>
            <a:ext cx="7417354" cy="185979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fontAlgn="base"/>
            <a:r>
              <a:rPr lang="nb-NO" sz="3200" b="1">
                <a:solidFill>
                  <a:srgbClr val="005E58"/>
                </a:solidFill>
                <a:latin typeface="+mn-lt"/>
                <a:cs typeface="+mn-cs"/>
              </a:rPr>
              <a:t>handler om å maksimere selskapets verdi ved å systematisk utvikle kundeporteføljen </a:t>
            </a:r>
          </a:p>
          <a:p>
            <a:pPr fontAlgn="base"/>
            <a:r>
              <a:rPr lang="en-US" sz="1400" b="1" i="1" err="1">
                <a:solidFill>
                  <a:srgbClr val="24866E"/>
                </a:solidFill>
                <a:latin typeface="+mn-lt"/>
                <a:cs typeface="+mn-cs"/>
              </a:rPr>
              <a:t>MarkUp</a:t>
            </a:r>
            <a:r>
              <a:rPr lang="en-US" sz="1400" b="1" i="1">
                <a:solidFill>
                  <a:srgbClr val="24866E"/>
                </a:solidFill>
                <a:latin typeface="+mn-lt"/>
                <a:cs typeface="+mn-cs"/>
              </a:rPr>
              <a:t> Consulting</a:t>
            </a:r>
            <a:endParaRPr lang="en-US" sz="1600" b="1" i="1">
              <a:solidFill>
                <a:srgbClr val="24866E"/>
              </a:solidFill>
              <a:latin typeface="+mn-lt"/>
              <a:cs typeface="+mn-cs"/>
            </a:endParaRPr>
          </a:p>
        </p:txBody>
      </p:sp>
      <p:pic>
        <p:nvPicPr>
          <p:cNvPr id="3074" name="Picture 2">
            <a:extLst>
              <a:ext uri="{FF2B5EF4-FFF2-40B4-BE49-F238E27FC236}">
                <a16:creationId xmlns:a16="http://schemas.microsoft.com/office/drawing/2014/main" id="{03B6E077-0FA2-4EDA-9F56-EDD0C98CFD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2559" y="2406650"/>
            <a:ext cx="10287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5388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gaboosh.com/blog/wp-content/uploads/2012/06/dbl-ledger-07-4400o.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 y="-57439"/>
            <a:ext cx="12190413" cy="6915440"/>
          </a:xfrm>
          <a:prstGeom prst="rect">
            <a:avLst/>
          </a:prstGeom>
          <a:solidFill>
            <a:schemeClr val="accent6"/>
          </a:solidFill>
          <a:ln>
            <a:solidFill>
              <a:schemeClr val="accent6"/>
            </a:solidFill>
          </a:ln>
        </p:spPr>
      </p:pic>
    </p:spTree>
    <p:extLst>
      <p:ext uri="{BB962C8B-B14F-4D97-AF65-F5344CB8AC3E}">
        <p14:creationId xmlns:p14="http://schemas.microsoft.com/office/powerpoint/2010/main" val="15010188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a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873" y="-22225"/>
            <a:ext cx="12960349" cy="708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14579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D0E9FF1-7446-4E43-AC7E-5E51D0D7E0FD}"/>
              </a:ext>
            </a:extLst>
          </p:cNvPr>
          <p:cNvSpPr>
            <a:spLocks noGrp="1"/>
          </p:cNvSpPr>
          <p:nvPr>
            <p:ph type="title"/>
          </p:nvPr>
        </p:nvSpPr>
        <p:spPr/>
        <p:txBody>
          <a:bodyPr/>
          <a:lstStyle/>
          <a:p>
            <a:r>
              <a:rPr lang="en-US" dirty="0" err="1"/>
              <a:t>Noen</a:t>
            </a:r>
            <a:r>
              <a:rPr lang="en-US" dirty="0"/>
              <a:t> </a:t>
            </a:r>
            <a:r>
              <a:rPr lang="en-US" dirty="0" err="1"/>
              <a:t>fakta</a:t>
            </a:r>
            <a:endParaRPr lang="en-US" dirty="0"/>
          </a:p>
        </p:txBody>
      </p:sp>
      <p:sp>
        <p:nvSpPr>
          <p:cNvPr id="3" name="Plassholder for innhold 2">
            <a:extLst>
              <a:ext uri="{FF2B5EF4-FFF2-40B4-BE49-F238E27FC236}">
                <a16:creationId xmlns:a16="http://schemas.microsoft.com/office/drawing/2014/main" id="{8FF0850A-C64E-43B9-82FC-1850917A88DA}"/>
              </a:ext>
            </a:extLst>
          </p:cNvPr>
          <p:cNvSpPr>
            <a:spLocks noGrp="1"/>
          </p:cNvSpPr>
          <p:nvPr>
            <p:ph idx="1"/>
          </p:nvPr>
        </p:nvSpPr>
        <p:spPr>
          <a:xfrm>
            <a:off x="472631" y="1696368"/>
            <a:ext cx="4654953" cy="3651136"/>
          </a:xfrm>
        </p:spPr>
        <p:txBody>
          <a:bodyPr>
            <a:normAutofit/>
          </a:bodyPr>
          <a:lstStyle/>
          <a:p>
            <a:r>
              <a:rPr lang="en-US" dirty="0"/>
              <a:t>60% av alle </a:t>
            </a:r>
            <a:r>
              <a:rPr lang="en-US" dirty="0" err="1"/>
              <a:t>norske</a:t>
            </a:r>
            <a:r>
              <a:rPr lang="en-US" dirty="0"/>
              <a:t> </a:t>
            </a:r>
            <a:r>
              <a:rPr lang="en-US" dirty="0" err="1"/>
              <a:t>bedrifter</a:t>
            </a:r>
            <a:r>
              <a:rPr lang="en-US" dirty="0"/>
              <a:t> mangler </a:t>
            </a:r>
            <a:r>
              <a:rPr lang="en-US" dirty="0" err="1"/>
              <a:t>ett</a:t>
            </a:r>
            <a:r>
              <a:rPr lang="en-US" dirty="0"/>
              <a:t> </a:t>
            </a:r>
            <a:r>
              <a:rPr lang="en-US" dirty="0" err="1"/>
              <a:t>profesjonelt</a:t>
            </a:r>
            <a:r>
              <a:rPr lang="en-US" dirty="0"/>
              <a:t> CRM-system</a:t>
            </a:r>
          </a:p>
          <a:p>
            <a:r>
              <a:rPr lang="en-US" dirty="0"/>
              <a:t>100% av alle </a:t>
            </a:r>
            <a:r>
              <a:rPr lang="en-US" dirty="0" err="1"/>
              <a:t>norske</a:t>
            </a:r>
            <a:r>
              <a:rPr lang="en-US" dirty="0"/>
              <a:t> </a:t>
            </a:r>
            <a:r>
              <a:rPr lang="en-US" dirty="0" err="1"/>
              <a:t>bedrifter</a:t>
            </a:r>
            <a:r>
              <a:rPr lang="en-US" dirty="0"/>
              <a:t> </a:t>
            </a:r>
            <a:r>
              <a:rPr lang="en-US" dirty="0" err="1"/>
              <a:t>har</a:t>
            </a:r>
            <a:r>
              <a:rPr lang="en-US" dirty="0"/>
              <a:t> </a:t>
            </a:r>
            <a:r>
              <a:rPr lang="en-US" dirty="0" err="1"/>
              <a:t>en</a:t>
            </a:r>
            <a:r>
              <a:rPr lang="en-US" dirty="0"/>
              <a:t> </a:t>
            </a:r>
            <a:r>
              <a:rPr lang="en-US" dirty="0" err="1"/>
              <a:t>løsning</a:t>
            </a:r>
            <a:r>
              <a:rPr lang="en-US" dirty="0"/>
              <a:t> for HR og ERP</a:t>
            </a:r>
          </a:p>
          <a:p>
            <a:r>
              <a:rPr lang="en-US" dirty="0"/>
              <a:t>SuperOffice er </a:t>
            </a:r>
            <a:r>
              <a:rPr lang="en-US" dirty="0" err="1"/>
              <a:t>markedsleder</a:t>
            </a:r>
            <a:r>
              <a:rPr lang="en-US" dirty="0"/>
              <a:t> </a:t>
            </a:r>
            <a:r>
              <a:rPr lang="en-US" dirty="0" err="1"/>
              <a:t>i</a:t>
            </a:r>
            <a:r>
              <a:rPr lang="en-US" dirty="0"/>
              <a:t> Norge</a:t>
            </a:r>
          </a:p>
          <a:p>
            <a:r>
              <a:rPr lang="en-US" dirty="0"/>
              <a:t>Visma + SuperOffice = ❤</a:t>
            </a:r>
          </a:p>
          <a:p>
            <a:r>
              <a:rPr lang="en-US" dirty="0"/>
              <a:t>CRM-</a:t>
            </a:r>
            <a:r>
              <a:rPr lang="en-US" dirty="0" err="1"/>
              <a:t>markedet</a:t>
            </a:r>
            <a:r>
              <a:rPr lang="en-US" dirty="0"/>
              <a:t> I Norden </a:t>
            </a:r>
            <a:r>
              <a:rPr lang="en-US" dirty="0" err="1"/>
              <a:t>forventes</a:t>
            </a:r>
            <a:r>
              <a:rPr lang="en-US" dirty="0"/>
              <a:t> å </a:t>
            </a:r>
            <a:r>
              <a:rPr lang="en-US" dirty="0" err="1"/>
              <a:t>vokse</a:t>
            </a:r>
            <a:r>
              <a:rPr lang="en-US" dirty="0"/>
              <a:t> med 14% </a:t>
            </a:r>
            <a:r>
              <a:rPr lang="en-US" dirty="0" err="1"/>
              <a:t>årlig</a:t>
            </a:r>
            <a:r>
              <a:rPr lang="en-US" dirty="0"/>
              <a:t> de </a:t>
            </a:r>
            <a:r>
              <a:rPr lang="en-US" dirty="0" err="1"/>
              <a:t>neste</a:t>
            </a:r>
            <a:r>
              <a:rPr lang="en-US" dirty="0"/>
              <a:t> 3 </a:t>
            </a:r>
            <a:r>
              <a:rPr lang="en-US" dirty="0" err="1"/>
              <a:t>år</a:t>
            </a:r>
            <a:endParaRPr lang="en-US" dirty="0"/>
          </a:p>
          <a:p>
            <a:endParaRPr lang="en-US" dirty="0"/>
          </a:p>
        </p:txBody>
      </p:sp>
      <p:pic>
        <p:nvPicPr>
          <p:cNvPr id="2050" name="Picture 2">
            <a:extLst>
              <a:ext uri="{FF2B5EF4-FFF2-40B4-BE49-F238E27FC236}">
                <a16:creationId xmlns:a16="http://schemas.microsoft.com/office/drawing/2014/main" id="{88FD494B-C3C2-4B91-926D-B1ABC47B06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4826" y="0"/>
            <a:ext cx="6717174" cy="6867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3420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a:extLst>
              <a:ext uri="{FF2B5EF4-FFF2-40B4-BE49-F238E27FC236}">
                <a16:creationId xmlns:a16="http://schemas.microsoft.com/office/drawing/2014/main" id="{29201FBA-2F02-415C-941D-32E2234444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2559" y="2406650"/>
            <a:ext cx="10287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2">
            <a:extLst>
              <a:ext uri="{FF2B5EF4-FFF2-40B4-BE49-F238E27FC236}">
                <a16:creationId xmlns:a16="http://schemas.microsoft.com/office/drawing/2014/main" id="{2D574313-ABE3-AD42-A375-F742988F1EFA}"/>
              </a:ext>
            </a:extLst>
          </p:cNvPr>
          <p:cNvSpPr>
            <a:spLocks noGrp="1"/>
          </p:cNvSpPr>
          <p:nvPr>
            <p:ph type="title"/>
          </p:nvPr>
        </p:nvSpPr>
        <p:spPr>
          <a:xfrm>
            <a:off x="831849" y="402353"/>
            <a:ext cx="10972223" cy="1859795"/>
          </a:xfrm>
        </p:spPr>
        <p:txBody>
          <a:bodyPr>
            <a:normAutofit/>
          </a:bodyPr>
          <a:lstStyle/>
          <a:p>
            <a:r>
              <a:rPr lang="en-GB" sz="4200" dirty="0" err="1"/>
              <a:t>Hvor</a:t>
            </a:r>
            <a:r>
              <a:rPr lang="en-GB" sz="4200" dirty="0"/>
              <a:t> </a:t>
            </a:r>
            <a:r>
              <a:rPr lang="en-GB" sz="4200" dirty="0" err="1"/>
              <a:t>planlegger</a:t>
            </a:r>
            <a:r>
              <a:rPr lang="en-GB" sz="4200" dirty="0"/>
              <a:t> </a:t>
            </a:r>
            <a:r>
              <a:rPr lang="en-GB" sz="4200" dirty="0" err="1"/>
              <a:t>dere</a:t>
            </a:r>
            <a:r>
              <a:rPr lang="en-GB" sz="4200" dirty="0"/>
              <a:t> å </a:t>
            </a:r>
            <a:r>
              <a:rPr lang="en-GB" sz="4200" dirty="0" err="1"/>
              <a:t>skape</a:t>
            </a:r>
            <a:r>
              <a:rPr lang="en-GB" sz="4200" dirty="0"/>
              <a:t> </a:t>
            </a:r>
            <a:r>
              <a:rPr lang="en-GB" sz="4200" dirty="0" err="1"/>
              <a:t>vekst</a:t>
            </a:r>
            <a:r>
              <a:rPr lang="en-GB" sz="4200" dirty="0"/>
              <a:t>?</a:t>
            </a:r>
          </a:p>
        </p:txBody>
      </p:sp>
      <p:cxnSp>
        <p:nvCxnSpPr>
          <p:cNvPr id="15" name="Straight Arrow Connector 14">
            <a:extLst>
              <a:ext uri="{FF2B5EF4-FFF2-40B4-BE49-F238E27FC236}">
                <a16:creationId xmlns:a16="http://schemas.microsoft.com/office/drawing/2014/main" id="{86D50C93-363B-EA49-AC44-249A480C9619}"/>
              </a:ext>
            </a:extLst>
          </p:cNvPr>
          <p:cNvCxnSpPr/>
          <p:nvPr/>
        </p:nvCxnSpPr>
        <p:spPr>
          <a:xfrm>
            <a:off x="1586753" y="5432612"/>
            <a:ext cx="9018494"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3B9E850-DF27-554B-908F-E8AE1B5B2EA7}"/>
              </a:ext>
            </a:extLst>
          </p:cNvPr>
          <p:cNvCxnSpPr>
            <a:cxnSpLocks/>
          </p:cNvCxnSpPr>
          <p:nvPr/>
        </p:nvCxnSpPr>
        <p:spPr>
          <a:xfrm flipV="1">
            <a:off x="1586753" y="2262148"/>
            <a:ext cx="0" cy="317046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 name="Rectangle: Rounded Corners 3">
            <a:extLst>
              <a:ext uri="{FF2B5EF4-FFF2-40B4-BE49-F238E27FC236}">
                <a16:creationId xmlns:a16="http://schemas.microsoft.com/office/drawing/2014/main" id="{05919749-E529-5945-8E70-0E877966590C}"/>
              </a:ext>
            </a:extLst>
          </p:cNvPr>
          <p:cNvSpPr/>
          <p:nvPr/>
        </p:nvSpPr>
        <p:spPr>
          <a:xfrm>
            <a:off x="3721266" y="3244419"/>
            <a:ext cx="5183891" cy="149925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1991" tIns="71991" rIns="71991" bIns="7199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prstClr val="white"/>
                </a:solidFill>
                <a:effectLst/>
                <a:uLnTx/>
                <a:uFillTx/>
                <a:latin typeface="Proxima Nova"/>
                <a:ea typeface="+mn-ea"/>
                <a:cs typeface="+mn-cs"/>
              </a:rPr>
              <a:t>Kundeportefølje</a:t>
            </a:r>
            <a:endParaRPr kumimoji="0" lang="en-GB" sz="2000" b="0" i="0" u="none" strike="noStrike" kern="1200" cap="none" spc="0" normalizeH="0" baseline="0" noProof="0" dirty="0">
              <a:ln>
                <a:noFill/>
              </a:ln>
              <a:solidFill>
                <a:prstClr val="white"/>
              </a:solidFill>
              <a:effectLst/>
              <a:uLnTx/>
              <a:uFillTx/>
              <a:latin typeface="Proxima Nova"/>
              <a:ea typeface="+mn-ea"/>
              <a:cs typeface="+mn-cs"/>
            </a:endParaRPr>
          </a:p>
        </p:txBody>
      </p:sp>
      <p:cxnSp>
        <p:nvCxnSpPr>
          <p:cNvPr id="19" name="Straight Arrow Connector 18">
            <a:extLst>
              <a:ext uri="{FF2B5EF4-FFF2-40B4-BE49-F238E27FC236}">
                <a16:creationId xmlns:a16="http://schemas.microsoft.com/office/drawing/2014/main" id="{4676205E-C748-BB4E-8A98-91325904479E}"/>
              </a:ext>
            </a:extLst>
          </p:cNvPr>
          <p:cNvCxnSpPr>
            <a:cxnSpLocks/>
            <a:stCxn id="25" idx="3"/>
          </p:cNvCxnSpPr>
          <p:nvPr/>
        </p:nvCxnSpPr>
        <p:spPr>
          <a:xfrm>
            <a:off x="2817283" y="3964405"/>
            <a:ext cx="841762" cy="0"/>
          </a:xfrm>
          <a:prstGeom prst="straightConnector1">
            <a:avLst/>
          </a:prstGeom>
          <a:ln w="412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D5C29E7-B57C-1C4E-833D-27A9DFFE0F46}"/>
              </a:ext>
            </a:extLst>
          </p:cNvPr>
          <p:cNvCxnSpPr>
            <a:cxnSpLocks/>
          </p:cNvCxnSpPr>
          <p:nvPr/>
        </p:nvCxnSpPr>
        <p:spPr>
          <a:xfrm flipV="1">
            <a:off x="6313212" y="2567894"/>
            <a:ext cx="7417" cy="640900"/>
          </a:xfrm>
          <a:prstGeom prst="straightConnector1">
            <a:avLst/>
          </a:prstGeom>
          <a:ln w="412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7CC672C-8228-9F4A-8778-D08F9F4BB4EA}"/>
              </a:ext>
            </a:extLst>
          </p:cNvPr>
          <p:cNvCxnSpPr>
            <a:cxnSpLocks/>
          </p:cNvCxnSpPr>
          <p:nvPr/>
        </p:nvCxnSpPr>
        <p:spPr>
          <a:xfrm flipH="1">
            <a:off x="6313216" y="4797632"/>
            <a:ext cx="4457" cy="601264"/>
          </a:xfrm>
          <a:prstGeom prst="straightConnector1">
            <a:avLst/>
          </a:prstGeom>
          <a:ln w="412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83DADA00-6016-9548-A63C-6B5914E5BAF3}"/>
              </a:ext>
            </a:extLst>
          </p:cNvPr>
          <p:cNvSpPr txBox="1"/>
          <p:nvPr/>
        </p:nvSpPr>
        <p:spPr>
          <a:xfrm>
            <a:off x="844550" y="1593899"/>
            <a:ext cx="14749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solidFill>
                  <a:srgbClr val="005E58"/>
                </a:solidFill>
                <a:effectLst/>
                <a:uLnTx/>
                <a:uFillTx/>
                <a:latin typeface="Arial" panose="020B0604020202020204" pitchFamily="34" charset="0"/>
                <a:ea typeface="+mn-ea"/>
                <a:cs typeface="Arial" panose="020B0604020202020204" pitchFamily="34" charset="0"/>
              </a:rPr>
              <a:t>Kundens</a:t>
            </a:r>
            <a:r>
              <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solidFill>
                  <a:srgbClr val="005E58"/>
                </a:solidFill>
                <a:effectLst/>
                <a:uLnTx/>
                <a:uFillTx/>
                <a:latin typeface="Arial" panose="020B0604020202020204" pitchFamily="34" charset="0"/>
                <a:ea typeface="+mn-ea"/>
                <a:cs typeface="Arial" panose="020B0604020202020204" pitchFamily="34" charset="0"/>
              </a:rPr>
              <a:t>verdi</a:t>
            </a:r>
            <a:endPar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endParaRPr>
          </a:p>
        </p:txBody>
      </p:sp>
      <p:sp>
        <p:nvSpPr>
          <p:cNvPr id="24" name="TextBox 23">
            <a:extLst>
              <a:ext uri="{FF2B5EF4-FFF2-40B4-BE49-F238E27FC236}">
                <a16:creationId xmlns:a16="http://schemas.microsoft.com/office/drawing/2014/main" id="{E4E233A9-3C47-FD46-913A-A9A87C1CD588}"/>
              </a:ext>
            </a:extLst>
          </p:cNvPr>
          <p:cNvSpPr txBox="1"/>
          <p:nvPr/>
        </p:nvSpPr>
        <p:spPr>
          <a:xfrm>
            <a:off x="10507021" y="5140224"/>
            <a:ext cx="1494548"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solidFill>
                  <a:srgbClr val="005E58"/>
                </a:solidFill>
                <a:effectLst/>
                <a:uLnTx/>
                <a:uFillTx/>
                <a:latin typeface="Arial" panose="020B0604020202020204" pitchFamily="34" charset="0"/>
                <a:ea typeface="+mn-ea"/>
                <a:cs typeface="Arial" panose="020B0604020202020204" pitchFamily="34" charset="0"/>
              </a:rPr>
              <a:t>Relasjonens</a:t>
            </a:r>
            <a:r>
              <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dirty="0" err="1">
                <a:ln>
                  <a:noFill/>
                </a:ln>
                <a:solidFill>
                  <a:srgbClr val="005E58"/>
                </a:solidFill>
                <a:effectLst/>
                <a:uLnTx/>
                <a:uFillTx/>
                <a:latin typeface="Arial" panose="020B0604020202020204" pitchFamily="34" charset="0"/>
                <a:ea typeface="+mn-ea"/>
                <a:cs typeface="Arial" panose="020B0604020202020204" pitchFamily="34" charset="0"/>
              </a:rPr>
              <a:t>levetid</a:t>
            </a:r>
            <a:endPar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endParaRPr>
          </a:p>
        </p:txBody>
      </p:sp>
      <p:sp>
        <p:nvSpPr>
          <p:cNvPr id="25" name="TextBox 24">
            <a:extLst>
              <a:ext uri="{FF2B5EF4-FFF2-40B4-BE49-F238E27FC236}">
                <a16:creationId xmlns:a16="http://schemas.microsoft.com/office/drawing/2014/main" id="{DF9D6E19-EE14-3642-B043-F71147913013}"/>
              </a:ext>
            </a:extLst>
          </p:cNvPr>
          <p:cNvSpPr txBox="1"/>
          <p:nvPr/>
        </p:nvSpPr>
        <p:spPr>
          <a:xfrm>
            <a:off x="1550902" y="3672017"/>
            <a:ext cx="1266381"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solidFill>
                  <a:srgbClr val="005E58"/>
                </a:solidFill>
                <a:effectLst/>
                <a:uLnTx/>
                <a:uFillTx/>
                <a:latin typeface="Arial" panose="020B0604020202020204" pitchFamily="34" charset="0"/>
                <a:ea typeface="+mn-ea"/>
                <a:cs typeface="Arial" panose="020B0604020202020204" pitchFamily="34" charset="0"/>
              </a:rPr>
              <a:t>Vinne</a:t>
            </a:r>
            <a:r>
              <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rPr>
              <a:t> nye </a:t>
            </a:r>
            <a:r>
              <a:rPr kumimoji="0" lang="en-GB" sz="1600" b="1" i="0" u="none" strike="noStrike" kern="1200" cap="none" spc="0" normalizeH="0" baseline="0" noProof="0" dirty="0" err="1">
                <a:ln>
                  <a:noFill/>
                </a:ln>
                <a:solidFill>
                  <a:srgbClr val="005E58"/>
                </a:solidFill>
                <a:effectLst/>
                <a:uLnTx/>
                <a:uFillTx/>
                <a:latin typeface="Arial" panose="020B0604020202020204" pitchFamily="34" charset="0"/>
                <a:ea typeface="+mn-ea"/>
                <a:cs typeface="Arial" panose="020B0604020202020204" pitchFamily="34" charset="0"/>
              </a:rPr>
              <a:t>kunder</a:t>
            </a:r>
            <a:endPar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endParaRPr>
          </a:p>
        </p:txBody>
      </p:sp>
      <p:sp>
        <p:nvSpPr>
          <p:cNvPr id="26" name="TextBox 25">
            <a:extLst>
              <a:ext uri="{FF2B5EF4-FFF2-40B4-BE49-F238E27FC236}">
                <a16:creationId xmlns:a16="http://schemas.microsoft.com/office/drawing/2014/main" id="{36D85CC7-B2A7-6446-ACDD-6A6924661D13}"/>
              </a:ext>
            </a:extLst>
          </p:cNvPr>
          <p:cNvSpPr txBox="1"/>
          <p:nvPr/>
        </p:nvSpPr>
        <p:spPr>
          <a:xfrm>
            <a:off x="9715244" y="3701660"/>
            <a:ext cx="1494548"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solidFill>
                  <a:srgbClr val="005E58"/>
                </a:solidFill>
                <a:effectLst/>
                <a:uLnTx/>
                <a:uFillTx/>
                <a:latin typeface="Arial" panose="020B0604020202020204" pitchFamily="34" charset="0"/>
                <a:ea typeface="+mn-ea"/>
                <a:cs typeface="Arial" panose="020B0604020202020204" pitchFamily="34" charset="0"/>
              </a:rPr>
              <a:t>Redusere</a:t>
            </a:r>
            <a:r>
              <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solidFill>
                  <a:srgbClr val="005E58"/>
                </a:solidFill>
                <a:effectLst/>
                <a:uLnTx/>
                <a:uFillTx/>
                <a:latin typeface="Arial" panose="020B0604020202020204" pitchFamily="34" charset="0"/>
                <a:ea typeface="+mn-ea"/>
                <a:cs typeface="Arial" panose="020B0604020202020204" pitchFamily="34" charset="0"/>
              </a:rPr>
              <a:t>kundefrafall</a:t>
            </a:r>
            <a:endPar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endParaRPr>
          </a:p>
        </p:txBody>
      </p:sp>
      <p:sp>
        <p:nvSpPr>
          <p:cNvPr id="27" name="TextBox 26">
            <a:extLst>
              <a:ext uri="{FF2B5EF4-FFF2-40B4-BE49-F238E27FC236}">
                <a16:creationId xmlns:a16="http://schemas.microsoft.com/office/drawing/2014/main" id="{66006CF2-4BED-E243-A7AC-FEF54A2C0F44}"/>
              </a:ext>
            </a:extLst>
          </p:cNvPr>
          <p:cNvSpPr txBox="1"/>
          <p:nvPr/>
        </p:nvSpPr>
        <p:spPr>
          <a:xfrm>
            <a:off x="5050469" y="1983599"/>
            <a:ext cx="2594340"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solidFill>
                  <a:srgbClr val="005E58"/>
                </a:solidFill>
                <a:effectLst/>
                <a:uLnTx/>
                <a:uFillTx/>
                <a:latin typeface="Arial" panose="020B0604020202020204" pitchFamily="34" charset="0"/>
                <a:ea typeface="+mn-ea"/>
                <a:cs typeface="Arial" panose="020B0604020202020204" pitchFamily="34" charset="0"/>
              </a:rPr>
              <a:t>Selge</a:t>
            </a:r>
            <a:r>
              <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dirty="0" err="1">
                <a:ln>
                  <a:noFill/>
                </a:ln>
                <a:solidFill>
                  <a:srgbClr val="005E58"/>
                </a:solidFill>
                <a:effectLst/>
                <a:uLnTx/>
                <a:uFillTx/>
                <a:latin typeface="Arial" panose="020B0604020202020204" pitchFamily="34" charset="0"/>
                <a:ea typeface="+mn-ea"/>
                <a:cs typeface="Arial" panose="020B0604020202020204" pitchFamily="34" charset="0"/>
              </a:rPr>
              <a:t>mer</a:t>
            </a:r>
            <a:r>
              <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dirty="0" err="1">
                <a:ln>
                  <a:noFill/>
                </a:ln>
                <a:solidFill>
                  <a:srgbClr val="005E58"/>
                </a:solidFill>
                <a:effectLst/>
                <a:uLnTx/>
                <a:uFillTx/>
                <a:latin typeface="Arial" panose="020B0604020202020204" pitchFamily="34" charset="0"/>
                <a:ea typeface="+mn-ea"/>
                <a:cs typeface="Arial" panose="020B0604020202020204" pitchFamily="34" charset="0"/>
              </a:rPr>
              <a:t>til</a:t>
            </a:r>
            <a:r>
              <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rPr>
              <a:t> </a:t>
            </a:r>
            <a:br>
              <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rPr>
            </a:br>
            <a:r>
              <a:rPr kumimoji="0" lang="en-GB" sz="1600" b="1" i="0" u="none" strike="noStrike" kern="1200" cap="none" spc="0" normalizeH="0" baseline="0" noProof="0" dirty="0" err="1">
                <a:ln>
                  <a:noFill/>
                </a:ln>
                <a:solidFill>
                  <a:srgbClr val="005E58"/>
                </a:solidFill>
                <a:effectLst/>
                <a:uLnTx/>
                <a:uFillTx/>
                <a:latin typeface="Arial" panose="020B0604020202020204" pitchFamily="34" charset="0"/>
                <a:ea typeface="+mn-ea"/>
                <a:cs typeface="Arial" panose="020B0604020202020204" pitchFamily="34" charset="0"/>
              </a:rPr>
              <a:t>eksisterende</a:t>
            </a:r>
            <a:r>
              <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dirty="0" err="1">
                <a:ln>
                  <a:noFill/>
                </a:ln>
                <a:solidFill>
                  <a:srgbClr val="005E58"/>
                </a:solidFill>
                <a:effectLst/>
                <a:uLnTx/>
                <a:uFillTx/>
                <a:latin typeface="Arial" panose="020B0604020202020204" pitchFamily="34" charset="0"/>
                <a:ea typeface="+mn-ea"/>
                <a:cs typeface="Arial" panose="020B0604020202020204" pitchFamily="34" charset="0"/>
              </a:rPr>
              <a:t>kunder</a:t>
            </a:r>
            <a:endPar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2A1BF1F7-4018-9642-8744-119AA9F09653}"/>
              </a:ext>
            </a:extLst>
          </p:cNvPr>
          <p:cNvSpPr txBox="1"/>
          <p:nvPr/>
        </p:nvSpPr>
        <p:spPr>
          <a:xfrm>
            <a:off x="4869989" y="5641793"/>
            <a:ext cx="2886440"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solidFill>
                  <a:srgbClr val="005E58"/>
                </a:solidFill>
                <a:effectLst/>
                <a:uLnTx/>
                <a:uFillTx/>
                <a:latin typeface="Arial" panose="020B0604020202020204" pitchFamily="34" charset="0"/>
                <a:ea typeface="+mn-ea"/>
                <a:cs typeface="Arial" panose="020B0604020202020204" pitchFamily="34" charset="0"/>
              </a:rPr>
              <a:t>Avvikle</a:t>
            </a:r>
            <a:r>
              <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rPr>
              <a:t> </a:t>
            </a:r>
            <a:br>
              <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rPr>
            </a:br>
            <a:r>
              <a:rPr kumimoji="0" lang="en-GB" sz="1600" b="1" i="0" u="none" strike="noStrike" kern="1200" cap="none" spc="0" normalizeH="0" baseline="0" noProof="0" dirty="0" err="1">
                <a:ln>
                  <a:noFill/>
                </a:ln>
                <a:solidFill>
                  <a:srgbClr val="005E58"/>
                </a:solidFill>
                <a:effectLst/>
                <a:uLnTx/>
                <a:uFillTx/>
                <a:latin typeface="Arial" panose="020B0604020202020204" pitchFamily="34" charset="0"/>
                <a:ea typeface="+mn-ea"/>
                <a:cs typeface="Arial" panose="020B0604020202020204" pitchFamily="34" charset="0"/>
              </a:rPr>
              <a:t>ulønnsomme</a:t>
            </a:r>
            <a:r>
              <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dirty="0" err="1">
                <a:ln>
                  <a:noFill/>
                </a:ln>
                <a:solidFill>
                  <a:srgbClr val="005E58"/>
                </a:solidFill>
                <a:effectLst/>
                <a:uLnTx/>
                <a:uFillTx/>
                <a:latin typeface="Arial" panose="020B0604020202020204" pitchFamily="34" charset="0"/>
                <a:ea typeface="+mn-ea"/>
                <a:cs typeface="Arial" panose="020B0604020202020204" pitchFamily="34" charset="0"/>
              </a:rPr>
              <a:t>kunder</a:t>
            </a:r>
            <a:endPar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endParaRPr>
          </a:p>
        </p:txBody>
      </p:sp>
      <p:sp>
        <p:nvSpPr>
          <p:cNvPr id="29" name="TextBox 28">
            <a:extLst>
              <a:ext uri="{FF2B5EF4-FFF2-40B4-BE49-F238E27FC236}">
                <a16:creationId xmlns:a16="http://schemas.microsoft.com/office/drawing/2014/main" id="{34C8813F-03DB-AB4A-8DCD-06250613869C}"/>
              </a:ext>
            </a:extLst>
          </p:cNvPr>
          <p:cNvSpPr txBox="1"/>
          <p:nvPr/>
        </p:nvSpPr>
        <p:spPr>
          <a:xfrm>
            <a:off x="246229" y="6408924"/>
            <a:ext cx="26875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err="1">
                <a:ln>
                  <a:noFill/>
                </a:ln>
                <a:solidFill>
                  <a:srgbClr val="2B2929"/>
                </a:solidFill>
                <a:effectLst/>
                <a:uLnTx/>
                <a:uFillTx/>
                <a:latin typeface="Arial" panose="020B0604020202020204" pitchFamily="34" charset="0"/>
                <a:ea typeface="+mn-ea"/>
                <a:cs typeface="Arial" panose="020B0604020202020204" pitchFamily="34" charset="0"/>
              </a:rPr>
              <a:t>Kilde</a:t>
            </a:r>
            <a:r>
              <a:rPr kumimoji="0" lang="en-GB" sz="1100" b="0" i="1"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rPr>
              <a:t>: </a:t>
            </a:r>
            <a:r>
              <a:rPr kumimoji="0" lang="en-GB" sz="1100" b="0" i="1" u="none" strike="noStrike" kern="1200" cap="none" spc="0" normalizeH="0" baseline="0" noProof="0" dirty="0" err="1">
                <a:ln>
                  <a:noFill/>
                </a:ln>
                <a:solidFill>
                  <a:srgbClr val="2B2929"/>
                </a:solidFill>
                <a:effectLst/>
                <a:uLnTx/>
                <a:uFillTx/>
                <a:latin typeface="Arial" panose="020B0604020202020204" pitchFamily="34" charset="0"/>
                <a:ea typeface="+mn-ea"/>
                <a:cs typeface="Arial" panose="020B0604020202020204" pitchFamily="34" charset="0"/>
              </a:rPr>
              <a:t>MarkUp</a:t>
            </a:r>
            <a:r>
              <a:rPr kumimoji="0" lang="en-GB" sz="1100" b="0" i="1"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rPr>
              <a:t> Consulting
</a:t>
            </a:r>
          </a:p>
        </p:txBody>
      </p:sp>
      <p:cxnSp>
        <p:nvCxnSpPr>
          <p:cNvPr id="30" name="Straight Arrow Connector 29">
            <a:extLst>
              <a:ext uri="{FF2B5EF4-FFF2-40B4-BE49-F238E27FC236}">
                <a16:creationId xmlns:a16="http://schemas.microsoft.com/office/drawing/2014/main" id="{37C81703-32BE-4C99-994F-876A554BBC8E}"/>
              </a:ext>
            </a:extLst>
          </p:cNvPr>
          <p:cNvCxnSpPr>
            <a:cxnSpLocks/>
          </p:cNvCxnSpPr>
          <p:nvPr/>
        </p:nvCxnSpPr>
        <p:spPr>
          <a:xfrm flipH="1" flipV="1">
            <a:off x="8972369" y="3994047"/>
            <a:ext cx="836771" cy="1"/>
          </a:xfrm>
          <a:prstGeom prst="straightConnector1">
            <a:avLst/>
          </a:prstGeom>
          <a:ln w="412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4296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0B38037-4676-4D40-8A8E-61145D124E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69"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E9D11B6-C052-4DD4-8150-3C8257AF502E}"/>
              </a:ext>
            </a:extLst>
          </p:cNvPr>
          <p:cNvSpPr>
            <a:spLocks noGrp="1"/>
          </p:cNvSpPr>
          <p:nvPr>
            <p:ph type="title"/>
          </p:nvPr>
        </p:nvSpPr>
        <p:spPr>
          <a:xfrm>
            <a:off x="-1517" y="3004632"/>
            <a:ext cx="4057144" cy="1454081"/>
          </a:xfrm>
        </p:spPr>
        <p:txBody>
          <a:bodyPr>
            <a:noAutofit/>
          </a:bodyPr>
          <a:lstStyle/>
          <a:p>
            <a:pPr algn="ctr"/>
            <a:r>
              <a:rPr lang="en-US" sz="5400" b="0" dirty="0">
                <a:latin typeface="Arial Black"/>
              </a:rPr>
              <a:t>ANSATTE</a:t>
            </a:r>
            <a:endParaRPr lang="en-US" sz="5400" b="0" dirty="0"/>
          </a:p>
        </p:txBody>
      </p:sp>
      <p:sp>
        <p:nvSpPr>
          <p:cNvPr id="4" name="Title 1">
            <a:extLst>
              <a:ext uri="{FF2B5EF4-FFF2-40B4-BE49-F238E27FC236}">
                <a16:creationId xmlns:a16="http://schemas.microsoft.com/office/drawing/2014/main" id="{38911268-C40A-492A-A733-52CF3FF8E118}"/>
              </a:ext>
            </a:extLst>
          </p:cNvPr>
          <p:cNvSpPr txBox="1">
            <a:spLocks/>
          </p:cNvSpPr>
          <p:nvPr/>
        </p:nvSpPr>
        <p:spPr>
          <a:xfrm>
            <a:off x="8118673" y="3004632"/>
            <a:ext cx="4060358" cy="14540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algn="ctr"/>
            <a:r>
              <a:rPr lang="en-US" sz="5400" b="0" dirty="0">
                <a:solidFill>
                  <a:schemeClr val="bg1"/>
                </a:solidFill>
                <a:latin typeface="Arial Black"/>
              </a:rPr>
              <a:t>KUNDER</a:t>
            </a:r>
            <a:endParaRPr lang="en-US" sz="5400" b="0">
              <a:solidFill>
                <a:schemeClr val="bg1"/>
              </a:solidFill>
            </a:endParaRPr>
          </a:p>
        </p:txBody>
      </p:sp>
      <p:sp>
        <p:nvSpPr>
          <p:cNvPr id="3" name="Rectangle 2">
            <a:extLst>
              <a:ext uri="{FF2B5EF4-FFF2-40B4-BE49-F238E27FC236}">
                <a16:creationId xmlns:a16="http://schemas.microsoft.com/office/drawing/2014/main" id="{01116BFD-1B1D-4D08-B058-096229BD5C4B}"/>
              </a:ext>
            </a:extLst>
          </p:cNvPr>
          <p:cNvSpPr/>
          <p:nvPr/>
        </p:nvSpPr>
        <p:spPr>
          <a:xfrm>
            <a:off x="4304963" y="922492"/>
            <a:ext cx="938676" cy="914400"/>
          </a:xfrm>
          <a:prstGeom prst="rect">
            <a:avLst/>
          </a:prstGeom>
          <a:solidFill>
            <a:srgbClr val="D4E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B9031F4-0B37-4B7B-9335-8F73C632F5DD}"/>
              </a:ext>
            </a:extLst>
          </p:cNvPr>
          <p:cNvSpPr/>
          <p:nvPr/>
        </p:nvSpPr>
        <p:spPr>
          <a:xfrm>
            <a:off x="6949709" y="2183500"/>
            <a:ext cx="938676" cy="914400"/>
          </a:xfrm>
          <a:prstGeom prst="rect">
            <a:avLst/>
          </a:prstGeom>
          <a:solidFill>
            <a:srgbClr val="85A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A2B018B-4936-4C68-8ED8-4CD096FD3E7B}"/>
              </a:ext>
            </a:extLst>
          </p:cNvPr>
          <p:cNvSpPr/>
          <p:nvPr/>
        </p:nvSpPr>
        <p:spPr>
          <a:xfrm>
            <a:off x="5955738" y="0"/>
            <a:ext cx="23466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19D3C8B-0383-42AA-A858-D48EE2B68CA6}"/>
              </a:ext>
            </a:extLst>
          </p:cNvPr>
          <p:cNvSpPr/>
          <p:nvPr/>
        </p:nvSpPr>
        <p:spPr>
          <a:xfrm>
            <a:off x="4057144" y="605554"/>
            <a:ext cx="234669" cy="5406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CD58747-32B2-4EB7-9894-2A83F381384C}"/>
              </a:ext>
            </a:extLst>
          </p:cNvPr>
          <p:cNvSpPr/>
          <p:nvPr/>
        </p:nvSpPr>
        <p:spPr>
          <a:xfrm>
            <a:off x="7884003" y="605554"/>
            <a:ext cx="234669" cy="5406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42CD34-B331-44B7-85F7-68D37B434042}"/>
              </a:ext>
            </a:extLst>
          </p:cNvPr>
          <p:cNvSpPr/>
          <p:nvPr/>
        </p:nvSpPr>
        <p:spPr>
          <a:xfrm rot="5400000">
            <a:off x="5980857" y="1290259"/>
            <a:ext cx="234669" cy="39713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B1A62F5-36CE-4149-8E55-64B87D2CFADE}"/>
              </a:ext>
            </a:extLst>
          </p:cNvPr>
          <p:cNvSpPr/>
          <p:nvPr/>
        </p:nvSpPr>
        <p:spPr>
          <a:xfrm rot="5400000">
            <a:off x="5946806" y="-1310065"/>
            <a:ext cx="279172" cy="40645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A0B6367-7D75-4DE3-8AB1-0FAC6AD0DC74}"/>
              </a:ext>
            </a:extLst>
          </p:cNvPr>
          <p:cNvSpPr/>
          <p:nvPr/>
        </p:nvSpPr>
        <p:spPr>
          <a:xfrm rot="5400000">
            <a:off x="5939722" y="3756894"/>
            <a:ext cx="279172" cy="4510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BE01A40-464F-4B0C-B20B-1728D571EC22}"/>
              </a:ext>
            </a:extLst>
          </p:cNvPr>
          <p:cNvSpPr/>
          <p:nvPr/>
        </p:nvSpPr>
        <p:spPr>
          <a:xfrm rot="5400000">
            <a:off x="5902003" y="3902591"/>
            <a:ext cx="279172" cy="3858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6123FE37-F537-482C-A88D-8E315EE4E6D1}"/>
              </a:ext>
            </a:extLst>
          </p:cNvPr>
          <p:cNvSpPr txBox="1">
            <a:spLocks/>
          </p:cNvSpPr>
          <p:nvPr/>
        </p:nvSpPr>
        <p:spPr>
          <a:xfrm>
            <a:off x="4435813" y="1043660"/>
            <a:ext cx="3448189" cy="1454081"/>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algn="ctr"/>
            <a:r>
              <a:rPr lang="en-US" sz="9600" b="0">
                <a:solidFill>
                  <a:srgbClr val="EF7545"/>
                </a:solidFill>
              </a:rPr>
              <a:t>CRM</a:t>
            </a:r>
          </a:p>
        </p:txBody>
      </p:sp>
    </p:spTree>
    <p:extLst>
      <p:ext uri="{BB962C8B-B14F-4D97-AF65-F5344CB8AC3E}">
        <p14:creationId xmlns:p14="http://schemas.microsoft.com/office/powerpoint/2010/main" val="40867250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D8092B9-5D25-4EE9-AC32-84014EBB5C2E}"/>
              </a:ext>
            </a:extLst>
          </p:cNvPr>
          <p:cNvSpPr>
            <a:spLocks noGrp="1"/>
          </p:cNvSpPr>
          <p:nvPr>
            <p:ph type="title"/>
          </p:nvPr>
        </p:nvSpPr>
        <p:spPr>
          <a:xfrm>
            <a:off x="838200" y="2054196"/>
            <a:ext cx="10515600" cy="1859795"/>
          </a:xfrm>
        </p:spPr>
        <p:txBody>
          <a:bodyPr/>
          <a:lstStyle/>
          <a:p>
            <a:pPr algn="ctr"/>
            <a:r>
              <a:rPr lang="en-US" dirty="0"/>
              <a:t>4 </a:t>
            </a:r>
            <a:r>
              <a:rPr lang="en-US" dirty="0" err="1"/>
              <a:t>hoved-utfordringer</a:t>
            </a:r>
            <a:endParaRPr lang="en-US" dirty="0"/>
          </a:p>
        </p:txBody>
      </p:sp>
    </p:spTree>
    <p:extLst>
      <p:ext uri="{BB962C8B-B14F-4D97-AF65-F5344CB8AC3E}">
        <p14:creationId xmlns:p14="http://schemas.microsoft.com/office/powerpoint/2010/main" val="3771532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97B3926-B870-4B46-8CFB-AA315903990B}"/>
              </a:ext>
            </a:extLst>
          </p:cNvPr>
          <p:cNvSpPr txBox="1">
            <a:spLocks/>
          </p:cNvSpPr>
          <p:nvPr/>
        </p:nvSpPr>
        <p:spPr>
          <a:xfrm>
            <a:off x="1" y="1162374"/>
            <a:ext cx="12192000" cy="185979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algn="ctr"/>
            <a:r>
              <a:rPr lang="en-US" b="0" dirty="0" err="1"/>
              <a:t>Utfordring</a:t>
            </a:r>
            <a:r>
              <a:rPr lang="en-US" b="0" dirty="0"/>
              <a:t> #1: </a:t>
            </a:r>
            <a:br>
              <a:rPr lang="en-US" b="0" dirty="0"/>
            </a:br>
            <a:r>
              <a:rPr lang="en-US" b="0" dirty="0" err="1"/>
              <a:t>Glemte</a:t>
            </a:r>
            <a:r>
              <a:rPr lang="en-US" b="0" dirty="0"/>
              <a:t> </a:t>
            </a:r>
            <a:r>
              <a:rPr lang="en-US" b="0" dirty="0" err="1"/>
              <a:t>kunder</a:t>
            </a:r>
            <a:endParaRPr lang="en-US" b="0" dirty="0"/>
          </a:p>
        </p:txBody>
      </p:sp>
      <p:sp>
        <p:nvSpPr>
          <p:cNvPr id="6" name="Title 1">
            <a:extLst>
              <a:ext uri="{FF2B5EF4-FFF2-40B4-BE49-F238E27FC236}">
                <a16:creationId xmlns:a16="http://schemas.microsoft.com/office/drawing/2014/main" id="{DE94944F-EDE6-4DCB-B69D-A984F1BBCF08}"/>
              </a:ext>
            </a:extLst>
          </p:cNvPr>
          <p:cNvSpPr txBox="1">
            <a:spLocks/>
          </p:cNvSpPr>
          <p:nvPr/>
        </p:nvSpPr>
        <p:spPr>
          <a:xfrm>
            <a:off x="2" y="2956349"/>
            <a:ext cx="12191999" cy="185979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algn="ctr"/>
            <a:r>
              <a:rPr lang="en-US" b="0" dirty="0" err="1"/>
              <a:t>Løsning</a:t>
            </a:r>
            <a:r>
              <a:rPr lang="en-US" b="0" dirty="0"/>
              <a:t>: </a:t>
            </a:r>
            <a:r>
              <a:rPr lang="en-US" b="0" dirty="0" err="1"/>
              <a:t>Automatisert</a:t>
            </a:r>
            <a:r>
              <a:rPr lang="en-US" b="0" dirty="0"/>
              <a:t> </a:t>
            </a:r>
            <a:r>
              <a:rPr lang="en-US" b="0" dirty="0" err="1"/>
              <a:t>kundeprogram</a:t>
            </a:r>
            <a:endParaRPr lang="en-US" b="0" dirty="0"/>
          </a:p>
        </p:txBody>
      </p:sp>
      <p:grpSp>
        <p:nvGrpSpPr>
          <p:cNvPr id="17" name="Group 16">
            <a:extLst>
              <a:ext uri="{FF2B5EF4-FFF2-40B4-BE49-F238E27FC236}">
                <a16:creationId xmlns:a16="http://schemas.microsoft.com/office/drawing/2014/main" id="{93E5041B-576E-4D8C-ACEF-4A69E5EF20BD}"/>
              </a:ext>
            </a:extLst>
          </p:cNvPr>
          <p:cNvGrpSpPr/>
          <p:nvPr/>
        </p:nvGrpSpPr>
        <p:grpSpPr>
          <a:xfrm>
            <a:off x="1664622" y="4722349"/>
            <a:ext cx="8862756" cy="815825"/>
            <a:chOff x="695863" y="4942666"/>
            <a:chExt cx="11134930" cy="1248405"/>
          </a:xfrm>
        </p:grpSpPr>
        <p:sp>
          <p:nvSpPr>
            <p:cNvPr id="9" name="Rounded Rectangle 4">
              <a:extLst>
                <a:ext uri="{FF2B5EF4-FFF2-40B4-BE49-F238E27FC236}">
                  <a16:creationId xmlns:a16="http://schemas.microsoft.com/office/drawing/2014/main" id="{8885B03F-EAEF-4E66-8644-3B6BE9D05E9F}"/>
                </a:ext>
              </a:extLst>
            </p:cNvPr>
            <p:cNvSpPr/>
            <p:nvPr/>
          </p:nvSpPr>
          <p:spPr>
            <a:xfrm>
              <a:off x="3645225" y="4942666"/>
              <a:ext cx="2193919" cy="1248405"/>
            </a:xfrm>
            <a:prstGeom prst="roundRect">
              <a:avLst/>
            </a:prstGeom>
            <a:solidFill>
              <a:srgbClr val="30B494"/>
            </a:solidFill>
            <a:ln w="25400" cap="flat" cmpd="sng" algn="ctr">
              <a:solidFill>
                <a:schemeClr val="bg1"/>
              </a:solidFill>
              <a:prstDash val="solid"/>
            </a:ln>
            <a:effectLst/>
          </p:spPr>
          <p:txBody>
            <a:bodyPr lIns="71991" tIns="71991" rIns="71991" bIns="71991"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1400" b="0" i="0" u="none" strike="noStrike" kern="0" cap="none" spc="0" normalizeH="0" baseline="0" noProof="0" dirty="0">
                  <a:ln>
                    <a:noFill/>
                  </a:ln>
                  <a:solidFill>
                    <a:prstClr val="white"/>
                  </a:solidFill>
                  <a:effectLst/>
                  <a:uLnTx/>
                  <a:uFillTx/>
                  <a:latin typeface="Proxima Nova"/>
                </a:rPr>
                <a:t>Definere frekvens</a:t>
              </a:r>
            </a:p>
          </p:txBody>
        </p:sp>
        <p:sp>
          <p:nvSpPr>
            <p:cNvPr id="10" name="Rounded Rectangle 5">
              <a:extLst>
                <a:ext uri="{FF2B5EF4-FFF2-40B4-BE49-F238E27FC236}">
                  <a16:creationId xmlns:a16="http://schemas.microsoft.com/office/drawing/2014/main" id="{2797FD0E-1C6A-4696-B29C-1E79FB661DD4}"/>
                </a:ext>
              </a:extLst>
            </p:cNvPr>
            <p:cNvSpPr/>
            <p:nvPr/>
          </p:nvSpPr>
          <p:spPr>
            <a:xfrm>
              <a:off x="9636874" y="4942666"/>
              <a:ext cx="2193919" cy="1248405"/>
            </a:xfrm>
            <a:prstGeom prst="roundRect">
              <a:avLst/>
            </a:prstGeom>
            <a:solidFill>
              <a:srgbClr val="8CC6D4"/>
            </a:solidFill>
            <a:ln w="25400" cap="flat" cmpd="sng" algn="ctr">
              <a:solidFill>
                <a:schemeClr val="bg1"/>
              </a:solidFill>
              <a:prstDash val="solid"/>
            </a:ln>
            <a:effectLst/>
          </p:spPr>
          <p:txBody>
            <a:bodyPr lIns="71991" tIns="71991" rIns="71991" bIns="71991"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1400" b="0" i="0" u="none" strike="noStrike" kern="0" cap="none" spc="0" normalizeH="0" baseline="0" noProof="0" dirty="0">
                  <a:ln>
                    <a:noFill/>
                  </a:ln>
                  <a:solidFill>
                    <a:prstClr val="white"/>
                  </a:solidFill>
                  <a:effectLst/>
                  <a:uLnTx/>
                  <a:uFillTx/>
                  <a:latin typeface="Proxima Nova"/>
                  <a:ea typeface="+mn-ea"/>
                  <a:cs typeface="+mn-cs"/>
                </a:rPr>
                <a:t>Kundeprogram</a:t>
              </a:r>
            </a:p>
          </p:txBody>
        </p:sp>
        <p:sp>
          <p:nvSpPr>
            <p:cNvPr id="11" name="Rounded Rectangle 8">
              <a:extLst>
                <a:ext uri="{FF2B5EF4-FFF2-40B4-BE49-F238E27FC236}">
                  <a16:creationId xmlns:a16="http://schemas.microsoft.com/office/drawing/2014/main" id="{05C3EF5D-06E3-479E-BAFE-044582FED017}"/>
                </a:ext>
              </a:extLst>
            </p:cNvPr>
            <p:cNvSpPr/>
            <p:nvPr/>
          </p:nvSpPr>
          <p:spPr>
            <a:xfrm>
              <a:off x="695863" y="4942666"/>
              <a:ext cx="2193919" cy="1248405"/>
            </a:xfrm>
            <a:prstGeom prst="roundRect">
              <a:avLst/>
            </a:prstGeom>
            <a:solidFill>
              <a:srgbClr val="005E58"/>
            </a:solidFill>
            <a:ln w="25400" cap="flat" cmpd="sng" algn="ctr">
              <a:solidFill>
                <a:schemeClr val="bg1"/>
              </a:solidFill>
              <a:prstDash val="solid"/>
            </a:ln>
            <a:effectLst/>
          </p:spPr>
          <p:txBody>
            <a:bodyPr lIns="71991" tIns="71991" rIns="71991" bIns="71991"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1400" b="0" i="0" u="none" strike="noStrike" kern="0" cap="none" spc="0" normalizeH="0" baseline="0" noProof="0" dirty="0">
                  <a:ln>
                    <a:noFill/>
                  </a:ln>
                  <a:solidFill>
                    <a:prstClr val="white"/>
                  </a:solidFill>
                  <a:effectLst/>
                  <a:uLnTx/>
                  <a:uFillTx/>
                  <a:latin typeface="Proxima Nova"/>
                  <a:ea typeface="+mn-ea"/>
                  <a:cs typeface="+mn-cs"/>
                </a:rPr>
                <a:t>Kategorisere kunder</a:t>
              </a:r>
            </a:p>
          </p:txBody>
        </p:sp>
        <p:sp>
          <p:nvSpPr>
            <p:cNvPr id="12" name="TextBox 11">
              <a:extLst>
                <a:ext uri="{FF2B5EF4-FFF2-40B4-BE49-F238E27FC236}">
                  <a16:creationId xmlns:a16="http://schemas.microsoft.com/office/drawing/2014/main" id="{8C5B6457-F66A-48D7-9C94-FEA60FD12E13}"/>
                </a:ext>
              </a:extLst>
            </p:cNvPr>
            <p:cNvSpPr txBox="1"/>
            <p:nvPr/>
          </p:nvSpPr>
          <p:spPr>
            <a:xfrm>
              <a:off x="3191651" y="5450556"/>
              <a:ext cx="453574" cy="490140"/>
            </a:xfrm>
            <a:prstGeom prst="rect">
              <a:avLst/>
            </a:prstGeom>
            <a:noFill/>
          </p:spPr>
          <p:txBody>
            <a:bodyPr wrap="square" lIns="0" tIns="0" rIns="0" bIns="0" rtlCol="0">
              <a:noAutofit/>
            </a:bodyPr>
            <a:lstStyle/>
            <a:p>
              <a:r>
                <a:rPr lang="nb-NO" sz="1600">
                  <a:solidFill>
                    <a:srgbClr val="D5450D"/>
                  </a:solidFill>
                  <a:latin typeface="Proxima Nova"/>
                </a:rPr>
                <a:t>+</a:t>
              </a:r>
            </a:p>
          </p:txBody>
        </p:sp>
        <p:sp>
          <p:nvSpPr>
            <p:cNvPr id="13" name="TextBox 12">
              <a:extLst>
                <a:ext uri="{FF2B5EF4-FFF2-40B4-BE49-F238E27FC236}">
                  <a16:creationId xmlns:a16="http://schemas.microsoft.com/office/drawing/2014/main" id="{0354234C-D2CF-465D-836C-46C148EC2499}"/>
                </a:ext>
              </a:extLst>
            </p:cNvPr>
            <p:cNvSpPr txBox="1"/>
            <p:nvPr/>
          </p:nvSpPr>
          <p:spPr>
            <a:xfrm>
              <a:off x="9057869" y="5450556"/>
              <a:ext cx="453574" cy="490140"/>
            </a:xfrm>
            <a:prstGeom prst="rect">
              <a:avLst/>
            </a:prstGeom>
            <a:noFill/>
          </p:spPr>
          <p:txBody>
            <a:bodyPr wrap="square" lIns="0" tIns="0" rIns="0" bIns="0" rtlCol="0">
              <a:noAutofit/>
            </a:bodyPr>
            <a:lstStyle/>
            <a:p>
              <a:r>
                <a:rPr lang="nb-NO" sz="1600">
                  <a:solidFill>
                    <a:srgbClr val="D5450D"/>
                  </a:solidFill>
                  <a:latin typeface="Proxima Nova"/>
                </a:rPr>
                <a:t>=</a:t>
              </a:r>
            </a:p>
          </p:txBody>
        </p:sp>
        <p:sp>
          <p:nvSpPr>
            <p:cNvPr id="14" name="Rounded Rectangle 11">
              <a:extLst>
                <a:ext uri="{FF2B5EF4-FFF2-40B4-BE49-F238E27FC236}">
                  <a16:creationId xmlns:a16="http://schemas.microsoft.com/office/drawing/2014/main" id="{38F64890-F514-48A7-9F1F-08D13F4E2FF4}"/>
                </a:ext>
              </a:extLst>
            </p:cNvPr>
            <p:cNvSpPr/>
            <p:nvPr/>
          </p:nvSpPr>
          <p:spPr>
            <a:xfrm>
              <a:off x="6549574" y="4942666"/>
              <a:ext cx="2193919" cy="1248405"/>
            </a:xfrm>
            <a:prstGeom prst="roundRect">
              <a:avLst/>
            </a:prstGeom>
            <a:solidFill>
              <a:srgbClr val="FC8A5E"/>
            </a:solidFill>
            <a:ln w="25400" cap="flat" cmpd="sng" algn="ctr">
              <a:solidFill>
                <a:schemeClr val="bg1"/>
              </a:solidFill>
              <a:prstDash val="solid"/>
            </a:ln>
            <a:effectLst/>
          </p:spPr>
          <p:txBody>
            <a:bodyPr lIns="71991" tIns="71991" rIns="71991" bIns="71991"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400" b="0" i="0" u="none" strike="noStrike" kern="0" cap="none" spc="0" normalizeH="0" baseline="0" noProof="0" dirty="0">
                <a:ln>
                  <a:noFill/>
                </a:ln>
                <a:solidFill>
                  <a:prstClr val="white"/>
                </a:solidFill>
                <a:effectLst/>
                <a:uLnTx/>
                <a:uFillTx/>
                <a:latin typeface="Proxima Nova"/>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1400" b="0" i="0" u="none" strike="noStrike" kern="0" cap="none" spc="0" normalizeH="0" baseline="0" noProof="0" dirty="0">
                  <a:ln>
                    <a:noFill/>
                  </a:ln>
                  <a:solidFill>
                    <a:prstClr val="white"/>
                  </a:solidFill>
                  <a:effectLst/>
                  <a:uLnTx/>
                  <a:uFillTx/>
                  <a:latin typeface="Proxima Nova"/>
                  <a:ea typeface="+mn-ea"/>
                  <a:cs typeface="+mn-cs"/>
                </a:rPr>
                <a:t>Definere aktiviteter</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400" b="0" i="0" u="none" strike="noStrike" kern="0" cap="none" spc="0" normalizeH="0" baseline="0" noProof="0" dirty="0">
                <a:ln>
                  <a:noFill/>
                </a:ln>
                <a:solidFill>
                  <a:prstClr val="white"/>
                </a:solidFill>
                <a:effectLst/>
                <a:uLnTx/>
                <a:uFillTx/>
                <a:latin typeface="Proxima Nova"/>
                <a:ea typeface="+mn-ea"/>
                <a:cs typeface="+mn-cs"/>
              </a:endParaRPr>
            </a:p>
          </p:txBody>
        </p:sp>
        <p:sp>
          <p:nvSpPr>
            <p:cNvPr id="15" name="TextBox 14">
              <a:extLst>
                <a:ext uri="{FF2B5EF4-FFF2-40B4-BE49-F238E27FC236}">
                  <a16:creationId xmlns:a16="http://schemas.microsoft.com/office/drawing/2014/main" id="{2D15FD9E-6F44-48C0-9FDC-2CCF0E915DC7}"/>
                </a:ext>
              </a:extLst>
            </p:cNvPr>
            <p:cNvSpPr txBox="1"/>
            <p:nvPr/>
          </p:nvSpPr>
          <p:spPr>
            <a:xfrm>
              <a:off x="6096000" y="5454008"/>
              <a:ext cx="453574" cy="490140"/>
            </a:xfrm>
            <a:prstGeom prst="rect">
              <a:avLst/>
            </a:prstGeom>
            <a:noFill/>
          </p:spPr>
          <p:txBody>
            <a:bodyPr wrap="square" lIns="0" tIns="0" rIns="0" bIns="0" rtlCol="0">
              <a:noAutofit/>
            </a:bodyPr>
            <a:lstStyle/>
            <a:p>
              <a:r>
                <a:rPr lang="nb-NO" sz="1600">
                  <a:solidFill>
                    <a:srgbClr val="D5450D"/>
                  </a:solidFill>
                  <a:latin typeface="Proxima Nova"/>
                </a:rPr>
                <a:t>+</a:t>
              </a:r>
            </a:p>
          </p:txBody>
        </p:sp>
      </p:grpSp>
    </p:spTree>
    <p:extLst>
      <p:ext uri="{BB962C8B-B14F-4D97-AF65-F5344CB8AC3E}">
        <p14:creationId xmlns:p14="http://schemas.microsoft.com/office/powerpoint/2010/main" val="304081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PLACEHOLDER" val="8"/>
</p:tagLst>
</file>

<file path=ppt/tags/tag11.xml><?xml version="1.0" encoding="utf-8"?>
<p:tagLst xmlns:a="http://schemas.openxmlformats.org/drawingml/2006/main" xmlns:r="http://schemas.openxmlformats.org/officeDocument/2006/relationships" xmlns:p="http://schemas.openxmlformats.org/presentationml/2006/main">
  <p:tag name="PLACEHOLDER" val="9"/>
</p:tagLst>
</file>

<file path=ppt/tags/tag12.xml><?xml version="1.0" encoding="utf-8"?>
<p:tagLst xmlns:a="http://schemas.openxmlformats.org/drawingml/2006/main" xmlns:r="http://schemas.openxmlformats.org/officeDocument/2006/relationships" xmlns:p="http://schemas.openxmlformats.org/presentationml/2006/main">
  <p:tag name="PLACEHOLDER" val="10"/>
</p:tagLst>
</file>

<file path=ppt/tags/tag13.xml><?xml version="1.0" encoding="utf-8"?>
<p:tagLst xmlns:a="http://schemas.openxmlformats.org/drawingml/2006/main" xmlns:r="http://schemas.openxmlformats.org/officeDocument/2006/relationships" xmlns:p="http://schemas.openxmlformats.org/presentationml/2006/main">
  <p:tag name="PLACEHOLDER" val="11"/>
</p:tagLst>
</file>

<file path=ppt/tags/tag14.xml><?xml version="1.0" encoding="utf-8"?>
<p:tagLst xmlns:a="http://schemas.openxmlformats.org/drawingml/2006/main" xmlns:r="http://schemas.openxmlformats.org/officeDocument/2006/relationships" xmlns:p="http://schemas.openxmlformats.org/presentationml/2006/main">
  <p:tag name="PLACEHOLDER" val="12"/>
</p:tagLst>
</file>

<file path=ppt/tags/tag15.xml><?xml version="1.0" encoding="utf-8"?>
<p:tagLst xmlns:a="http://schemas.openxmlformats.org/drawingml/2006/main" xmlns:r="http://schemas.openxmlformats.org/officeDocument/2006/relationships" xmlns:p="http://schemas.openxmlformats.org/presentationml/2006/main">
  <p:tag name="PLACEHOLDER" val="13"/>
</p:tagLst>
</file>

<file path=ppt/tags/tag16.xml><?xml version="1.0" encoding="utf-8"?>
<p:tagLst xmlns:a="http://schemas.openxmlformats.org/drawingml/2006/main" xmlns:r="http://schemas.openxmlformats.org/officeDocument/2006/relationships" xmlns:p="http://schemas.openxmlformats.org/presentationml/2006/main">
  <p:tag name="PLACEHOLDER" val="14"/>
</p:tagLst>
</file>

<file path=ppt/tags/tag17.xml><?xml version="1.0" encoding="utf-8"?>
<p:tagLst xmlns:a="http://schemas.openxmlformats.org/drawingml/2006/main" xmlns:r="http://schemas.openxmlformats.org/officeDocument/2006/relationships" xmlns:p="http://schemas.openxmlformats.org/presentationml/2006/main">
  <p:tag name="PLACEHOLDER" val="15"/>
</p:tagLst>
</file>

<file path=ppt/tags/tag18.xml><?xml version="1.0" encoding="utf-8"?>
<p:tagLst xmlns:a="http://schemas.openxmlformats.org/drawingml/2006/main" xmlns:r="http://schemas.openxmlformats.org/officeDocument/2006/relationships" xmlns:p="http://schemas.openxmlformats.org/presentationml/2006/main">
  <p:tag name="PLACEHOLDER" val="16"/>
</p:tagLst>
</file>

<file path=ppt/tags/tag19.xml><?xml version="1.0" encoding="utf-8"?>
<p:tagLst xmlns:a="http://schemas.openxmlformats.org/drawingml/2006/main" xmlns:r="http://schemas.openxmlformats.org/officeDocument/2006/relationships" xmlns:p="http://schemas.openxmlformats.org/presentationml/2006/main">
  <p:tag name="PLACEHOLDER" val="17"/>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lTOWxn2RFt4GtBCOG.9ZGQ"/>
</p:tagLst>
</file>

<file path=ppt/tags/tag20.xml><?xml version="1.0" encoding="utf-8"?>
<p:tagLst xmlns:a="http://schemas.openxmlformats.org/drawingml/2006/main" xmlns:r="http://schemas.openxmlformats.org/officeDocument/2006/relationships" xmlns:p="http://schemas.openxmlformats.org/presentationml/2006/main">
  <p:tag name="PLACEHOLDER" val="18"/>
</p:tagLst>
</file>

<file path=ppt/tags/tag21.xml><?xml version="1.0" encoding="utf-8"?>
<p:tagLst xmlns:a="http://schemas.openxmlformats.org/drawingml/2006/main" xmlns:r="http://schemas.openxmlformats.org/officeDocument/2006/relationships" xmlns:p="http://schemas.openxmlformats.org/presentationml/2006/main">
  <p:tag name="PLACEHOLDER" val="19"/>
</p:tagLst>
</file>

<file path=ppt/tags/tag22.xml><?xml version="1.0" encoding="utf-8"?>
<p:tagLst xmlns:a="http://schemas.openxmlformats.org/drawingml/2006/main" xmlns:r="http://schemas.openxmlformats.org/officeDocument/2006/relationships" xmlns:p="http://schemas.openxmlformats.org/presentationml/2006/main">
  <p:tag name="PLACEHOLDER" val="20"/>
</p:tagLst>
</file>

<file path=ppt/tags/tag3.xml><?xml version="1.0" encoding="utf-8"?>
<p:tagLst xmlns:a="http://schemas.openxmlformats.org/drawingml/2006/main" xmlns:r="http://schemas.openxmlformats.org/officeDocument/2006/relationships" xmlns:p="http://schemas.openxmlformats.org/presentationml/2006/main">
  <p:tag name="PLACEHOLDER" val="1"/>
</p:tagLst>
</file>

<file path=ppt/tags/tag4.xml><?xml version="1.0" encoding="utf-8"?>
<p:tagLst xmlns:a="http://schemas.openxmlformats.org/drawingml/2006/main" xmlns:r="http://schemas.openxmlformats.org/officeDocument/2006/relationships" xmlns:p="http://schemas.openxmlformats.org/presentationml/2006/main">
  <p:tag name="PLACEHOLDER" val="2"/>
</p:tagLst>
</file>

<file path=ppt/tags/tag5.xml><?xml version="1.0" encoding="utf-8"?>
<p:tagLst xmlns:a="http://schemas.openxmlformats.org/drawingml/2006/main" xmlns:r="http://schemas.openxmlformats.org/officeDocument/2006/relationships" xmlns:p="http://schemas.openxmlformats.org/presentationml/2006/main">
  <p:tag name="PLACEHOLDER" val="3"/>
</p:tagLst>
</file>

<file path=ppt/tags/tag6.xml><?xml version="1.0" encoding="utf-8"?>
<p:tagLst xmlns:a="http://schemas.openxmlformats.org/drawingml/2006/main" xmlns:r="http://schemas.openxmlformats.org/officeDocument/2006/relationships" xmlns:p="http://schemas.openxmlformats.org/presentationml/2006/main">
  <p:tag name="PLACEHOLDER" val="4"/>
</p:tagLst>
</file>

<file path=ppt/tags/tag7.xml><?xml version="1.0" encoding="utf-8"?>
<p:tagLst xmlns:a="http://schemas.openxmlformats.org/drawingml/2006/main" xmlns:r="http://schemas.openxmlformats.org/officeDocument/2006/relationships" xmlns:p="http://schemas.openxmlformats.org/presentationml/2006/main">
  <p:tag name="PLACEHOLDER" val="5"/>
</p:tagLst>
</file>

<file path=ppt/tags/tag8.xml><?xml version="1.0" encoding="utf-8"?>
<p:tagLst xmlns:a="http://schemas.openxmlformats.org/drawingml/2006/main" xmlns:r="http://schemas.openxmlformats.org/officeDocument/2006/relationships" xmlns:p="http://schemas.openxmlformats.org/presentationml/2006/main">
  <p:tag name="PLACEHOLDER" val="6"/>
</p:tagLst>
</file>

<file path=ppt/tags/tag9.xml><?xml version="1.0" encoding="utf-8"?>
<p:tagLst xmlns:a="http://schemas.openxmlformats.org/drawingml/2006/main" xmlns:r="http://schemas.openxmlformats.org/officeDocument/2006/relationships" xmlns:p="http://schemas.openxmlformats.org/presentationml/2006/main">
  <p:tag name="PLACEHOLDER" val="7"/>
</p:tagLst>
</file>

<file path=ppt/theme/theme1.xml><?xml version="1.0" encoding="utf-8"?>
<a:theme xmlns:a="http://schemas.openxmlformats.org/drawingml/2006/main" name="Title slides and deviders ">
  <a:themeElements>
    <a:clrScheme name="Custom 2">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Content slides">
  <a:themeElements>
    <a:clrScheme name="SuperOffice">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UO New Template" id="{58F78780-03BB-EB4A-A8E2-89F834575532}" vid="{BDD77CA2-2E0A-7A43-ABE4-16B7F3BEDF5F}"/>
    </a:ext>
  </a:extLst>
</a:theme>
</file>

<file path=ppt/theme/theme11.xml><?xml version="1.0" encoding="utf-8"?>
<a:theme xmlns:a="http://schemas.openxmlformats.org/drawingml/2006/main" name="4_Title slides and deviders ">
  <a:themeElements>
    <a:clrScheme name="Custom 2">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slides">
  <a:themeElements>
    <a:clrScheme name="SuperOffice">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End slides ">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Title slides and deviders ">
  <a:themeElements>
    <a:clrScheme name="Custom 2">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uperOffice PowerPoint Template">
  <a:themeElements>
    <a:clrScheme name="SuperOffice">
      <a:dk1>
        <a:srgbClr val="8A93A4"/>
      </a:dk1>
      <a:lt1>
        <a:sysClr val="window" lastClr="FFFFFF"/>
      </a:lt1>
      <a:dk2>
        <a:srgbClr val="FA3D38"/>
      </a:dk2>
      <a:lt2>
        <a:srgbClr val="DEE0EB"/>
      </a:lt2>
      <a:accent1>
        <a:srgbClr val="FA3D38"/>
      </a:accent1>
      <a:accent2>
        <a:srgbClr val="1F69C2"/>
      </a:accent2>
      <a:accent3>
        <a:srgbClr val="C6E220"/>
      </a:accent3>
      <a:accent4>
        <a:srgbClr val="0098F7"/>
      </a:accent4>
      <a:accent5>
        <a:srgbClr val="47A200"/>
      </a:accent5>
      <a:accent6>
        <a:srgbClr val="FAB200"/>
      </a:accent6>
      <a:hlink>
        <a:srgbClr val="0000FF"/>
      </a:hlink>
      <a:folHlink>
        <a:srgbClr val="800080"/>
      </a:folHlink>
    </a:clrScheme>
    <a:fontScheme name="SuperOffice">
      <a:majorFont>
        <a:latin typeface="Proxima Nova"/>
        <a:ea typeface=""/>
        <a:cs typeface=""/>
      </a:majorFont>
      <a:minorFont>
        <a:latin typeface="Proxima Nov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solidFill>
            <a:schemeClr val="tx2"/>
          </a:solidFill>
        </a:ln>
      </a:spPr>
      <a:bodyPr lIns="72000" tIns="72000" rIns="72000" bIns="72000"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dirty="0" err="1" smtClean="0">
            <a:solidFill>
              <a:schemeClr val="bg2"/>
            </a:solidFill>
          </a:defRPr>
        </a:defPPr>
      </a:lstStyle>
    </a:txDef>
  </a:objectDefaults>
  <a:extraClrSchemeLst/>
  <a:extLst>
    <a:ext uri="{05A4C25C-085E-4340-85A3-A5531E510DB2}">
      <thm15:themeFamily xmlns:thm15="http://schemas.microsoft.com/office/thememl/2012/main" name="SOD2020 ppt mal" id="{F86B98EF-49E5-4392-B442-A64D8916AB4A}" vid="{890D5AAA-CAD4-42D3-A005-B5F985BFF4BB}"/>
    </a:ext>
  </a:extLst>
</a:theme>
</file>

<file path=ppt/theme/theme6.xml><?xml version="1.0" encoding="utf-8"?>
<a:theme xmlns:a="http://schemas.openxmlformats.org/drawingml/2006/main" name="1_SuperOffice PowerPoint Template">
  <a:themeElements>
    <a:clrScheme name="SuperOffice">
      <a:dk1>
        <a:srgbClr val="8A93A4"/>
      </a:dk1>
      <a:lt1>
        <a:sysClr val="window" lastClr="FFFFFF"/>
      </a:lt1>
      <a:dk2>
        <a:srgbClr val="FA3D38"/>
      </a:dk2>
      <a:lt2>
        <a:srgbClr val="DEE0EB"/>
      </a:lt2>
      <a:accent1>
        <a:srgbClr val="FA3D38"/>
      </a:accent1>
      <a:accent2>
        <a:srgbClr val="1F69C2"/>
      </a:accent2>
      <a:accent3>
        <a:srgbClr val="C6E220"/>
      </a:accent3>
      <a:accent4>
        <a:srgbClr val="0098F7"/>
      </a:accent4>
      <a:accent5>
        <a:srgbClr val="47A200"/>
      </a:accent5>
      <a:accent6>
        <a:srgbClr val="FAB200"/>
      </a:accent6>
      <a:hlink>
        <a:srgbClr val="0000FF"/>
      </a:hlink>
      <a:folHlink>
        <a:srgbClr val="800080"/>
      </a:folHlink>
    </a:clrScheme>
    <a:fontScheme name="SuperOffice">
      <a:majorFont>
        <a:latin typeface="Proxima Nova"/>
        <a:ea typeface=""/>
        <a:cs typeface=""/>
      </a:majorFont>
      <a:minorFont>
        <a:latin typeface="Proxima Nov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solidFill>
            <a:schemeClr val="tx2"/>
          </a:solidFill>
        </a:ln>
      </a:spPr>
      <a:bodyPr lIns="72000" tIns="72000" rIns="72000" bIns="72000"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dirty="0" err="1" smtClean="0">
            <a:solidFill>
              <a:schemeClr val="bg2"/>
            </a:solidFill>
          </a:defRPr>
        </a:defPPr>
      </a:lstStyle>
    </a:txDef>
  </a:objectDefaults>
  <a:extraClrSchemeLst/>
</a:theme>
</file>

<file path=ppt/theme/theme7.xml><?xml version="1.0" encoding="utf-8"?>
<a:theme xmlns:a="http://schemas.openxmlformats.org/drawingml/2006/main" name="1_Content slides">
  <a:themeElements>
    <a:clrScheme name="SuperOffice">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Title slides and deviders ">
  <a:themeElements>
    <a:clrScheme name="Custom 2">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Title slides and deviders ">
  <a:themeElements>
    <a:clrScheme name="Custom 2">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D55D2C64548F24AB915C89519EA3FE7" ma:contentTypeVersion="14" ma:contentTypeDescription="Create a new document." ma:contentTypeScope="" ma:versionID="dca80074355a98b50450c6a7afdd7ce6">
  <xsd:schema xmlns:xsd="http://www.w3.org/2001/XMLSchema" xmlns:xs="http://www.w3.org/2001/XMLSchema" xmlns:p="http://schemas.microsoft.com/office/2006/metadata/properties" xmlns:ns2="f1a1f531-661f-433a-b5ec-e7d9245dcde3" xmlns:ns3="3b75e6a8-7114-4008-bcfa-64b153f4bae5" targetNamespace="http://schemas.microsoft.com/office/2006/metadata/properties" ma:root="true" ma:fieldsID="60f4b04dd53735f6023a37e2cc912c94" ns2:_="" ns3:_="">
    <xsd:import namespace="f1a1f531-661f-433a-b5ec-e7d9245dcde3"/>
    <xsd:import namespace="3b75e6a8-7114-4008-bcfa-64b153f4bae5"/>
    <xsd:element name="properties">
      <xsd:complexType>
        <xsd:sequence>
          <xsd:element name="documentManagement">
            <xsd:complexType>
              <xsd:all>
                <xsd:element ref="ns2:MediaServiceMetadata" minOccurs="0"/>
                <xsd:element ref="ns2:MediaServiceFastMetadata" minOccurs="0"/>
                <xsd:element ref="ns2:MediaServiceAutoTags" minOccurs="0"/>
                <xsd:element ref="ns3:SharedWithUsers" minOccurs="0"/>
                <xsd:element ref="ns3:SharedWithDetails" minOccurs="0"/>
                <xsd:element ref="ns2:MediaServiceOCR" minOccurs="0"/>
                <xsd:element ref="ns2:MediaServiceEventHashCode" minOccurs="0"/>
                <xsd:element ref="ns2:MediaServiceGenerationTime" minOccurs="0"/>
                <xsd:element ref="ns2:MediaServiceDateTaken" minOccurs="0"/>
                <xsd:element ref="ns2:_Flow_SignoffStatus" minOccurs="0"/>
                <xsd:element ref="ns2:MediaServiceLocation"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a1f531-661f-433a-b5ec-e7d9245dcde3"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_Flow_SignoffStatus" ma:index="17" nillable="true" ma:displayName="Sign-off status" ma:internalName="_x0024_Resources_x003a_core_x002c_Signoff_Status_x003b_">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b75e6a8-7114-4008-bcfa-64b153f4bae5"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Flow_SignoffStatus xmlns="f1a1f531-661f-433a-b5ec-e7d9245dcde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3D5A56D-682C-49C3-95A5-D75CC59C14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a1f531-661f-433a-b5ec-e7d9245dcde3"/>
    <ds:schemaRef ds:uri="3b75e6a8-7114-4008-bcfa-64b153f4ba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14E2FAC-69CF-4DCE-8DA7-BC69BBC00619}">
  <ds:schemaRefs>
    <ds:schemaRef ds:uri="ebeee195-450d-4df0-be58-1b84100868d5"/>
    <ds:schemaRef ds:uri="http://schemas.microsoft.com/office/2006/documentManagement/types"/>
    <ds:schemaRef ds:uri="b875e1db-a489-444e-9b88-bd2d8f046809"/>
    <ds:schemaRef ds:uri="http://www.w3.org/XML/1998/namespace"/>
    <ds:schemaRef ds:uri="http://purl.org/dc/elements/1.1/"/>
    <ds:schemaRef ds:uri="http://schemas.openxmlformats.org/package/2006/metadata/core-properties"/>
    <ds:schemaRef ds:uri="http://purl.org/dc/dcmitype/"/>
    <ds:schemaRef ds:uri="http://schemas.microsoft.com/office/infopath/2007/PartnerControls"/>
    <ds:schemaRef ds:uri="http://schemas.microsoft.com/office/2006/metadata/properties"/>
    <ds:schemaRef ds:uri="http://purl.org/dc/terms/"/>
    <ds:schemaRef ds:uri="f1a1f531-661f-433a-b5ec-e7d9245dcde3"/>
  </ds:schemaRefs>
</ds:datastoreItem>
</file>

<file path=customXml/itemProps3.xml><?xml version="1.0" encoding="utf-8"?>
<ds:datastoreItem xmlns:ds="http://schemas.openxmlformats.org/officeDocument/2006/customXml" ds:itemID="{8E5E2D19-645A-430E-B1F3-EB701FA0491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2589</Words>
  <Application>Microsoft Office PowerPoint</Application>
  <PresentationFormat>Widescreen</PresentationFormat>
  <Paragraphs>210</Paragraphs>
  <Slides>16</Slides>
  <Notes>14</Notes>
  <HiddenSlides>0</HiddenSlides>
  <MMClips>0</MMClips>
  <ScaleCrop>false</ScaleCrop>
  <HeadingPairs>
    <vt:vector size="8" baseType="variant">
      <vt:variant>
        <vt:lpstr>Brukte skrifter</vt:lpstr>
      </vt:variant>
      <vt:variant>
        <vt:i4>8</vt:i4>
      </vt:variant>
      <vt:variant>
        <vt:lpstr>Tema</vt:lpstr>
      </vt:variant>
      <vt:variant>
        <vt:i4>11</vt:i4>
      </vt:variant>
      <vt:variant>
        <vt:lpstr>Innebygde OLE-servere</vt:lpstr>
      </vt:variant>
      <vt:variant>
        <vt:i4>1</vt:i4>
      </vt:variant>
      <vt:variant>
        <vt:lpstr>Lysbildetitler</vt:lpstr>
      </vt:variant>
      <vt:variant>
        <vt:i4>16</vt:i4>
      </vt:variant>
    </vt:vector>
  </HeadingPairs>
  <TitlesOfParts>
    <vt:vector size="36" baseType="lpstr">
      <vt:lpstr>Arial</vt:lpstr>
      <vt:lpstr>Arial Black</vt:lpstr>
      <vt:lpstr>Calibri</vt:lpstr>
      <vt:lpstr>HelveticaNeueLT Std Lt Cn</vt:lpstr>
      <vt:lpstr>Lato</vt:lpstr>
      <vt:lpstr>Proxima Nova</vt:lpstr>
      <vt:lpstr>Roobert</vt:lpstr>
      <vt:lpstr>Times New Roman</vt:lpstr>
      <vt:lpstr>Title slides and deviders </vt:lpstr>
      <vt:lpstr>Content slides</vt:lpstr>
      <vt:lpstr>End slides </vt:lpstr>
      <vt:lpstr>1_Title slides and deviders </vt:lpstr>
      <vt:lpstr>SuperOffice PowerPoint Template</vt:lpstr>
      <vt:lpstr>1_SuperOffice PowerPoint Template</vt:lpstr>
      <vt:lpstr>1_Content slides</vt:lpstr>
      <vt:lpstr>2_Title slides and deviders </vt:lpstr>
      <vt:lpstr>3_Title slides and deviders </vt:lpstr>
      <vt:lpstr>4_Content slides</vt:lpstr>
      <vt:lpstr>4_Title slides and deviders </vt:lpstr>
      <vt:lpstr>think-cell Slide</vt:lpstr>
      <vt:lpstr>HVORDAN SKAPE FANTASTISKE KUNDERELASJONER  MED CRM </vt:lpstr>
      <vt:lpstr>CRM</vt:lpstr>
      <vt:lpstr>PowerPoint-presentasjon</vt:lpstr>
      <vt:lpstr>PowerPoint-presentasjon</vt:lpstr>
      <vt:lpstr>Noen fakta</vt:lpstr>
      <vt:lpstr>Hvor planlegger dere å skape vekst?</vt:lpstr>
      <vt:lpstr>ANSATTE</vt:lpstr>
      <vt:lpstr>4 hoved-utfordringer</vt:lpstr>
      <vt:lpstr>PowerPoint-presentasjon</vt:lpstr>
      <vt:lpstr>PowerPoint-presentasjon</vt:lpstr>
      <vt:lpstr>PowerPoint-presentasjon</vt:lpstr>
      <vt:lpstr>PowerPoint-presentasjon</vt:lpstr>
      <vt:lpstr>EN CRM SUITE SOM SAMLER ALLE FORRETNINGSPROSESSER</vt:lpstr>
      <vt:lpstr>360° Kundebilde</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Pernille Anderson</dc:creator>
  <cp:lastModifiedBy>Henning Petersen</cp:lastModifiedBy>
  <cp:revision>29</cp:revision>
  <cp:lastPrinted>2021-03-09T12:35:56Z</cp:lastPrinted>
  <dcterms:created xsi:type="dcterms:W3CDTF">2020-03-26T10:04:33Z</dcterms:created>
  <dcterms:modified xsi:type="dcterms:W3CDTF">2022-01-12T08:03:42Z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0x0101007D55D2C64548F24AB915C89519EA3FE7</vt:lpwstr>
  </property>
</Properties>
</file>