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4"/>
    <p:sldMasterId id="2147483658" r:id="rId5"/>
    <p:sldMasterId id="2147483694" r:id="rId6"/>
    <p:sldMasterId id="2147483750" r:id="rId7"/>
  </p:sldMasterIdLst>
  <p:notesMasterIdLst>
    <p:notesMasterId r:id="rId26"/>
  </p:notesMasterIdLst>
  <p:handoutMasterIdLst>
    <p:handoutMasterId r:id="rId27"/>
  </p:handoutMasterIdLst>
  <p:sldIdLst>
    <p:sldId id="365" r:id="rId8"/>
    <p:sldId id="1731650684" r:id="rId9"/>
    <p:sldId id="632" r:id="rId10"/>
    <p:sldId id="260" r:id="rId11"/>
    <p:sldId id="261" r:id="rId12"/>
    <p:sldId id="634" r:id="rId13"/>
    <p:sldId id="1731649859" r:id="rId14"/>
    <p:sldId id="1731650690" r:id="rId15"/>
    <p:sldId id="1731650691" r:id="rId16"/>
    <p:sldId id="2192" r:id="rId17"/>
    <p:sldId id="2194" r:id="rId18"/>
    <p:sldId id="1731650677" r:id="rId19"/>
    <p:sldId id="1933" r:id="rId20"/>
    <p:sldId id="1731650693" r:id="rId21"/>
    <p:sldId id="1731650676" r:id="rId22"/>
    <p:sldId id="1731650681" r:id="rId23"/>
    <p:sldId id="1731650695" r:id="rId24"/>
    <p:sldId id="1731650696" r:id="rId25"/>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58"/>
    <a:srgbClr val="A7D4DE"/>
    <a:srgbClr val="30B494"/>
    <a:srgbClr val="EF7545"/>
    <a:srgbClr val="2B2A2A"/>
    <a:srgbClr val="F2F8F6"/>
    <a:srgbClr val="D5450D"/>
    <a:srgbClr val="FC8A5E"/>
    <a:srgbClr val="FC8B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22"/>
    <p:restoredTop sz="84606" autoAdjust="0"/>
  </p:normalViewPr>
  <p:slideViewPr>
    <p:cSldViewPr snapToGrid="0" snapToObjects="1" showGuides="1">
      <p:cViewPr varScale="1">
        <p:scale>
          <a:sx n="96" d="100"/>
          <a:sy n="96" d="100"/>
        </p:scale>
        <p:origin x="1344" y="90"/>
      </p:cViewPr>
      <p:guideLst>
        <p:guide orient="horz" pos="2160"/>
        <p:guide pos="3840"/>
      </p:guideLst>
    </p:cSldViewPr>
  </p:slideViewPr>
  <p:notesTextViewPr>
    <p:cViewPr>
      <p:scale>
        <a:sx n="3" d="2"/>
        <a:sy n="3" d="2"/>
      </p:scale>
      <p:origin x="0" y="0"/>
    </p:cViewPr>
  </p:notesTextViewPr>
  <p:sorterViewPr>
    <p:cViewPr>
      <p:scale>
        <a:sx n="140" d="100"/>
        <a:sy n="140" d="100"/>
      </p:scale>
      <p:origin x="0" y="-2532"/>
    </p:cViewPr>
  </p:sorterViewPr>
  <p:notesViewPr>
    <p:cSldViewPr snapToGrid="0" snapToObjects="1" showGuides="1">
      <p:cViewPr varScale="1">
        <p:scale>
          <a:sx n="58" d="100"/>
          <a:sy n="58" d="100"/>
        </p:scale>
        <p:origin x="362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F0B6F7-0082-3F47-B387-1F73D43552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a:extLst>
              <a:ext uri="{FF2B5EF4-FFF2-40B4-BE49-F238E27FC236}">
                <a16:creationId xmlns:a16="http://schemas.microsoft.com/office/drawing/2014/main" id="{CF28899A-1E59-3C44-B1E6-557E58BDE8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2D9BB7-A811-BE41-AE11-0B79F13BE891}" type="datetimeFigureOut">
              <a:rPr lang="en-DK" smtClean="0"/>
              <a:t>03/26/2021</a:t>
            </a:fld>
            <a:endParaRPr lang="en-DK"/>
          </a:p>
        </p:txBody>
      </p:sp>
      <p:sp>
        <p:nvSpPr>
          <p:cNvPr id="4" name="Footer Placeholder 3">
            <a:extLst>
              <a:ext uri="{FF2B5EF4-FFF2-40B4-BE49-F238E27FC236}">
                <a16:creationId xmlns:a16="http://schemas.microsoft.com/office/drawing/2014/main" id="{6D3CF029-3D30-4449-BE6F-0ACB109194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5" name="Slide Number Placeholder 4">
            <a:extLst>
              <a:ext uri="{FF2B5EF4-FFF2-40B4-BE49-F238E27FC236}">
                <a16:creationId xmlns:a16="http://schemas.microsoft.com/office/drawing/2014/main" id="{40E75169-B32A-1441-A8D8-99B3A3447C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EA283E-6473-6F40-9885-94B3D19B3449}" type="slidenum">
              <a:rPr lang="en-DK" smtClean="0"/>
              <a:t>‹#›</a:t>
            </a:fld>
            <a:endParaRPr lang="en-DK"/>
          </a:p>
        </p:txBody>
      </p:sp>
    </p:spTree>
    <p:extLst>
      <p:ext uri="{BB962C8B-B14F-4D97-AF65-F5344CB8AC3E}">
        <p14:creationId xmlns:p14="http://schemas.microsoft.com/office/powerpoint/2010/main" val="3862305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E00B6-13B0-AE42-9976-6CE2AC9F1105}" type="datetimeFigureOut">
              <a:rPr lang="en-NO" smtClean="0"/>
              <a:t>03/26/2021</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1D8F5-F81D-C84A-98C1-750C41B6CE4F}" type="slidenum">
              <a:rPr lang="en-NO" smtClean="0"/>
              <a:t>‹#›</a:t>
            </a:fld>
            <a:endParaRPr lang="en-NO"/>
          </a:p>
        </p:txBody>
      </p:sp>
    </p:spTree>
    <p:extLst>
      <p:ext uri="{BB962C8B-B14F-4D97-AF65-F5344CB8AC3E}">
        <p14:creationId xmlns:p14="http://schemas.microsoft.com/office/powerpoint/2010/main" val="712678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0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D01D8F5-F81D-C84A-98C1-750C41B6CE4F}" type="slidenum">
              <a:rPr lang="en-NO" smtClean="0"/>
              <a:t>2</a:t>
            </a:fld>
            <a:endParaRPr lang="en-NO"/>
          </a:p>
        </p:txBody>
      </p:sp>
    </p:spTree>
    <p:extLst>
      <p:ext uri="{BB962C8B-B14F-4D97-AF65-F5344CB8AC3E}">
        <p14:creationId xmlns:p14="http://schemas.microsoft.com/office/powerpoint/2010/main" val="351927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DEF63C-1DE8-4941-887A-6147B77D7812}" type="slidenum">
              <a:rPr lang="da-DK" smtClean="0"/>
              <a:t>7</a:t>
            </a:fld>
            <a:endParaRPr lang="da-DK"/>
          </a:p>
        </p:txBody>
      </p:sp>
    </p:spTree>
    <p:extLst>
      <p:ext uri="{BB962C8B-B14F-4D97-AF65-F5344CB8AC3E}">
        <p14:creationId xmlns:p14="http://schemas.microsoft.com/office/powerpoint/2010/main" val="240278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a:t>Freedom of the cloud : </a:t>
            </a:r>
            <a:r>
              <a:rPr lang="en-US"/>
              <a:t>Our cloud solution – SuperOffice CRM Online – gives you the freedom to access your CRM data at anytime and from anywhere. Hosted in the cloud and accessible over the Internet, SuperOffice CRM Online always keeps you connected no matter where you work from – be it your office, home or on the go. Automatically upgraded to our latest CRM version, you won’t have to worry about technicalities, such as maintenance of servers, updates or back-ups – all will be taken care of.</a:t>
            </a:r>
          </a:p>
          <a:p>
            <a:pPr algn="l"/>
            <a:endParaRPr lang="en-US" sz="1800" b="1"/>
          </a:p>
          <a:p>
            <a:pPr algn="l"/>
            <a:r>
              <a:rPr lang="en-US" sz="1800" b="1"/>
              <a:t>Stay flexible in the changing world : </a:t>
            </a:r>
            <a:r>
              <a:rPr lang="en-US"/>
              <a:t>The world is changing at a rapid pace, and your needs change with it. You want your CRM system to be flexible and adapt to the new requirements. Change user plans, increase storage space, add services or users, tailor the system to match your business processes, and pay only for what you use today, not what you needed yesterday.</a:t>
            </a:r>
          </a:p>
          <a:p>
            <a:pPr algn="l"/>
            <a:endParaRPr lang="en-US"/>
          </a:p>
          <a:p>
            <a:pPr algn="l"/>
            <a:r>
              <a:rPr lang="en-US" sz="1800" b="1"/>
              <a:t>Connect, expand and integrate as you want: </a:t>
            </a:r>
            <a:r>
              <a:rPr lang="en-US"/>
              <a:t>Information sharing is only effective when there are no obstacles and limitations. That’s why the customer data in your CRM should not only be accessible to all teams, but also move freely between systems. SuperOffice CRM Online can be connected to and integrated with your existing back-office systems by using one of many standard apps, add-ons and collaboration tools available in our App Store. </a:t>
            </a:r>
          </a:p>
          <a:p>
            <a:pPr algn="l"/>
            <a:endParaRPr lang="en-US"/>
          </a:p>
          <a:p>
            <a:pPr algn="l"/>
            <a:r>
              <a:rPr lang="en-US" sz="1800" b="1"/>
              <a:t>Get instant access to the latest tools: </a:t>
            </a:r>
            <a:r>
              <a:rPr lang="en-US"/>
              <a:t>Your people deserve the best, including access to the latest CRM features. </a:t>
            </a:r>
          </a:p>
          <a:p>
            <a:pPr algn="l"/>
            <a:r>
              <a:rPr lang="en-US"/>
              <a:t>Old ways and outdated tools make people look for alternative routes, invent workarounds and cause silos. With SuperOffice CRM Online you can be sure that your team will automatically get the new and improved functionality as soon as it is released. No need to wait for an upgrade or deal with downtime – every new function is delivered and ready to be used instantaneously. </a:t>
            </a:r>
          </a:p>
          <a:p>
            <a:pPr algn="l"/>
            <a:endParaRPr lang="en-US"/>
          </a:p>
          <a:p>
            <a:endParaRPr lang="en-US"/>
          </a:p>
        </p:txBody>
      </p:sp>
      <p:sp>
        <p:nvSpPr>
          <p:cNvPr id="4" name="Slide Number Placeholder 3"/>
          <p:cNvSpPr>
            <a:spLocks noGrp="1"/>
          </p:cNvSpPr>
          <p:nvPr>
            <p:ph type="sldNum" sz="quarter" idx="5"/>
          </p:nvPr>
        </p:nvSpPr>
        <p:spPr/>
        <p:txBody>
          <a:bodyPr/>
          <a:lstStyle/>
          <a:p>
            <a:fld id="{99DEF63C-1DE8-4941-887A-6147B77D7812}" type="slidenum">
              <a:rPr lang="da-DK" smtClean="0"/>
              <a:t>10</a:t>
            </a:fld>
            <a:endParaRPr lang="da-DK"/>
          </a:p>
        </p:txBody>
      </p:sp>
    </p:spTree>
    <p:extLst>
      <p:ext uri="{BB962C8B-B14F-4D97-AF65-F5344CB8AC3E}">
        <p14:creationId xmlns:p14="http://schemas.microsoft.com/office/powerpoint/2010/main" val="140125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1"/>
              <a:t>Focus more on your business, less on IT: </a:t>
            </a:r>
            <a:r>
              <a:rPr lang="en-US" sz="1800"/>
              <a:t>With SuperOffice CRM Online, you can free your IT personnel from the need to preform system upgrades, server maintenance and run back-ups or security checks. All upgrades, installations, maintenance, and new users are connected to the system without any effort on your side. This means that your IT people can use their time on developing new business solutions and working on other technology-related issues that will advance your company in the market. </a:t>
            </a:r>
          </a:p>
          <a:p>
            <a:pPr algn="l"/>
            <a:endParaRPr lang="en-US"/>
          </a:p>
          <a:p>
            <a:pPr algn="l"/>
            <a:r>
              <a:rPr lang="en-US" sz="1800" b="1"/>
              <a:t>Get all GDPR functionality and stay compliant: </a:t>
            </a:r>
            <a:r>
              <a:rPr lang="en-US"/>
              <a:t>With SuperOffice CRM Online you can enjoy all GDPR features that will help you process customers’ information in line with the EU law. Register the purposes for storing personal data, manage consents and subscriptions, regulate internal access to customers’ data, and report data breaches – to show your customers that you value and respect their privacy and stay GDPR-compliant.</a:t>
            </a:r>
          </a:p>
          <a:p>
            <a:pPr algn="l"/>
            <a:endParaRPr lang="en-US"/>
          </a:p>
          <a:p>
            <a:pPr algn="l"/>
            <a:r>
              <a:rPr lang="en-US" sz="1800" b="1"/>
              <a:t>Choose a cost-saving option: </a:t>
            </a:r>
            <a:r>
              <a:rPr lang="en-US"/>
              <a:t>SuperOffice CRM Online is based on a pay-as-you-go model, resulting in a lower total cost of ownership (TCO). While enjoying access to the state-of-the-art technologies, you can forget about spending extra money on hardware or people maintaining the system. With applications, data, hardware, servers, storage and network being managed by the provider, running a cloud solution over time is going to cost you considerably less money than running the same software on-premises. </a:t>
            </a:r>
            <a:br>
              <a:rPr lang="en-US"/>
            </a:br>
            <a:endParaRPr lang="en-US"/>
          </a:p>
          <a:p>
            <a:pPr algn="l"/>
            <a:r>
              <a:rPr lang="en-US" sz="1800" b="1"/>
              <a:t>Trust your data is safe and secure: </a:t>
            </a:r>
            <a:r>
              <a:rPr lang="en-US"/>
              <a:t>When you know that your data is protected by the very best systems, technologies and people who treat security as their personal responsibility, you have one less thing to worry about. </a:t>
            </a:r>
          </a:p>
          <a:p>
            <a:pPr algn="l"/>
            <a:r>
              <a:rPr lang="en-US"/>
              <a:t>In fact, one of the main reasons IT managers recommend moving software applications to the cloud is the increased security it offers*. At SuperOffice, we take data protection extremely seriously: invest in secure servers, perform automatic back-ups and ensure the highest data security levels, safeguarding privacy, compliance, and transparency in all our cloud products and services. </a:t>
            </a:r>
            <a:r>
              <a:rPr lang="en-US" sz="1200" b="1"/>
              <a:t>SOURCE</a:t>
            </a:r>
            <a:r>
              <a:rPr lang="en-US" sz="1200"/>
              <a:t>: https://searchcloudcomputing.techtarget.com/opinion/Clouds-are-more-secure-than-traditional-IT-systems-and-heres-why </a:t>
            </a:r>
            <a:endParaRPr lang="en-US"/>
          </a:p>
          <a:p>
            <a:pPr algn="l"/>
            <a:endParaRPr lang="en-US"/>
          </a:p>
          <a:p>
            <a:pPr algn="l"/>
            <a:endParaRPr lang="en-US"/>
          </a:p>
          <a:p>
            <a:endParaRPr lang="en-US"/>
          </a:p>
        </p:txBody>
      </p:sp>
      <p:sp>
        <p:nvSpPr>
          <p:cNvPr id="4" name="Slide Number Placeholder 3"/>
          <p:cNvSpPr>
            <a:spLocks noGrp="1"/>
          </p:cNvSpPr>
          <p:nvPr>
            <p:ph type="sldNum" sz="quarter" idx="5"/>
          </p:nvPr>
        </p:nvSpPr>
        <p:spPr/>
        <p:txBody>
          <a:bodyPr/>
          <a:lstStyle/>
          <a:p>
            <a:fld id="{99DEF63C-1DE8-4941-887A-6147B77D7812}" type="slidenum">
              <a:rPr lang="da-DK" smtClean="0"/>
              <a:t>11</a:t>
            </a:fld>
            <a:endParaRPr lang="da-DK"/>
          </a:p>
        </p:txBody>
      </p:sp>
    </p:spTree>
    <p:extLst>
      <p:ext uri="{BB962C8B-B14F-4D97-AF65-F5344CB8AC3E}">
        <p14:creationId xmlns:p14="http://schemas.microsoft.com/office/powerpoint/2010/main" val="280667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D01D8F5-F81D-C84A-98C1-750C41B6CE4F}" type="slidenum">
              <a:rPr lang="en-NO" smtClean="0"/>
              <a:t>13</a:t>
            </a:fld>
            <a:endParaRPr lang="en-NO"/>
          </a:p>
        </p:txBody>
      </p:sp>
    </p:spTree>
    <p:extLst>
      <p:ext uri="{BB962C8B-B14F-4D97-AF65-F5344CB8AC3E}">
        <p14:creationId xmlns:p14="http://schemas.microsoft.com/office/powerpoint/2010/main" val="4229650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D01D8F5-F81D-C84A-98C1-750C41B6CE4F}" type="slidenum">
              <a:rPr lang="en-NO" smtClean="0"/>
              <a:t>14</a:t>
            </a:fld>
            <a:endParaRPr lang="en-NO"/>
          </a:p>
        </p:txBody>
      </p:sp>
    </p:spTree>
    <p:extLst>
      <p:ext uri="{BB962C8B-B14F-4D97-AF65-F5344CB8AC3E}">
        <p14:creationId xmlns:p14="http://schemas.microsoft.com/office/powerpoint/2010/main" val="3610958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21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dirty="0"/>
              <a:t>CLICK TO EDIT HEADLINE</a:t>
            </a:r>
            <a:endParaRPr lang="en-DK" dirty="0"/>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text</a:t>
            </a:r>
            <a:endParaRPr lang="en-DK" dirty="0"/>
          </a:p>
        </p:txBody>
      </p:sp>
    </p:spTree>
    <p:extLst>
      <p:ext uri="{BB962C8B-B14F-4D97-AF65-F5344CB8AC3E}">
        <p14:creationId xmlns:p14="http://schemas.microsoft.com/office/powerpoint/2010/main" val="28826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Headline</a:t>
            </a:r>
          </a:p>
        </p:txBody>
      </p:sp>
      <p:sp>
        <p:nvSpPr>
          <p:cNvPr id="3" name="Content Placeholder 2"/>
          <p:cNvSpPr>
            <a:spLocks noGrp="1"/>
          </p:cNvSpPr>
          <p:nvPr>
            <p:ph idx="1" hasCustomPrompt="1"/>
          </p:nvPr>
        </p:nvSpPr>
        <p:spPr/>
        <p:txBody>
          <a:bodyPr/>
          <a:lstStyle>
            <a:lvl1pPr>
              <a:defRPr/>
            </a:lvl1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4" name="Group 3"/>
          <p:cNvGrpSpPr/>
          <p:nvPr userDrawn="1"/>
        </p:nvGrpSpPr>
        <p:grpSpPr>
          <a:xfrm>
            <a:off x="-2185998" y="1619250"/>
            <a:ext cx="1960244" cy="2964582"/>
            <a:chOff x="-2185714" y="1619250"/>
            <a:chExt cx="1959989" cy="2964582"/>
          </a:xfrm>
        </p:grpSpPr>
        <p:sp>
          <p:nvSpPr>
            <p:cNvPr id="5" name="Rectangle 4"/>
            <p:cNvSpPr/>
            <p:nvPr/>
          </p:nvSpPr>
          <p:spPr bwMode="auto">
            <a:xfrm>
              <a:off x="-2185714" y="1619250"/>
              <a:ext cx="1959988" cy="2641749"/>
            </a:xfrm>
            <a:prstGeom prst="rect">
              <a:avLst/>
            </a:prstGeom>
          </p:spPr>
          <p:txBody>
            <a:bodyPr wrap="square" lIns="0" tIns="0" rIns="0" bIns="0">
              <a:spAutoFit/>
            </a:bodyPr>
            <a:lstStyle/>
            <a:p>
              <a:pPr algn="r">
                <a:spcAft>
                  <a:spcPts val="200"/>
                </a:spcAft>
                <a:defRPr/>
              </a:pPr>
              <a:r>
                <a:rPr lang="en-GB" sz="1000" b="1" noProof="1">
                  <a:solidFill>
                    <a:schemeClr val="bg1">
                      <a:lumMod val="50000"/>
                    </a:schemeClr>
                  </a:solidFill>
                  <a:latin typeface="+mj-lt"/>
                  <a:ea typeface="Calibri" panose="020F0502020204030204" pitchFamily="34" charset="0"/>
                  <a:cs typeface="Times New Roman" panose="02020603050405020304" pitchFamily="18" charset="0"/>
                </a:rPr>
                <a:t>Text Styles </a:t>
              </a:r>
            </a:p>
            <a:p>
              <a:pPr algn="r" eaLnBrk="1" fontAlgn="auto" hangingPunct="1">
                <a:spcBef>
                  <a:spcPts val="0"/>
                </a:spcBef>
                <a:spcAft>
                  <a:spcPts val="0"/>
                </a:spcAft>
                <a:defRPr/>
              </a:pPr>
              <a:r>
                <a:rPr lang="en-GB" sz="1000" noProof="1">
                  <a:solidFill>
                    <a:schemeClr val="bg1">
                      <a:lumMod val="50000"/>
                    </a:schemeClr>
                  </a:solidFill>
                  <a:latin typeface="+mn-lt"/>
                  <a:ea typeface="Calibri" panose="020F0502020204030204" pitchFamily="34" charset="0"/>
                  <a:cs typeface="Times New Roman" panose="02020603050405020304" pitchFamily="18" charset="0"/>
                </a:rPr>
                <a:t>Use the </a:t>
              </a:r>
              <a:r>
                <a:rPr lang="en-GB" sz="1000" b="1" noProof="1">
                  <a:solidFill>
                    <a:schemeClr val="bg1">
                      <a:lumMod val="50000"/>
                    </a:schemeClr>
                  </a:solidFill>
                  <a:latin typeface="+mn-lt"/>
                  <a:ea typeface="Calibri" panose="020F0502020204030204" pitchFamily="34" charset="0"/>
                  <a:cs typeface="Times New Roman" panose="02020603050405020304" pitchFamily="18" charset="0"/>
                </a:rPr>
                <a:t>TAB</a:t>
              </a:r>
              <a:r>
                <a:rPr lang="en-GB" sz="1000" noProof="1">
                  <a:solidFill>
                    <a:schemeClr val="bg1">
                      <a:lumMod val="50000"/>
                    </a:schemeClr>
                  </a:solidFill>
                  <a:latin typeface="+mn-lt"/>
                  <a:ea typeface="Calibri" panose="020F0502020204030204" pitchFamily="34" charset="0"/>
                  <a:cs typeface="Times New Roman" panose="02020603050405020304" pitchFamily="18" charset="0"/>
                </a:rPr>
                <a:t> key to switch between levels </a:t>
              </a:r>
            </a:p>
            <a:p>
              <a:pPr algn="r">
                <a:spcAft>
                  <a:spcPts val="0"/>
                </a:spcAft>
                <a:defRPr/>
              </a:pPr>
              <a:endParaRPr lang="en-GB" sz="1000" noProof="1">
                <a:solidFill>
                  <a:schemeClr val="bg1">
                    <a:lumMod val="50000"/>
                  </a:schemeClr>
                </a:solidFill>
                <a:latin typeface="+mj-lt"/>
                <a:ea typeface="Calibri" panose="020F0502020204030204" pitchFamily="34" charset="0"/>
                <a:cs typeface="Times New Roman" panose="02020603050405020304" pitchFamily="18" charset="0"/>
              </a:endParaRPr>
            </a:p>
            <a:p>
              <a:pPr algn="r">
                <a:spcAft>
                  <a:spcPts val="0"/>
                </a:spcAft>
                <a:defRPr/>
              </a:pPr>
              <a:r>
                <a:rPr lang="en-GB" sz="1000" noProof="1">
                  <a:solidFill>
                    <a:schemeClr val="bg1">
                      <a:lumMod val="50000"/>
                    </a:schemeClr>
                  </a:solidFill>
                  <a:latin typeface="+mj-lt"/>
                  <a:ea typeface="Calibri" panose="020F0502020204030204" pitchFamily="34" charset="0"/>
                  <a:cs typeface="Times New Roman" panose="02020603050405020304" pitchFamily="18" charset="0"/>
                </a:rPr>
                <a:t>Level 1 = </a:t>
              </a:r>
              <a:r>
                <a:rPr lang="en-GB" sz="1000" kern="1200" noProof="1">
                  <a:solidFill>
                    <a:schemeClr val="bg1">
                      <a:lumMod val="50000"/>
                    </a:schemeClr>
                  </a:solidFill>
                  <a:latin typeface="+mn-lt"/>
                  <a:ea typeface="Calibri" panose="020F0502020204030204" pitchFamily="34" charset="0"/>
                  <a:cs typeface="Times New Roman" panose="02020603050405020304" pitchFamily="18" charset="0"/>
                </a:rPr>
                <a:t>Bullet</a:t>
              </a:r>
              <a:r>
                <a:rPr lang="en-GB" sz="1000" kern="1200" baseline="0" noProof="1">
                  <a:solidFill>
                    <a:schemeClr val="bg1">
                      <a:lumMod val="50000"/>
                    </a:schemeClr>
                  </a:solidFill>
                  <a:latin typeface="+mn-lt"/>
                  <a:ea typeface="Calibri" panose="020F0502020204030204" pitchFamily="34" charset="0"/>
                  <a:cs typeface="Times New Roman" panose="02020603050405020304" pitchFamily="18" charset="0"/>
                </a:rPr>
                <a:t> </a:t>
              </a:r>
              <a:r>
                <a:rPr lang="en-GB" sz="1000" noProof="1">
                  <a:solidFill>
                    <a:schemeClr val="bg1">
                      <a:lumMod val="50000"/>
                    </a:schemeClr>
                  </a:solidFill>
                  <a:latin typeface="+mj-lt"/>
                  <a:ea typeface="Calibri" panose="020F0502020204030204" pitchFamily="34" charset="0"/>
                  <a:cs typeface="Times New Roman" panose="02020603050405020304" pitchFamily="18" charset="0"/>
                </a:rPr>
                <a:t>24 pt. </a:t>
              </a:r>
              <a:r>
                <a:rPr lang="en-GB" sz="1000" noProof="1">
                  <a:solidFill>
                    <a:schemeClr val="bg1">
                      <a:lumMod val="50000"/>
                    </a:schemeClr>
                  </a:solidFill>
                  <a:latin typeface="+mn-lt"/>
                  <a:ea typeface="Calibri" panose="020F0502020204030204" pitchFamily="34" charset="0"/>
                  <a:cs typeface="Times New Roman" panose="02020603050405020304" pitchFamily="18" charset="0"/>
                </a:rPr>
                <a:t>light </a:t>
              </a:r>
              <a:r>
                <a:rPr lang="en-GB" sz="1000" noProof="1">
                  <a:solidFill>
                    <a:schemeClr val="bg1">
                      <a:lumMod val="50000"/>
                    </a:schemeClr>
                  </a:solidFill>
                  <a:latin typeface="+mj-lt"/>
                  <a:ea typeface="Calibri" panose="020F0502020204030204" pitchFamily="34" charset="0"/>
                  <a:cs typeface="Times New Roman" panose="02020603050405020304" pitchFamily="18" charset="0"/>
                </a:rPr>
                <a:t>gray </a:t>
              </a:r>
            </a:p>
            <a:p>
              <a:pPr algn="r" eaLnBrk="1" fontAlgn="auto" hangingPunct="1">
                <a:spcBef>
                  <a:spcPts val="0"/>
                </a:spcBef>
                <a:spcAft>
                  <a:spcPts val="0"/>
                </a:spcAft>
                <a:defRPr/>
              </a:pPr>
              <a:r>
                <a:rPr lang="en-GB" sz="1000" noProof="1">
                  <a:solidFill>
                    <a:schemeClr val="bg1">
                      <a:lumMod val="50000"/>
                    </a:schemeClr>
                  </a:solidFill>
                  <a:latin typeface="+mj-lt"/>
                  <a:ea typeface="Calibri" panose="020F0502020204030204" pitchFamily="34" charset="0"/>
                  <a:cs typeface="Times New Roman" panose="02020603050405020304" pitchFamily="18" charset="0"/>
                </a:rPr>
                <a:t>Level 2 = Bullet</a:t>
              </a:r>
              <a:r>
                <a:rPr lang="en-GB" sz="1000" baseline="0" noProof="1">
                  <a:solidFill>
                    <a:schemeClr val="bg1">
                      <a:lumMod val="50000"/>
                    </a:schemeClr>
                  </a:solidFill>
                  <a:latin typeface="+mj-lt"/>
                  <a:ea typeface="Calibri" panose="020F0502020204030204" pitchFamily="34" charset="0"/>
                  <a:cs typeface="Times New Roman" panose="02020603050405020304" pitchFamily="18" charset="0"/>
                </a:rPr>
                <a:t> </a:t>
              </a:r>
              <a:r>
                <a:rPr lang="en-GB" sz="1000" kern="1200" noProof="1">
                  <a:solidFill>
                    <a:schemeClr val="bg1">
                      <a:lumMod val="50000"/>
                    </a:schemeClr>
                  </a:solidFill>
                  <a:latin typeface="+mn-lt"/>
                  <a:ea typeface="Calibri" panose="020F0502020204030204" pitchFamily="34" charset="0"/>
                  <a:cs typeface="Times New Roman" panose="02020603050405020304" pitchFamily="18" charset="0"/>
                </a:rPr>
                <a:t>22</a:t>
              </a:r>
              <a:r>
                <a:rPr lang="en-GB" sz="1000" noProof="1">
                  <a:solidFill>
                    <a:schemeClr val="bg1">
                      <a:lumMod val="50000"/>
                    </a:schemeClr>
                  </a:solidFill>
                  <a:latin typeface="+mn-lt"/>
                  <a:ea typeface="Calibri" panose="020F0502020204030204" pitchFamily="34" charset="0"/>
                  <a:cs typeface="Times New Roman" panose="02020603050405020304" pitchFamily="18" charset="0"/>
                </a:rPr>
                <a:t> pt. light gray</a:t>
              </a:r>
            </a:p>
            <a:p>
              <a:pPr marL="0" marR="0" indent="0" algn="r" defTabSz="914400" rtl="0" eaLnBrk="1" fontAlgn="auto" latinLnBrk="0" hangingPunct="1">
                <a:lnSpc>
                  <a:spcPct val="100000"/>
                </a:lnSpc>
                <a:spcBef>
                  <a:spcPts val="0"/>
                </a:spcBef>
                <a:spcAft>
                  <a:spcPts val="0"/>
                </a:spcAft>
                <a:buClrTx/>
                <a:buSzTx/>
                <a:buFontTx/>
                <a:buNone/>
                <a:tabLst/>
                <a:defRPr/>
              </a:pPr>
              <a:r>
                <a:rPr lang="en-GB" sz="1000" kern="1200" noProof="1">
                  <a:solidFill>
                    <a:schemeClr val="bg1">
                      <a:lumMod val="50000"/>
                    </a:schemeClr>
                  </a:solidFill>
                  <a:latin typeface="+mn-lt"/>
                  <a:ea typeface="Calibri" panose="020F0502020204030204" pitchFamily="34" charset="0"/>
                  <a:cs typeface="Times New Roman" panose="02020603050405020304" pitchFamily="18" charset="0"/>
                </a:rPr>
                <a:t>Level 3 = Bullet</a:t>
              </a:r>
              <a:r>
                <a:rPr lang="en-GB" sz="1000" kern="1200" baseline="0" noProof="1">
                  <a:solidFill>
                    <a:schemeClr val="bg1">
                      <a:lumMod val="50000"/>
                    </a:schemeClr>
                  </a:solidFill>
                  <a:latin typeface="+mn-lt"/>
                  <a:ea typeface="Calibri" panose="020F0502020204030204" pitchFamily="34" charset="0"/>
                  <a:cs typeface="Times New Roman" panose="02020603050405020304" pitchFamily="18" charset="0"/>
                </a:rPr>
                <a:t> </a:t>
              </a:r>
              <a:r>
                <a:rPr lang="en-GB" sz="1000" noProof="1">
                  <a:solidFill>
                    <a:schemeClr val="bg1">
                      <a:lumMod val="50000"/>
                    </a:schemeClr>
                  </a:solidFill>
                  <a:latin typeface="+mn-lt"/>
                  <a:ea typeface="Calibri" panose="020F0502020204030204" pitchFamily="34" charset="0"/>
                  <a:cs typeface="Times New Roman" panose="02020603050405020304" pitchFamily="18" charset="0"/>
                </a:rPr>
                <a:t>20 pt. light gray</a:t>
              </a:r>
              <a:endParaRPr lang="en-GB" sz="1000" kern="1200" noProof="1">
                <a:solidFill>
                  <a:schemeClr val="bg1">
                    <a:lumMod val="50000"/>
                  </a:schemeClr>
                </a:solidFill>
                <a:latin typeface="+mn-lt"/>
                <a:ea typeface="Calibri" panose="020F0502020204030204" pitchFamily="34" charset="0"/>
                <a:cs typeface="Times New Roman" panose="02020603050405020304" pitchFamily="18" charset="0"/>
              </a:endParaRPr>
            </a:p>
            <a:p>
              <a:pPr algn="r">
                <a:spcAft>
                  <a:spcPts val="0"/>
                </a:spcAft>
                <a:defRPr/>
              </a:pPr>
              <a:r>
                <a:rPr lang="en-GB" sz="1000" noProof="1">
                  <a:solidFill>
                    <a:schemeClr val="bg1">
                      <a:lumMod val="50000"/>
                    </a:schemeClr>
                  </a:solidFill>
                  <a:latin typeface="+mj-lt"/>
                  <a:ea typeface="Calibri" panose="020F0502020204030204" pitchFamily="34" charset="0"/>
                  <a:cs typeface="Times New Roman" panose="02020603050405020304" pitchFamily="18" charset="0"/>
                </a:rPr>
                <a:t>Level 4 </a:t>
              </a:r>
              <a:r>
                <a:rPr lang="en-GB" sz="1000" kern="1200" noProof="1">
                  <a:solidFill>
                    <a:schemeClr val="bg1">
                      <a:lumMod val="50000"/>
                    </a:schemeClr>
                  </a:solidFill>
                  <a:latin typeface="+mn-lt"/>
                  <a:ea typeface="Calibri" panose="020F0502020204030204" pitchFamily="34" charset="0"/>
                  <a:cs typeface="Times New Roman" panose="02020603050405020304" pitchFamily="18" charset="0"/>
                </a:rPr>
                <a:t>= Bullet</a:t>
              </a:r>
              <a:r>
                <a:rPr lang="en-GB" sz="1000" kern="1200" baseline="0" noProof="1">
                  <a:solidFill>
                    <a:schemeClr val="bg1">
                      <a:lumMod val="50000"/>
                    </a:schemeClr>
                  </a:solidFill>
                  <a:latin typeface="+mn-lt"/>
                  <a:ea typeface="Calibri" panose="020F0502020204030204" pitchFamily="34" charset="0"/>
                  <a:cs typeface="Times New Roman" panose="02020603050405020304" pitchFamily="18" charset="0"/>
                </a:rPr>
                <a:t> 18</a:t>
              </a:r>
              <a:r>
                <a:rPr lang="en-GB" sz="1000" noProof="1">
                  <a:solidFill>
                    <a:schemeClr val="bg1">
                      <a:lumMod val="50000"/>
                    </a:schemeClr>
                  </a:solidFill>
                  <a:latin typeface="+mn-lt"/>
                  <a:ea typeface="Calibri" panose="020F0502020204030204" pitchFamily="34" charset="0"/>
                  <a:cs typeface="Times New Roman" panose="02020603050405020304" pitchFamily="18" charset="0"/>
                </a:rPr>
                <a:t> pt. light gray</a:t>
              </a:r>
            </a:p>
            <a:p>
              <a:pPr marL="0" marR="0" indent="0" algn="r" defTabSz="914400" rtl="0" eaLnBrk="1" fontAlgn="auto" latinLnBrk="0" hangingPunct="1">
                <a:lnSpc>
                  <a:spcPct val="100000"/>
                </a:lnSpc>
                <a:spcBef>
                  <a:spcPts val="0"/>
                </a:spcBef>
                <a:spcAft>
                  <a:spcPts val="0"/>
                </a:spcAft>
                <a:buClrTx/>
                <a:buSzTx/>
                <a:buFontTx/>
                <a:buNone/>
                <a:tabLst/>
                <a:defRPr/>
              </a:pPr>
              <a:r>
                <a:rPr lang="en-GB" sz="1000" kern="1200" noProof="1">
                  <a:solidFill>
                    <a:schemeClr val="bg1">
                      <a:lumMod val="50000"/>
                    </a:schemeClr>
                  </a:solidFill>
                  <a:latin typeface="+mn-lt"/>
                  <a:ea typeface="Calibri" panose="020F0502020204030204" pitchFamily="34" charset="0"/>
                  <a:cs typeface="Times New Roman" panose="02020603050405020304" pitchFamily="18" charset="0"/>
                </a:rPr>
                <a:t>Level 5 = Bullet</a:t>
              </a:r>
              <a:r>
                <a:rPr lang="en-GB" sz="1000" kern="1200" baseline="0" noProof="1">
                  <a:solidFill>
                    <a:schemeClr val="bg1">
                      <a:lumMod val="50000"/>
                    </a:schemeClr>
                  </a:solidFill>
                  <a:latin typeface="+mn-lt"/>
                  <a:ea typeface="Calibri" panose="020F0502020204030204" pitchFamily="34" charset="0"/>
                  <a:cs typeface="Times New Roman" panose="02020603050405020304" pitchFamily="18" charset="0"/>
                </a:rPr>
                <a:t> 16</a:t>
              </a:r>
              <a:r>
                <a:rPr lang="en-GB" sz="1000" noProof="1">
                  <a:solidFill>
                    <a:schemeClr val="bg1">
                      <a:lumMod val="50000"/>
                    </a:schemeClr>
                  </a:solidFill>
                  <a:latin typeface="+mn-lt"/>
                  <a:ea typeface="Calibri" panose="020F0502020204030204" pitchFamily="34" charset="0"/>
                  <a:cs typeface="Times New Roman" panose="02020603050405020304" pitchFamily="18" charset="0"/>
                </a:rPr>
                <a:t> pt. light gray</a:t>
              </a:r>
              <a:endParaRPr lang="en-GB" sz="1000" kern="1200" noProof="1">
                <a:solidFill>
                  <a:schemeClr val="bg1">
                    <a:lumMod val="50000"/>
                  </a:schemeClr>
                </a:solidFill>
                <a:latin typeface="+mn-lt"/>
                <a:ea typeface="Calibri" panose="020F0502020204030204" pitchFamily="34" charset="0"/>
                <a:cs typeface="Times New Roman" panose="02020603050405020304" pitchFamily="18"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000" kern="1200" noProof="1">
                  <a:solidFill>
                    <a:schemeClr val="bg1">
                      <a:lumMod val="50000"/>
                    </a:schemeClr>
                  </a:solidFill>
                  <a:latin typeface="+mn-lt"/>
                  <a:ea typeface="Calibri" panose="020F0502020204030204" pitchFamily="34" charset="0"/>
                  <a:cs typeface="Times New Roman" panose="02020603050405020304" pitchFamily="18" charset="0"/>
                </a:rPr>
                <a:t>Level 6 = Bullet</a:t>
              </a:r>
              <a:r>
                <a:rPr lang="en-GB" sz="1000" kern="1200" baseline="0" noProof="1">
                  <a:solidFill>
                    <a:schemeClr val="bg1">
                      <a:lumMod val="50000"/>
                    </a:schemeClr>
                  </a:solidFill>
                  <a:latin typeface="+mn-lt"/>
                  <a:ea typeface="Calibri" panose="020F0502020204030204" pitchFamily="34" charset="0"/>
                  <a:cs typeface="Times New Roman" panose="02020603050405020304" pitchFamily="18" charset="0"/>
                </a:rPr>
                <a:t> 14</a:t>
              </a:r>
              <a:r>
                <a:rPr lang="en-GB" sz="1000" noProof="1">
                  <a:solidFill>
                    <a:schemeClr val="bg1">
                      <a:lumMod val="50000"/>
                    </a:schemeClr>
                  </a:solidFill>
                  <a:latin typeface="+mn-lt"/>
                  <a:ea typeface="Calibri" panose="020F0502020204030204" pitchFamily="34" charset="0"/>
                  <a:cs typeface="Times New Roman" panose="02020603050405020304" pitchFamily="18" charset="0"/>
                </a:rPr>
                <a:t> pt. light gray</a:t>
              </a:r>
              <a:endParaRPr lang="en-GB" sz="1000" kern="1200" noProof="1">
                <a:solidFill>
                  <a:schemeClr val="bg1">
                    <a:lumMod val="50000"/>
                  </a:schemeClr>
                </a:solidFill>
                <a:latin typeface="+mn-lt"/>
                <a:ea typeface="Calibri" panose="020F0502020204030204" pitchFamily="34" charset="0"/>
                <a:cs typeface="Times New Roman" panose="02020603050405020304" pitchFamily="18"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000" kern="1200" noProof="1">
                  <a:solidFill>
                    <a:schemeClr val="bg1">
                      <a:lumMod val="50000"/>
                    </a:schemeClr>
                  </a:solidFill>
                  <a:latin typeface="+mn-lt"/>
                  <a:ea typeface="Calibri" panose="020F0502020204030204" pitchFamily="34" charset="0"/>
                  <a:cs typeface="Times New Roman" panose="02020603050405020304" pitchFamily="18" charset="0"/>
                </a:rPr>
                <a:t>Level 7 - 9 = Bullet</a:t>
              </a:r>
              <a:r>
                <a:rPr lang="en-GB" sz="1000" kern="1200" baseline="0" noProof="1">
                  <a:solidFill>
                    <a:schemeClr val="bg1">
                      <a:lumMod val="50000"/>
                    </a:schemeClr>
                  </a:solidFill>
                  <a:latin typeface="+mn-lt"/>
                  <a:ea typeface="Calibri" panose="020F0502020204030204" pitchFamily="34" charset="0"/>
                  <a:cs typeface="Times New Roman" panose="02020603050405020304" pitchFamily="18" charset="0"/>
                </a:rPr>
                <a:t> 12</a:t>
              </a:r>
              <a:r>
                <a:rPr lang="en-GB" sz="1000" noProof="1">
                  <a:solidFill>
                    <a:schemeClr val="bg1">
                      <a:lumMod val="50000"/>
                    </a:schemeClr>
                  </a:solidFill>
                  <a:latin typeface="+mn-lt"/>
                  <a:ea typeface="Calibri" panose="020F0502020204030204" pitchFamily="34" charset="0"/>
                  <a:cs typeface="Times New Roman" panose="02020603050405020304" pitchFamily="18" charset="0"/>
                </a:rPr>
                <a:t> pt. light gray</a:t>
              </a:r>
              <a:endParaRPr lang="en-GB" sz="1000" kern="1200" noProof="1">
                <a:solidFill>
                  <a:schemeClr val="bg1">
                    <a:lumMod val="50000"/>
                  </a:schemeClr>
                </a:solidFill>
                <a:latin typeface="+mn-lt"/>
                <a:ea typeface="Calibri" panose="020F0502020204030204" pitchFamily="34" charset="0"/>
                <a:cs typeface="Times New Roman" panose="02020603050405020304" pitchFamily="18" charset="0"/>
              </a:endParaRPr>
            </a:p>
            <a:p>
              <a:pPr algn="r">
                <a:spcAft>
                  <a:spcPts val="0"/>
                </a:spcAft>
                <a:defRPr/>
              </a:pPr>
              <a:endParaRPr lang="en-GB" sz="1000" noProof="1">
                <a:solidFill>
                  <a:schemeClr val="bg1">
                    <a:lumMod val="50000"/>
                  </a:schemeClr>
                </a:solidFill>
                <a:latin typeface="+mj-lt"/>
                <a:ea typeface="Calibri" panose="020F0502020204030204" pitchFamily="34" charset="0"/>
                <a:cs typeface="Times New Roman" panose="02020603050405020304" pitchFamily="18"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000" kern="1200" noProof="1">
                  <a:solidFill>
                    <a:schemeClr val="bg1">
                      <a:lumMod val="50000"/>
                    </a:schemeClr>
                  </a:solidFill>
                  <a:latin typeface="+mn-lt"/>
                  <a:ea typeface="Calibri" panose="020F0502020204030204" pitchFamily="34" charset="0"/>
                  <a:cs typeface="Times New Roman" panose="02020603050405020304" pitchFamily="18" charset="0"/>
                </a:rPr>
                <a:t>To get bullet / plain text again u</a:t>
              </a:r>
              <a:r>
                <a:rPr lang="en-GB" sz="1000" noProof="1">
                  <a:solidFill>
                    <a:schemeClr val="bg1">
                      <a:lumMod val="50000"/>
                    </a:schemeClr>
                  </a:solidFill>
                  <a:latin typeface="+mn-lt"/>
                  <a:ea typeface="Calibri" panose="020F0502020204030204" pitchFamily="34" charset="0"/>
                  <a:cs typeface="Times New Roman" panose="02020603050405020304" pitchFamily="18" charset="0"/>
                </a:rPr>
                <a:t>se the </a:t>
              </a:r>
              <a:r>
                <a:rPr lang="en-GB" sz="1000" b="1" noProof="1">
                  <a:solidFill>
                    <a:schemeClr val="bg1">
                      <a:lumMod val="50000"/>
                    </a:schemeClr>
                  </a:solidFill>
                  <a:latin typeface="+mn-lt"/>
                  <a:ea typeface="Calibri" panose="020F0502020204030204" pitchFamily="34" charset="0"/>
                  <a:cs typeface="Times New Roman" panose="02020603050405020304" pitchFamily="18" charset="0"/>
                </a:rPr>
                <a:t>SHIFT </a:t>
              </a:r>
              <a:r>
                <a:rPr lang="en-GB" sz="1000" b="0" noProof="1">
                  <a:solidFill>
                    <a:schemeClr val="bg1">
                      <a:lumMod val="50000"/>
                    </a:schemeClr>
                  </a:solidFill>
                  <a:latin typeface="+mn-lt"/>
                  <a:ea typeface="Calibri" panose="020F0502020204030204" pitchFamily="34" charset="0"/>
                  <a:cs typeface="Times New Roman" panose="02020603050405020304" pitchFamily="18" charset="0"/>
                </a:rPr>
                <a:t>+</a:t>
              </a:r>
              <a:r>
                <a:rPr lang="en-GB" sz="1000" noProof="1">
                  <a:solidFill>
                    <a:schemeClr val="bg1">
                      <a:lumMod val="50000"/>
                    </a:schemeClr>
                  </a:solidFill>
                  <a:latin typeface="+mn-lt"/>
                  <a:ea typeface="Calibri" panose="020F0502020204030204" pitchFamily="34" charset="0"/>
                  <a:cs typeface="Times New Roman" panose="02020603050405020304" pitchFamily="18" charset="0"/>
                </a:rPr>
                <a:t> </a:t>
              </a:r>
              <a:r>
                <a:rPr lang="en-GB" sz="1000" b="1" noProof="1">
                  <a:solidFill>
                    <a:schemeClr val="bg1">
                      <a:lumMod val="50000"/>
                    </a:schemeClr>
                  </a:solidFill>
                  <a:latin typeface="+mn-lt"/>
                  <a:ea typeface="Calibri" panose="020F0502020204030204" pitchFamily="34" charset="0"/>
                  <a:cs typeface="Times New Roman" panose="02020603050405020304" pitchFamily="18" charset="0"/>
                </a:rPr>
                <a:t>TAB</a:t>
              </a:r>
              <a:r>
                <a:rPr lang="en-GB" sz="1000" noProof="1">
                  <a:solidFill>
                    <a:schemeClr val="bg1">
                      <a:lumMod val="50000"/>
                    </a:schemeClr>
                  </a:solidFill>
                  <a:latin typeface="+mn-lt"/>
                  <a:ea typeface="Calibri" panose="020F0502020204030204" pitchFamily="34" charset="0"/>
                  <a:cs typeface="Times New Roman" panose="02020603050405020304" pitchFamily="18" charset="0"/>
                </a:rPr>
                <a:t> key to switch between levels </a:t>
              </a:r>
            </a:p>
            <a:p>
              <a:pPr algn="r">
                <a:spcAft>
                  <a:spcPts val="0"/>
                </a:spcAft>
                <a:defRPr/>
              </a:pPr>
              <a:endParaRPr lang="en-GB" sz="1000" noProof="1">
                <a:solidFill>
                  <a:schemeClr val="bg1">
                    <a:lumMod val="50000"/>
                  </a:schemeClr>
                </a:solidFill>
                <a:latin typeface="+mj-lt"/>
                <a:ea typeface="Calibri" panose="020F0502020204030204" pitchFamily="34" charset="0"/>
                <a:cs typeface="Times New Roman" panose="02020603050405020304" pitchFamily="18" charset="0"/>
              </a:endParaRPr>
            </a:p>
            <a:p>
              <a:pPr algn="r">
                <a:spcAft>
                  <a:spcPts val="0"/>
                </a:spcAft>
                <a:defRPr/>
              </a:pPr>
              <a:r>
                <a:rPr lang="en-GB" sz="1000" noProof="1">
                  <a:solidFill>
                    <a:schemeClr val="bg1">
                      <a:lumMod val="50000"/>
                    </a:schemeClr>
                  </a:solidFill>
                  <a:latin typeface="+mj-lt"/>
                  <a:ea typeface="Calibri" panose="020F0502020204030204" pitchFamily="34" charset="0"/>
                  <a:cs typeface="Times New Roman" panose="02020603050405020304" pitchFamily="18" charset="0"/>
                </a:rPr>
                <a:t>Or use </a:t>
              </a:r>
              <a:r>
                <a:rPr lang="en-GB" sz="1000" b="1" noProof="1">
                  <a:solidFill>
                    <a:schemeClr val="bg1">
                      <a:lumMod val="50000"/>
                    </a:schemeClr>
                  </a:solidFill>
                  <a:latin typeface="+mj-lt"/>
                  <a:ea typeface="Calibri" panose="020F0502020204030204" pitchFamily="34" charset="0"/>
                  <a:cs typeface="Times New Roman" panose="02020603050405020304" pitchFamily="18" charset="0"/>
                </a:rPr>
                <a:t>Decrease list level</a:t>
              </a:r>
              <a:endParaRPr lang="en-GB" sz="1000" noProof="1">
                <a:solidFill>
                  <a:schemeClr val="bg1">
                    <a:lumMod val="50000"/>
                  </a:schemeClr>
                </a:solidFill>
                <a:latin typeface="+mj-lt"/>
                <a:ea typeface="Calibri" panose="020F0502020204030204" pitchFamily="34" charset="0"/>
                <a:cs typeface="Times New Roman" panose="02020603050405020304" pitchFamily="18" charset="0"/>
              </a:endParaRPr>
            </a:p>
          </p:txBody>
        </p:sp>
        <p:grpSp>
          <p:nvGrpSpPr>
            <p:cNvPr id="6" name="Group 5"/>
            <p:cNvGrpSpPr>
              <a:grpSpLocks/>
            </p:cNvGrpSpPr>
            <p:nvPr/>
          </p:nvGrpSpPr>
          <p:grpSpPr bwMode="auto">
            <a:xfrm>
              <a:off x="-762508" y="4293096"/>
              <a:ext cx="536783" cy="290736"/>
              <a:chOff x="-474298" y="3592325"/>
              <a:chExt cx="348194" cy="22269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98" y="3592325"/>
                <a:ext cx="348194" cy="2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297232" y="3594645"/>
                <a:ext cx="171128" cy="21172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sp>
            <p:nvSpPr>
              <p:cNvPr id="9" name="Rounded Rectangle 8"/>
              <p:cNvSpPr/>
              <p:nvPr/>
            </p:nvSpPr>
            <p:spPr bwMode="auto">
              <a:xfrm>
                <a:off x="-465643" y="3597526"/>
                <a:ext cx="168412" cy="217489"/>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Tree>
    <p:extLst>
      <p:ext uri="{BB962C8B-B14F-4D97-AF65-F5344CB8AC3E}">
        <p14:creationId xmlns:p14="http://schemas.microsoft.com/office/powerpoint/2010/main" val="274496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rocess slide, straight 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D704F8-D9D5-F44E-9A20-5939A2106386}"/>
              </a:ext>
            </a:extLst>
          </p:cNvPr>
          <p:cNvSpPr/>
          <p:nvPr userDrawn="1"/>
        </p:nvSpPr>
        <p:spPr>
          <a:xfrm>
            <a:off x="5979593" y="5248142"/>
            <a:ext cx="4790657" cy="899883"/>
          </a:xfrm>
          <a:prstGeom prst="rect">
            <a:avLst/>
          </a:prstGeom>
          <a:solidFill>
            <a:srgbClr val="F0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5" name="Rectangle 4">
            <a:extLst>
              <a:ext uri="{FF2B5EF4-FFF2-40B4-BE49-F238E27FC236}">
                <a16:creationId xmlns:a16="http://schemas.microsoft.com/office/drawing/2014/main" id="{CFB768DE-854E-E549-A628-D7F0026A0A71}"/>
              </a:ext>
            </a:extLst>
          </p:cNvPr>
          <p:cNvSpPr/>
          <p:nvPr userDrawn="1"/>
        </p:nvSpPr>
        <p:spPr>
          <a:xfrm>
            <a:off x="5979593" y="3711950"/>
            <a:ext cx="4790657" cy="899883"/>
          </a:xfrm>
          <a:prstGeom prst="rect">
            <a:avLst/>
          </a:prstGeom>
          <a:solidFill>
            <a:srgbClr val="F0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6" name="Rectangle 5">
            <a:extLst>
              <a:ext uri="{FF2B5EF4-FFF2-40B4-BE49-F238E27FC236}">
                <a16:creationId xmlns:a16="http://schemas.microsoft.com/office/drawing/2014/main" id="{1C23E05A-D7BB-1941-888D-8F53376BA2D1}"/>
              </a:ext>
            </a:extLst>
          </p:cNvPr>
          <p:cNvSpPr/>
          <p:nvPr userDrawn="1"/>
        </p:nvSpPr>
        <p:spPr>
          <a:xfrm>
            <a:off x="5979593" y="2158869"/>
            <a:ext cx="4790657" cy="899883"/>
          </a:xfrm>
          <a:prstGeom prst="rect">
            <a:avLst/>
          </a:prstGeom>
          <a:solidFill>
            <a:srgbClr val="F0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7" name="Rectangle 6">
            <a:extLst>
              <a:ext uri="{FF2B5EF4-FFF2-40B4-BE49-F238E27FC236}">
                <a16:creationId xmlns:a16="http://schemas.microsoft.com/office/drawing/2014/main" id="{5D19B2EE-6352-A44C-AA29-C1E5B35E8F75}"/>
              </a:ext>
            </a:extLst>
          </p:cNvPr>
          <p:cNvSpPr/>
          <p:nvPr userDrawn="1"/>
        </p:nvSpPr>
        <p:spPr>
          <a:xfrm>
            <a:off x="5979593" y="593845"/>
            <a:ext cx="4790657" cy="899883"/>
          </a:xfrm>
          <a:prstGeom prst="rect">
            <a:avLst/>
          </a:prstGeom>
          <a:solidFill>
            <a:srgbClr val="F0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grpSp>
        <p:nvGrpSpPr>
          <p:cNvPr id="9" name="Group 8">
            <a:extLst>
              <a:ext uri="{FF2B5EF4-FFF2-40B4-BE49-F238E27FC236}">
                <a16:creationId xmlns:a16="http://schemas.microsoft.com/office/drawing/2014/main" id="{D4B6B154-0730-DC44-BAC4-1F6210C9DE78}"/>
              </a:ext>
            </a:extLst>
          </p:cNvPr>
          <p:cNvGrpSpPr/>
          <p:nvPr userDrawn="1"/>
        </p:nvGrpSpPr>
        <p:grpSpPr>
          <a:xfrm>
            <a:off x="5607445" y="595013"/>
            <a:ext cx="899883" cy="899883"/>
            <a:chOff x="3694699" y="3212567"/>
            <a:chExt cx="900000" cy="900000"/>
          </a:xfrm>
          <a:solidFill>
            <a:srgbClr val="0098F7"/>
          </a:solidFill>
        </p:grpSpPr>
        <p:sp>
          <p:nvSpPr>
            <p:cNvPr id="10" name="Oval 9">
              <a:extLst>
                <a:ext uri="{FF2B5EF4-FFF2-40B4-BE49-F238E27FC236}">
                  <a16:creationId xmlns:a16="http://schemas.microsoft.com/office/drawing/2014/main" id="{81A2BAA6-41EB-5C46-8BC0-7015F7052367}"/>
                </a:ext>
              </a:extLst>
            </p:cNvPr>
            <p:cNvSpPr/>
            <p:nvPr/>
          </p:nvSpPr>
          <p:spPr bwMode="auto">
            <a:xfrm>
              <a:off x="3694699" y="3212567"/>
              <a:ext cx="900000" cy="900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rtlCol="0" anchor="ctr" anchorCtr="0" compatLnSpc="1">
              <a:prstTxWarp prst="textNoShape">
                <a:avLst/>
              </a:prstTxWarp>
              <a:normAutofit/>
            </a:bodyPr>
            <a:lstStyle/>
            <a:p>
              <a:pPr algn="l"/>
              <a:endParaRPr lang="en-US" sz="1600" noProof="0"/>
            </a:p>
          </p:txBody>
        </p:sp>
        <p:sp>
          <p:nvSpPr>
            <p:cNvPr id="11" name="Oval 10">
              <a:extLst>
                <a:ext uri="{FF2B5EF4-FFF2-40B4-BE49-F238E27FC236}">
                  <a16:creationId xmlns:a16="http://schemas.microsoft.com/office/drawing/2014/main" id="{2427E345-1AC2-C341-A9A7-9943C0C394D4}"/>
                </a:ext>
              </a:extLst>
            </p:cNvPr>
            <p:cNvSpPr/>
            <p:nvPr/>
          </p:nvSpPr>
          <p:spPr bwMode="auto">
            <a:xfrm>
              <a:off x="3809317" y="3327187"/>
              <a:ext cx="670764" cy="670762"/>
            </a:xfrm>
            <a:prstGeom prst="ellipse">
              <a:avLst/>
            </a:prstGeom>
            <a:grpFill/>
            <a:ln>
              <a:noFill/>
            </a:ln>
          </p:spPr>
          <p:txBody>
            <a:bodyPr vert="horz" wrap="square" lIns="91428" tIns="45714" rIns="91428" bIns="45714" numCol="1" rtlCol="0" anchor="ctr" anchorCtr="0" compatLnSpc="1">
              <a:prstTxWarp prst="textNoShape">
                <a:avLst/>
              </a:prstTxWarp>
              <a:normAutofit/>
            </a:bodyPr>
            <a:lstStyle/>
            <a:p>
              <a:pPr algn="l"/>
              <a:endParaRPr lang="en-US" sz="1600" noProof="0"/>
            </a:p>
          </p:txBody>
        </p:sp>
      </p:grpSp>
      <p:grpSp>
        <p:nvGrpSpPr>
          <p:cNvPr id="14" name="Group 13">
            <a:extLst>
              <a:ext uri="{FF2B5EF4-FFF2-40B4-BE49-F238E27FC236}">
                <a16:creationId xmlns:a16="http://schemas.microsoft.com/office/drawing/2014/main" id="{921694D5-F020-E646-A3CB-CAC4E4114D4E}"/>
              </a:ext>
            </a:extLst>
          </p:cNvPr>
          <p:cNvGrpSpPr/>
          <p:nvPr userDrawn="1"/>
        </p:nvGrpSpPr>
        <p:grpSpPr>
          <a:xfrm>
            <a:off x="5607445" y="3697809"/>
            <a:ext cx="899883" cy="899883"/>
            <a:chOff x="3694699" y="3212567"/>
            <a:chExt cx="900000" cy="900000"/>
          </a:xfrm>
          <a:solidFill>
            <a:srgbClr val="1F69C2"/>
          </a:solidFill>
        </p:grpSpPr>
        <p:sp>
          <p:nvSpPr>
            <p:cNvPr id="15" name="Oval 14">
              <a:extLst>
                <a:ext uri="{FF2B5EF4-FFF2-40B4-BE49-F238E27FC236}">
                  <a16:creationId xmlns:a16="http://schemas.microsoft.com/office/drawing/2014/main" id="{0886A8CC-5FBF-CE43-BC60-40C1582180AF}"/>
                </a:ext>
              </a:extLst>
            </p:cNvPr>
            <p:cNvSpPr/>
            <p:nvPr/>
          </p:nvSpPr>
          <p:spPr bwMode="auto">
            <a:xfrm>
              <a:off x="3694699" y="3212567"/>
              <a:ext cx="900000" cy="900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rtlCol="0" anchor="ctr" anchorCtr="0" compatLnSpc="1">
              <a:prstTxWarp prst="textNoShape">
                <a:avLst/>
              </a:prstTxWarp>
              <a:normAutofit/>
            </a:bodyPr>
            <a:lstStyle/>
            <a:p>
              <a:pPr algn="l"/>
              <a:endParaRPr lang="en-US" sz="1600" noProof="0"/>
            </a:p>
          </p:txBody>
        </p:sp>
        <p:sp>
          <p:nvSpPr>
            <p:cNvPr id="16" name="Oval 15">
              <a:extLst>
                <a:ext uri="{FF2B5EF4-FFF2-40B4-BE49-F238E27FC236}">
                  <a16:creationId xmlns:a16="http://schemas.microsoft.com/office/drawing/2014/main" id="{8939E45F-DA96-3A45-83A6-8DB1BE98CFB7}"/>
                </a:ext>
              </a:extLst>
            </p:cNvPr>
            <p:cNvSpPr/>
            <p:nvPr/>
          </p:nvSpPr>
          <p:spPr bwMode="auto">
            <a:xfrm>
              <a:off x="3809317" y="3327187"/>
              <a:ext cx="670764" cy="670762"/>
            </a:xfrm>
            <a:prstGeom prst="ellipse">
              <a:avLst/>
            </a:prstGeom>
            <a:grpFill/>
            <a:ln>
              <a:noFill/>
            </a:ln>
          </p:spPr>
          <p:txBody>
            <a:bodyPr vert="horz" wrap="square" lIns="91428" tIns="45714" rIns="91428" bIns="45714" numCol="1" rtlCol="0" anchor="ctr" anchorCtr="0" compatLnSpc="1">
              <a:prstTxWarp prst="textNoShape">
                <a:avLst/>
              </a:prstTxWarp>
              <a:normAutofit/>
            </a:bodyPr>
            <a:lstStyle/>
            <a:p>
              <a:pPr algn="l"/>
              <a:endParaRPr lang="en-US" sz="1600" noProof="0"/>
            </a:p>
          </p:txBody>
        </p:sp>
      </p:grpSp>
      <p:grpSp>
        <p:nvGrpSpPr>
          <p:cNvPr id="19" name="Group 18">
            <a:extLst>
              <a:ext uri="{FF2B5EF4-FFF2-40B4-BE49-F238E27FC236}">
                <a16:creationId xmlns:a16="http://schemas.microsoft.com/office/drawing/2014/main" id="{307EB98F-DD5F-AE4F-8E56-4C0BB87ACC57}"/>
              </a:ext>
            </a:extLst>
          </p:cNvPr>
          <p:cNvGrpSpPr/>
          <p:nvPr userDrawn="1"/>
        </p:nvGrpSpPr>
        <p:grpSpPr>
          <a:xfrm>
            <a:off x="5607446" y="5249207"/>
            <a:ext cx="899883" cy="899883"/>
            <a:chOff x="3694699" y="3212567"/>
            <a:chExt cx="900000" cy="900000"/>
          </a:xfrm>
          <a:solidFill>
            <a:srgbClr val="FAB200"/>
          </a:solidFill>
        </p:grpSpPr>
        <p:sp>
          <p:nvSpPr>
            <p:cNvPr id="20" name="Oval 19">
              <a:extLst>
                <a:ext uri="{FF2B5EF4-FFF2-40B4-BE49-F238E27FC236}">
                  <a16:creationId xmlns:a16="http://schemas.microsoft.com/office/drawing/2014/main" id="{B7152285-87BA-8049-890D-CFF1B222E7D1}"/>
                </a:ext>
              </a:extLst>
            </p:cNvPr>
            <p:cNvSpPr/>
            <p:nvPr/>
          </p:nvSpPr>
          <p:spPr bwMode="auto">
            <a:xfrm>
              <a:off x="3694699" y="3212567"/>
              <a:ext cx="900000" cy="900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rtlCol="0" anchor="ctr" anchorCtr="0" compatLnSpc="1">
              <a:prstTxWarp prst="textNoShape">
                <a:avLst/>
              </a:prstTxWarp>
              <a:normAutofit/>
            </a:bodyPr>
            <a:lstStyle/>
            <a:p>
              <a:pPr algn="l"/>
              <a:endParaRPr lang="en-US" sz="1600" noProof="0"/>
            </a:p>
          </p:txBody>
        </p:sp>
        <p:sp>
          <p:nvSpPr>
            <p:cNvPr id="21" name="Oval 20">
              <a:extLst>
                <a:ext uri="{FF2B5EF4-FFF2-40B4-BE49-F238E27FC236}">
                  <a16:creationId xmlns:a16="http://schemas.microsoft.com/office/drawing/2014/main" id="{EBF06A11-2E57-A540-ADC1-4C83D88F2A73}"/>
                </a:ext>
              </a:extLst>
            </p:cNvPr>
            <p:cNvSpPr/>
            <p:nvPr/>
          </p:nvSpPr>
          <p:spPr bwMode="auto">
            <a:xfrm>
              <a:off x="3809317" y="3327187"/>
              <a:ext cx="670764" cy="670762"/>
            </a:xfrm>
            <a:prstGeom prst="ellipse">
              <a:avLst/>
            </a:prstGeom>
            <a:grpFill/>
            <a:ln>
              <a:noFill/>
            </a:ln>
          </p:spPr>
          <p:txBody>
            <a:bodyPr vert="horz" wrap="square" lIns="91428" tIns="45714" rIns="91428" bIns="45714" numCol="1" rtlCol="0" anchor="ctr" anchorCtr="0" compatLnSpc="1">
              <a:prstTxWarp prst="textNoShape">
                <a:avLst/>
              </a:prstTxWarp>
              <a:normAutofit/>
            </a:bodyPr>
            <a:lstStyle/>
            <a:p>
              <a:pPr algn="l"/>
              <a:endParaRPr lang="en-US" sz="1600" noProof="0"/>
            </a:p>
          </p:txBody>
        </p:sp>
      </p:grpSp>
      <p:grpSp>
        <p:nvGrpSpPr>
          <p:cNvPr id="24" name="Group 23">
            <a:extLst>
              <a:ext uri="{FF2B5EF4-FFF2-40B4-BE49-F238E27FC236}">
                <a16:creationId xmlns:a16="http://schemas.microsoft.com/office/drawing/2014/main" id="{1AC534CF-212F-9449-8832-6826F67B9DA0}"/>
              </a:ext>
            </a:extLst>
          </p:cNvPr>
          <p:cNvGrpSpPr/>
          <p:nvPr userDrawn="1"/>
        </p:nvGrpSpPr>
        <p:grpSpPr>
          <a:xfrm>
            <a:off x="5607445" y="2146412"/>
            <a:ext cx="899883" cy="899883"/>
            <a:chOff x="3694699" y="3212567"/>
            <a:chExt cx="900000" cy="900000"/>
          </a:xfrm>
          <a:solidFill>
            <a:srgbClr val="FA3D38"/>
          </a:solidFill>
        </p:grpSpPr>
        <p:sp>
          <p:nvSpPr>
            <p:cNvPr id="25" name="Oval 24">
              <a:extLst>
                <a:ext uri="{FF2B5EF4-FFF2-40B4-BE49-F238E27FC236}">
                  <a16:creationId xmlns:a16="http://schemas.microsoft.com/office/drawing/2014/main" id="{95839E3E-93F3-5B4C-9795-5DB1C681E2C8}"/>
                </a:ext>
              </a:extLst>
            </p:cNvPr>
            <p:cNvSpPr/>
            <p:nvPr/>
          </p:nvSpPr>
          <p:spPr bwMode="auto">
            <a:xfrm>
              <a:off x="3694699" y="3212567"/>
              <a:ext cx="900000" cy="900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rtlCol="0" anchor="ctr" anchorCtr="0" compatLnSpc="1">
              <a:prstTxWarp prst="textNoShape">
                <a:avLst/>
              </a:prstTxWarp>
              <a:normAutofit/>
            </a:bodyPr>
            <a:lstStyle/>
            <a:p>
              <a:pPr algn="l"/>
              <a:endParaRPr lang="en-US" sz="1600" noProof="0"/>
            </a:p>
          </p:txBody>
        </p:sp>
        <p:sp>
          <p:nvSpPr>
            <p:cNvPr id="26" name="Oval 25">
              <a:extLst>
                <a:ext uri="{FF2B5EF4-FFF2-40B4-BE49-F238E27FC236}">
                  <a16:creationId xmlns:a16="http://schemas.microsoft.com/office/drawing/2014/main" id="{1098B991-B394-BA43-B1B8-960EF9F94226}"/>
                </a:ext>
              </a:extLst>
            </p:cNvPr>
            <p:cNvSpPr/>
            <p:nvPr/>
          </p:nvSpPr>
          <p:spPr bwMode="auto">
            <a:xfrm>
              <a:off x="3809317" y="3327187"/>
              <a:ext cx="670764" cy="670762"/>
            </a:xfrm>
            <a:prstGeom prst="ellipse">
              <a:avLst/>
            </a:prstGeom>
            <a:grpFill/>
            <a:ln>
              <a:noFill/>
            </a:ln>
          </p:spPr>
          <p:txBody>
            <a:bodyPr vert="horz" wrap="square" lIns="91428" tIns="45714" rIns="91428" bIns="45714" numCol="1" rtlCol="0" anchor="ctr" anchorCtr="0" compatLnSpc="1">
              <a:prstTxWarp prst="textNoShape">
                <a:avLst/>
              </a:prstTxWarp>
              <a:normAutofit/>
            </a:bodyPr>
            <a:lstStyle/>
            <a:p>
              <a:pPr algn="l"/>
              <a:endParaRPr lang="en-US" sz="1600" noProof="0"/>
            </a:p>
          </p:txBody>
        </p:sp>
      </p:grpSp>
      <p:cxnSp>
        <p:nvCxnSpPr>
          <p:cNvPr id="28" name="Straight Arrow Connector 27">
            <a:extLst>
              <a:ext uri="{FF2B5EF4-FFF2-40B4-BE49-F238E27FC236}">
                <a16:creationId xmlns:a16="http://schemas.microsoft.com/office/drawing/2014/main" id="{7810050D-B44F-A446-A591-91B9E60495D6}"/>
              </a:ext>
            </a:extLst>
          </p:cNvPr>
          <p:cNvCxnSpPr>
            <a:cxnSpLocks/>
          </p:cNvCxnSpPr>
          <p:nvPr userDrawn="1"/>
        </p:nvCxnSpPr>
        <p:spPr>
          <a:xfrm flipH="1">
            <a:off x="4849306" y="-95693"/>
            <a:ext cx="18749" cy="6651941"/>
          </a:xfrm>
          <a:prstGeom prst="straightConnector1">
            <a:avLst/>
          </a:prstGeom>
          <a:ln w="76200">
            <a:solidFill>
              <a:srgbClr val="E6E7EA"/>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3A5233C-348A-0B4D-95C4-325D1935B1B6}"/>
              </a:ext>
            </a:extLst>
          </p:cNvPr>
          <p:cNvCxnSpPr>
            <a:cxnSpLocks/>
          </p:cNvCxnSpPr>
          <p:nvPr userDrawn="1"/>
        </p:nvCxnSpPr>
        <p:spPr>
          <a:xfrm flipH="1">
            <a:off x="4868054" y="5690337"/>
            <a:ext cx="757679" cy="0"/>
          </a:xfrm>
          <a:prstGeom prst="straightConnector1">
            <a:avLst/>
          </a:prstGeom>
          <a:ln>
            <a:solidFill>
              <a:srgbClr val="FAB200"/>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06C3F00-A68B-564A-9DDE-54DFEDDEF0F6}"/>
              </a:ext>
            </a:extLst>
          </p:cNvPr>
          <p:cNvCxnSpPr>
            <a:cxnSpLocks/>
          </p:cNvCxnSpPr>
          <p:nvPr userDrawn="1"/>
        </p:nvCxnSpPr>
        <p:spPr>
          <a:xfrm flipH="1">
            <a:off x="4868054" y="4163289"/>
            <a:ext cx="757679" cy="0"/>
          </a:xfrm>
          <a:prstGeom prst="straightConnector1">
            <a:avLst/>
          </a:prstGeom>
          <a:ln>
            <a:solidFill>
              <a:srgbClr val="1F69C2"/>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E49FACC-8256-3F4C-B00B-045FBE8F79A7}"/>
              </a:ext>
            </a:extLst>
          </p:cNvPr>
          <p:cNvCxnSpPr>
            <a:cxnSpLocks/>
          </p:cNvCxnSpPr>
          <p:nvPr userDrawn="1"/>
        </p:nvCxnSpPr>
        <p:spPr>
          <a:xfrm flipH="1">
            <a:off x="4868054" y="2608809"/>
            <a:ext cx="757679" cy="0"/>
          </a:xfrm>
          <a:prstGeom prst="straightConnector1">
            <a:avLst/>
          </a:prstGeom>
          <a:ln>
            <a:solidFill>
              <a:srgbClr val="FA3D38"/>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5DC9DDA-76F8-EE4C-80A8-D7E20A97E542}"/>
              </a:ext>
            </a:extLst>
          </p:cNvPr>
          <p:cNvCxnSpPr>
            <a:cxnSpLocks/>
          </p:cNvCxnSpPr>
          <p:nvPr userDrawn="1"/>
        </p:nvCxnSpPr>
        <p:spPr>
          <a:xfrm flipH="1">
            <a:off x="4868054" y="1026897"/>
            <a:ext cx="757679" cy="0"/>
          </a:xfrm>
          <a:prstGeom prst="straightConnector1">
            <a:avLst/>
          </a:prstGeom>
          <a:ln>
            <a:solidFill>
              <a:srgbClr val="0098F7"/>
            </a:solidFill>
            <a:tailEnd type="oval"/>
          </a:ln>
        </p:spPr>
        <p:style>
          <a:lnRef idx="1">
            <a:schemeClr val="accent1"/>
          </a:lnRef>
          <a:fillRef idx="0">
            <a:schemeClr val="accent1"/>
          </a:fillRef>
          <a:effectRef idx="0">
            <a:schemeClr val="accent1"/>
          </a:effectRef>
          <a:fontRef idx="minor">
            <a:schemeClr val="tx1"/>
          </a:fontRef>
        </p:style>
      </p:cxnSp>
      <p:sp>
        <p:nvSpPr>
          <p:cNvPr id="33" name="Title 3">
            <a:extLst>
              <a:ext uri="{FF2B5EF4-FFF2-40B4-BE49-F238E27FC236}">
                <a16:creationId xmlns:a16="http://schemas.microsoft.com/office/drawing/2014/main" id="{805A4244-9D2E-1B44-93ED-42DED63CDBF3}"/>
              </a:ext>
            </a:extLst>
          </p:cNvPr>
          <p:cNvSpPr>
            <a:spLocks noGrp="1"/>
          </p:cNvSpPr>
          <p:nvPr>
            <p:ph type="title" hasCustomPrompt="1"/>
          </p:nvPr>
        </p:nvSpPr>
        <p:spPr>
          <a:xfrm>
            <a:off x="464247" y="630421"/>
            <a:ext cx="3624442" cy="774562"/>
          </a:xfrm>
          <a:prstGeom prst="rect">
            <a:avLst/>
          </a:prstGeom>
        </p:spPr>
        <p:txBody>
          <a:bodyPr/>
          <a:lstStyle>
            <a:lvl1pPr algn="l">
              <a:defRPr sz="3600">
                <a:solidFill>
                  <a:srgbClr val="FA3D38"/>
                </a:solidFill>
              </a:defRPr>
            </a:lvl1pPr>
          </a:lstStyle>
          <a:p>
            <a:r>
              <a:rPr lang="en-US" noProof="0"/>
              <a:t>Headline here </a:t>
            </a:r>
          </a:p>
        </p:txBody>
      </p:sp>
      <p:sp>
        <p:nvSpPr>
          <p:cNvPr id="39" name="Text Placeholder 38">
            <a:extLst>
              <a:ext uri="{FF2B5EF4-FFF2-40B4-BE49-F238E27FC236}">
                <a16:creationId xmlns:a16="http://schemas.microsoft.com/office/drawing/2014/main" id="{6D0617C6-38CF-3540-86A3-0851BA80C607}"/>
              </a:ext>
            </a:extLst>
          </p:cNvPr>
          <p:cNvSpPr>
            <a:spLocks noGrp="1"/>
          </p:cNvSpPr>
          <p:nvPr>
            <p:ph type="body" sz="quarter" idx="11" hasCustomPrompt="1"/>
          </p:nvPr>
        </p:nvSpPr>
        <p:spPr>
          <a:xfrm>
            <a:off x="6650268" y="722867"/>
            <a:ext cx="3316057" cy="695325"/>
          </a:xfrm>
          <a:prstGeom prst="rect">
            <a:avLst/>
          </a:prstGeom>
        </p:spPr>
        <p:txBody>
          <a:bodyPr/>
          <a:lstStyle>
            <a:lvl1pPr marL="0" indent="0" algn="l">
              <a:buNone/>
              <a:defRPr lang="da-DK" sz="1200" dirty="0">
                <a:solidFill>
                  <a:srgbClr val="4A4A4A"/>
                </a:solidFill>
                <a:latin typeface="Arial" panose="020B0604020202020204" pitchFamily="34" charset="0"/>
                <a:cs typeface="Arial" panose="020B0604020202020204" pitchFamily="34" charset="0"/>
              </a:defRPr>
            </a:lvl1pPr>
            <a:lvl2pPr marL="457154" indent="0">
              <a:buNone/>
              <a:defRPr sz="1200">
                <a:solidFill>
                  <a:srgbClr val="70706E"/>
                </a:solidFill>
              </a:defRPr>
            </a:lvl2pPr>
            <a:lvl3pPr marL="914309" indent="0">
              <a:buNone/>
              <a:defRPr sz="1200">
                <a:solidFill>
                  <a:srgbClr val="70706E"/>
                </a:solidFill>
              </a:defRPr>
            </a:lvl3pPr>
            <a:lvl4pPr marL="1371463" indent="0">
              <a:buNone/>
              <a:defRPr sz="1200">
                <a:solidFill>
                  <a:srgbClr val="70706E"/>
                </a:solidFill>
              </a:defRPr>
            </a:lvl4pPr>
            <a:lvl5pPr marL="1828617" indent="0">
              <a:buNone/>
              <a:defRPr sz="1200">
                <a:solidFill>
                  <a:srgbClr val="70706E"/>
                </a:solidFill>
              </a:defRPr>
            </a:lvl5pPr>
          </a:lstStyle>
          <a:p>
            <a:pPr algn="l"/>
            <a:r>
              <a:rPr lang="en-US" sz="1200" noProof="0">
                <a:solidFill>
                  <a:srgbClr val="4A4A4A"/>
                </a:solidFill>
                <a:latin typeface="Arial" panose="020B0604020202020204" pitchFamily="34" charset="0"/>
                <a:ea typeface="+mj-ea"/>
                <a:cs typeface="Arial" panose="020B0604020202020204" pitchFamily="34" charset="0"/>
              </a:rPr>
              <a:t>Lorem ipsum dolor …</a:t>
            </a:r>
          </a:p>
        </p:txBody>
      </p:sp>
      <p:sp>
        <p:nvSpPr>
          <p:cNvPr id="40" name="Text Placeholder 38">
            <a:extLst>
              <a:ext uri="{FF2B5EF4-FFF2-40B4-BE49-F238E27FC236}">
                <a16:creationId xmlns:a16="http://schemas.microsoft.com/office/drawing/2014/main" id="{25D7074F-A909-1148-A277-2110CCE088C5}"/>
              </a:ext>
            </a:extLst>
          </p:cNvPr>
          <p:cNvSpPr>
            <a:spLocks noGrp="1"/>
          </p:cNvSpPr>
          <p:nvPr>
            <p:ph type="body" sz="quarter" idx="12" hasCustomPrompt="1"/>
          </p:nvPr>
        </p:nvSpPr>
        <p:spPr>
          <a:xfrm>
            <a:off x="6650268" y="2273372"/>
            <a:ext cx="3316057" cy="695325"/>
          </a:xfrm>
          <a:prstGeom prst="rect">
            <a:avLst/>
          </a:prstGeom>
        </p:spPr>
        <p:txBody>
          <a:bodyPr/>
          <a:lstStyle>
            <a:lvl1pPr marL="0" indent="0" algn="l">
              <a:buNone/>
              <a:defRPr lang="da-DK" sz="1200" dirty="0">
                <a:solidFill>
                  <a:srgbClr val="4A4A4A"/>
                </a:solidFill>
                <a:latin typeface="Arial" panose="020B0604020202020204" pitchFamily="34" charset="0"/>
                <a:cs typeface="Arial" panose="020B0604020202020204" pitchFamily="34" charset="0"/>
              </a:defRPr>
            </a:lvl1pPr>
            <a:lvl2pPr marL="457154" indent="0">
              <a:buNone/>
              <a:defRPr sz="1200">
                <a:solidFill>
                  <a:srgbClr val="70706E"/>
                </a:solidFill>
              </a:defRPr>
            </a:lvl2pPr>
            <a:lvl3pPr marL="914309" indent="0">
              <a:buNone/>
              <a:defRPr sz="1200">
                <a:solidFill>
                  <a:srgbClr val="70706E"/>
                </a:solidFill>
              </a:defRPr>
            </a:lvl3pPr>
            <a:lvl4pPr marL="1371463" indent="0">
              <a:buNone/>
              <a:defRPr sz="1200">
                <a:solidFill>
                  <a:srgbClr val="70706E"/>
                </a:solidFill>
              </a:defRPr>
            </a:lvl4pPr>
            <a:lvl5pPr marL="1828617" indent="0">
              <a:buNone/>
              <a:defRPr sz="1200">
                <a:solidFill>
                  <a:srgbClr val="70706E"/>
                </a:solidFill>
              </a:defRPr>
            </a:lvl5pPr>
          </a:lstStyle>
          <a:p>
            <a:pPr algn="l"/>
            <a:r>
              <a:rPr lang="en-US" sz="1200" noProof="0">
                <a:solidFill>
                  <a:srgbClr val="4A4A4A"/>
                </a:solidFill>
                <a:latin typeface="Arial" panose="020B0604020202020204" pitchFamily="34" charset="0"/>
                <a:ea typeface="+mj-ea"/>
                <a:cs typeface="Arial" panose="020B0604020202020204" pitchFamily="34" charset="0"/>
              </a:rPr>
              <a:t>Lorem ipsum dolor …</a:t>
            </a:r>
          </a:p>
        </p:txBody>
      </p:sp>
      <p:sp>
        <p:nvSpPr>
          <p:cNvPr id="41" name="Text Placeholder 38">
            <a:extLst>
              <a:ext uri="{FF2B5EF4-FFF2-40B4-BE49-F238E27FC236}">
                <a16:creationId xmlns:a16="http://schemas.microsoft.com/office/drawing/2014/main" id="{5873D14F-811E-6C41-8D33-F6A3D2BE3294}"/>
              </a:ext>
            </a:extLst>
          </p:cNvPr>
          <p:cNvSpPr>
            <a:spLocks noGrp="1"/>
          </p:cNvSpPr>
          <p:nvPr>
            <p:ph type="body" sz="quarter" idx="13" hasCustomPrompt="1"/>
          </p:nvPr>
        </p:nvSpPr>
        <p:spPr>
          <a:xfrm>
            <a:off x="6650268" y="3837126"/>
            <a:ext cx="3316057" cy="695325"/>
          </a:xfrm>
          <a:prstGeom prst="rect">
            <a:avLst/>
          </a:prstGeom>
        </p:spPr>
        <p:txBody>
          <a:bodyPr/>
          <a:lstStyle>
            <a:lvl1pPr marL="0" indent="0" algn="l">
              <a:buNone/>
              <a:defRPr lang="da-DK" sz="1200" dirty="0">
                <a:solidFill>
                  <a:srgbClr val="4A4A4A"/>
                </a:solidFill>
                <a:latin typeface="Arial" panose="020B0604020202020204" pitchFamily="34" charset="0"/>
                <a:cs typeface="Arial" panose="020B0604020202020204" pitchFamily="34" charset="0"/>
              </a:defRPr>
            </a:lvl1pPr>
            <a:lvl2pPr marL="457154" indent="0">
              <a:buNone/>
              <a:defRPr sz="1200">
                <a:solidFill>
                  <a:srgbClr val="70706E"/>
                </a:solidFill>
              </a:defRPr>
            </a:lvl2pPr>
            <a:lvl3pPr marL="914309" indent="0">
              <a:buNone/>
              <a:defRPr sz="1200">
                <a:solidFill>
                  <a:srgbClr val="70706E"/>
                </a:solidFill>
              </a:defRPr>
            </a:lvl3pPr>
            <a:lvl4pPr marL="1371463" indent="0">
              <a:buNone/>
              <a:defRPr sz="1200">
                <a:solidFill>
                  <a:srgbClr val="70706E"/>
                </a:solidFill>
              </a:defRPr>
            </a:lvl4pPr>
            <a:lvl5pPr marL="1828617" indent="0">
              <a:buNone/>
              <a:defRPr sz="1200">
                <a:solidFill>
                  <a:srgbClr val="70706E"/>
                </a:solidFill>
              </a:defRPr>
            </a:lvl5pPr>
          </a:lstStyle>
          <a:p>
            <a:pPr algn="l"/>
            <a:r>
              <a:rPr lang="en-US" sz="1200" noProof="0">
                <a:solidFill>
                  <a:srgbClr val="4A4A4A"/>
                </a:solidFill>
                <a:latin typeface="Arial" panose="020B0604020202020204" pitchFamily="34" charset="0"/>
                <a:ea typeface="+mj-ea"/>
                <a:cs typeface="Arial" panose="020B0604020202020204" pitchFamily="34" charset="0"/>
              </a:rPr>
              <a:t>Lorem ipsum dolor …</a:t>
            </a:r>
          </a:p>
        </p:txBody>
      </p:sp>
      <p:sp>
        <p:nvSpPr>
          <p:cNvPr id="43" name="Text Placeholder 38">
            <a:extLst>
              <a:ext uri="{FF2B5EF4-FFF2-40B4-BE49-F238E27FC236}">
                <a16:creationId xmlns:a16="http://schemas.microsoft.com/office/drawing/2014/main" id="{54EB4074-3D72-C147-B03A-5A328D4E2A69}"/>
              </a:ext>
            </a:extLst>
          </p:cNvPr>
          <p:cNvSpPr>
            <a:spLocks noGrp="1"/>
          </p:cNvSpPr>
          <p:nvPr>
            <p:ph type="body" sz="quarter" idx="14" hasCustomPrompt="1"/>
          </p:nvPr>
        </p:nvSpPr>
        <p:spPr>
          <a:xfrm>
            <a:off x="6650268" y="5347876"/>
            <a:ext cx="3316057" cy="695325"/>
          </a:xfrm>
          <a:prstGeom prst="rect">
            <a:avLst/>
          </a:prstGeom>
        </p:spPr>
        <p:txBody>
          <a:bodyPr/>
          <a:lstStyle>
            <a:lvl1pPr marL="0" indent="0" algn="l">
              <a:buNone/>
              <a:defRPr lang="da-DK" sz="1200" dirty="0">
                <a:solidFill>
                  <a:srgbClr val="4A4A4A"/>
                </a:solidFill>
                <a:latin typeface="Arial" panose="020B0604020202020204" pitchFamily="34" charset="0"/>
                <a:cs typeface="Arial" panose="020B0604020202020204" pitchFamily="34" charset="0"/>
              </a:defRPr>
            </a:lvl1pPr>
            <a:lvl2pPr marL="457154" indent="0">
              <a:buNone/>
              <a:defRPr sz="1200">
                <a:solidFill>
                  <a:srgbClr val="70706E"/>
                </a:solidFill>
              </a:defRPr>
            </a:lvl2pPr>
            <a:lvl3pPr marL="914309" indent="0">
              <a:buNone/>
              <a:defRPr sz="1200">
                <a:solidFill>
                  <a:srgbClr val="70706E"/>
                </a:solidFill>
              </a:defRPr>
            </a:lvl3pPr>
            <a:lvl4pPr marL="1371463" indent="0">
              <a:buNone/>
              <a:defRPr sz="1200">
                <a:solidFill>
                  <a:srgbClr val="70706E"/>
                </a:solidFill>
              </a:defRPr>
            </a:lvl4pPr>
            <a:lvl5pPr marL="1828617" indent="0">
              <a:buNone/>
              <a:defRPr sz="1200">
                <a:solidFill>
                  <a:srgbClr val="70706E"/>
                </a:solidFill>
              </a:defRPr>
            </a:lvl5pPr>
          </a:lstStyle>
          <a:p>
            <a:pPr algn="l"/>
            <a:r>
              <a:rPr lang="en-US" sz="1200" noProof="0">
                <a:solidFill>
                  <a:srgbClr val="4A4A4A"/>
                </a:solidFill>
                <a:latin typeface="Arial" panose="020B0604020202020204" pitchFamily="34" charset="0"/>
                <a:ea typeface="+mj-ea"/>
                <a:cs typeface="Arial" panose="020B0604020202020204" pitchFamily="34" charset="0"/>
              </a:rPr>
              <a:t>Lorem ipsum dolor …</a:t>
            </a:r>
          </a:p>
        </p:txBody>
      </p:sp>
      <p:sp>
        <p:nvSpPr>
          <p:cNvPr id="46" name="Text Placeholder 45">
            <a:extLst>
              <a:ext uri="{FF2B5EF4-FFF2-40B4-BE49-F238E27FC236}">
                <a16:creationId xmlns:a16="http://schemas.microsoft.com/office/drawing/2014/main" id="{B2354A6E-C3CF-674A-946F-73757E294E21}"/>
              </a:ext>
            </a:extLst>
          </p:cNvPr>
          <p:cNvSpPr>
            <a:spLocks noGrp="1"/>
          </p:cNvSpPr>
          <p:nvPr>
            <p:ph type="body" sz="quarter" idx="15" hasCustomPrompt="1"/>
          </p:nvPr>
        </p:nvSpPr>
        <p:spPr>
          <a:xfrm>
            <a:off x="5643793" y="3812414"/>
            <a:ext cx="835025" cy="693535"/>
          </a:xfrm>
          <a:prstGeom prst="rect">
            <a:avLst/>
          </a:prstGeom>
        </p:spPr>
        <p:txBody>
          <a:bodyPr anchor="ctr" anchorCtr="1"/>
          <a:lstStyle>
            <a:lvl1pPr marL="0" indent="0" algn="ctr">
              <a:buNone/>
              <a:defRPr sz="1800" b="1">
                <a:solidFill>
                  <a:schemeClr val="bg1"/>
                </a:solidFill>
              </a:defRPr>
            </a:lvl1pPr>
            <a:lvl2pPr marL="457154" indent="0">
              <a:buNone/>
              <a:defRPr/>
            </a:lvl2pPr>
            <a:lvl3pPr marL="914309" indent="0">
              <a:buNone/>
              <a:defRPr/>
            </a:lvl3pPr>
            <a:lvl4pPr marL="1371463" indent="0">
              <a:buNone/>
              <a:defRPr/>
            </a:lvl4pPr>
            <a:lvl5pPr marL="1828617" indent="0">
              <a:buNone/>
              <a:defRPr/>
            </a:lvl5pPr>
          </a:lstStyle>
          <a:p>
            <a:pPr lvl="0"/>
            <a:r>
              <a:rPr lang="en-US" noProof="0"/>
              <a:t>2018</a:t>
            </a:r>
          </a:p>
        </p:txBody>
      </p:sp>
      <p:sp>
        <p:nvSpPr>
          <p:cNvPr id="47" name="Text Placeholder 45">
            <a:extLst>
              <a:ext uri="{FF2B5EF4-FFF2-40B4-BE49-F238E27FC236}">
                <a16:creationId xmlns:a16="http://schemas.microsoft.com/office/drawing/2014/main" id="{DA7172A3-0542-A34B-A453-87EE81131C02}"/>
              </a:ext>
            </a:extLst>
          </p:cNvPr>
          <p:cNvSpPr>
            <a:spLocks noGrp="1"/>
          </p:cNvSpPr>
          <p:nvPr>
            <p:ph type="body" sz="quarter" idx="16" hasCustomPrompt="1"/>
          </p:nvPr>
        </p:nvSpPr>
        <p:spPr>
          <a:xfrm>
            <a:off x="5643500" y="2259954"/>
            <a:ext cx="835025" cy="682238"/>
          </a:xfrm>
          <a:prstGeom prst="rect">
            <a:avLst/>
          </a:prstGeom>
        </p:spPr>
        <p:txBody>
          <a:bodyPr anchor="ctr" anchorCtr="1"/>
          <a:lstStyle>
            <a:lvl1pPr marL="0" indent="0" algn="ctr">
              <a:buNone/>
              <a:defRPr sz="1800" b="1">
                <a:solidFill>
                  <a:schemeClr val="bg1"/>
                </a:solidFill>
              </a:defRPr>
            </a:lvl1pPr>
            <a:lvl2pPr marL="457154" indent="0">
              <a:buNone/>
              <a:defRPr/>
            </a:lvl2pPr>
            <a:lvl3pPr marL="914309" indent="0">
              <a:buNone/>
              <a:defRPr/>
            </a:lvl3pPr>
            <a:lvl4pPr marL="1371463" indent="0">
              <a:buNone/>
              <a:defRPr/>
            </a:lvl4pPr>
            <a:lvl5pPr marL="1828617" indent="0">
              <a:buNone/>
              <a:defRPr/>
            </a:lvl5pPr>
          </a:lstStyle>
          <a:p>
            <a:pPr lvl="0"/>
            <a:r>
              <a:rPr lang="en-US" noProof="0"/>
              <a:t>2017</a:t>
            </a:r>
          </a:p>
        </p:txBody>
      </p:sp>
      <p:sp>
        <p:nvSpPr>
          <p:cNvPr id="48" name="Text Placeholder 45">
            <a:extLst>
              <a:ext uri="{FF2B5EF4-FFF2-40B4-BE49-F238E27FC236}">
                <a16:creationId xmlns:a16="http://schemas.microsoft.com/office/drawing/2014/main" id="{EFAD0509-0949-5B4E-88D7-20493AAB171F}"/>
              </a:ext>
            </a:extLst>
          </p:cNvPr>
          <p:cNvSpPr>
            <a:spLocks noGrp="1"/>
          </p:cNvSpPr>
          <p:nvPr>
            <p:ph type="body" sz="quarter" idx="17" hasCustomPrompt="1"/>
          </p:nvPr>
        </p:nvSpPr>
        <p:spPr>
          <a:xfrm>
            <a:off x="5643500" y="695478"/>
            <a:ext cx="835025" cy="696211"/>
          </a:xfrm>
          <a:prstGeom prst="rect">
            <a:avLst/>
          </a:prstGeom>
        </p:spPr>
        <p:txBody>
          <a:bodyPr anchor="ctr" anchorCtr="1"/>
          <a:lstStyle>
            <a:lvl1pPr marL="0" indent="0" algn="ctr">
              <a:buNone/>
              <a:defRPr sz="1800" b="1">
                <a:solidFill>
                  <a:schemeClr val="bg1"/>
                </a:solidFill>
              </a:defRPr>
            </a:lvl1pPr>
            <a:lvl2pPr marL="457154" indent="0">
              <a:buNone/>
              <a:defRPr/>
            </a:lvl2pPr>
            <a:lvl3pPr marL="914309" indent="0">
              <a:buNone/>
              <a:defRPr/>
            </a:lvl3pPr>
            <a:lvl4pPr marL="1371463" indent="0">
              <a:buNone/>
              <a:defRPr/>
            </a:lvl4pPr>
            <a:lvl5pPr marL="1828617" indent="0">
              <a:buNone/>
              <a:defRPr/>
            </a:lvl5pPr>
          </a:lstStyle>
          <a:p>
            <a:pPr lvl="0"/>
            <a:r>
              <a:rPr lang="en-US" noProof="0"/>
              <a:t>2016</a:t>
            </a:r>
          </a:p>
        </p:txBody>
      </p:sp>
      <p:sp>
        <p:nvSpPr>
          <p:cNvPr id="49" name="Text Placeholder 45">
            <a:extLst>
              <a:ext uri="{FF2B5EF4-FFF2-40B4-BE49-F238E27FC236}">
                <a16:creationId xmlns:a16="http://schemas.microsoft.com/office/drawing/2014/main" id="{EF845C5B-A4EB-1849-B30B-E0CEA38DFA51}"/>
              </a:ext>
            </a:extLst>
          </p:cNvPr>
          <p:cNvSpPr>
            <a:spLocks noGrp="1"/>
          </p:cNvSpPr>
          <p:nvPr>
            <p:ph type="body" sz="quarter" idx="18" hasCustomPrompt="1"/>
          </p:nvPr>
        </p:nvSpPr>
        <p:spPr>
          <a:xfrm>
            <a:off x="5643500" y="5362747"/>
            <a:ext cx="835025" cy="680455"/>
          </a:xfrm>
          <a:prstGeom prst="rect">
            <a:avLst/>
          </a:prstGeom>
        </p:spPr>
        <p:txBody>
          <a:bodyPr anchor="ctr" anchorCtr="1"/>
          <a:lstStyle>
            <a:lvl1pPr marL="0" indent="0" algn="ctr">
              <a:buNone/>
              <a:defRPr sz="1800" b="1">
                <a:solidFill>
                  <a:schemeClr val="bg1"/>
                </a:solidFill>
              </a:defRPr>
            </a:lvl1pPr>
            <a:lvl2pPr marL="457154" indent="0">
              <a:buNone/>
              <a:defRPr/>
            </a:lvl2pPr>
            <a:lvl3pPr marL="914309" indent="0">
              <a:buNone/>
              <a:defRPr/>
            </a:lvl3pPr>
            <a:lvl4pPr marL="1371463" indent="0">
              <a:buNone/>
              <a:defRPr/>
            </a:lvl4pPr>
            <a:lvl5pPr marL="1828617" indent="0">
              <a:buNone/>
              <a:defRPr/>
            </a:lvl5pPr>
          </a:lstStyle>
          <a:p>
            <a:pPr lvl="0"/>
            <a:r>
              <a:rPr lang="en-US" noProof="0"/>
              <a:t>2019</a:t>
            </a:r>
          </a:p>
        </p:txBody>
      </p:sp>
      <p:sp>
        <p:nvSpPr>
          <p:cNvPr id="3" name="Text Placeholder 2">
            <a:extLst>
              <a:ext uri="{FF2B5EF4-FFF2-40B4-BE49-F238E27FC236}">
                <a16:creationId xmlns:a16="http://schemas.microsoft.com/office/drawing/2014/main" id="{B94FAC0E-8372-624F-993A-3A35A5D5256B}"/>
              </a:ext>
            </a:extLst>
          </p:cNvPr>
          <p:cNvSpPr>
            <a:spLocks noGrp="1"/>
          </p:cNvSpPr>
          <p:nvPr>
            <p:ph type="body" sz="quarter" idx="19" hasCustomPrompt="1"/>
          </p:nvPr>
        </p:nvSpPr>
        <p:spPr>
          <a:xfrm>
            <a:off x="463550" y="1493838"/>
            <a:ext cx="3625850" cy="2089150"/>
          </a:xfrm>
          <a:prstGeom prst="rect">
            <a:avLst/>
          </a:prstGeom>
        </p:spPr>
        <p:txBody>
          <a:bodyPr/>
          <a:lstStyle>
            <a:lvl1pPr marL="0" indent="0">
              <a:buNone/>
              <a:defRPr sz="2000">
                <a:solidFill>
                  <a:srgbClr val="4A4A4A"/>
                </a:solidFill>
              </a:defRPr>
            </a:lvl1pPr>
          </a:lstStyle>
          <a:p>
            <a:pPr lvl="0"/>
            <a:r>
              <a:rPr lang="en-US" err="1"/>
              <a:t>Sigilne</a:t>
            </a:r>
            <a:r>
              <a:rPr lang="en-US"/>
              <a:t> </a:t>
            </a:r>
            <a:r>
              <a:rPr lang="en-US" err="1"/>
              <a:t>nonsum</a:t>
            </a:r>
            <a:r>
              <a:rPr lang="en-US"/>
              <a:t> public </a:t>
            </a:r>
            <a:r>
              <a:rPr lang="en-US" err="1"/>
              <a:t>epsnsimo</a:t>
            </a:r>
            <a:r>
              <a:rPr lang="en-US"/>
              <a:t>, </a:t>
            </a:r>
            <a:r>
              <a:rPr lang="en-US" err="1"/>
              <a:t>nonsimortusa</a:t>
            </a:r>
            <a:r>
              <a:rPr lang="en-US"/>
              <a:t> con </a:t>
            </a:r>
            <a:r>
              <a:rPr lang="en-US" err="1"/>
              <a:t>hocam</a:t>
            </a:r>
            <a:r>
              <a:rPr lang="en-US"/>
              <a:t>.</a:t>
            </a:r>
          </a:p>
        </p:txBody>
      </p:sp>
    </p:spTree>
    <p:extLst>
      <p:ext uri="{BB962C8B-B14F-4D97-AF65-F5344CB8AC3E}">
        <p14:creationId xmlns:p14="http://schemas.microsoft.com/office/powerpoint/2010/main" val="353025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animEffect transition="in" filter="wipe(left)">
                                      <p:cBhvr>
                                        <p:cTn id="23" dur="500"/>
                                        <p:tgtEl>
                                          <p:spTgt spid="3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40">
                                            <p:txEl>
                                              <p:pRg st="0" end="0"/>
                                            </p:txEl>
                                          </p:spTgt>
                                        </p:tgtEl>
                                        <p:attrNameLst>
                                          <p:attrName>style.visibility</p:attrName>
                                        </p:attrNameLst>
                                      </p:cBhvr>
                                      <p:to>
                                        <p:strVal val="visible"/>
                                      </p:to>
                                    </p:set>
                                    <p:animEffect transition="in" filter="wipe(left)">
                                      <p:cBhvr>
                                        <p:cTn id="40" dur="500"/>
                                        <p:tgtEl>
                                          <p:spTgt spid="4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41">
                                            <p:txEl>
                                              <p:pRg st="0" end="0"/>
                                            </p:txEl>
                                          </p:spTgt>
                                        </p:tgtEl>
                                        <p:attrNameLst>
                                          <p:attrName>style.visibility</p:attrName>
                                        </p:attrNameLst>
                                      </p:cBhvr>
                                      <p:to>
                                        <p:strVal val="visible"/>
                                      </p:to>
                                    </p:set>
                                    <p:animEffect transition="in" filter="wipe(left)">
                                      <p:cBhvr>
                                        <p:cTn id="57" dur="500"/>
                                        <p:tgtEl>
                                          <p:spTgt spid="4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ipe(left)">
                                      <p:cBhvr>
                                        <p:cTn id="70" dur="500"/>
                                        <p:tgtEl>
                                          <p:spTgt spid="4"/>
                                        </p:tgtEl>
                                      </p:cBhvr>
                                    </p:animEffect>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wipe(left)">
                                      <p:cBhvr>
                                        <p:cTn id="74"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39" grpId="0" build="p">
        <p:tmplLst>
          <p:tmpl lvl="1">
            <p:tnLst>
              <p:par>
                <p:cTn presetID="22" presetClass="entr" presetSubtype="8"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dirty="0"/>
              <a:t>Click to edit headline</a:t>
            </a:r>
            <a:endParaRPr lang="en-DK" dirty="0"/>
          </a:p>
        </p:txBody>
      </p:sp>
    </p:spTree>
    <p:extLst>
      <p:ext uri="{BB962C8B-B14F-4D97-AF65-F5344CB8AC3E}">
        <p14:creationId xmlns:p14="http://schemas.microsoft.com/office/powerpoint/2010/main" val="217910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boxes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dirty="0"/>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dirty="0"/>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54615"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dirty="0"/>
              <a:t>Click to edit headline </a:t>
            </a:r>
          </a:p>
        </p:txBody>
      </p:sp>
      <p:sp>
        <p:nvSpPr>
          <p:cNvPr id="16" name="Title 1">
            <a:extLst>
              <a:ext uri="{FF2B5EF4-FFF2-40B4-BE49-F238E27FC236}">
                <a16:creationId xmlns:a16="http://schemas.microsoft.com/office/drawing/2014/main" id="{5B6D3DA5-3340-EF47-B15D-291582037D01}"/>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
        <p:nvSpPr>
          <p:cNvPr id="15" name="Content Placeholder 2">
            <a:extLst>
              <a:ext uri="{FF2B5EF4-FFF2-40B4-BE49-F238E27FC236}">
                <a16:creationId xmlns:a16="http://schemas.microsoft.com/office/drawing/2014/main" id="{CE9C4906-4C4E-A74E-B75C-FD3BF9117E69}"/>
              </a:ext>
            </a:extLst>
          </p:cNvPr>
          <p:cNvSpPr>
            <a:spLocks noGrp="1"/>
          </p:cNvSpPr>
          <p:nvPr>
            <p:ph idx="1" hasCustomPrompt="1"/>
          </p:nvPr>
        </p:nvSpPr>
        <p:spPr>
          <a:xfrm>
            <a:off x="1081779"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
        <p:nvSpPr>
          <p:cNvPr id="17" name="Content Placeholder 2">
            <a:extLst>
              <a:ext uri="{FF2B5EF4-FFF2-40B4-BE49-F238E27FC236}">
                <a16:creationId xmlns:a16="http://schemas.microsoft.com/office/drawing/2014/main" id="{0FB64B3F-4335-1943-9D37-54A38D439508}"/>
              </a:ext>
            </a:extLst>
          </p:cNvPr>
          <p:cNvSpPr>
            <a:spLocks noGrp="1"/>
          </p:cNvSpPr>
          <p:nvPr>
            <p:ph idx="22" hasCustomPrompt="1"/>
          </p:nvPr>
        </p:nvSpPr>
        <p:spPr>
          <a:xfrm>
            <a:off x="4669968"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
        <p:nvSpPr>
          <p:cNvPr id="18" name="Content Placeholder 2">
            <a:extLst>
              <a:ext uri="{FF2B5EF4-FFF2-40B4-BE49-F238E27FC236}">
                <a16:creationId xmlns:a16="http://schemas.microsoft.com/office/drawing/2014/main" id="{72A77B79-4840-4343-B221-301CC5F18C64}"/>
              </a:ext>
            </a:extLst>
          </p:cNvPr>
          <p:cNvSpPr>
            <a:spLocks noGrp="1"/>
          </p:cNvSpPr>
          <p:nvPr>
            <p:ph idx="23" hasCustomPrompt="1"/>
          </p:nvPr>
        </p:nvSpPr>
        <p:spPr>
          <a:xfrm>
            <a:off x="8298194"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Tree>
    <p:extLst>
      <p:ext uri="{BB962C8B-B14F-4D97-AF65-F5344CB8AC3E}">
        <p14:creationId xmlns:p14="http://schemas.microsoft.com/office/powerpoint/2010/main" val="2650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885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p:txBody>
          <a:bodyPr>
            <a:normAutofit/>
          </a:bodyPr>
          <a:lstStyle>
            <a:lvl1pPr marL="0" indent="0">
              <a:buNone/>
              <a:defRPr sz="1600"/>
            </a:lvl1pPr>
          </a:lstStyle>
          <a:p>
            <a:pPr lvl="0"/>
            <a:r>
              <a:rPr lang="en-US" noProof="0" dirty="0"/>
              <a:t>Click to add content</a:t>
            </a:r>
          </a:p>
        </p:txBody>
      </p:sp>
    </p:spTree>
    <p:extLst>
      <p:ext uri="{BB962C8B-B14F-4D97-AF65-F5344CB8AC3E}">
        <p14:creationId xmlns:p14="http://schemas.microsoft.com/office/powerpoint/2010/main" val="1284719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a:xfrm>
            <a:off x="838200" y="2446477"/>
            <a:ext cx="10515600" cy="3682861"/>
          </a:xfrm>
        </p:spPr>
        <p:txBody>
          <a:bodyPr>
            <a:normAutofit/>
          </a:bodyPr>
          <a:lstStyle>
            <a:lvl1pPr marL="0" indent="0">
              <a:buNone/>
              <a:defRPr sz="1600"/>
            </a:lvl1pPr>
          </a:lstStyle>
          <a:p>
            <a:pPr lvl="0"/>
            <a:r>
              <a:rPr lang="en-US" noProof="0" dirty="0"/>
              <a:t>Click to add content</a:t>
            </a:r>
          </a:p>
        </p:txBody>
      </p:sp>
      <p:sp>
        <p:nvSpPr>
          <p:cNvPr id="4" name="Text Placeholder 2">
            <a:extLst>
              <a:ext uri="{FF2B5EF4-FFF2-40B4-BE49-F238E27FC236}">
                <a16:creationId xmlns:a16="http://schemas.microsoft.com/office/drawing/2014/main" id="{F74B443C-CF84-BF4E-BF04-039C5581FE0C}"/>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body text</a:t>
            </a:r>
          </a:p>
        </p:txBody>
      </p:sp>
    </p:spTree>
    <p:extLst>
      <p:ext uri="{BB962C8B-B14F-4D97-AF65-F5344CB8AC3E}">
        <p14:creationId xmlns:p14="http://schemas.microsoft.com/office/powerpoint/2010/main" val="3395445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dirty="0"/>
              <a:t>Click to edit headline</a:t>
            </a:r>
            <a:endParaRPr lang="en-DK" dirty="0"/>
          </a:p>
        </p:txBody>
      </p:sp>
    </p:spTree>
    <p:extLst>
      <p:ext uri="{BB962C8B-B14F-4D97-AF65-F5344CB8AC3E}">
        <p14:creationId xmlns:p14="http://schemas.microsoft.com/office/powerpoint/2010/main" val="653537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el and two col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p:txBody>
          <a:body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09DB6A2F-0705-5B4B-8F23-69368AA617E9}"/>
              </a:ext>
            </a:extLst>
          </p:cNvPr>
          <p:cNvSpPr>
            <a:spLocks noGrp="1"/>
          </p:cNvSpPr>
          <p:nvPr>
            <p:ph sz="half" idx="1" hasCustomPrompt="1"/>
          </p:nvPr>
        </p:nvSpPr>
        <p:spPr>
          <a:xfrm>
            <a:off x="838200" y="1591294"/>
            <a:ext cx="5181600" cy="4538043"/>
          </a:xfrm>
        </p:spPr>
        <p:txBody>
          <a:bodyPr/>
          <a:lstStyle/>
          <a:p>
            <a:pPr lvl="0"/>
            <a:r>
              <a:rPr lang="en-GB" dirty="0"/>
              <a:t>Click to body text</a:t>
            </a:r>
          </a:p>
          <a:p>
            <a:pPr lvl="1"/>
            <a:r>
              <a:rPr lang="en-GB" dirty="0"/>
              <a:t>Second level</a:t>
            </a:r>
          </a:p>
          <a:p>
            <a:pPr lvl="2"/>
            <a:r>
              <a:rPr lang="en-GB" dirty="0"/>
              <a:t>Third level</a:t>
            </a:r>
          </a:p>
          <a:p>
            <a:pPr lvl="3"/>
            <a:r>
              <a:rPr lang="en-GB" dirty="0"/>
              <a:t>Fourth level</a:t>
            </a:r>
          </a:p>
        </p:txBody>
      </p:sp>
      <p:sp>
        <p:nvSpPr>
          <p:cNvPr id="4" name="Content Placeholder 3">
            <a:extLst>
              <a:ext uri="{FF2B5EF4-FFF2-40B4-BE49-F238E27FC236}">
                <a16:creationId xmlns:a16="http://schemas.microsoft.com/office/drawing/2014/main" id="{31575663-A4E0-DC45-962F-0E0A22CCE6C1}"/>
              </a:ext>
            </a:extLst>
          </p:cNvPr>
          <p:cNvSpPr>
            <a:spLocks noGrp="1"/>
          </p:cNvSpPr>
          <p:nvPr>
            <p:ph sz="half" idx="2" hasCustomPrompt="1"/>
          </p:nvPr>
        </p:nvSpPr>
        <p:spPr>
          <a:xfrm>
            <a:off x="6172200" y="1591294"/>
            <a:ext cx="5181600" cy="4538043"/>
          </a:xfrm>
        </p:spPr>
        <p:txBody>
          <a:bodyPr/>
          <a:lstStyle/>
          <a:p>
            <a:pPr lvl="0"/>
            <a:r>
              <a:rPr lang="en-GB" dirty="0"/>
              <a:t>Click to body text</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787863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and two collums with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F832FE-C6C6-7E43-9D05-C02153A4DD33}"/>
              </a:ext>
            </a:extLst>
          </p:cNvPr>
          <p:cNvSpPr>
            <a:spLocks noGrp="1"/>
          </p:cNvSpPr>
          <p:nvPr>
            <p:ph type="body" idx="1" hasCustomPrompt="1"/>
          </p:nvPr>
        </p:nvSpPr>
        <p:spPr>
          <a:xfrm>
            <a:off x="839788" y="1681163"/>
            <a:ext cx="5157787"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body text</a:t>
            </a:r>
          </a:p>
        </p:txBody>
      </p:sp>
      <p:sp>
        <p:nvSpPr>
          <p:cNvPr id="4" name="Content Placeholder 3">
            <a:extLst>
              <a:ext uri="{FF2B5EF4-FFF2-40B4-BE49-F238E27FC236}">
                <a16:creationId xmlns:a16="http://schemas.microsoft.com/office/drawing/2014/main" id="{1B459292-AC68-9944-BBC0-14C80A46AD81}"/>
              </a:ext>
            </a:extLst>
          </p:cNvPr>
          <p:cNvSpPr>
            <a:spLocks noGrp="1"/>
          </p:cNvSpPr>
          <p:nvPr>
            <p:ph sz="half" idx="2" hasCustomPrompt="1"/>
          </p:nvPr>
        </p:nvSpPr>
        <p:spPr>
          <a:xfrm>
            <a:off x="839788" y="2505074"/>
            <a:ext cx="5157787" cy="3624263"/>
          </a:xfrm>
        </p:spPr>
        <p:txBody>
          <a:bodyPr/>
          <a:lstStyle/>
          <a:p>
            <a:pPr lvl="0"/>
            <a:r>
              <a:rPr lang="en-GB" dirty="0"/>
              <a:t>Click to body text</a:t>
            </a:r>
          </a:p>
          <a:p>
            <a:pPr lvl="1"/>
            <a:r>
              <a:rPr lang="en-GB" dirty="0"/>
              <a:t>Second level</a:t>
            </a:r>
          </a:p>
          <a:p>
            <a:pPr lvl="2"/>
            <a:r>
              <a:rPr lang="en-GB" dirty="0"/>
              <a:t>Third level</a:t>
            </a:r>
          </a:p>
          <a:p>
            <a:pPr lvl="3"/>
            <a:r>
              <a:rPr lang="en-GB" dirty="0"/>
              <a:t>Fourth level</a:t>
            </a:r>
          </a:p>
        </p:txBody>
      </p:sp>
      <p:sp>
        <p:nvSpPr>
          <p:cNvPr id="5" name="Text Placeholder 4">
            <a:extLst>
              <a:ext uri="{FF2B5EF4-FFF2-40B4-BE49-F238E27FC236}">
                <a16:creationId xmlns:a16="http://schemas.microsoft.com/office/drawing/2014/main" id="{D712E5E3-6345-B546-B189-353E5DD2AB61}"/>
              </a:ext>
            </a:extLst>
          </p:cNvPr>
          <p:cNvSpPr>
            <a:spLocks noGrp="1"/>
          </p:cNvSpPr>
          <p:nvPr>
            <p:ph type="body" sz="quarter" idx="3" hasCustomPrompt="1"/>
          </p:nvPr>
        </p:nvSpPr>
        <p:spPr>
          <a:xfrm>
            <a:off x="6172200" y="1681163"/>
            <a:ext cx="5183188"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body text</a:t>
            </a:r>
          </a:p>
        </p:txBody>
      </p:sp>
      <p:sp>
        <p:nvSpPr>
          <p:cNvPr id="6" name="Content Placeholder 5">
            <a:extLst>
              <a:ext uri="{FF2B5EF4-FFF2-40B4-BE49-F238E27FC236}">
                <a16:creationId xmlns:a16="http://schemas.microsoft.com/office/drawing/2014/main" id="{44FA6166-F381-EA4B-B67E-33C66311C802}"/>
              </a:ext>
            </a:extLst>
          </p:cNvPr>
          <p:cNvSpPr>
            <a:spLocks noGrp="1"/>
          </p:cNvSpPr>
          <p:nvPr>
            <p:ph sz="quarter" idx="4" hasCustomPrompt="1"/>
          </p:nvPr>
        </p:nvSpPr>
        <p:spPr>
          <a:xfrm>
            <a:off x="6172200" y="2505074"/>
            <a:ext cx="5183188" cy="3624263"/>
          </a:xfrm>
        </p:spPr>
        <p:txBody>
          <a:bodyPr/>
          <a:lstStyle/>
          <a:p>
            <a:pPr lvl="0"/>
            <a:r>
              <a:rPr lang="en-GB" dirty="0"/>
              <a:t>Click to edit body text</a:t>
            </a:r>
          </a:p>
          <a:p>
            <a:pPr lvl="1"/>
            <a:r>
              <a:rPr lang="en-GB" dirty="0"/>
              <a:t>Second level</a:t>
            </a:r>
          </a:p>
          <a:p>
            <a:pPr lvl="2"/>
            <a:r>
              <a:rPr lang="en-GB" dirty="0"/>
              <a:t>Third level</a:t>
            </a:r>
          </a:p>
          <a:p>
            <a:pPr lvl="3"/>
            <a:r>
              <a:rPr lang="en-GB" dirty="0"/>
              <a:t>Fourth level</a:t>
            </a:r>
          </a:p>
        </p:txBody>
      </p:sp>
      <p:sp>
        <p:nvSpPr>
          <p:cNvPr id="7" name="Title 1">
            <a:extLst>
              <a:ext uri="{FF2B5EF4-FFF2-40B4-BE49-F238E27FC236}">
                <a16:creationId xmlns:a16="http://schemas.microsoft.com/office/drawing/2014/main" id="{55D7E4D4-B6FA-2C41-9FE1-B29B303095CA}"/>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Tree>
    <p:extLst>
      <p:ext uri="{BB962C8B-B14F-4D97-AF65-F5344CB8AC3E}">
        <p14:creationId xmlns:p14="http://schemas.microsoft.com/office/powerpoint/2010/main" val="244274348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 Title slide with image">
    <p:spTree>
      <p:nvGrpSpPr>
        <p:cNvPr id="1" name=""/>
        <p:cNvGrpSpPr/>
        <p:nvPr/>
      </p:nvGrpSpPr>
      <p:grpSpPr>
        <a:xfrm>
          <a:off x="0" y="0"/>
          <a:ext cx="0" cy="0"/>
          <a:chOff x="0" y="0"/>
          <a:chExt cx="0" cy="0"/>
        </a:xfrm>
      </p:grpSpPr>
      <p:pic>
        <p:nvPicPr>
          <p:cNvPr id="9" name="Picture 8" descr="A picture containing nature, snow, water, sitting&#10;&#10;Description automatically generated">
            <a:extLst>
              <a:ext uri="{FF2B5EF4-FFF2-40B4-BE49-F238E27FC236}">
                <a16:creationId xmlns:a16="http://schemas.microsoft.com/office/drawing/2014/main" id="{50075F07-8649-BB49-8B75-9783D26F40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0C1955C-E0BD-1342-8680-06E8471B7664}"/>
              </a:ext>
            </a:extLst>
          </p:cNvPr>
          <p:cNvSpPr/>
          <p:nvPr userDrawn="1"/>
        </p:nvSpPr>
        <p:spPr>
          <a:xfrm rot="10800000">
            <a:off x="-26470" y="0"/>
            <a:ext cx="12192000" cy="6058680"/>
          </a:xfrm>
          <a:prstGeom prst="rect">
            <a:avLst/>
          </a:prstGeom>
          <a:gradFill>
            <a:gsLst>
              <a:gs pos="73000">
                <a:schemeClr val="accent1">
                  <a:lumMod val="5000"/>
                  <a:lumOff val="95000"/>
                  <a:alpha val="0"/>
                </a:schemeClr>
              </a:gs>
              <a:gs pos="0">
                <a:srgbClr val="345A6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346495"/>
            <a:ext cx="9144000" cy="901385"/>
          </a:xfrm>
        </p:spPr>
        <p:txBody>
          <a:bodyPr anchor="ctr">
            <a:normAutofit/>
          </a:bodyPr>
          <a:lstStyle>
            <a:lvl1pPr algn="ctr">
              <a:defRPr sz="4000" b="1" i="0">
                <a:solidFill>
                  <a:schemeClr val="bg1"/>
                </a:solidFill>
                <a:latin typeface="Arial Black" panose="020B0604020202020204" pitchFamily="34" charset="0"/>
                <a:cs typeface="Arial Black" panose="020B0604020202020204" pitchFamily="34" charset="0"/>
              </a:defRPr>
            </a:lvl1pPr>
          </a:lstStyle>
          <a:p>
            <a:r>
              <a:rPr lang="en-GB" dirty="0"/>
              <a:t>CLICK TO EDIT HEADLINE</a:t>
            </a:r>
            <a:endParaRPr lang="en-DK" dirty="0"/>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2247881"/>
            <a:ext cx="9144000" cy="131162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text</a:t>
            </a:r>
            <a:endParaRPr lang="en-DK" dirty="0"/>
          </a:p>
        </p:txBody>
      </p:sp>
      <p:pic>
        <p:nvPicPr>
          <p:cNvPr id="14" name="Picture 13">
            <a:extLst>
              <a:ext uri="{FF2B5EF4-FFF2-40B4-BE49-F238E27FC236}">
                <a16:creationId xmlns:a16="http://schemas.microsoft.com/office/drawing/2014/main" id="{5564E2ED-3E02-E147-855E-8741E20026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4703901"/>
            <a:ext cx="2658094" cy="2658094"/>
          </a:xfrm>
          <a:prstGeom prst="rect">
            <a:avLst/>
          </a:prstGeom>
        </p:spPr>
      </p:pic>
      <p:pic>
        <p:nvPicPr>
          <p:cNvPr id="6" name="Picture 5" descr="A close up of a sign&#10;&#10;Description automatically generated">
            <a:extLst>
              <a:ext uri="{FF2B5EF4-FFF2-40B4-BE49-F238E27FC236}">
                <a16:creationId xmlns:a16="http://schemas.microsoft.com/office/drawing/2014/main" id="{58CC387F-3ACB-0A4C-AE13-429C9FBA72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3095257" y="3119718"/>
            <a:ext cx="6001486" cy="2556633"/>
          </a:xfrm>
          <a:prstGeom prst="rect">
            <a:avLst/>
          </a:prstGeom>
        </p:spPr>
      </p:pic>
    </p:spTree>
    <p:extLst>
      <p:ext uri="{BB962C8B-B14F-4D97-AF65-F5344CB8AC3E}">
        <p14:creationId xmlns:p14="http://schemas.microsoft.com/office/powerpoint/2010/main" val="981065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71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F5AA48-CD19-F946-BD25-C43D4E25186A}"/>
              </a:ext>
            </a:extLst>
          </p:cNvPr>
          <p:cNvSpPr>
            <a:spLocks noGrp="1"/>
          </p:cNvSpPr>
          <p:nvPr>
            <p:ph type="pic" sz="quarter" idx="10" hasCustomPrompt="1"/>
          </p:nvPr>
        </p:nvSpPr>
        <p:spPr>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dirty="0"/>
              <a:t>Click to add image</a:t>
            </a:r>
          </a:p>
        </p:txBody>
      </p:sp>
    </p:spTree>
    <p:extLst>
      <p:ext uri="{BB962C8B-B14F-4D97-AF65-F5344CB8AC3E}">
        <p14:creationId xmlns:p14="http://schemas.microsoft.com/office/powerpoint/2010/main" val="899533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1.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5183188" y="987425"/>
            <a:ext cx="6172200" cy="4881562"/>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spTree>
    <p:extLst>
      <p:ext uri="{BB962C8B-B14F-4D97-AF65-F5344CB8AC3E}">
        <p14:creationId xmlns:p14="http://schemas.microsoft.com/office/powerpoint/2010/main" val="2817027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2.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839788" y="2510724"/>
            <a:ext cx="10515600" cy="3618614"/>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5008832" y="987424"/>
            <a:ext cx="6343380" cy="13218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spTree>
    <p:extLst>
      <p:ext uri="{BB962C8B-B14F-4D97-AF65-F5344CB8AC3E}">
        <p14:creationId xmlns:p14="http://schemas.microsoft.com/office/powerpoint/2010/main" val="546618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3. Content with caption with backgra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A36FCD-C876-E340-B4BD-98A7CFFF5992}"/>
              </a:ext>
            </a:extLst>
          </p:cNvPr>
          <p:cNvSpPr/>
          <p:nvPr userDrawn="1"/>
        </p:nvSpPr>
        <p:spPr>
          <a:xfrm>
            <a:off x="5982346" y="0"/>
            <a:ext cx="6209654"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dirty="0"/>
              <a:t>Click to edit headline</a:t>
            </a:r>
            <a:endParaRPr lang="en-DK" dirty="0"/>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6878071" y="987425"/>
            <a:ext cx="4474141" cy="4873625"/>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spTree>
    <p:extLst>
      <p:ext uri="{BB962C8B-B14F-4D97-AF65-F5344CB8AC3E}">
        <p14:creationId xmlns:p14="http://schemas.microsoft.com/office/powerpoint/2010/main" val="1030102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97F28D-CB1D-DD43-9600-10AEE0530AAD}"/>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dirty="0"/>
              <a:t>Click to edit headline</a:t>
            </a:r>
            <a:endParaRPr lang="en-DK" dirty="0"/>
          </a:p>
        </p:txBody>
      </p:sp>
      <p:sp>
        <p:nvSpPr>
          <p:cNvPr id="9" name="Text Placeholder 3">
            <a:extLst>
              <a:ext uri="{FF2B5EF4-FFF2-40B4-BE49-F238E27FC236}">
                <a16:creationId xmlns:a16="http://schemas.microsoft.com/office/drawing/2014/main" id="{D0608F7A-907B-CA48-8896-5AD9F9A8BA78}"/>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pic>
        <p:nvPicPr>
          <p:cNvPr id="10" name="Picture 9">
            <a:extLst>
              <a:ext uri="{FF2B5EF4-FFF2-40B4-BE49-F238E27FC236}">
                <a16:creationId xmlns:a16="http://schemas.microsoft.com/office/drawing/2014/main" id="{923DDBE4-FBBC-D64C-9906-670ACA7CDD5A}"/>
              </a:ext>
            </a:extLst>
          </p:cNvPr>
          <p:cNvPicPr>
            <a:picLocks noChangeAspect="1"/>
          </p:cNvPicPr>
          <p:nvPr userDrawn="1"/>
        </p:nvPicPr>
        <p:blipFill>
          <a:blip r:embed="rId2" cstate="screen">
            <a:alphaModFix amt="48000"/>
            <a:extLst>
              <a:ext uri="{28A0092B-C50C-407E-A947-70E740481C1C}">
                <a14:useLocalDpi xmlns:a14="http://schemas.microsoft.com/office/drawing/2010/main"/>
              </a:ext>
            </a:extLst>
          </a:blip>
          <a:stretch>
            <a:fillRect/>
          </a:stretch>
        </p:blipFill>
        <p:spPr>
          <a:xfrm>
            <a:off x="9835413" y="147620"/>
            <a:ext cx="2947047" cy="2008236"/>
          </a:xfrm>
          <a:prstGeom prst="rect">
            <a:avLst/>
          </a:prstGeom>
          <a:effectLst>
            <a:reflection endPos="0" dist="50800" dir="5400000" sy="-100000" algn="bl" rotWithShape="0"/>
          </a:effectLst>
        </p:spPr>
      </p:pic>
      <p:pic>
        <p:nvPicPr>
          <p:cNvPr id="11" name="Picture 10">
            <a:extLst>
              <a:ext uri="{FF2B5EF4-FFF2-40B4-BE49-F238E27FC236}">
                <a16:creationId xmlns:a16="http://schemas.microsoft.com/office/drawing/2014/main" id="{1336A806-ADFA-1646-A4EF-BCAFEF059A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3033" y="274235"/>
            <a:ext cx="5019141" cy="3420246"/>
          </a:xfrm>
          <a:prstGeom prst="rect">
            <a:avLst/>
          </a:prstGeom>
        </p:spPr>
      </p:pic>
      <p:pic>
        <p:nvPicPr>
          <p:cNvPr id="12" name="Picture 11">
            <a:extLst>
              <a:ext uri="{FF2B5EF4-FFF2-40B4-BE49-F238E27FC236}">
                <a16:creationId xmlns:a16="http://schemas.microsoft.com/office/drawing/2014/main" id="{8110A265-40C8-9743-B23E-5C561940B175}"/>
              </a:ext>
            </a:extLst>
          </p:cNvPr>
          <p:cNvPicPr>
            <a:picLocks noChangeAspect="1"/>
          </p:cNvPicPr>
          <p:nvPr userDrawn="1"/>
        </p:nvPicPr>
        <p:blipFill>
          <a:blip r:embed="rId4"/>
          <a:stretch>
            <a:fillRect/>
          </a:stretch>
        </p:blipFill>
        <p:spPr>
          <a:xfrm>
            <a:off x="7860300" y="1912854"/>
            <a:ext cx="2433485" cy="3130759"/>
          </a:xfrm>
          <a:prstGeom prst="rect">
            <a:avLst/>
          </a:prstGeom>
        </p:spPr>
      </p:pic>
    </p:spTree>
    <p:extLst>
      <p:ext uri="{BB962C8B-B14F-4D97-AF65-F5344CB8AC3E}">
        <p14:creationId xmlns:p14="http://schemas.microsoft.com/office/powerpoint/2010/main" val="5183826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30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14:bounceEnd="50000">
                                          <p:cBhvr additive="base">
                                            <p:cTn id="11" dur="3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0-#ppt_w/2"/>
                                              </p:val>
                                            </p:tav>
                                            <p:tav tm="100000">
                                              <p:val>
                                                <p:strVal val="#ppt_x"/>
                                              </p:val>
                                            </p:tav>
                                          </p:tavLst>
                                        </p:anim>
                                        <p:anim calcmode="lin" valueType="num">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0-#ppt_w/2"/>
                                              </p:val>
                                            </p:tav>
                                            <p:tav tm="100000">
                                              <p:val>
                                                <p:strVal val="#ppt_x"/>
                                              </p:val>
                                            </p:tav>
                                          </p:tavLst>
                                        </p:anim>
                                        <p:anim calcmode="lin" valueType="num">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1937-B8CC-C94F-9E60-718F491F63C1}"/>
              </a:ext>
            </a:extLst>
          </p:cNvPr>
          <p:cNvSpPr>
            <a:spLocks noGrp="1"/>
          </p:cNvSpPr>
          <p:nvPr>
            <p:ph type="title" hasCustomPrompt="1"/>
          </p:nvPr>
        </p:nvSpPr>
        <p:spPr/>
        <p:txBody>
          <a:bodyPr/>
          <a:lstStyle>
            <a:lvl1pPr algn="ctr">
              <a:defRPr/>
            </a:lvl1pPr>
          </a:lstStyle>
          <a:p>
            <a:r>
              <a:rPr lang="en-GB" dirty="0"/>
              <a:t>Click to edit headline</a:t>
            </a:r>
            <a:endParaRPr lang="en-DK" dirty="0"/>
          </a:p>
        </p:txBody>
      </p:sp>
      <p:sp>
        <p:nvSpPr>
          <p:cNvPr id="3" name="Oval 2">
            <a:extLst>
              <a:ext uri="{FF2B5EF4-FFF2-40B4-BE49-F238E27FC236}">
                <a16:creationId xmlns:a16="http://schemas.microsoft.com/office/drawing/2014/main" id="{155AAE04-6076-F042-A44E-795AA309A03F}"/>
              </a:ext>
            </a:extLst>
          </p:cNvPr>
          <p:cNvSpPr/>
          <p:nvPr userDrawn="1"/>
        </p:nvSpPr>
        <p:spPr>
          <a:xfrm>
            <a:off x="983628"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Oval 3">
            <a:extLst>
              <a:ext uri="{FF2B5EF4-FFF2-40B4-BE49-F238E27FC236}">
                <a16:creationId xmlns:a16="http://schemas.microsoft.com/office/drawing/2014/main" id="{FD70E925-7586-A040-ACA5-1474F919E4F3}"/>
              </a:ext>
            </a:extLst>
          </p:cNvPr>
          <p:cNvSpPr/>
          <p:nvPr userDrawn="1"/>
        </p:nvSpPr>
        <p:spPr>
          <a:xfrm>
            <a:off x="4391876"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Oval 4">
            <a:extLst>
              <a:ext uri="{FF2B5EF4-FFF2-40B4-BE49-F238E27FC236}">
                <a16:creationId xmlns:a16="http://schemas.microsoft.com/office/drawing/2014/main" id="{76F0DCDD-C0E7-FD42-BD57-99E5AB505108}"/>
              </a:ext>
            </a:extLst>
          </p:cNvPr>
          <p:cNvSpPr/>
          <p:nvPr userDrawn="1"/>
        </p:nvSpPr>
        <p:spPr>
          <a:xfrm>
            <a:off x="7800124"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 Placeholder 2">
            <a:extLst>
              <a:ext uri="{FF2B5EF4-FFF2-40B4-BE49-F238E27FC236}">
                <a16:creationId xmlns:a16="http://schemas.microsoft.com/office/drawing/2014/main" id="{6EEC73A5-32FC-134A-BC52-A7264DEBCFFA}"/>
              </a:ext>
            </a:extLst>
          </p:cNvPr>
          <p:cNvSpPr>
            <a:spLocks noGrp="1"/>
          </p:cNvSpPr>
          <p:nvPr>
            <p:ph type="body" idx="1" hasCustomPrompt="1"/>
          </p:nvPr>
        </p:nvSpPr>
        <p:spPr>
          <a:xfrm>
            <a:off x="1495823"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Headline</a:t>
            </a:r>
          </a:p>
        </p:txBody>
      </p:sp>
      <p:sp>
        <p:nvSpPr>
          <p:cNvPr id="8" name="Text Placeholder 3">
            <a:extLst>
              <a:ext uri="{FF2B5EF4-FFF2-40B4-BE49-F238E27FC236}">
                <a16:creationId xmlns:a16="http://schemas.microsoft.com/office/drawing/2014/main" id="{93AF4D67-4EE4-B542-8EDB-6EC117C03CF8}"/>
              </a:ext>
            </a:extLst>
          </p:cNvPr>
          <p:cNvSpPr>
            <a:spLocks noGrp="1"/>
          </p:cNvSpPr>
          <p:nvPr>
            <p:ph type="body" sz="half" idx="2" hasCustomPrompt="1"/>
          </p:nvPr>
        </p:nvSpPr>
        <p:spPr>
          <a:xfrm>
            <a:off x="1495823"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a:t>
            </a:r>
            <a:br>
              <a:rPr lang="en-GB" dirty="0"/>
            </a:br>
            <a:r>
              <a:rPr lang="en-GB" dirty="0"/>
              <a:t>body text</a:t>
            </a:r>
          </a:p>
        </p:txBody>
      </p:sp>
      <p:sp>
        <p:nvSpPr>
          <p:cNvPr id="9" name="Text Placeholder 2">
            <a:extLst>
              <a:ext uri="{FF2B5EF4-FFF2-40B4-BE49-F238E27FC236}">
                <a16:creationId xmlns:a16="http://schemas.microsoft.com/office/drawing/2014/main" id="{157B943A-42BF-ED4A-B4FC-41D581D06CEB}"/>
              </a:ext>
            </a:extLst>
          </p:cNvPr>
          <p:cNvSpPr>
            <a:spLocks noGrp="1"/>
          </p:cNvSpPr>
          <p:nvPr>
            <p:ph type="body" idx="10" hasCustomPrompt="1"/>
          </p:nvPr>
        </p:nvSpPr>
        <p:spPr>
          <a:xfrm>
            <a:off x="4889952"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Headline</a:t>
            </a:r>
          </a:p>
        </p:txBody>
      </p:sp>
      <p:sp>
        <p:nvSpPr>
          <p:cNvPr id="10" name="Text Placeholder 3">
            <a:extLst>
              <a:ext uri="{FF2B5EF4-FFF2-40B4-BE49-F238E27FC236}">
                <a16:creationId xmlns:a16="http://schemas.microsoft.com/office/drawing/2014/main" id="{6DDD60C8-0A4A-E747-9C40-5BF6D3540EE5}"/>
              </a:ext>
            </a:extLst>
          </p:cNvPr>
          <p:cNvSpPr>
            <a:spLocks noGrp="1"/>
          </p:cNvSpPr>
          <p:nvPr>
            <p:ph type="body" sz="half" idx="11" hasCustomPrompt="1"/>
          </p:nvPr>
        </p:nvSpPr>
        <p:spPr>
          <a:xfrm>
            <a:off x="4889952"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a:t>
            </a:r>
            <a:br>
              <a:rPr lang="en-GB" dirty="0"/>
            </a:br>
            <a:r>
              <a:rPr lang="en-GB" dirty="0"/>
              <a:t>body text</a:t>
            </a:r>
          </a:p>
        </p:txBody>
      </p:sp>
      <p:sp>
        <p:nvSpPr>
          <p:cNvPr id="11" name="Text Placeholder 2">
            <a:extLst>
              <a:ext uri="{FF2B5EF4-FFF2-40B4-BE49-F238E27FC236}">
                <a16:creationId xmlns:a16="http://schemas.microsoft.com/office/drawing/2014/main" id="{760EB7A0-85AC-2847-B1AE-97141251DE73}"/>
              </a:ext>
            </a:extLst>
          </p:cNvPr>
          <p:cNvSpPr>
            <a:spLocks noGrp="1"/>
          </p:cNvSpPr>
          <p:nvPr>
            <p:ph type="body" idx="12" hasCustomPrompt="1"/>
          </p:nvPr>
        </p:nvSpPr>
        <p:spPr>
          <a:xfrm>
            <a:off x="8330576"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Headline</a:t>
            </a:r>
          </a:p>
        </p:txBody>
      </p:sp>
      <p:sp>
        <p:nvSpPr>
          <p:cNvPr id="12" name="Text Placeholder 3">
            <a:extLst>
              <a:ext uri="{FF2B5EF4-FFF2-40B4-BE49-F238E27FC236}">
                <a16:creationId xmlns:a16="http://schemas.microsoft.com/office/drawing/2014/main" id="{B0CE3CD1-3931-E546-9CDB-D0DAE779D7C4}"/>
              </a:ext>
            </a:extLst>
          </p:cNvPr>
          <p:cNvSpPr>
            <a:spLocks noGrp="1"/>
          </p:cNvSpPr>
          <p:nvPr>
            <p:ph type="body" sz="half" idx="13" hasCustomPrompt="1"/>
          </p:nvPr>
        </p:nvSpPr>
        <p:spPr>
          <a:xfrm>
            <a:off x="8330576"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a:t>
            </a:r>
            <a:br>
              <a:rPr lang="en-GB" dirty="0"/>
            </a:br>
            <a:r>
              <a:rPr lang="en-GB" dirty="0"/>
              <a:t>body text</a:t>
            </a:r>
          </a:p>
        </p:txBody>
      </p:sp>
    </p:spTree>
    <p:extLst>
      <p:ext uri="{BB962C8B-B14F-4D97-AF65-F5344CB8AC3E}">
        <p14:creationId xmlns:p14="http://schemas.microsoft.com/office/powerpoint/2010/main" val="29661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7281-9265-AE46-9EB5-528EDB99AC43}"/>
              </a:ext>
            </a:extLst>
          </p:cNvPr>
          <p:cNvSpPr>
            <a:spLocks noGrp="1"/>
          </p:cNvSpPr>
          <p:nvPr>
            <p:ph type="title" hasCustomPrompt="1"/>
          </p:nvPr>
        </p:nvSpPr>
        <p:spPr/>
        <p:txBody>
          <a:bodyPr/>
          <a:lstStyle>
            <a:lvl1pPr algn="ctr">
              <a:defRPr/>
            </a:lvl1pPr>
          </a:lstStyle>
          <a:p>
            <a:r>
              <a:rPr lang="en-GB" dirty="0"/>
              <a:t>Click to edit headline</a:t>
            </a:r>
            <a:endParaRPr lang="en-DK" dirty="0"/>
          </a:p>
        </p:txBody>
      </p:sp>
      <p:sp>
        <p:nvSpPr>
          <p:cNvPr id="3" name="Text Placeholder 2">
            <a:extLst>
              <a:ext uri="{FF2B5EF4-FFF2-40B4-BE49-F238E27FC236}">
                <a16:creationId xmlns:a16="http://schemas.microsoft.com/office/drawing/2014/main" id="{8355C073-B12B-1444-BB77-A00E195329B5}"/>
              </a:ext>
            </a:extLst>
          </p:cNvPr>
          <p:cNvSpPr>
            <a:spLocks noGrp="1"/>
          </p:cNvSpPr>
          <p:nvPr>
            <p:ph type="body" sz="quarter" idx="13" hasCustomPrompt="1"/>
          </p:nvPr>
        </p:nvSpPr>
        <p:spPr>
          <a:xfrm>
            <a:off x="655880" y="4435064"/>
            <a:ext cx="3247291" cy="1426978"/>
          </a:xfrm>
          <a:prstGeom prst="rect">
            <a:avLst/>
          </a:prstGeom>
        </p:spPr>
        <p:txBody>
          <a:bodyPr/>
          <a:lstStyle>
            <a:lvl1pPr marL="0" indent="0">
              <a:buNone/>
              <a:defRPr sz="2000">
                <a:solidFill>
                  <a:srgbClr val="2B2A2A"/>
                </a:solidFill>
              </a:defRPr>
            </a:lvl1pPr>
          </a:lstStyle>
          <a:p>
            <a:pPr lvl="0"/>
            <a:r>
              <a:rPr lang="en-GB" dirty="0"/>
              <a:t>Click to edit body text</a:t>
            </a:r>
          </a:p>
        </p:txBody>
      </p:sp>
      <p:sp>
        <p:nvSpPr>
          <p:cNvPr id="4" name="Text Placeholder 2">
            <a:extLst>
              <a:ext uri="{FF2B5EF4-FFF2-40B4-BE49-F238E27FC236}">
                <a16:creationId xmlns:a16="http://schemas.microsoft.com/office/drawing/2014/main" id="{0E2D33E0-DF84-C74B-BEA6-35455C7A61D2}"/>
              </a:ext>
            </a:extLst>
          </p:cNvPr>
          <p:cNvSpPr>
            <a:spLocks noGrp="1"/>
          </p:cNvSpPr>
          <p:nvPr>
            <p:ph type="body" sz="quarter" idx="14" hasCustomPrompt="1"/>
          </p:nvPr>
        </p:nvSpPr>
        <p:spPr>
          <a:xfrm>
            <a:off x="655880" y="2469328"/>
            <a:ext cx="3247291" cy="1426978"/>
          </a:xfrm>
          <a:prstGeom prst="rect">
            <a:avLst/>
          </a:prstGeom>
        </p:spPr>
        <p:txBody>
          <a:bodyPr/>
          <a:lstStyle>
            <a:lvl1pPr marL="0" indent="0">
              <a:buNone/>
              <a:defRPr sz="2000">
                <a:solidFill>
                  <a:srgbClr val="2B2A2A"/>
                </a:solidFill>
              </a:defRPr>
            </a:lvl1pPr>
          </a:lstStyle>
          <a:p>
            <a:pPr lvl="0"/>
            <a:r>
              <a:rPr lang="en-GB" dirty="0"/>
              <a:t>Click to edit body text</a:t>
            </a:r>
          </a:p>
        </p:txBody>
      </p:sp>
      <p:sp>
        <p:nvSpPr>
          <p:cNvPr id="5" name="Oval 4">
            <a:extLst>
              <a:ext uri="{FF2B5EF4-FFF2-40B4-BE49-F238E27FC236}">
                <a16:creationId xmlns:a16="http://schemas.microsoft.com/office/drawing/2014/main" id="{75C9C77B-661E-914B-AD8F-BB2F7D1129D6}"/>
              </a:ext>
            </a:extLst>
          </p:cNvPr>
          <p:cNvSpPr/>
          <p:nvPr userDrawn="1"/>
        </p:nvSpPr>
        <p:spPr>
          <a:xfrm>
            <a:off x="4126520" y="2110154"/>
            <a:ext cx="2145323" cy="2145323"/>
          </a:xfrm>
          <a:prstGeom prst="ellipse">
            <a:avLst/>
          </a:prstGeom>
          <a:solidFill>
            <a:srgbClr val="005E5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Oval 5">
            <a:extLst>
              <a:ext uri="{FF2B5EF4-FFF2-40B4-BE49-F238E27FC236}">
                <a16:creationId xmlns:a16="http://schemas.microsoft.com/office/drawing/2014/main" id="{BDE16738-EACC-444A-B7DB-6A9E57D8C19B}"/>
              </a:ext>
            </a:extLst>
          </p:cNvPr>
          <p:cNvSpPr/>
          <p:nvPr userDrawn="1"/>
        </p:nvSpPr>
        <p:spPr>
          <a:xfrm>
            <a:off x="5955320" y="2110154"/>
            <a:ext cx="2145323" cy="2145323"/>
          </a:xfrm>
          <a:prstGeom prst="ellipse">
            <a:avLst/>
          </a:prstGeom>
          <a:solidFill>
            <a:srgbClr val="EF7545">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7" name="Oval 6">
            <a:extLst>
              <a:ext uri="{FF2B5EF4-FFF2-40B4-BE49-F238E27FC236}">
                <a16:creationId xmlns:a16="http://schemas.microsoft.com/office/drawing/2014/main" id="{4E0DD1D6-BEC1-574C-8338-416C29664A24}"/>
              </a:ext>
            </a:extLst>
          </p:cNvPr>
          <p:cNvSpPr/>
          <p:nvPr userDrawn="1"/>
        </p:nvSpPr>
        <p:spPr>
          <a:xfrm>
            <a:off x="5955320" y="3896306"/>
            <a:ext cx="2145323" cy="2145323"/>
          </a:xfrm>
          <a:prstGeom prst="ellipse">
            <a:avLst/>
          </a:prstGeom>
          <a:solidFill>
            <a:srgbClr val="31B49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Oval 7">
            <a:extLst>
              <a:ext uri="{FF2B5EF4-FFF2-40B4-BE49-F238E27FC236}">
                <a16:creationId xmlns:a16="http://schemas.microsoft.com/office/drawing/2014/main" id="{CE251195-1C06-AE48-88F6-DEF0E81E645F}"/>
              </a:ext>
            </a:extLst>
          </p:cNvPr>
          <p:cNvSpPr/>
          <p:nvPr userDrawn="1"/>
        </p:nvSpPr>
        <p:spPr>
          <a:xfrm>
            <a:off x="4179273" y="3896306"/>
            <a:ext cx="2145323" cy="2145323"/>
          </a:xfrm>
          <a:prstGeom prst="ellipse">
            <a:avLst/>
          </a:prstGeom>
          <a:solidFill>
            <a:srgbClr val="A7D4D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ext Placeholder 2">
            <a:extLst>
              <a:ext uri="{FF2B5EF4-FFF2-40B4-BE49-F238E27FC236}">
                <a16:creationId xmlns:a16="http://schemas.microsoft.com/office/drawing/2014/main" id="{59CC256F-9FCD-534D-931F-6E03A016142B}"/>
              </a:ext>
            </a:extLst>
          </p:cNvPr>
          <p:cNvSpPr>
            <a:spLocks noGrp="1"/>
          </p:cNvSpPr>
          <p:nvPr>
            <p:ph type="body" sz="quarter" idx="15" hasCustomPrompt="1"/>
          </p:nvPr>
        </p:nvSpPr>
        <p:spPr>
          <a:xfrm>
            <a:off x="8253044" y="4435064"/>
            <a:ext cx="3247291" cy="1426978"/>
          </a:xfrm>
          <a:prstGeom prst="rect">
            <a:avLst/>
          </a:prstGeom>
        </p:spPr>
        <p:txBody>
          <a:bodyPr/>
          <a:lstStyle>
            <a:lvl1pPr marL="0" indent="0">
              <a:buNone/>
              <a:defRPr sz="2000">
                <a:solidFill>
                  <a:srgbClr val="2B2A2A"/>
                </a:solidFill>
              </a:defRPr>
            </a:lvl1pPr>
          </a:lstStyle>
          <a:p>
            <a:pPr lvl="0"/>
            <a:r>
              <a:rPr lang="en-GB" dirty="0"/>
              <a:t>Click to edit body text</a:t>
            </a:r>
          </a:p>
        </p:txBody>
      </p:sp>
      <p:sp>
        <p:nvSpPr>
          <p:cNvPr id="10" name="Text Placeholder 2">
            <a:extLst>
              <a:ext uri="{FF2B5EF4-FFF2-40B4-BE49-F238E27FC236}">
                <a16:creationId xmlns:a16="http://schemas.microsoft.com/office/drawing/2014/main" id="{58A272E4-3375-914D-ADCD-6212FA2173B7}"/>
              </a:ext>
            </a:extLst>
          </p:cNvPr>
          <p:cNvSpPr>
            <a:spLocks noGrp="1"/>
          </p:cNvSpPr>
          <p:nvPr>
            <p:ph type="body" sz="quarter" idx="16" hasCustomPrompt="1"/>
          </p:nvPr>
        </p:nvSpPr>
        <p:spPr>
          <a:xfrm>
            <a:off x="8253044" y="2469328"/>
            <a:ext cx="3247291" cy="1426978"/>
          </a:xfrm>
          <a:prstGeom prst="rect">
            <a:avLst/>
          </a:prstGeom>
        </p:spPr>
        <p:txBody>
          <a:bodyPr/>
          <a:lstStyle>
            <a:lvl1pPr marL="0" indent="0">
              <a:buNone/>
              <a:defRPr sz="2000">
                <a:solidFill>
                  <a:srgbClr val="2B2A2A"/>
                </a:solidFill>
              </a:defRPr>
            </a:lvl1pPr>
          </a:lstStyle>
          <a:p>
            <a:pPr lvl="0"/>
            <a:r>
              <a:rPr lang="en-GB" dirty="0"/>
              <a:t>Click to edit body text</a:t>
            </a:r>
          </a:p>
        </p:txBody>
      </p:sp>
      <p:sp>
        <p:nvSpPr>
          <p:cNvPr id="11" name="Text Placeholder 2">
            <a:extLst>
              <a:ext uri="{FF2B5EF4-FFF2-40B4-BE49-F238E27FC236}">
                <a16:creationId xmlns:a16="http://schemas.microsoft.com/office/drawing/2014/main" id="{637CB4DB-859B-0A45-947F-A90D62977AFF}"/>
              </a:ext>
            </a:extLst>
          </p:cNvPr>
          <p:cNvSpPr>
            <a:spLocks noGrp="1"/>
          </p:cNvSpPr>
          <p:nvPr>
            <p:ph type="body" sz="quarter" idx="17" hasCustomPrompt="1"/>
          </p:nvPr>
        </p:nvSpPr>
        <p:spPr>
          <a:xfrm>
            <a:off x="6283568" y="2856190"/>
            <a:ext cx="1524002" cy="572810"/>
          </a:xfrm>
          <a:prstGeom prst="rect">
            <a:avLst/>
          </a:prstGeom>
        </p:spPr>
        <p:txBody>
          <a:bodyPr anchor="ctr"/>
          <a:lstStyle>
            <a:lvl1pPr marL="0" indent="0" algn="ctr">
              <a:buNone/>
              <a:defRPr sz="1800" b="1">
                <a:solidFill>
                  <a:schemeClr val="accent1"/>
                </a:solidFill>
              </a:defRPr>
            </a:lvl1pPr>
          </a:lstStyle>
          <a:p>
            <a:pPr lvl="0"/>
            <a:r>
              <a:rPr lang="en-US" dirty="0"/>
              <a:t>Headline</a:t>
            </a:r>
          </a:p>
        </p:txBody>
      </p:sp>
      <p:sp>
        <p:nvSpPr>
          <p:cNvPr id="12" name="Text Placeholder 2">
            <a:extLst>
              <a:ext uri="{FF2B5EF4-FFF2-40B4-BE49-F238E27FC236}">
                <a16:creationId xmlns:a16="http://schemas.microsoft.com/office/drawing/2014/main" id="{FB08AF07-BA9E-AA48-B1AF-1B8CCCCEF8D0}"/>
              </a:ext>
            </a:extLst>
          </p:cNvPr>
          <p:cNvSpPr>
            <a:spLocks noGrp="1"/>
          </p:cNvSpPr>
          <p:nvPr>
            <p:ph type="body" sz="quarter" idx="18" hasCustomPrompt="1"/>
          </p:nvPr>
        </p:nvSpPr>
        <p:spPr>
          <a:xfrm>
            <a:off x="4443043" y="2856190"/>
            <a:ext cx="1524002" cy="572810"/>
          </a:xfrm>
          <a:prstGeom prst="rect">
            <a:avLst/>
          </a:prstGeom>
        </p:spPr>
        <p:txBody>
          <a:bodyPr anchor="ctr"/>
          <a:lstStyle>
            <a:lvl1pPr marL="0" indent="0" algn="ctr">
              <a:buNone/>
              <a:defRPr sz="1800" b="1">
                <a:solidFill>
                  <a:schemeClr val="accent1"/>
                </a:solidFill>
              </a:defRPr>
            </a:lvl1pPr>
          </a:lstStyle>
          <a:p>
            <a:pPr lvl="0"/>
            <a:r>
              <a:rPr lang="en-US" dirty="0"/>
              <a:t>Headline</a:t>
            </a:r>
          </a:p>
        </p:txBody>
      </p:sp>
      <p:sp>
        <p:nvSpPr>
          <p:cNvPr id="13" name="Text Placeholder 2">
            <a:extLst>
              <a:ext uri="{FF2B5EF4-FFF2-40B4-BE49-F238E27FC236}">
                <a16:creationId xmlns:a16="http://schemas.microsoft.com/office/drawing/2014/main" id="{8710B9AE-E92E-844F-8D79-BB9E99469DC1}"/>
              </a:ext>
            </a:extLst>
          </p:cNvPr>
          <p:cNvSpPr>
            <a:spLocks noGrp="1"/>
          </p:cNvSpPr>
          <p:nvPr>
            <p:ph type="body" sz="quarter" idx="19" hasCustomPrompt="1"/>
          </p:nvPr>
        </p:nvSpPr>
        <p:spPr>
          <a:xfrm>
            <a:off x="4431318" y="4722783"/>
            <a:ext cx="1524002" cy="572810"/>
          </a:xfrm>
          <a:prstGeom prst="rect">
            <a:avLst/>
          </a:prstGeom>
        </p:spPr>
        <p:txBody>
          <a:bodyPr anchor="ctr"/>
          <a:lstStyle>
            <a:lvl1pPr marL="0" indent="0" algn="ctr">
              <a:buNone/>
              <a:defRPr sz="1800" b="1">
                <a:solidFill>
                  <a:schemeClr val="accent1"/>
                </a:solidFill>
              </a:defRPr>
            </a:lvl1pPr>
          </a:lstStyle>
          <a:p>
            <a:pPr lvl="0"/>
            <a:r>
              <a:rPr lang="en-US" dirty="0"/>
              <a:t>Headline</a:t>
            </a:r>
          </a:p>
        </p:txBody>
      </p:sp>
      <p:sp>
        <p:nvSpPr>
          <p:cNvPr id="14" name="Text Placeholder 2">
            <a:extLst>
              <a:ext uri="{FF2B5EF4-FFF2-40B4-BE49-F238E27FC236}">
                <a16:creationId xmlns:a16="http://schemas.microsoft.com/office/drawing/2014/main" id="{D160A26D-8FAB-E844-AEED-81D09E00495C}"/>
              </a:ext>
            </a:extLst>
          </p:cNvPr>
          <p:cNvSpPr>
            <a:spLocks noGrp="1"/>
          </p:cNvSpPr>
          <p:nvPr>
            <p:ph type="body" sz="quarter" idx="20" hasCustomPrompt="1"/>
          </p:nvPr>
        </p:nvSpPr>
        <p:spPr>
          <a:xfrm>
            <a:off x="6271843" y="4715108"/>
            <a:ext cx="1524002" cy="572810"/>
          </a:xfrm>
          <a:prstGeom prst="rect">
            <a:avLst/>
          </a:prstGeom>
        </p:spPr>
        <p:txBody>
          <a:bodyPr anchor="ctr"/>
          <a:lstStyle>
            <a:lvl1pPr marL="0" indent="0" algn="ctr">
              <a:buNone/>
              <a:defRPr sz="1800" b="1">
                <a:solidFill>
                  <a:schemeClr val="accent1"/>
                </a:solidFill>
              </a:defRPr>
            </a:lvl1pPr>
          </a:lstStyle>
          <a:p>
            <a:pPr lvl="0"/>
            <a:r>
              <a:rPr lang="en-US" dirty="0"/>
              <a:t>Headline</a:t>
            </a:r>
          </a:p>
        </p:txBody>
      </p:sp>
    </p:spTree>
    <p:extLst>
      <p:ext uri="{BB962C8B-B14F-4D97-AF65-F5344CB8AC3E}">
        <p14:creationId xmlns:p14="http://schemas.microsoft.com/office/powerpoint/2010/main" val="1143677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peline, colo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BBA057-2185-3349-B074-F9A16E0A22C9}"/>
              </a:ext>
            </a:extLst>
          </p:cNvPr>
          <p:cNvGrpSpPr/>
          <p:nvPr userDrawn="1"/>
        </p:nvGrpSpPr>
        <p:grpSpPr>
          <a:xfrm>
            <a:off x="839682" y="2746289"/>
            <a:ext cx="11242796" cy="1925111"/>
            <a:chOff x="838202" y="2647746"/>
            <a:chExt cx="11244260" cy="1925362"/>
          </a:xfrm>
        </p:grpSpPr>
        <p:sp>
          <p:nvSpPr>
            <p:cNvPr id="9" name="Freeform: Shape 42">
              <a:extLst>
                <a:ext uri="{FF2B5EF4-FFF2-40B4-BE49-F238E27FC236}">
                  <a16:creationId xmlns:a16="http://schemas.microsoft.com/office/drawing/2014/main" id="{D0681222-3E06-6C4C-90EB-E9A65E487260}"/>
                </a:ext>
              </a:extLst>
            </p:cNvPr>
            <p:cNvSpPr/>
            <p:nvPr/>
          </p:nvSpPr>
          <p:spPr bwMode="auto">
            <a:xfrm>
              <a:off x="11696219" y="2647746"/>
              <a:ext cx="247890" cy="1925362"/>
            </a:xfrm>
            <a:custGeom>
              <a:avLst/>
              <a:gdLst>
                <a:gd name="connsiteX0" fmla="*/ 0 w 247890"/>
                <a:gd name="connsiteY0" fmla="*/ 0 h 1925362"/>
                <a:gd name="connsiteX1" fmla="*/ 25344 w 247890"/>
                <a:gd name="connsiteY1" fmla="*/ 4970 h 1925362"/>
                <a:gd name="connsiteX2" fmla="*/ 247890 w 247890"/>
                <a:gd name="connsiteY2" fmla="*/ 962681 h 1925362"/>
                <a:gd name="connsiteX3" fmla="*/ 25344 w 247890"/>
                <a:gd name="connsiteY3" fmla="*/ 1920392 h 1925362"/>
                <a:gd name="connsiteX4" fmla="*/ 0 w 247890"/>
                <a:gd name="connsiteY4" fmla="*/ 1925362 h 1925362"/>
                <a:gd name="connsiteX5" fmla="*/ 0 w 247890"/>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0" h="1925362">
                  <a:moveTo>
                    <a:pt x="0" y="0"/>
                  </a:moveTo>
                  <a:lnTo>
                    <a:pt x="25344" y="4970"/>
                  </a:lnTo>
                  <a:cubicBezTo>
                    <a:pt x="150345" y="54269"/>
                    <a:pt x="247890" y="464237"/>
                    <a:pt x="247890" y="962681"/>
                  </a:cubicBezTo>
                  <a:cubicBezTo>
                    <a:pt x="247890" y="1461126"/>
                    <a:pt x="150345" y="1871093"/>
                    <a:pt x="25344" y="1920392"/>
                  </a:cubicBezTo>
                  <a:lnTo>
                    <a:pt x="0" y="1925362"/>
                  </a:lnTo>
                  <a:lnTo>
                    <a:pt x="0" y="0"/>
                  </a:ln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0" name="Freeform: Shape 41">
              <a:extLst>
                <a:ext uri="{FF2B5EF4-FFF2-40B4-BE49-F238E27FC236}">
                  <a16:creationId xmlns:a16="http://schemas.microsoft.com/office/drawing/2014/main" id="{5EC7D074-F283-3948-A5F6-734E910FF292}"/>
                </a:ext>
              </a:extLst>
            </p:cNvPr>
            <p:cNvSpPr/>
            <p:nvPr/>
          </p:nvSpPr>
          <p:spPr bwMode="auto">
            <a:xfrm>
              <a:off x="11448327" y="2647746"/>
              <a:ext cx="247892" cy="1925362"/>
            </a:xfrm>
            <a:custGeom>
              <a:avLst/>
              <a:gdLst>
                <a:gd name="connsiteX0" fmla="*/ 247891 w 247892"/>
                <a:gd name="connsiteY0" fmla="*/ 0 h 1925362"/>
                <a:gd name="connsiteX1" fmla="*/ 247892 w 247892"/>
                <a:gd name="connsiteY1" fmla="*/ 0 h 1925362"/>
                <a:gd name="connsiteX2" fmla="*/ 247892 w 247892"/>
                <a:gd name="connsiteY2" fmla="*/ 1925362 h 1925362"/>
                <a:gd name="connsiteX3" fmla="*/ 247891 w 247892"/>
                <a:gd name="connsiteY3" fmla="*/ 1925362 h 1925362"/>
                <a:gd name="connsiteX4" fmla="*/ 0 w 247892"/>
                <a:gd name="connsiteY4" fmla="*/ 962681 h 1925362"/>
                <a:gd name="connsiteX5" fmla="*/ 247891 w 247892"/>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2" h="1925362">
                  <a:moveTo>
                    <a:pt x="247891" y="0"/>
                  </a:moveTo>
                  <a:lnTo>
                    <a:pt x="247892" y="0"/>
                  </a:lnTo>
                  <a:lnTo>
                    <a:pt x="247892" y="1925362"/>
                  </a:lnTo>
                  <a:lnTo>
                    <a:pt x="247891" y="1925362"/>
                  </a:lnTo>
                  <a:cubicBezTo>
                    <a:pt x="110985" y="1925362"/>
                    <a:pt x="0" y="1494355"/>
                    <a:pt x="0" y="962681"/>
                  </a:cubicBezTo>
                  <a:cubicBezTo>
                    <a:pt x="0" y="431007"/>
                    <a:pt x="110985" y="0"/>
                    <a:pt x="247891" y="0"/>
                  </a:cubicBez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1" name="Rectangle 10">
              <a:extLst>
                <a:ext uri="{FF2B5EF4-FFF2-40B4-BE49-F238E27FC236}">
                  <a16:creationId xmlns:a16="http://schemas.microsoft.com/office/drawing/2014/main" id="{4D081180-C04D-F44E-94A2-79C45CEDD3E6}"/>
                </a:ext>
              </a:extLst>
            </p:cNvPr>
            <p:cNvSpPr/>
            <p:nvPr/>
          </p:nvSpPr>
          <p:spPr bwMode="auto">
            <a:xfrm flipH="1">
              <a:off x="878681" y="3429000"/>
              <a:ext cx="11203781" cy="362858"/>
            </a:xfrm>
            <a:prstGeom prst="rect">
              <a:avLst/>
            </a:prstGeom>
            <a:solidFill>
              <a:schemeClr val="bg1">
                <a:lumMod val="85000"/>
              </a:schemeClr>
            </a:solidFill>
            <a:ln>
              <a:noFill/>
            </a:ln>
          </p:spPr>
          <p:txBody>
            <a:bodyPr vert="horz" wrap="square" lIns="91428" tIns="45714" rIns="91428" bIns="45714" numCol="1" rtlCol="0" anchor="t" anchorCtr="0" compatLnSpc="1">
              <a:prstTxWarp prst="textNoShape">
                <a:avLst/>
              </a:prstTxWarp>
              <a:normAutofit lnSpcReduction="10000"/>
            </a:bodyPr>
            <a:lstStyle/>
            <a:p>
              <a:pPr algn="l"/>
              <a:endParaRPr lang="en-US" sz="1800" noProof="0"/>
            </a:p>
          </p:txBody>
        </p:sp>
        <p:sp>
          <p:nvSpPr>
            <p:cNvPr id="12" name="Oval 11">
              <a:extLst>
                <a:ext uri="{FF2B5EF4-FFF2-40B4-BE49-F238E27FC236}">
                  <a16:creationId xmlns:a16="http://schemas.microsoft.com/office/drawing/2014/main" id="{1D6A59FF-F2CD-7444-98C6-14202A2F5EF4}"/>
                </a:ext>
              </a:extLst>
            </p:cNvPr>
            <p:cNvSpPr/>
            <p:nvPr/>
          </p:nvSpPr>
          <p:spPr bwMode="auto">
            <a:xfrm flipH="1">
              <a:off x="838202" y="3428998"/>
              <a:ext cx="93436" cy="362858"/>
            </a:xfrm>
            <a:prstGeom prst="ellipse">
              <a:avLst/>
            </a:pr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fontScale="70000" lnSpcReduction="20000"/>
            </a:bodyPr>
            <a:lstStyle/>
            <a:p>
              <a:pPr algn="l"/>
              <a:endParaRPr lang="en-US" sz="1800" noProof="0"/>
            </a:p>
          </p:txBody>
        </p:sp>
      </p:grpSp>
      <p:sp>
        <p:nvSpPr>
          <p:cNvPr id="14" name="Cylinder 4">
            <a:extLst>
              <a:ext uri="{FF2B5EF4-FFF2-40B4-BE49-F238E27FC236}">
                <a16:creationId xmlns:a16="http://schemas.microsoft.com/office/drawing/2014/main" id="{B4DF177C-4C6A-D044-B4D6-BA50A1BA5612}"/>
              </a:ext>
            </a:extLst>
          </p:cNvPr>
          <p:cNvSpPr/>
          <p:nvPr userDrawn="1"/>
        </p:nvSpPr>
        <p:spPr bwMode="auto">
          <a:xfrm rot="16200000">
            <a:off x="1599767" y="3200912"/>
            <a:ext cx="362811" cy="1015868"/>
          </a:xfrm>
          <a:prstGeom prst="can">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DBEA5E7D-DA51-2749-99F2-C8B1DD47DEA8}"/>
              </a:ext>
            </a:extLst>
          </p:cNvPr>
          <p:cNvCxnSpPr>
            <a:cxnSpLocks/>
          </p:cNvCxnSpPr>
          <p:nvPr userDrawn="1"/>
        </p:nvCxnSpPr>
        <p:spPr>
          <a:xfrm>
            <a:off x="1781171" y="3890250"/>
            <a:ext cx="0" cy="332426"/>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7" name="Cylinder 16">
            <a:extLst>
              <a:ext uri="{FF2B5EF4-FFF2-40B4-BE49-F238E27FC236}">
                <a16:creationId xmlns:a16="http://schemas.microsoft.com/office/drawing/2014/main" id="{637AC8B6-ACA1-AE44-AD45-034B1BF28523}"/>
              </a:ext>
            </a:extLst>
          </p:cNvPr>
          <p:cNvSpPr/>
          <p:nvPr userDrawn="1"/>
        </p:nvSpPr>
        <p:spPr bwMode="auto">
          <a:xfrm rot="16200000">
            <a:off x="5565812" y="3200912"/>
            <a:ext cx="362811" cy="1015868"/>
          </a:xfrm>
          <a:prstGeom prst="can">
            <a:avLst/>
          </a:prstGeom>
          <a:solidFill>
            <a:schemeClr val="accent4"/>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1EF7CF87-D714-1A44-A3FB-1066B4806CD0}"/>
              </a:ext>
            </a:extLst>
          </p:cNvPr>
          <p:cNvCxnSpPr>
            <a:cxnSpLocks/>
          </p:cNvCxnSpPr>
          <p:nvPr userDrawn="1"/>
        </p:nvCxnSpPr>
        <p:spPr>
          <a:xfrm>
            <a:off x="5747217" y="3890250"/>
            <a:ext cx="0" cy="332426"/>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0" name="Cylinder 21">
            <a:extLst>
              <a:ext uri="{FF2B5EF4-FFF2-40B4-BE49-F238E27FC236}">
                <a16:creationId xmlns:a16="http://schemas.microsoft.com/office/drawing/2014/main" id="{8055CF54-9F72-B34C-94A1-0D43CADF3BE6}"/>
              </a:ext>
            </a:extLst>
          </p:cNvPr>
          <p:cNvSpPr/>
          <p:nvPr userDrawn="1"/>
        </p:nvSpPr>
        <p:spPr bwMode="auto">
          <a:xfrm rot="16200000">
            <a:off x="9531858" y="3200910"/>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A2069643-9932-BF4C-B860-65708AB2EDE7}"/>
              </a:ext>
            </a:extLst>
          </p:cNvPr>
          <p:cNvCxnSpPr>
            <a:cxnSpLocks/>
          </p:cNvCxnSpPr>
          <p:nvPr userDrawn="1"/>
        </p:nvCxnSpPr>
        <p:spPr>
          <a:xfrm>
            <a:off x="9713262" y="3890250"/>
            <a:ext cx="0" cy="332426"/>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3" name="Cylinder 26">
            <a:extLst>
              <a:ext uri="{FF2B5EF4-FFF2-40B4-BE49-F238E27FC236}">
                <a16:creationId xmlns:a16="http://schemas.microsoft.com/office/drawing/2014/main" id="{3A2347DF-1E7C-6E4F-B7CE-ABE6F23E9682}"/>
              </a:ext>
            </a:extLst>
          </p:cNvPr>
          <p:cNvSpPr/>
          <p:nvPr userDrawn="1"/>
        </p:nvSpPr>
        <p:spPr bwMode="auto">
          <a:xfrm rot="5400000" flipV="1">
            <a:off x="7548835" y="3200912"/>
            <a:ext cx="362811" cy="1015868"/>
          </a:xfrm>
          <a:prstGeom prst="can">
            <a:avLst/>
          </a:prstGeom>
          <a:solidFill>
            <a:schemeClr val="accent6"/>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accent6"/>
              </a:solidFill>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12D623E4-68EE-604E-8A79-D90F72B85C9A}"/>
              </a:ext>
            </a:extLst>
          </p:cNvPr>
          <p:cNvCxnSpPr>
            <a:cxnSpLocks/>
          </p:cNvCxnSpPr>
          <p:nvPr userDrawn="1"/>
        </p:nvCxnSpPr>
        <p:spPr>
          <a:xfrm flipV="1">
            <a:off x="7730239" y="3195018"/>
            <a:ext cx="0" cy="332426"/>
          </a:xfrm>
          <a:prstGeom prst="straightConnector1">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6" name="Cylinder 31">
            <a:extLst>
              <a:ext uri="{FF2B5EF4-FFF2-40B4-BE49-F238E27FC236}">
                <a16:creationId xmlns:a16="http://schemas.microsoft.com/office/drawing/2014/main" id="{AE3763F0-B833-FE47-8FA1-A16F1D294086}"/>
              </a:ext>
            </a:extLst>
          </p:cNvPr>
          <p:cNvSpPr/>
          <p:nvPr userDrawn="1"/>
        </p:nvSpPr>
        <p:spPr bwMode="auto">
          <a:xfrm rot="5400000" flipV="1">
            <a:off x="3582789" y="3200912"/>
            <a:ext cx="362811" cy="1015868"/>
          </a:xfrm>
          <a:prstGeom prst="can">
            <a:avLst/>
          </a:prstGeom>
          <a:solidFill>
            <a:schemeClr val="bg2"/>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BA32BFA7-0A43-114F-B03C-7A3559016D82}"/>
              </a:ext>
            </a:extLst>
          </p:cNvPr>
          <p:cNvCxnSpPr>
            <a:cxnSpLocks/>
          </p:cNvCxnSpPr>
          <p:nvPr userDrawn="1"/>
        </p:nvCxnSpPr>
        <p:spPr>
          <a:xfrm flipV="1">
            <a:off x="3764194" y="3195018"/>
            <a:ext cx="0" cy="332426"/>
          </a:xfrm>
          <a:prstGeom prst="straightConnector1">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28" name="Freeform: Shape 40">
            <a:extLst>
              <a:ext uri="{FF2B5EF4-FFF2-40B4-BE49-F238E27FC236}">
                <a16:creationId xmlns:a16="http://schemas.microsoft.com/office/drawing/2014/main" id="{2F9991FA-ED74-D24D-B2B2-AF6384836BAF}"/>
              </a:ext>
            </a:extLst>
          </p:cNvPr>
          <p:cNvSpPr/>
          <p:nvPr userDrawn="1"/>
        </p:nvSpPr>
        <p:spPr bwMode="auto">
          <a:xfrm>
            <a:off x="11696285" y="2746289"/>
            <a:ext cx="495715" cy="1925111"/>
          </a:xfrm>
          <a:custGeom>
            <a:avLst/>
            <a:gdLst>
              <a:gd name="connsiteX0" fmla="*/ 0 w 495780"/>
              <a:gd name="connsiteY0" fmla="*/ 0 h 1925362"/>
              <a:gd name="connsiteX1" fmla="*/ 495780 w 495780"/>
              <a:gd name="connsiteY1" fmla="*/ 0 h 1925362"/>
              <a:gd name="connsiteX2" fmla="*/ 495780 w 495780"/>
              <a:gd name="connsiteY2" fmla="*/ 1925362 h 1925362"/>
              <a:gd name="connsiteX3" fmla="*/ 0 w 495780"/>
              <a:gd name="connsiteY3" fmla="*/ 1925362 h 1925362"/>
              <a:gd name="connsiteX4" fmla="*/ 0 w 495780"/>
              <a:gd name="connsiteY4" fmla="*/ 1925362 h 1925362"/>
              <a:gd name="connsiteX5" fmla="*/ 25344 w 495780"/>
              <a:gd name="connsiteY5" fmla="*/ 1920392 h 1925362"/>
              <a:gd name="connsiteX6" fmla="*/ 247890 w 495780"/>
              <a:gd name="connsiteY6" fmla="*/ 962681 h 1925362"/>
              <a:gd name="connsiteX7" fmla="*/ 25344 w 495780"/>
              <a:gd name="connsiteY7" fmla="*/ 4970 h 1925362"/>
              <a:gd name="connsiteX8" fmla="*/ 0 w 495780"/>
              <a:gd name="connsiteY8" fmla="*/ 0 h 1925362"/>
              <a:gd name="connsiteX9" fmla="*/ 0 w 495780"/>
              <a:gd name="connsiteY9"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780" h="1925362">
                <a:moveTo>
                  <a:pt x="0" y="0"/>
                </a:moveTo>
                <a:lnTo>
                  <a:pt x="495780" y="0"/>
                </a:lnTo>
                <a:lnTo>
                  <a:pt x="495780" y="1925362"/>
                </a:lnTo>
                <a:lnTo>
                  <a:pt x="0" y="1925362"/>
                </a:lnTo>
                <a:lnTo>
                  <a:pt x="0" y="1925362"/>
                </a:lnTo>
                <a:lnTo>
                  <a:pt x="25344" y="1920392"/>
                </a:lnTo>
                <a:cubicBezTo>
                  <a:pt x="150345" y="1871093"/>
                  <a:pt x="247890" y="1461126"/>
                  <a:pt x="247890" y="962681"/>
                </a:cubicBezTo>
                <a:cubicBezTo>
                  <a:pt x="247890" y="464237"/>
                  <a:pt x="150345" y="54269"/>
                  <a:pt x="25344" y="4970"/>
                </a:cubicBezTo>
                <a:lnTo>
                  <a:pt x="0" y="0"/>
                </a:lnTo>
                <a:lnTo>
                  <a:pt x="0" y="0"/>
                </a:lnTo>
                <a:close/>
              </a:path>
            </a:pathLst>
          </a:custGeom>
          <a:solidFill>
            <a:srgbClr val="A6A6A6"/>
          </a:solidFill>
          <a:ln>
            <a:noFill/>
          </a:ln>
        </p:spPr>
        <p:txBody>
          <a:bodyPr vert="horz" wrap="square" lIns="91416" tIns="45708" rIns="91416" bIns="45708" numCol="1" rtlCol="0" anchor="t" anchorCtr="0" compatLnSpc="1">
            <a:prstTxWarp prst="textNoShape">
              <a:avLst/>
            </a:prstTxWarp>
            <a:normAutofit/>
          </a:bodyPr>
          <a:lstStyle/>
          <a:p>
            <a:pPr algn="l"/>
            <a:endParaRPr lang="en-US" sz="1800" noProof="0"/>
          </a:p>
        </p:txBody>
      </p:sp>
      <p:sp>
        <p:nvSpPr>
          <p:cNvPr id="30" name="Text Placeholder 2">
            <a:extLst>
              <a:ext uri="{FF2B5EF4-FFF2-40B4-BE49-F238E27FC236}">
                <a16:creationId xmlns:a16="http://schemas.microsoft.com/office/drawing/2014/main" id="{CC6EF723-F3C0-6E45-92D3-8A39F5AA13EC}"/>
              </a:ext>
            </a:extLst>
          </p:cNvPr>
          <p:cNvSpPr>
            <a:spLocks noGrp="1"/>
          </p:cNvSpPr>
          <p:nvPr>
            <p:ph type="body" sz="quarter" idx="18" hasCustomPrompt="1"/>
          </p:nvPr>
        </p:nvSpPr>
        <p:spPr>
          <a:xfrm>
            <a:off x="1235425" y="4438641"/>
            <a:ext cx="1974574" cy="293688"/>
          </a:xfrm>
          <a:prstGeom prst="rect">
            <a:avLst/>
          </a:prstGeom>
        </p:spPr>
        <p:txBody>
          <a:bodyPr/>
          <a:lstStyle>
            <a:lvl1pPr marL="0" indent="0" algn="l">
              <a:buNone/>
              <a:defRPr sz="1400" b="1">
                <a:solidFill>
                  <a:schemeClr val="accent1"/>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5" name="Text Placeholder 2">
            <a:extLst>
              <a:ext uri="{FF2B5EF4-FFF2-40B4-BE49-F238E27FC236}">
                <a16:creationId xmlns:a16="http://schemas.microsoft.com/office/drawing/2014/main" id="{1505EBB2-41DF-F94E-8728-718D3BE48257}"/>
              </a:ext>
            </a:extLst>
          </p:cNvPr>
          <p:cNvSpPr>
            <a:spLocks noGrp="1"/>
          </p:cNvSpPr>
          <p:nvPr>
            <p:ph type="body" sz="quarter" idx="20" hasCustomPrompt="1"/>
          </p:nvPr>
        </p:nvSpPr>
        <p:spPr>
          <a:xfrm>
            <a:off x="3209998" y="1748450"/>
            <a:ext cx="2004939" cy="293688"/>
          </a:xfrm>
          <a:prstGeom prst="rect">
            <a:avLst/>
          </a:prstGeom>
        </p:spPr>
        <p:txBody>
          <a:bodyPr/>
          <a:lstStyle>
            <a:lvl1pPr marL="0" indent="0" algn="l">
              <a:buNone/>
              <a:defRPr sz="1400" b="1">
                <a:solidFill>
                  <a:schemeClr val="bg2"/>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7" name="Text Placeholder 2">
            <a:extLst>
              <a:ext uri="{FF2B5EF4-FFF2-40B4-BE49-F238E27FC236}">
                <a16:creationId xmlns:a16="http://schemas.microsoft.com/office/drawing/2014/main" id="{04BDB512-C785-2047-871A-D6ED6FB7C760}"/>
              </a:ext>
            </a:extLst>
          </p:cNvPr>
          <p:cNvSpPr>
            <a:spLocks noGrp="1"/>
          </p:cNvSpPr>
          <p:nvPr>
            <p:ph type="body" sz="quarter" idx="22" hasCustomPrompt="1"/>
          </p:nvPr>
        </p:nvSpPr>
        <p:spPr>
          <a:xfrm>
            <a:off x="5184572" y="4438641"/>
            <a:ext cx="1848585" cy="293688"/>
          </a:xfrm>
          <a:prstGeom prst="rect">
            <a:avLst/>
          </a:prstGeom>
        </p:spPr>
        <p:txBody>
          <a:bodyPr/>
          <a:lstStyle>
            <a:lvl1pPr marL="0" indent="0" algn="l">
              <a:buNone/>
              <a:defRPr sz="1400" b="1">
                <a:solidFill>
                  <a:schemeClr val="accent4"/>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9" name="Text Placeholder 2">
            <a:extLst>
              <a:ext uri="{FF2B5EF4-FFF2-40B4-BE49-F238E27FC236}">
                <a16:creationId xmlns:a16="http://schemas.microsoft.com/office/drawing/2014/main" id="{1D12F997-17BD-2645-9858-3636BC198B98}"/>
              </a:ext>
            </a:extLst>
          </p:cNvPr>
          <p:cNvSpPr>
            <a:spLocks noGrp="1"/>
          </p:cNvSpPr>
          <p:nvPr>
            <p:ph type="body" sz="quarter" idx="24" hasCustomPrompt="1"/>
          </p:nvPr>
        </p:nvSpPr>
        <p:spPr>
          <a:xfrm>
            <a:off x="6986868" y="1748450"/>
            <a:ext cx="2004938" cy="293688"/>
          </a:xfrm>
          <a:prstGeom prst="rect">
            <a:avLst/>
          </a:prstGeom>
        </p:spPr>
        <p:txBody>
          <a:bodyPr/>
          <a:lstStyle>
            <a:lvl1pPr marL="0" indent="0" algn="l">
              <a:buNone/>
              <a:defRPr sz="1400" b="1">
                <a:solidFill>
                  <a:schemeClr val="accent6"/>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41" name="Text Placeholder 2">
            <a:extLst>
              <a:ext uri="{FF2B5EF4-FFF2-40B4-BE49-F238E27FC236}">
                <a16:creationId xmlns:a16="http://schemas.microsoft.com/office/drawing/2014/main" id="{38B62111-7FC8-9C43-92A1-370FEBC838AE}"/>
              </a:ext>
            </a:extLst>
          </p:cNvPr>
          <p:cNvSpPr>
            <a:spLocks noGrp="1"/>
          </p:cNvSpPr>
          <p:nvPr>
            <p:ph type="body" sz="quarter" idx="26" hasCustomPrompt="1"/>
          </p:nvPr>
        </p:nvSpPr>
        <p:spPr>
          <a:xfrm>
            <a:off x="9107215" y="4438641"/>
            <a:ext cx="1849357" cy="293688"/>
          </a:xfrm>
          <a:prstGeom prst="rect">
            <a:avLst/>
          </a:prstGeom>
        </p:spPr>
        <p:txBody>
          <a:bodyPr/>
          <a:lstStyle>
            <a:lvl1pPr marL="0" indent="0" algn="l">
              <a:buNone/>
              <a:defRPr sz="1400" b="1">
                <a:solidFill>
                  <a:schemeClr val="accent3"/>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dirty="0"/>
              <a:t>LOREM IPSUM</a:t>
            </a:r>
          </a:p>
        </p:txBody>
      </p:sp>
      <p:sp>
        <p:nvSpPr>
          <p:cNvPr id="33" name="Text Placeholder 11">
            <a:extLst>
              <a:ext uri="{FF2B5EF4-FFF2-40B4-BE49-F238E27FC236}">
                <a16:creationId xmlns:a16="http://schemas.microsoft.com/office/drawing/2014/main" id="{F6AE7BD5-BF22-434F-A1C3-8E86FC017A69}"/>
              </a:ext>
            </a:extLst>
          </p:cNvPr>
          <p:cNvSpPr>
            <a:spLocks noGrp="1"/>
          </p:cNvSpPr>
          <p:nvPr>
            <p:ph type="body" sz="quarter" idx="29" hasCustomPrompt="1"/>
          </p:nvPr>
        </p:nvSpPr>
        <p:spPr>
          <a:xfrm>
            <a:off x="1235420" y="4694756"/>
            <a:ext cx="1974573" cy="1090045"/>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4" name="Text Placeholder 11">
            <a:extLst>
              <a:ext uri="{FF2B5EF4-FFF2-40B4-BE49-F238E27FC236}">
                <a16:creationId xmlns:a16="http://schemas.microsoft.com/office/drawing/2014/main" id="{65D748EF-853C-D149-92BC-78FB024E59B8}"/>
              </a:ext>
            </a:extLst>
          </p:cNvPr>
          <p:cNvSpPr>
            <a:spLocks noGrp="1"/>
          </p:cNvSpPr>
          <p:nvPr>
            <p:ph type="body" sz="quarter" idx="30" hasCustomPrompt="1"/>
          </p:nvPr>
        </p:nvSpPr>
        <p:spPr>
          <a:xfrm>
            <a:off x="5180106" y="4694754"/>
            <a:ext cx="1853054" cy="1090047"/>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44" name="Text Placeholder 11">
            <a:extLst>
              <a:ext uri="{FF2B5EF4-FFF2-40B4-BE49-F238E27FC236}">
                <a16:creationId xmlns:a16="http://schemas.microsoft.com/office/drawing/2014/main" id="{EF978D4B-8653-0B4B-B386-561D790A0861}"/>
              </a:ext>
            </a:extLst>
          </p:cNvPr>
          <p:cNvSpPr>
            <a:spLocks noGrp="1"/>
          </p:cNvSpPr>
          <p:nvPr>
            <p:ph type="body" sz="quarter" idx="31" hasCustomPrompt="1"/>
          </p:nvPr>
        </p:nvSpPr>
        <p:spPr>
          <a:xfrm>
            <a:off x="9103522" y="4694754"/>
            <a:ext cx="1853054" cy="1090047"/>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45" name="Text Placeholder 11">
            <a:extLst>
              <a:ext uri="{FF2B5EF4-FFF2-40B4-BE49-F238E27FC236}">
                <a16:creationId xmlns:a16="http://schemas.microsoft.com/office/drawing/2014/main" id="{AD221925-642C-4D43-A140-9168A0795764}"/>
              </a:ext>
            </a:extLst>
          </p:cNvPr>
          <p:cNvSpPr>
            <a:spLocks noGrp="1"/>
          </p:cNvSpPr>
          <p:nvPr>
            <p:ph type="body" sz="quarter" idx="32" hasCustomPrompt="1"/>
          </p:nvPr>
        </p:nvSpPr>
        <p:spPr>
          <a:xfrm>
            <a:off x="3209993" y="2025987"/>
            <a:ext cx="2004938" cy="1027123"/>
          </a:xfrm>
          <a:prstGeom prst="rect">
            <a:avLst/>
          </a:prstGeom>
        </p:spPr>
        <p:txBody>
          <a:bodyPr/>
          <a:lstStyle>
            <a:lvl1pPr marL="0" indent="0">
              <a:buNone/>
              <a:defRPr sz="1100" baseline="0">
                <a:solidFill>
                  <a:srgbClr val="4A4A4A"/>
                </a:solidFill>
              </a:defRPr>
            </a:lvl1pPr>
          </a:lstStyle>
          <a:p>
            <a:pPr lvl="0"/>
            <a:r>
              <a:rPr lang="en-US" dirty="0"/>
              <a:t>Lorem ipsum …</a:t>
            </a:r>
          </a:p>
        </p:txBody>
      </p:sp>
      <p:sp>
        <p:nvSpPr>
          <p:cNvPr id="46" name="Text Placeholder 11">
            <a:extLst>
              <a:ext uri="{FF2B5EF4-FFF2-40B4-BE49-F238E27FC236}">
                <a16:creationId xmlns:a16="http://schemas.microsoft.com/office/drawing/2014/main" id="{FF841BE3-B65D-CF46-AF41-1F706B1A3DAA}"/>
              </a:ext>
            </a:extLst>
          </p:cNvPr>
          <p:cNvSpPr>
            <a:spLocks noGrp="1"/>
          </p:cNvSpPr>
          <p:nvPr>
            <p:ph type="body" sz="quarter" idx="33" hasCustomPrompt="1"/>
          </p:nvPr>
        </p:nvSpPr>
        <p:spPr>
          <a:xfrm>
            <a:off x="6986868" y="2025987"/>
            <a:ext cx="1995077" cy="1027123"/>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1" name="Title 1">
            <a:extLst>
              <a:ext uri="{FF2B5EF4-FFF2-40B4-BE49-F238E27FC236}">
                <a16:creationId xmlns:a16="http://schemas.microsoft.com/office/drawing/2014/main" id="{AF0F3A74-5242-5743-A008-D37677671DBF}"/>
              </a:ext>
            </a:extLst>
          </p:cNvPr>
          <p:cNvSpPr>
            <a:spLocks noGrp="1"/>
          </p:cNvSpPr>
          <p:nvPr>
            <p:ph type="title" hasCustomPrompt="1"/>
          </p:nvPr>
        </p:nvSpPr>
        <p:spPr>
          <a:xfrm>
            <a:off x="838200" y="780945"/>
            <a:ext cx="10515600" cy="851941"/>
          </a:xfrm>
        </p:spPr>
        <p:txBody>
          <a:bodyPr/>
          <a:lstStyle>
            <a:lvl1pPr algn="l">
              <a:defRPr/>
            </a:lvl1pPr>
          </a:lstStyle>
          <a:p>
            <a:r>
              <a:rPr lang="en-GB" dirty="0"/>
              <a:t>Click to edit headline</a:t>
            </a:r>
            <a:endParaRPr lang="en-DK" dirty="0"/>
          </a:p>
        </p:txBody>
      </p:sp>
    </p:spTree>
    <p:extLst>
      <p:ext uri="{BB962C8B-B14F-4D97-AF65-F5344CB8AC3E}">
        <p14:creationId xmlns:p14="http://schemas.microsoft.com/office/powerpoint/2010/main" val="260645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2000" decel="88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250"/>
                                        <p:tgtEl>
                                          <p:spTgt spid="15"/>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fade">
                                      <p:cBhvr>
                                        <p:cTn id="16" dur="500"/>
                                        <p:tgtEl>
                                          <p:spTgt spid="30">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Effect transition="in" filter="wipe(up)">
                                      <p:cBhvr>
                                        <p:cTn id="20" dur="500"/>
                                        <p:tgtEl>
                                          <p:spTgt spid="3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accel="12000" decel="8800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50"/>
                                        <p:tgtEl>
                                          <p:spTgt spid="27"/>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1750"/>
                            </p:stCondLst>
                            <p:childTnLst>
                              <p:par>
                                <p:cTn id="36" presetID="22" presetClass="entr" presetSubtype="1" fill="hold" grpId="0" nodeType="afterEffect">
                                  <p:stCondLst>
                                    <p:cond delay="0"/>
                                  </p:stCondLst>
                                  <p:childTnLst>
                                    <p:set>
                                      <p:cBhvr>
                                        <p:cTn id="37" dur="1" fill="hold">
                                          <p:stCondLst>
                                            <p:cond delay="0"/>
                                          </p:stCondLst>
                                        </p:cTn>
                                        <p:tgtEl>
                                          <p:spTgt spid="45">
                                            <p:txEl>
                                              <p:pRg st="0" end="0"/>
                                            </p:txEl>
                                          </p:spTgt>
                                        </p:tgtEl>
                                        <p:attrNameLst>
                                          <p:attrName>style.visibility</p:attrName>
                                        </p:attrNameLst>
                                      </p:cBhvr>
                                      <p:to>
                                        <p:strVal val="visible"/>
                                      </p:to>
                                    </p:set>
                                    <p:animEffect transition="in" filter="wipe(up)">
                                      <p:cBhvr>
                                        <p:cTn id="38" dur="500"/>
                                        <p:tgtEl>
                                          <p:spTgt spid="4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accel="12000" decel="8800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1+#ppt_w/2"/>
                                          </p:val>
                                        </p:tav>
                                        <p:tav tm="100000">
                                          <p:val>
                                            <p:strVal val="#ppt_x"/>
                                          </p:val>
                                        </p:tav>
                                      </p:tavLst>
                                    </p:anim>
                                    <p:anim calcmode="lin" valueType="num">
                                      <p:cBhvr additive="base">
                                        <p:cTn id="44" dur="10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250"/>
                                        <p:tgtEl>
                                          <p:spTgt spid="18"/>
                                        </p:tgtEl>
                                      </p:cBhvr>
                                    </p:animEffect>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fade">
                                      <p:cBhvr>
                                        <p:cTn id="52" dur="500"/>
                                        <p:tgtEl>
                                          <p:spTgt spid="37">
                                            <p:txEl>
                                              <p:pRg st="0" end="0"/>
                                            </p:txEl>
                                          </p:spTgt>
                                        </p:tgtEl>
                                      </p:cBhvr>
                                    </p:animEffect>
                                  </p:childTnLst>
                                </p:cTn>
                              </p:par>
                            </p:childTnLst>
                          </p:cTn>
                        </p:par>
                        <p:par>
                          <p:cTn id="53" fill="hold">
                            <p:stCondLst>
                              <p:cond delay="1750"/>
                            </p:stCondLst>
                            <p:childTnLst>
                              <p:par>
                                <p:cTn id="54" presetID="22" presetClass="entr" presetSubtype="1"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Effect transition="in" filter="wipe(up)">
                                      <p:cBhvr>
                                        <p:cTn id="56" dur="500"/>
                                        <p:tgtEl>
                                          <p:spTgt spid="3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accel="12000" decel="8800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1000" fill="hold"/>
                                        <p:tgtEl>
                                          <p:spTgt spid="23"/>
                                        </p:tgtEl>
                                        <p:attrNameLst>
                                          <p:attrName>ppt_x</p:attrName>
                                        </p:attrNameLst>
                                      </p:cBhvr>
                                      <p:tavLst>
                                        <p:tav tm="0">
                                          <p:val>
                                            <p:strVal val="1+#ppt_w/2"/>
                                          </p:val>
                                        </p:tav>
                                        <p:tav tm="100000">
                                          <p:val>
                                            <p:strVal val="#ppt_x"/>
                                          </p:val>
                                        </p:tav>
                                      </p:tavLst>
                                    </p:anim>
                                    <p:anim calcmode="lin" valueType="num">
                                      <p:cBhvr additive="base">
                                        <p:cTn id="62" dur="1000" fill="hold"/>
                                        <p:tgtEl>
                                          <p:spTgt spid="23"/>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250"/>
                                        <p:tgtEl>
                                          <p:spTgt spid="24"/>
                                        </p:tgtEl>
                                      </p:cBhvr>
                                    </p:animEffect>
                                  </p:childTnLst>
                                </p:cTn>
                              </p:par>
                            </p:childTnLst>
                          </p:cTn>
                        </p:par>
                        <p:par>
                          <p:cTn id="67" fill="hold">
                            <p:stCondLst>
                              <p:cond delay="125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1750"/>
                            </p:stCondLst>
                            <p:childTnLst>
                              <p:par>
                                <p:cTn id="72" presetID="22" presetClass="entr" presetSubtype="1" fill="hold" grpId="0" nodeType="afterEffect">
                                  <p:stCondLst>
                                    <p:cond delay="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wipe(up)">
                                      <p:cBhvr>
                                        <p:cTn id="74" dur="500"/>
                                        <p:tgtEl>
                                          <p:spTgt spid="4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accel="12000" decel="8800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1000" fill="hold"/>
                                        <p:tgtEl>
                                          <p:spTgt spid="20"/>
                                        </p:tgtEl>
                                        <p:attrNameLst>
                                          <p:attrName>ppt_x</p:attrName>
                                        </p:attrNameLst>
                                      </p:cBhvr>
                                      <p:tavLst>
                                        <p:tav tm="0">
                                          <p:val>
                                            <p:strVal val="1+#ppt_w/2"/>
                                          </p:val>
                                        </p:tav>
                                        <p:tav tm="100000">
                                          <p:val>
                                            <p:strVal val="#ppt_x"/>
                                          </p:val>
                                        </p:tav>
                                      </p:tavLst>
                                    </p:anim>
                                    <p:anim calcmode="lin" valueType="num">
                                      <p:cBhvr additive="base">
                                        <p:cTn id="80" dur="1000" fill="hold"/>
                                        <p:tgtEl>
                                          <p:spTgt spid="20"/>
                                        </p:tgtEl>
                                        <p:attrNameLst>
                                          <p:attrName>ppt_y</p:attrName>
                                        </p:attrNameLst>
                                      </p:cBhvr>
                                      <p:tavLst>
                                        <p:tav tm="0">
                                          <p:val>
                                            <p:strVal val="#ppt_y"/>
                                          </p:val>
                                        </p:tav>
                                        <p:tav tm="100000">
                                          <p:val>
                                            <p:strVal val="#ppt_y"/>
                                          </p:val>
                                        </p:tav>
                                      </p:tavLst>
                                    </p:anim>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250"/>
                                        <p:tgtEl>
                                          <p:spTgt spid="21"/>
                                        </p:tgtEl>
                                      </p:cBhvr>
                                    </p:animEffect>
                                  </p:childTnLst>
                                </p:cTn>
                              </p:par>
                            </p:childTnLst>
                          </p:cTn>
                        </p:par>
                        <p:par>
                          <p:cTn id="85" fill="hold">
                            <p:stCondLst>
                              <p:cond delay="1250"/>
                            </p:stCondLst>
                            <p:childTnLst>
                              <p:par>
                                <p:cTn id="86" presetID="10" presetClass="entr" presetSubtype="0" fill="hold" grpId="0" nodeType="afterEffect">
                                  <p:stCondLst>
                                    <p:cond delay="0"/>
                                  </p:stCondLst>
                                  <p:childTnLst>
                                    <p:set>
                                      <p:cBhvr>
                                        <p:cTn id="87" dur="1" fill="hold">
                                          <p:stCondLst>
                                            <p:cond delay="0"/>
                                          </p:stCondLst>
                                        </p:cTn>
                                        <p:tgtEl>
                                          <p:spTgt spid="41">
                                            <p:txEl>
                                              <p:pRg st="0" end="0"/>
                                            </p:txEl>
                                          </p:spTgt>
                                        </p:tgtEl>
                                        <p:attrNameLst>
                                          <p:attrName>style.visibility</p:attrName>
                                        </p:attrNameLst>
                                      </p:cBhvr>
                                      <p:to>
                                        <p:strVal val="visible"/>
                                      </p:to>
                                    </p:set>
                                    <p:animEffect transition="in" filter="fade">
                                      <p:cBhvr>
                                        <p:cTn id="88" dur="500"/>
                                        <p:tgtEl>
                                          <p:spTgt spid="41">
                                            <p:txEl>
                                              <p:pRg st="0" end="0"/>
                                            </p:txEl>
                                          </p:spTgt>
                                        </p:tgtEl>
                                      </p:cBhvr>
                                    </p:animEffect>
                                  </p:childTnLst>
                                </p:cTn>
                              </p:par>
                            </p:childTnLst>
                          </p:cTn>
                        </p:par>
                        <p:par>
                          <p:cTn id="89" fill="hold">
                            <p:stCondLst>
                              <p:cond delay="1750"/>
                            </p:stCondLst>
                            <p:childTnLst>
                              <p:par>
                                <p:cTn id="90" presetID="22" presetClass="entr" presetSubtype="1" fill="hold" grpId="0" nodeType="afterEffect">
                                  <p:stCondLst>
                                    <p:cond delay="0"/>
                                  </p:stCondLst>
                                  <p:childTnLst>
                                    <p:set>
                                      <p:cBhvr>
                                        <p:cTn id="91" dur="1" fill="hold">
                                          <p:stCondLst>
                                            <p:cond delay="0"/>
                                          </p:stCondLst>
                                        </p:cTn>
                                        <p:tgtEl>
                                          <p:spTgt spid="44">
                                            <p:txEl>
                                              <p:pRg st="0" end="0"/>
                                            </p:txEl>
                                          </p:spTgt>
                                        </p:tgtEl>
                                        <p:attrNameLst>
                                          <p:attrName>style.visibility</p:attrName>
                                        </p:attrNameLst>
                                      </p:cBhvr>
                                      <p:to>
                                        <p:strVal val="visible"/>
                                      </p:to>
                                    </p:set>
                                    <p:animEffect transition="in" filter="wipe(up)">
                                      <p:cBhvr>
                                        <p:cTn id="9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3" grpId="0" animBg="1"/>
      <p:bldP spid="26" grpId="0" animBg="1"/>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6" grpId="0" build="p">
        <p:tmplLst>
          <p:tmpl lvl="1">
            <p:tnLst>
              <p:par>
                <p:cTn presetID="22" presetClass="entr" presetSubtype="1"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up)">
                      <p:cBhvr>
                        <p:cTn dur="500"/>
                        <p:tgtEl>
                          <p:spTgt spid="46"/>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boxes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dirty="0"/>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dirty="0"/>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54615"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dirty="0"/>
              <a:t>Click to edit headline </a:t>
            </a:r>
          </a:p>
        </p:txBody>
      </p:sp>
      <p:sp>
        <p:nvSpPr>
          <p:cNvPr id="16" name="Title 1">
            <a:extLst>
              <a:ext uri="{FF2B5EF4-FFF2-40B4-BE49-F238E27FC236}">
                <a16:creationId xmlns:a16="http://schemas.microsoft.com/office/drawing/2014/main" id="{5B6D3DA5-3340-EF47-B15D-291582037D01}"/>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
        <p:nvSpPr>
          <p:cNvPr id="15" name="Content Placeholder 2">
            <a:extLst>
              <a:ext uri="{FF2B5EF4-FFF2-40B4-BE49-F238E27FC236}">
                <a16:creationId xmlns:a16="http://schemas.microsoft.com/office/drawing/2014/main" id="{CE9C4906-4C4E-A74E-B75C-FD3BF9117E69}"/>
              </a:ext>
            </a:extLst>
          </p:cNvPr>
          <p:cNvSpPr>
            <a:spLocks noGrp="1"/>
          </p:cNvSpPr>
          <p:nvPr>
            <p:ph idx="1" hasCustomPrompt="1"/>
          </p:nvPr>
        </p:nvSpPr>
        <p:spPr>
          <a:xfrm>
            <a:off x="1081779"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
        <p:nvSpPr>
          <p:cNvPr id="17" name="Content Placeholder 2">
            <a:extLst>
              <a:ext uri="{FF2B5EF4-FFF2-40B4-BE49-F238E27FC236}">
                <a16:creationId xmlns:a16="http://schemas.microsoft.com/office/drawing/2014/main" id="{0FB64B3F-4335-1943-9D37-54A38D439508}"/>
              </a:ext>
            </a:extLst>
          </p:cNvPr>
          <p:cNvSpPr>
            <a:spLocks noGrp="1"/>
          </p:cNvSpPr>
          <p:nvPr>
            <p:ph idx="22" hasCustomPrompt="1"/>
          </p:nvPr>
        </p:nvSpPr>
        <p:spPr>
          <a:xfrm>
            <a:off x="4669968"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
        <p:nvSpPr>
          <p:cNvPr id="18" name="Content Placeholder 2">
            <a:extLst>
              <a:ext uri="{FF2B5EF4-FFF2-40B4-BE49-F238E27FC236}">
                <a16:creationId xmlns:a16="http://schemas.microsoft.com/office/drawing/2014/main" id="{72A77B79-4840-4343-B221-301CC5F18C64}"/>
              </a:ext>
            </a:extLst>
          </p:cNvPr>
          <p:cNvSpPr>
            <a:spLocks noGrp="1"/>
          </p:cNvSpPr>
          <p:nvPr>
            <p:ph idx="23" hasCustomPrompt="1"/>
          </p:nvPr>
        </p:nvSpPr>
        <p:spPr>
          <a:xfrm>
            <a:off x="8298194"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add content</a:t>
            </a:r>
          </a:p>
        </p:txBody>
      </p:sp>
    </p:spTree>
    <p:extLst>
      <p:ext uri="{BB962C8B-B14F-4D97-AF65-F5344CB8AC3E}">
        <p14:creationId xmlns:p14="http://schemas.microsoft.com/office/powerpoint/2010/main" val="32468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 Title slide with image ">
    <p:spTree>
      <p:nvGrpSpPr>
        <p:cNvPr id="1" name=""/>
        <p:cNvGrpSpPr/>
        <p:nvPr/>
      </p:nvGrpSpPr>
      <p:grpSpPr>
        <a:xfrm>
          <a:off x="0" y="0"/>
          <a:ext cx="0" cy="0"/>
          <a:chOff x="0" y="0"/>
          <a:chExt cx="0" cy="0"/>
        </a:xfrm>
      </p:grpSpPr>
      <p:pic>
        <p:nvPicPr>
          <p:cNvPr id="5" name="Picture 4" descr="A person standing in front of a mountain&#10;&#10;Description automatically generated">
            <a:extLst>
              <a:ext uri="{FF2B5EF4-FFF2-40B4-BE49-F238E27FC236}">
                <a16:creationId xmlns:a16="http://schemas.microsoft.com/office/drawing/2014/main" id="{6B4171AE-B988-8344-BB07-70051E693B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65F8644-6525-4248-A050-580A82F3D801}"/>
              </a:ext>
            </a:extLst>
          </p:cNvPr>
          <p:cNvSpPr/>
          <p:nvPr userDrawn="1"/>
        </p:nvSpPr>
        <p:spPr>
          <a:xfrm>
            <a:off x="0" y="0"/>
            <a:ext cx="12192000" cy="4817194"/>
          </a:xfrm>
          <a:prstGeom prst="rect">
            <a:avLst/>
          </a:prstGeom>
          <a:gradFill>
            <a:gsLst>
              <a:gs pos="100000">
                <a:schemeClr val="accent1">
                  <a:lumMod val="5000"/>
                  <a:lumOff val="95000"/>
                  <a:alpha val="73000"/>
                </a:schemeClr>
              </a:gs>
              <a:gs pos="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17" name="Picture 16" descr="A picture containing food, drawing&#10;&#10;Description automatically generated">
            <a:extLst>
              <a:ext uri="{FF2B5EF4-FFF2-40B4-BE49-F238E27FC236}">
                <a16:creationId xmlns:a16="http://schemas.microsoft.com/office/drawing/2014/main" id="{8677F55C-CDF7-D640-92ED-77C0954B34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
        <p:nvSpPr>
          <p:cNvPr id="32" name="Title 1">
            <a:extLst>
              <a:ext uri="{FF2B5EF4-FFF2-40B4-BE49-F238E27FC236}">
                <a16:creationId xmlns:a16="http://schemas.microsoft.com/office/drawing/2014/main" id="{031FBBC5-94A3-8645-9665-3DF7089F714D}"/>
              </a:ext>
            </a:extLst>
          </p:cNvPr>
          <p:cNvSpPr>
            <a:spLocks noGrp="1"/>
          </p:cNvSpPr>
          <p:nvPr>
            <p:ph type="ctrTitle" hasCustomPrompt="1"/>
          </p:nvPr>
        </p:nvSpPr>
        <p:spPr>
          <a:xfrm>
            <a:off x="1524000" y="1346495"/>
            <a:ext cx="9144000" cy="901385"/>
          </a:xfrm>
        </p:spPr>
        <p:txBody>
          <a:bodyPr anchor="ctr">
            <a:normAutofit/>
          </a:bodyPr>
          <a:lstStyle>
            <a:lvl1pPr algn="ctr">
              <a:defRPr sz="4000" b="1" i="0">
                <a:solidFill>
                  <a:srgbClr val="005E58"/>
                </a:solidFill>
                <a:latin typeface="Arial Black" panose="020B0604020202020204" pitchFamily="34" charset="0"/>
                <a:cs typeface="Arial Black" panose="020B0604020202020204" pitchFamily="34" charset="0"/>
              </a:defRPr>
            </a:lvl1pPr>
          </a:lstStyle>
          <a:p>
            <a:r>
              <a:rPr lang="en-GB" dirty="0"/>
              <a:t>CLICK TO EDIT HEADLINE</a:t>
            </a:r>
            <a:endParaRPr lang="en-DK" dirty="0"/>
          </a:p>
        </p:txBody>
      </p:sp>
      <p:sp>
        <p:nvSpPr>
          <p:cNvPr id="33" name="Subtitle 2">
            <a:extLst>
              <a:ext uri="{FF2B5EF4-FFF2-40B4-BE49-F238E27FC236}">
                <a16:creationId xmlns:a16="http://schemas.microsoft.com/office/drawing/2014/main" id="{801ACBED-59FB-AD40-99D3-75EC1316A98A}"/>
              </a:ext>
            </a:extLst>
          </p:cNvPr>
          <p:cNvSpPr>
            <a:spLocks noGrp="1"/>
          </p:cNvSpPr>
          <p:nvPr>
            <p:ph type="subTitle" idx="1" hasCustomPrompt="1"/>
          </p:nvPr>
        </p:nvSpPr>
        <p:spPr>
          <a:xfrm>
            <a:off x="1524000" y="2247881"/>
            <a:ext cx="9144000" cy="1311622"/>
          </a:xfrm>
        </p:spPr>
        <p:txBody>
          <a:bodyPr/>
          <a:lstStyle>
            <a:lvl1pPr marL="0" indent="0" algn="ctr">
              <a:buNone/>
              <a:defRPr sz="2400">
                <a:solidFill>
                  <a:srgbClr val="2B2A2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text</a:t>
            </a:r>
            <a:endParaRPr lang="en-DK" dirty="0"/>
          </a:p>
        </p:txBody>
      </p:sp>
      <p:pic>
        <p:nvPicPr>
          <p:cNvPr id="8" name="Picture 7" descr="A close up of a sign&#10;&#10;Description automatically generated">
            <a:extLst>
              <a:ext uri="{FF2B5EF4-FFF2-40B4-BE49-F238E27FC236}">
                <a16:creationId xmlns:a16="http://schemas.microsoft.com/office/drawing/2014/main" id="{9E06E778-EB7D-3C4F-B48A-AF2EF319E7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3095257" y="3119718"/>
            <a:ext cx="6001486" cy="2556633"/>
          </a:xfrm>
          <a:prstGeom prst="rect">
            <a:avLst/>
          </a:prstGeom>
        </p:spPr>
      </p:pic>
    </p:spTree>
    <p:extLst>
      <p:ext uri="{BB962C8B-B14F-4D97-AF65-F5344CB8AC3E}">
        <p14:creationId xmlns:p14="http://schemas.microsoft.com/office/powerpoint/2010/main" val="2568938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79"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dirty="0"/>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dirty="0"/>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4669968"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dirty="0"/>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dirty="0"/>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54615" y="2454213"/>
            <a:ext cx="3410779" cy="3185160"/>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98194"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dirty="0"/>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dirty="0"/>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Tree>
    <p:extLst>
      <p:ext uri="{BB962C8B-B14F-4D97-AF65-F5344CB8AC3E}">
        <p14:creationId xmlns:p14="http://schemas.microsoft.com/office/powerpoint/2010/main" val="324232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614671"/>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614671"/>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614671"/>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614671"/>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46010"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9589" y="3797083"/>
            <a:ext cx="1574012" cy="1614671"/>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9589"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Tree>
    <p:extLst>
      <p:ext uri="{BB962C8B-B14F-4D97-AF65-F5344CB8AC3E}">
        <p14:creationId xmlns:p14="http://schemas.microsoft.com/office/powerpoint/2010/main" val="248204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46010"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9589"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dirty="0"/>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9589"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dirty="0"/>
              <a:t>Click to edit headline </a:t>
            </a:r>
          </a:p>
        </p:txBody>
      </p:sp>
      <p:sp>
        <p:nvSpPr>
          <p:cNvPr id="22" name="Text Placeholder 2">
            <a:extLst>
              <a:ext uri="{FF2B5EF4-FFF2-40B4-BE49-F238E27FC236}">
                <a16:creationId xmlns:a16="http://schemas.microsoft.com/office/drawing/2014/main" id="{73622513-D7DA-404A-8B3F-A2C1543D8278}"/>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body text</a:t>
            </a:r>
          </a:p>
        </p:txBody>
      </p:sp>
    </p:spTree>
    <p:extLst>
      <p:ext uri="{BB962C8B-B14F-4D97-AF65-F5344CB8AC3E}">
        <p14:creationId xmlns:p14="http://schemas.microsoft.com/office/powerpoint/2010/main" val="350794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24D93B-0EFB-924B-8785-34E566A9111F}"/>
              </a:ext>
            </a:extLst>
          </p:cNvPr>
          <p:cNvSpPr/>
          <p:nvPr userDrawn="1"/>
        </p:nvSpPr>
        <p:spPr>
          <a:xfrm>
            <a:off x="8054615" y="987424"/>
            <a:ext cx="3410779" cy="4651949"/>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98194" y="2240633"/>
            <a:ext cx="2920380" cy="1247928"/>
          </a:xfrm>
          <a:prstGeom prst="rect">
            <a:avLst/>
          </a:prstGeom>
        </p:spPr>
        <p:txBody>
          <a:bodyPr>
            <a:normAutofit/>
          </a:bodyPr>
          <a:lstStyle>
            <a:lvl1pPr marL="0" indent="0">
              <a:buNone/>
              <a:defRPr sz="2000" baseline="0">
                <a:solidFill>
                  <a:schemeClr val="bg1"/>
                </a:solidFill>
              </a:defRPr>
            </a:lvl1pPr>
          </a:lstStyle>
          <a:p>
            <a:pPr lvl="0"/>
            <a:r>
              <a:rPr lang="en-GB" dirty="0"/>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1218627"/>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dirty="0"/>
              <a:t>Click to edit headline </a:t>
            </a:r>
          </a:p>
        </p:txBody>
      </p:sp>
      <p:sp>
        <p:nvSpPr>
          <p:cNvPr id="15" name="Title 1">
            <a:extLst>
              <a:ext uri="{FF2B5EF4-FFF2-40B4-BE49-F238E27FC236}">
                <a16:creationId xmlns:a16="http://schemas.microsoft.com/office/drawing/2014/main" id="{3FF0CE3A-252A-FB40-A308-7B66F3A48922}"/>
              </a:ext>
            </a:extLst>
          </p:cNvPr>
          <p:cNvSpPr>
            <a:spLocks noGrp="1"/>
          </p:cNvSpPr>
          <p:nvPr>
            <p:ph type="title" hasCustomPrompt="1"/>
          </p:nvPr>
        </p:nvSpPr>
        <p:spPr>
          <a:xfrm>
            <a:off x="839788" y="987424"/>
            <a:ext cx="6599398" cy="1321823"/>
          </a:xfrm>
        </p:spPr>
        <p:txBody>
          <a:bodyPr anchor="b">
            <a:normAutofit/>
          </a:bodyPr>
          <a:lstStyle>
            <a:lvl1pPr>
              <a:defRPr sz="3600"/>
            </a:lvl1pPr>
          </a:lstStyle>
          <a:p>
            <a:r>
              <a:rPr lang="en-GB" dirty="0"/>
              <a:t>Click to edit headline</a:t>
            </a:r>
            <a:endParaRPr lang="en-DK" dirty="0"/>
          </a:p>
        </p:txBody>
      </p:sp>
      <p:sp>
        <p:nvSpPr>
          <p:cNvPr id="16" name="Text Placeholder 3">
            <a:extLst>
              <a:ext uri="{FF2B5EF4-FFF2-40B4-BE49-F238E27FC236}">
                <a16:creationId xmlns:a16="http://schemas.microsoft.com/office/drawing/2014/main" id="{C41F4998-465A-F54A-B84E-605B0C2D3D33}"/>
              </a:ext>
            </a:extLst>
          </p:cNvPr>
          <p:cNvSpPr>
            <a:spLocks noGrp="1"/>
          </p:cNvSpPr>
          <p:nvPr>
            <p:ph type="body" sz="half" idx="2" hasCustomPrompt="1"/>
          </p:nvPr>
        </p:nvSpPr>
        <p:spPr>
          <a:xfrm>
            <a:off x="839788" y="2510724"/>
            <a:ext cx="6599398" cy="312864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spTree>
    <p:extLst>
      <p:ext uri="{BB962C8B-B14F-4D97-AF65-F5344CB8AC3E}">
        <p14:creationId xmlns:p14="http://schemas.microsoft.com/office/powerpoint/2010/main" val="246892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2057399"/>
            <a:ext cx="5437186" cy="3855028"/>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 Placeholder 2">
            <a:extLst>
              <a:ext uri="{FF2B5EF4-FFF2-40B4-BE49-F238E27FC236}">
                <a16:creationId xmlns:a16="http://schemas.microsoft.com/office/drawing/2014/main" id="{F90E6657-4F9A-5E40-BC80-28410D1ED210}"/>
              </a:ext>
            </a:extLst>
          </p:cNvPr>
          <p:cNvSpPr>
            <a:spLocks noGrp="1"/>
          </p:cNvSpPr>
          <p:nvPr>
            <p:ph type="body" sz="quarter" idx="13" hasCustomPrompt="1"/>
          </p:nvPr>
        </p:nvSpPr>
        <p:spPr>
          <a:xfrm>
            <a:off x="6642894" y="3593125"/>
            <a:ext cx="3943666" cy="142697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5" name="Text Placeholder 2">
            <a:extLst>
              <a:ext uri="{FF2B5EF4-FFF2-40B4-BE49-F238E27FC236}">
                <a16:creationId xmlns:a16="http://schemas.microsoft.com/office/drawing/2014/main" id="{6CAF983E-80BF-1B46-B98A-1F8770B6A766}"/>
              </a:ext>
            </a:extLst>
          </p:cNvPr>
          <p:cNvSpPr>
            <a:spLocks noGrp="1"/>
          </p:cNvSpPr>
          <p:nvPr>
            <p:ph type="body" sz="quarter" idx="20" hasCustomPrompt="1"/>
          </p:nvPr>
        </p:nvSpPr>
        <p:spPr>
          <a:xfrm>
            <a:off x="6642894" y="2486934"/>
            <a:ext cx="3581401" cy="800644"/>
          </a:xfrm>
          <a:prstGeom prst="rect">
            <a:avLst/>
          </a:prstGeom>
        </p:spPr>
        <p:txBody>
          <a:bodyPr anchor="b">
            <a:noAutofit/>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6" name="Title 1">
            <a:extLst>
              <a:ext uri="{FF2B5EF4-FFF2-40B4-BE49-F238E27FC236}">
                <a16:creationId xmlns:a16="http://schemas.microsoft.com/office/drawing/2014/main" id="{F7E57742-5D88-CC46-BBAB-0276F895C619}"/>
              </a:ext>
            </a:extLst>
          </p:cNvPr>
          <p:cNvSpPr>
            <a:spLocks noGrp="1"/>
          </p:cNvSpPr>
          <p:nvPr>
            <p:ph type="title" hasCustomPrompt="1"/>
          </p:nvPr>
        </p:nvSpPr>
        <p:spPr>
          <a:xfrm>
            <a:off x="838200" y="780945"/>
            <a:ext cx="10515600" cy="851941"/>
          </a:xfrm>
        </p:spPr>
        <p:txBody>
          <a:bodyPr/>
          <a:lstStyle>
            <a:lvl1pPr algn="ctr">
              <a:defRPr/>
            </a:lvl1pPr>
          </a:lstStyle>
          <a:p>
            <a:r>
              <a:rPr lang="en-GB" dirty="0"/>
              <a:t>Click to edit headline</a:t>
            </a:r>
            <a:endParaRPr lang="en-DK" dirty="0"/>
          </a:p>
        </p:txBody>
      </p:sp>
      <p:sp>
        <p:nvSpPr>
          <p:cNvPr id="8" name="Picture Placeholder 7">
            <a:extLst>
              <a:ext uri="{FF2B5EF4-FFF2-40B4-BE49-F238E27FC236}">
                <a16:creationId xmlns:a16="http://schemas.microsoft.com/office/drawing/2014/main" id="{BBF7A64D-38E9-FB4B-BBA2-DF3FC7C0B457}"/>
              </a:ext>
            </a:extLst>
          </p:cNvPr>
          <p:cNvSpPr>
            <a:spLocks noGrp="1"/>
          </p:cNvSpPr>
          <p:nvPr>
            <p:ph type="pic" sz="quarter" idx="21" hasCustomPrompt="1"/>
          </p:nvPr>
        </p:nvSpPr>
        <p:spPr>
          <a:xfrm>
            <a:off x="838199" y="2057400"/>
            <a:ext cx="4984353" cy="385527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dirty="0"/>
              <a:t>Click to add image</a:t>
            </a:r>
          </a:p>
          <a:p>
            <a:endParaRPr lang="en-DK" dirty="0"/>
          </a:p>
        </p:txBody>
      </p:sp>
    </p:spTree>
    <p:extLst>
      <p:ext uri="{BB962C8B-B14F-4D97-AF65-F5344CB8AC3E}">
        <p14:creationId xmlns:p14="http://schemas.microsoft.com/office/powerpoint/2010/main" val="2630277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dirty="0"/>
              <a:t>Click to edit headline</a:t>
            </a:r>
            <a:endParaRPr lang="en-DK" dirty="0"/>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6096000" y="0"/>
            <a:ext cx="6096000" cy="6858000"/>
          </a:xfrm>
        </p:spPr>
        <p:txBody>
          <a:bodyPr>
            <a:normAutofit/>
          </a:bodyPr>
          <a:lstStyle>
            <a:lvl1pPr marL="0" indent="0">
              <a:buNone/>
              <a:defRPr sz="1600"/>
            </a:lvl1pPr>
          </a:lstStyle>
          <a:p>
            <a:r>
              <a:rPr lang="en-DK" dirty="0"/>
              <a:t>Clik to insert image </a:t>
            </a:r>
          </a:p>
        </p:txBody>
      </p:sp>
    </p:spTree>
    <p:extLst>
      <p:ext uri="{BB962C8B-B14F-4D97-AF65-F5344CB8AC3E}">
        <p14:creationId xmlns:p14="http://schemas.microsoft.com/office/powerpoint/2010/main" val="1997021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7085605" y="987424"/>
            <a:ext cx="3932237" cy="1321823"/>
          </a:xfrm>
        </p:spPr>
        <p:txBody>
          <a:bodyPr anchor="b">
            <a:normAutofit/>
          </a:bodyPr>
          <a:lstStyle>
            <a:lvl1pPr>
              <a:defRPr sz="3600"/>
            </a:lvl1pPr>
          </a:lstStyle>
          <a:p>
            <a:r>
              <a:rPr lang="en-GB" dirty="0"/>
              <a:t>Click to edit headline</a:t>
            </a:r>
            <a:endParaRPr lang="en-DK" dirty="0"/>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7085605"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0" y="0"/>
            <a:ext cx="6096000" cy="6858000"/>
          </a:xfrm>
        </p:spPr>
        <p:txBody>
          <a:bodyPr>
            <a:normAutofit/>
          </a:bodyPr>
          <a:lstStyle>
            <a:lvl1pPr marL="0" indent="0">
              <a:buNone/>
              <a:defRPr sz="1600"/>
            </a:lvl1pPr>
          </a:lstStyle>
          <a:p>
            <a:r>
              <a:rPr lang="en-DK" dirty="0"/>
              <a:t>Clik to insert image </a:t>
            </a:r>
          </a:p>
        </p:txBody>
      </p:sp>
    </p:spTree>
    <p:extLst>
      <p:ext uri="{BB962C8B-B14F-4D97-AF65-F5344CB8AC3E}">
        <p14:creationId xmlns:p14="http://schemas.microsoft.com/office/powerpoint/2010/main" val="2667990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Image with caption">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790417" y="1420812"/>
            <a:ext cx="4224938" cy="1508368"/>
          </a:xfrm>
        </p:spPr>
        <p:txBody>
          <a:bodyPr anchor="b">
            <a:normAutofit/>
          </a:bodyPr>
          <a:lstStyle>
            <a:lvl1pPr>
              <a:defRPr sz="3600"/>
            </a:lvl1pPr>
          </a:lstStyle>
          <a:p>
            <a:r>
              <a:rPr lang="en-GB" dirty="0"/>
              <a:t>Click to edit headline</a:t>
            </a:r>
            <a:endParaRPr lang="en-DK" dirty="0"/>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790417" y="3115159"/>
            <a:ext cx="4224938" cy="23220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1534205" y="1420812"/>
            <a:ext cx="4984353" cy="401637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dirty="0"/>
              <a:t>Click to add image</a:t>
            </a:r>
          </a:p>
          <a:p>
            <a:endParaRPr lang="en-DK" dirty="0"/>
          </a:p>
        </p:txBody>
      </p:sp>
    </p:spTree>
    <p:extLst>
      <p:ext uri="{BB962C8B-B14F-4D97-AF65-F5344CB8AC3E}">
        <p14:creationId xmlns:p14="http://schemas.microsoft.com/office/powerpoint/2010/main" val="552867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with 3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1632426" y="234792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4" name="Text Placeholder 2">
            <a:extLst>
              <a:ext uri="{FF2B5EF4-FFF2-40B4-BE49-F238E27FC236}">
                <a16:creationId xmlns:a16="http://schemas.microsoft.com/office/drawing/2014/main" id="{BA7EE762-20B4-7848-96E8-1C247677B32D}"/>
              </a:ext>
            </a:extLst>
          </p:cNvPr>
          <p:cNvSpPr>
            <a:spLocks noGrp="1"/>
          </p:cNvSpPr>
          <p:nvPr>
            <p:ph type="body" sz="quarter" idx="13" hasCustomPrompt="1"/>
          </p:nvPr>
        </p:nvSpPr>
        <p:spPr>
          <a:xfrm>
            <a:off x="1632426" y="2824658"/>
            <a:ext cx="3943666"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5" name="Oval 4">
            <a:extLst>
              <a:ext uri="{FF2B5EF4-FFF2-40B4-BE49-F238E27FC236}">
                <a16:creationId xmlns:a16="http://schemas.microsoft.com/office/drawing/2014/main" id="{3B20F7B6-9B0E-9746-A981-396D54D8DA58}"/>
              </a:ext>
            </a:extLst>
          </p:cNvPr>
          <p:cNvSpPr/>
          <p:nvPr userDrawn="1"/>
        </p:nvSpPr>
        <p:spPr>
          <a:xfrm>
            <a:off x="677547" y="233992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1</a:t>
            </a:r>
            <a:endParaRPr lang="en-DK" sz="2400" b="1">
              <a:solidFill>
                <a:schemeClr val="accent1"/>
              </a:solidFill>
            </a:endParaRPr>
          </a:p>
        </p:txBody>
      </p:sp>
      <p:sp>
        <p:nvSpPr>
          <p:cNvPr id="7" name="Text Placeholder 2">
            <a:extLst>
              <a:ext uri="{FF2B5EF4-FFF2-40B4-BE49-F238E27FC236}">
                <a16:creationId xmlns:a16="http://schemas.microsoft.com/office/drawing/2014/main" id="{E1B56689-2759-1F43-BEB1-D00BE7A5F5E5}"/>
              </a:ext>
            </a:extLst>
          </p:cNvPr>
          <p:cNvSpPr>
            <a:spLocks noGrp="1"/>
          </p:cNvSpPr>
          <p:nvPr>
            <p:ph type="body" sz="quarter" idx="22" hasCustomPrompt="1"/>
          </p:nvPr>
        </p:nvSpPr>
        <p:spPr>
          <a:xfrm>
            <a:off x="1632426" y="3678097"/>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8" name="Text Placeholder 2">
            <a:extLst>
              <a:ext uri="{FF2B5EF4-FFF2-40B4-BE49-F238E27FC236}">
                <a16:creationId xmlns:a16="http://schemas.microsoft.com/office/drawing/2014/main" id="{7B001109-90B7-F543-82A2-07CF7E64E4F1}"/>
              </a:ext>
            </a:extLst>
          </p:cNvPr>
          <p:cNvSpPr>
            <a:spLocks noGrp="1"/>
          </p:cNvSpPr>
          <p:nvPr>
            <p:ph type="body" sz="quarter" idx="23" hasCustomPrompt="1"/>
          </p:nvPr>
        </p:nvSpPr>
        <p:spPr>
          <a:xfrm>
            <a:off x="1632426" y="4154830"/>
            <a:ext cx="3943666"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9" name="Oval 8">
            <a:extLst>
              <a:ext uri="{FF2B5EF4-FFF2-40B4-BE49-F238E27FC236}">
                <a16:creationId xmlns:a16="http://schemas.microsoft.com/office/drawing/2014/main" id="{357E411F-3377-B24F-BFF9-89EDA7B276B7}"/>
              </a:ext>
            </a:extLst>
          </p:cNvPr>
          <p:cNvSpPr/>
          <p:nvPr userDrawn="1"/>
        </p:nvSpPr>
        <p:spPr>
          <a:xfrm>
            <a:off x="677547" y="367010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2</a:t>
            </a:r>
            <a:endParaRPr lang="en-DK" sz="2400" b="1">
              <a:solidFill>
                <a:schemeClr val="accent1"/>
              </a:solidFill>
            </a:endParaRPr>
          </a:p>
        </p:txBody>
      </p:sp>
      <p:sp>
        <p:nvSpPr>
          <p:cNvPr id="11" name="Text Placeholder 2">
            <a:extLst>
              <a:ext uri="{FF2B5EF4-FFF2-40B4-BE49-F238E27FC236}">
                <a16:creationId xmlns:a16="http://schemas.microsoft.com/office/drawing/2014/main" id="{EAEB0D5E-4923-5742-B476-F9F8568B8D6D}"/>
              </a:ext>
            </a:extLst>
          </p:cNvPr>
          <p:cNvSpPr>
            <a:spLocks noGrp="1"/>
          </p:cNvSpPr>
          <p:nvPr>
            <p:ph type="body" sz="quarter" idx="25" hasCustomPrompt="1"/>
          </p:nvPr>
        </p:nvSpPr>
        <p:spPr>
          <a:xfrm>
            <a:off x="1632426" y="490607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12" name="Text Placeholder 2">
            <a:extLst>
              <a:ext uri="{FF2B5EF4-FFF2-40B4-BE49-F238E27FC236}">
                <a16:creationId xmlns:a16="http://schemas.microsoft.com/office/drawing/2014/main" id="{E5BAFB70-02B7-704D-9F65-2CB6F4E6322E}"/>
              </a:ext>
            </a:extLst>
          </p:cNvPr>
          <p:cNvSpPr>
            <a:spLocks noGrp="1"/>
          </p:cNvSpPr>
          <p:nvPr>
            <p:ph type="body" sz="quarter" idx="26" hasCustomPrompt="1"/>
          </p:nvPr>
        </p:nvSpPr>
        <p:spPr>
          <a:xfrm>
            <a:off x="1632426" y="5382808"/>
            <a:ext cx="3943666"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13" name="Oval 12">
            <a:extLst>
              <a:ext uri="{FF2B5EF4-FFF2-40B4-BE49-F238E27FC236}">
                <a16:creationId xmlns:a16="http://schemas.microsoft.com/office/drawing/2014/main" id="{4D40607D-5897-C149-AAEB-326F88CC8083}"/>
              </a:ext>
            </a:extLst>
          </p:cNvPr>
          <p:cNvSpPr/>
          <p:nvPr userDrawn="1"/>
        </p:nvSpPr>
        <p:spPr>
          <a:xfrm>
            <a:off x="677547" y="489807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3</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6096000" y="2339928"/>
            <a:ext cx="5257800" cy="341634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Click to add image</a:t>
            </a:r>
          </a:p>
          <a:p>
            <a:endParaRPr lang="en-DK" dirty="0"/>
          </a:p>
        </p:txBody>
      </p:sp>
      <p:sp>
        <p:nvSpPr>
          <p:cNvPr id="18" name="Title 1">
            <a:extLst>
              <a:ext uri="{FF2B5EF4-FFF2-40B4-BE49-F238E27FC236}">
                <a16:creationId xmlns:a16="http://schemas.microsoft.com/office/drawing/2014/main" id="{A01F4310-53CE-2446-8A12-528888EBF7ED}"/>
              </a:ext>
            </a:extLst>
          </p:cNvPr>
          <p:cNvSpPr>
            <a:spLocks noGrp="1"/>
          </p:cNvSpPr>
          <p:nvPr>
            <p:ph type="title" hasCustomPrompt="1"/>
          </p:nvPr>
        </p:nvSpPr>
        <p:spPr>
          <a:xfrm>
            <a:off x="838200" y="780945"/>
            <a:ext cx="10515600" cy="851941"/>
          </a:xfrm>
        </p:spPr>
        <p:txBody>
          <a:bodyPr/>
          <a:lstStyle/>
          <a:p>
            <a:r>
              <a:rPr lang="en-GB" dirty="0"/>
              <a:t>Click to edit headline</a:t>
            </a:r>
            <a:endParaRPr lang="en-DK" dirty="0"/>
          </a:p>
        </p:txBody>
      </p:sp>
    </p:spTree>
    <p:extLst>
      <p:ext uri="{BB962C8B-B14F-4D97-AF65-F5344CB8AC3E}">
        <p14:creationId xmlns:p14="http://schemas.microsoft.com/office/powerpoint/2010/main" val="2025910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 Image with 4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9001274" y="1052946"/>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5" name="Oval 4">
            <a:extLst>
              <a:ext uri="{FF2B5EF4-FFF2-40B4-BE49-F238E27FC236}">
                <a16:creationId xmlns:a16="http://schemas.microsoft.com/office/drawing/2014/main" id="{3B20F7B6-9B0E-9746-A981-396D54D8DA58}"/>
              </a:ext>
            </a:extLst>
          </p:cNvPr>
          <p:cNvSpPr/>
          <p:nvPr userDrawn="1"/>
        </p:nvSpPr>
        <p:spPr>
          <a:xfrm>
            <a:off x="8046394" y="104495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1</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4419896" y="0"/>
            <a:ext cx="3251765"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Click to add image</a:t>
            </a:r>
          </a:p>
          <a:p>
            <a:endParaRPr lang="en-DK" dirty="0"/>
          </a:p>
        </p:txBody>
      </p:sp>
      <p:sp>
        <p:nvSpPr>
          <p:cNvPr id="17" name="Text Placeholder 2">
            <a:extLst>
              <a:ext uri="{FF2B5EF4-FFF2-40B4-BE49-F238E27FC236}">
                <a16:creationId xmlns:a16="http://schemas.microsoft.com/office/drawing/2014/main" id="{C24AE629-1C0D-CC4A-BE03-8B6682DF9A2C}"/>
              </a:ext>
            </a:extLst>
          </p:cNvPr>
          <p:cNvSpPr>
            <a:spLocks noGrp="1"/>
          </p:cNvSpPr>
          <p:nvPr>
            <p:ph type="body" sz="quarter" idx="29" hasCustomPrompt="1"/>
          </p:nvPr>
        </p:nvSpPr>
        <p:spPr>
          <a:xfrm>
            <a:off x="9001274" y="231622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19" name="Oval 18">
            <a:extLst>
              <a:ext uri="{FF2B5EF4-FFF2-40B4-BE49-F238E27FC236}">
                <a16:creationId xmlns:a16="http://schemas.microsoft.com/office/drawing/2014/main" id="{B33C0FED-428C-0C48-A54E-FCB03DE20541}"/>
              </a:ext>
            </a:extLst>
          </p:cNvPr>
          <p:cNvSpPr/>
          <p:nvPr userDrawn="1"/>
        </p:nvSpPr>
        <p:spPr>
          <a:xfrm>
            <a:off x="8046394" y="230822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2</a:t>
            </a:r>
            <a:endParaRPr lang="en-DK" sz="2400" b="1">
              <a:solidFill>
                <a:schemeClr val="accent1"/>
              </a:solidFill>
            </a:endParaRPr>
          </a:p>
        </p:txBody>
      </p:sp>
      <p:sp>
        <p:nvSpPr>
          <p:cNvPr id="21" name="Text Placeholder 2">
            <a:extLst>
              <a:ext uri="{FF2B5EF4-FFF2-40B4-BE49-F238E27FC236}">
                <a16:creationId xmlns:a16="http://schemas.microsoft.com/office/drawing/2014/main" id="{588F8FA9-C153-9447-9F87-3EA6ED04EB5E}"/>
              </a:ext>
            </a:extLst>
          </p:cNvPr>
          <p:cNvSpPr>
            <a:spLocks noGrp="1"/>
          </p:cNvSpPr>
          <p:nvPr>
            <p:ph type="body" sz="quarter" idx="32" hasCustomPrompt="1"/>
          </p:nvPr>
        </p:nvSpPr>
        <p:spPr>
          <a:xfrm>
            <a:off x="9001274" y="3648412"/>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23" name="Oval 22">
            <a:extLst>
              <a:ext uri="{FF2B5EF4-FFF2-40B4-BE49-F238E27FC236}">
                <a16:creationId xmlns:a16="http://schemas.microsoft.com/office/drawing/2014/main" id="{94E1F4F8-B596-7940-A902-B2541993B8A7}"/>
              </a:ext>
            </a:extLst>
          </p:cNvPr>
          <p:cNvSpPr/>
          <p:nvPr userDrawn="1"/>
        </p:nvSpPr>
        <p:spPr>
          <a:xfrm>
            <a:off x="8046394" y="3640416"/>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3</a:t>
            </a:r>
            <a:endParaRPr lang="en-DK" sz="2400" b="1">
              <a:solidFill>
                <a:schemeClr val="accent1"/>
              </a:solidFill>
            </a:endParaRPr>
          </a:p>
        </p:txBody>
      </p:sp>
      <p:sp>
        <p:nvSpPr>
          <p:cNvPr id="25" name="Title 1">
            <a:extLst>
              <a:ext uri="{FF2B5EF4-FFF2-40B4-BE49-F238E27FC236}">
                <a16:creationId xmlns:a16="http://schemas.microsoft.com/office/drawing/2014/main" id="{39A2ED5B-592D-A448-BB84-B4F679DE5DC1}"/>
              </a:ext>
            </a:extLst>
          </p:cNvPr>
          <p:cNvSpPr>
            <a:spLocks noGrp="1"/>
          </p:cNvSpPr>
          <p:nvPr>
            <p:ph type="title" hasCustomPrompt="1"/>
          </p:nvPr>
        </p:nvSpPr>
        <p:spPr>
          <a:xfrm>
            <a:off x="839788" y="987424"/>
            <a:ext cx="3251765" cy="1321823"/>
          </a:xfrm>
        </p:spPr>
        <p:txBody>
          <a:bodyPr anchor="b">
            <a:normAutofit/>
          </a:bodyPr>
          <a:lstStyle>
            <a:lvl1pPr>
              <a:defRPr sz="3600"/>
            </a:lvl1pPr>
          </a:lstStyle>
          <a:p>
            <a:r>
              <a:rPr lang="en-GB" dirty="0"/>
              <a:t>Click to edit headline</a:t>
            </a:r>
            <a:endParaRPr lang="en-DK" dirty="0"/>
          </a:p>
        </p:txBody>
      </p:sp>
      <p:sp>
        <p:nvSpPr>
          <p:cNvPr id="26" name="Text Placeholder 3">
            <a:extLst>
              <a:ext uri="{FF2B5EF4-FFF2-40B4-BE49-F238E27FC236}">
                <a16:creationId xmlns:a16="http://schemas.microsoft.com/office/drawing/2014/main" id="{40CD6B50-83DA-9243-BB4B-6FF0CCCA8325}"/>
              </a:ext>
            </a:extLst>
          </p:cNvPr>
          <p:cNvSpPr>
            <a:spLocks noGrp="1"/>
          </p:cNvSpPr>
          <p:nvPr>
            <p:ph type="body" sz="half" idx="2" hasCustomPrompt="1"/>
          </p:nvPr>
        </p:nvSpPr>
        <p:spPr>
          <a:xfrm>
            <a:off x="839788" y="2510724"/>
            <a:ext cx="3251765"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sp>
        <p:nvSpPr>
          <p:cNvPr id="27" name="Text Placeholder 2">
            <a:extLst>
              <a:ext uri="{FF2B5EF4-FFF2-40B4-BE49-F238E27FC236}">
                <a16:creationId xmlns:a16="http://schemas.microsoft.com/office/drawing/2014/main" id="{114BDEDE-2F72-4340-A598-3CD69F0B12E0}"/>
              </a:ext>
            </a:extLst>
          </p:cNvPr>
          <p:cNvSpPr>
            <a:spLocks noGrp="1"/>
          </p:cNvSpPr>
          <p:nvPr>
            <p:ph type="body" sz="quarter" idx="35" hasCustomPrompt="1"/>
          </p:nvPr>
        </p:nvSpPr>
        <p:spPr>
          <a:xfrm>
            <a:off x="9001274" y="490369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headline </a:t>
            </a:r>
          </a:p>
        </p:txBody>
      </p:sp>
      <p:sp>
        <p:nvSpPr>
          <p:cNvPr id="28" name="Oval 27">
            <a:extLst>
              <a:ext uri="{FF2B5EF4-FFF2-40B4-BE49-F238E27FC236}">
                <a16:creationId xmlns:a16="http://schemas.microsoft.com/office/drawing/2014/main" id="{13B38784-1895-A04D-9E3B-AAF8CEB1C200}"/>
              </a:ext>
            </a:extLst>
          </p:cNvPr>
          <p:cNvSpPr/>
          <p:nvPr userDrawn="1"/>
        </p:nvSpPr>
        <p:spPr>
          <a:xfrm>
            <a:off x="8046394" y="489569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4</a:t>
            </a:r>
            <a:endParaRPr lang="en-DK" sz="2400" b="1">
              <a:solidFill>
                <a:schemeClr val="accent1"/>
              </a:solidFill>
            </a:endParaRPr>
          </a:p>
        </p:txBody>
      </p:sp>
    </p:spTree>
    <p:extLst>
      <p:ext uri="{BB962C8B-B14F-4D97-AF65-F5344CB8AC3E}">
        <p14:creationId xmlns:p14="http://schemas.microsoft.com/office/powerpoint/2010/main" val="120738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 Title slide with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7938D7-1F35-944F-964C-C33A04CB0FA5}"/>
              </a:ext>
            </a:extLst>
          </p:cNvPr>
          <p:cNvPicPr>
            <a:picLocks noChangeAspect="1"/>
          </p:cNvPicPr>
          <p:nvPr userDrawn="1"/>
        </p:nvPicPr>
        <p:blipFill>
          <a:blip r:embed="rId2">
            <a:alphaModFix amt="50000"/>
          </a:blip>
          <a:stretch>
            <a:fillRect/>
          </a:stretch>
        </p:blipFill>
        <p:spPr>
          <a:xfrm>
            <a:off x="-15872" y="447"/>
            <a:ext cx="12199935" cy="6857107"/>
          </a:xfrm>
          <a:prstGeom prst="rect">
            <a:avLst/>
          </a:prstGeom>
        </p:spPr>
      </p:pic>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dirty="0"/>
              <a:t>CLICK TO EDIT HEADLINE</a:t>
            </a:r>
            <a:endParaRPr lang="en-DK" dirty="0"/>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text</a:t>
            </a:r>
            <a:endParaRPr lang="en-DK" dirty="0"/>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1756146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 Image with 4 bulets">
    <p:spTree>
      <p:nvGrpSpPr>
        <p:cNvPr id="1" name=""/>
        <p:cNvGrpSpPr/>
        <p:nvPr/>
      </p:nvGrpSpPr>
      <p:grpSpPr>
        <a:xfrm>
          <a:off x="0" y="0"/>
          <a:ext cx="0" cy="0"/>
          <a:chOff x="0" y="0"/>
          <a:chExt cx="0" cy="0"/>
        </a:xfrm>
      </p:grpSpPr>
      <p:pic>
        <p:nvPicPr>
          <p:cNvPr id="21" name="Picture 20" descr="A picture containing outdoor, mountain, water, kite&#10;&#10;Description automatically generated">
            <a:extLst>
              <a:ext uri="{FF2B5EF4-FFF2-40B4-BE49-F238E27FC236}">
                <a16:creationId xmlns:a16="http://schemas.microsoft.com/office/drawing/2014/main" id="{3DA47F0B-3603-854F-973E-C857DC764B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3403778"/>
          </a:xfrm>
          <a:prstGeom prst="rect">
            <a:avLst/>
          </a:prstGeom>
        </p:spPr>
      </p:pic>
      <p:sp>
        <p:nvSpPr>
          <p:cNvPr id="3" name="Rectangle 2">
            <a:extLst>
              <a:ext uri="{FF2B5EF4-FFF2-40B4-BE49-F238E27FC236}">
                <a16:creationId xmlns:a16="http://schemas.microsoft.com/office/drawing/2014/main" id="{D1280932-7676-8B43-975D-2946029368FF}"/>
              </a:ext>
            </a:extLst>
          </p:cNvPr>
          <p:cNvSpPr/>
          <p:nvPr userDrawn="1"/>
        </p:nvSpPr>
        <p:spPr>
          <a:xfrm>
            <a:off x="658813" y="2133600"/>
            <a:ext cx="10893107" cy="472440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BDD1B444-F8CC-6C41-BB48-30253DC19AF5}"/>
              </a:ext>
            </a:extLst>
          </p:cNvPr>
          <p:cNvSpPr>
            <a:spLocks noGrp="1"/>
          </p:cNvSpPr>
          <p:nvPr>
            <p:ph type="body" sz="quarter" idx="20" hasCustomPrompt="1"/>
          </p:nvPr>
        </p:nvSpPr>
        <p:spPr>
          <a:xfrm>
            <a:off x="2419667"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Headline</a:t>
            </a:r>
          </a:p>
        </p:txBody>
      </p:sp>
      <p:sp>
        <p:nvSpPr>
          <p:cNvPr id="5" name="Text Placeholder 2">
            <a:extLst>
              <a:ext uri="{FF2B5EF4-FFF2-40B4-BE49-F238E27FC236}">
                <a16:creationId xmlns:a16="http://schemas.microsoft.com/office/drawing/2014/main" id="{C89010D9-4482-8242-955E-21D6D6E8F0D4}"/>
              </a:ext>
            </a:extLst>
          </p:cNvPr>
          <p:cNvSpPr>
            <a:spLocks noGrp="1"/>
          </p:cNvSpPr>
          <p:nvPr>
            <p:ph type="body" sz="quarter" idx="13" hasCustomPrompt="1"/>
          </p:nvPr>
        </p:nvSpPr>
        <p:spPr>
          <a:xfrm>
            <a:off x="2419666" y="3403778"/>
            <a:ext cx="2802414"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6" name="Oval 5">
            <a:extLst>
              <a:ext uri="{FF2B5EF4-FFF2-40B4-BE49-F238E27FC236}">
                <a16:creationId xmlns:a16="http://schemas.microsoft.com/office/drawing/2014/main" id="{82A52D33-8A17-4B48-83DD-80025DA30814}"/>
              </a:ext>
            </a:extLst>
          </p:cNvPr>
          <p:cNvSpPr/>
          <p:nvPr userDrawn="1"/>
        </p:nvSpPr>
        <p:spPr>
          <a:xfrm>
            <a:off x="1464787"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1</a:t>
            </a:r>
            <a:endParaRPr lang="en-DK" sz="2400" b="1">
              <a:solidFill>
                <a:schemeClr val="accent1"/>
              </a:solidFill>
            </a:endParaRPr>
          </a:p>
        </p:txBody>
      </p:sp>
      <p:sp>
        <p:nvSpPr>
          <p:cNvPr id="8" name="Oval 7">
            <a:extLst>
              <a:ext uri="{FF2B5EF4-FFF2-40B4-BE49-F238E27FC236}">
                <a16:creationId xmlns:a16="http://schemas.microsoft.com/office/drawing/2014/main" id="{6785C28A-102F-B545-9BA8-485D67E69AA5}"/>
              </a:ext>
            </a:extLst>
          </p:cNvPr>
          <p:cNvSpPr/>
          <p:nvPr userDrawn="1"/>
        </p:nvSpPr>
        <p:spPr>
          <a:xfrm>
            <a:off x="6581932"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2</a:t>
            </a:r>
            <a:endParaRPr lang="en-DK" sz="2400" b="1">
              <a:solidFill>
                <a:schemeClr val="accent1"/>
              </a:solidFill>
            </a:endParaRPr>
          </a:p>
        </p:txBody>
      </p:sp>
      <p:sp>
        <p:nvSpPr>
          <p:cNvPr id="10" name="Oval 9">
            <a:extLst>
              <a:ext uri="{FF2B5EF4-FFF2-40B4-BE49-F238E27FC236}">
                <a16:creationId xmlns:a16="http://schemas.microsoft.com/office/drawing/2014/main" id="{A3A2983A-6D6C-F84A-B95A-99441BE0D64B}"/>
              </a:ext>
            </a:extLst>
          </p:cNvPr>
          <p:cNvSpPr/>
          <p:nvPr userDrawn="1"/>
        </p:nvSpPr>
        <p:spPr>
          <a:xfrm>
            <a:off x="1464787"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3</a:t>
            </a:r>
            <a:endParaRPr lang="en-DK" sz="2400" b="1">
              <a:solidFill>
                <a:schemeClr val="accent1"/>
              </a:solidFill>
            </a:endParaRPr>
          </a:p>
        </p:txBody>
      </p:sp>
      <p:sp>
        <p:nvSpPr>
          <p:cNvPr id="12" name="Text Placeholder 2">
            <a:extLst>
              <a:ext uri="{FF2B5EF4-FFF2-40B4-BE49-F238E27FC236}">
                <a16:creationId xmlns:a16="http://schemas.microsoft.com/office/drawing/2014/main" id="{C1DA409D-0B74-4048-A6C0-F7674705F8F1}"/>
              </a:ext>
            </a:extLst>
          </p:cNvPr>
          <p:cNvSpPr>
            <a:spLocks noGrp="1"/>
          </p:cNvSpPr>
          <p:nvPr>
            <p:ph type="body" sz="quarter" idx="28" hasCustomPrompt="1"/>
          </p:nvPr>
        </p:nvSpPr>
        <p:spPr>
          <a:xfrm>
            <a:off x="2419667"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Headline</a:t>
            </a:r>
          </a:p>
        </p:txBody>
      </p:sp>
      <p:sp>
        <p:nvSpPr>
          <p:cNvPr id="13" name="Text Placeholder 2">
            <a:extLst>
              <a:ext uri="{FF2B5EF4-FFF2-40B4-BE49-F238E27FC236}">
                <a16:creationId xmlns:a16="http://schemas.microsoft.com/office/drawing/2014/main" id="{4B88FADE-C5DC-2640-B6B1-281429EE3C14}"/>
              </a:ext>
            </a:extLst>
          </p:cNvPr>
          <p:cNvSpPr>
            <a:spLocks noGrp="1"/>
          </p:cNvSpPr>
          <p:nvPr>
            <p:ph type="body" sz="quarter" idx="29" hasCustomPrompt="1"/>
          </p:nvPr>
        </p:nvSpPr>
        <p:spPr>
          <a:xfrm>
            <a:off x="2419666" y="5188918"/>
            <a:ext cx="2802414"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14" name="Text Placeholder 2">
            <a:extLst>
              <a:ext uri="{FF2B5EF4-FFF2-40B4-BE49-F238E27FC236}">
                <a16:creationId xmlns:a16="http://schemas.microsoft.com/office/drawing/2014/main" id="{C21F3697-8BC5-4C41-ADF5-9DD02CA90D57}"/>
              </a:ext>
            </a:extLst>
          </p:cNvPr>
          <p:cNvSpPr>
            <a:spLocks noGrp="1"/>
          </p:cNvSpPr>
          <p:nvPr>
            <p:ph type="body" sz="quarter" idx="30" hasCustomPrompt="1"/>
          </p:nvPr>
        </p:nvSpPr>
        <p:spPr>
          <a:xfrm>
            <a:off x="7589519"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Headline </a:t>
            </a:r>
          </a:p>
        </p:txBody>
      </p:sp>
      <p:sp>
        <p:nvSpPr>
          <p:cNvPr id="15" name="Text Placeholder 2">
            <a:extLst>
              <a:ext uri="{FF2B5EF4-FFF2-40B4-BE49-F238E27FC236}">
                <a16:creationId xmlns:a16="http://schemas.microsoft.com/office/drawing/2014/main" id="{0CD8DEA7-6D30-4141-AE90-B088923032B2}"/>
              </a:ext>
            </a:extLst>
          </p:cNvPr>
          <p:cNvSpPr>
            <a:spLocks noGrp="1"/>
          </p:cNvSpPr>
          <p:nvPr>
            <p:ph type="body" sz="quarter" idx="31" hasCustomPrompt="1"/>
          </p:nvPr>
        </p:nvSpPr>
        <p:spPr>
          <a:xfrm>
            <a:off x="7589518" y="3403778"/>
            <a:ext cx="2802414"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16" name="Text Placeholder 2">
            <a:extLst>
              <a:ext uri="{FF2B5EF4-FFF2-40B4-BE49-F238E27FC236}">
                <a16:creationId xmlns:a16="http://schemas.microsoft.com/office/drawing/2014/main" id="{B6DF8E61-8A58-3745-B33A-1B6CBEDC75FC}"/>
              </a:ext>
            </a:extLst>
          </p:cNvPr>
          <p:cNvSpPr>
            <a:spLocks noGrp="1"/>
          </p:cNvSpPr>
          <p:nvPr>
            <p:ph type="body" sz="quarter" idx="32" hasCustomPrompt="1"/>
          </p:nvPr>
        </p:nvSpPr>
        <p:spPr>
          <a:xfrm>
            <a:off x="7589519"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Headline</a:t>
            </a:r>
          </a:p>
        </p:txBody>
      </p:sp>
      <p:sp>
        <p:nvSpPr>
          <p:cNvPr id="17" name="Text Placeholder 2">
            <a:extLst>
              <a:ext uri="{FF2B5EF4-FFF2-40B4-BE49-F238E27FC236}">
                <a16:creationId xmlns:a16="http://schemas.microsoft.com/office/drawing/2014/main" id="{29F50FA0-9730-564F-BDBF-3A82E823D965}"/>
              </a:ext>
            </a:extLst>
          </p:cNvPr>
          <p:cNvSpPr>
            <a:spLocks noGrp="1"/>
          </p:cNvSpPr>
          <p:nvPr>
            <p:ph type="body" sz="quarter" idx="33" hasCustomPrompt="1"/>
          </p:nvPr>
        </p:nvSpPr>
        <p:spPr>
          <a:xfrm>
            <a:off x="7589518" y="5188918"/>
            <a:ext cx="2802414" cy="372708"/>
          </a:xfrm>
          <a:prstGeom prst="rect">
            <a:avLst/>
          </a:prstGeom>
        </p:spPr>
        <p:txBody>
          <a:bodyPr/>
          <a:lstStyle>
            <a:lvl1pPr marL="0" indent="0">
              <a:buNone/>
              <a:defRPr sz="2000">
                <a:solidFill>
                  <a:srgbClr val="2B2A2A"/>
                </a:solidFill>
              </a:defRPr>
            </a:lvl1pPr>
          </a:lstStyle>
          <a:p>
            <a:pPr lvl="0"/>
            <a:r>
              <a:rPr lang="en-GB" dirty="0"/>
              <a:t>Click to edit body text </a:t>
            </a:r>
          </a:p>
        </p:txBody>
      </p:sp>
      <p:sp>
        <p:nvSpPr>
          <p:cNvPr id="18" name="Oval 17">
            <a:extLst>
              <a:ext uri="{FF2B5EF4-FFF2-40B4-BE49-F238E27FC236}">
                <a16:creationId xmlns:a16="http://schemas.microsoft.com/office/drawing/2014/main" id="{2B8701B7-9278-294B-AB97-34249F2517F9}"/>
              </a:ext>
            </a:extLst>
          </p:cNvPr>
          <p:cNvSpPr/>
          <p:nvPr userDrawn="1"/>
        </p:nvSpPr>
        <p:spPr>
          <a:xfrm>
            <a:off x="6604159"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solidFill>
                  <a:schemeClr val="accent1"/>
                </a:solidFill>
              </a:rPr>
              <a:t>4</a:t>
            </a:r>
            <a:endParaRPr lang="en-DK" sz="2400" b="1">
              <a:solidFill>
                <a:schemeClr val="accent1"/>
              </a:solidFill>
            </a:endParaRPr>
          </a:p>
        </p:txBody>
      </p:sp>
      <p:sp>
        <p:nvSpPr>
          <p:cNvPr id="23" name="Title 1">
            <a:extLst>
              <a:ext uri="{FF2B5EF4-FFF2-40B4-BE49-F238E27FC236}">
                <a16:creationId xmlns:a16="http://schemas.microsoft.com/office/drawing/2014/main" id="{467291A4-1A56-3241-B977-F7B7420AE588}"/>
              </a:ext>
            </a:extLst>
          </p:cNvPr>
          <p:cNvSpPr>
            <a:spLocks noGrp="1"/>
          </p:cNvSpPr>
          <p:nvPr>
            <p:ph type="title" hasCustomPrompt="1"/>
          </p:nvPr>
        </p:nvSpPr>
        <p:spPr>
          <a:xfrm>
            <a:off x="838200" y="780945"/>
            <a:ext cx="10515600" cy="851941"/>
          </a:xfrm>
        </p:spPr>
        <p:txBody>
          <a:bodyPr/>
          <a:lstStyle>
            <a:lvl1pPr>
              <a:defRPr>
                <a:solidFill>
                  <a:schemeClr val="bg1"/>
                </a:solidFill>
              </a:defRPr>
            </a:lvl1pPr>
          </a:lstStyle>
          <a:p>
            <a:r>
              <a:rPr lang="en-GB" dirty="0"/>
              <a:t>Click to edit headline</a:t>
            </a:r>
            <a:endParaRPr lang="en-DK" dirty="0"/>
          </a:p>
        </p:txBody>
      </p:sp>
    </p:spTree>
    <p:extLst>
      <p:ext uri="{BB962C8B-B14F-4D97-AF65-F5344CB8AC3E}">
        <p14:creationId xmlns:p14="http://schemas.microsoft.com/office/powerpoint/2010/main" val="1540272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obile image and caption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itle 1">
            <a:extLst>
              <a:ext uri="{FF2B5EF4-FFF2-40B4-BE49-F238E27FC236}">
                <a16:creationId xmlns:a16="http://schemas.microsoft.com/office/drawing/2014/main" id="{782184B4-682C-6C40-9572-41EA4A49748A}"/>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dirty="0"/>
              <a:t>Click to edit event headline</a:t>
            </a:r>
            <a:endParaRPr lang="en-DK" dirty="0"/>
          </a:p>
        </p:txBody>
      </p:sp>
      <p:sp>
        <p:nvSpPr>
          <p:cNvPr id="12" name="Text Placeholder 3">
            <a:extLst>
              <a:ext uri="{FF2B5EF4-FFF2-40B4-BE49-F238E27FC236}">
                <a16:creationId xmlns:a16="http://schemas.microsoft.com/office/drawing/2014/main" id="{2BF9FFF5-EB17-254F-8426-D5D881494BE7}"/>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pic>
        <p:nvPicPr>
          <p:cNvPr id="6" name="Picture 5">
            <a:extLst>
              <a:ext uri="{FF2B5EF4-FFF2-40B4-BE49-F238E27FC236}">
                <a16:creationId xmlns:a16="http://schemas.microsoft.com/office/drawing/2014/main" id="{23B81DF1-71B1-3F4C-8F65-3E15074457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19745" y="786966"/>
            <a:ext cx="3310086" cy="5642192"/>
          </a:xfrm>
          <a:prstGeom prst="rect">
            <a:avLst/>
          </a:prstGeom>
        </p:spPr>
      </p:pic>
      <p:sp>
        <p:nvSpPr>
          <p:cNvPr id="4" name="Picture Placeholder 3">
            <a:extLst>
              <a:ext uri="{FF2B5EF4-FFF2-40B4-BE49-F238E27FC236}">
                <a16:creationId xmlns:a16="http://schemas.microsoft.com/office/drawing/2014/main" id="{6AFD22EF-68BD-B64A-87D6-39FA24E1A39F}"/>
              </a:ext>
            </a:extLst>
          </p:cNvPr>
          <p:cNvSpPr>
            <a:spLocks noGrp="1"/>
          </p:cNvSpPr>
          <p:nvPr>
            <p:ph type="pic" sz="quarter" idx="22"/>
          </p:nvPr>
        </p:nvSpPr>
        <p:spPr>
          <a:xfrm>
            <a:off x="2652525" y="1160394"/>
            <a:ext cx="2272827" cy="4846149"/>
          </a:xfrm>
          <a:custGeom>
            <a:avLst/>
            <a:gdLst>
              <a:gd name="connsiteX0" fmla="*/ 0 w 2262753"/>
              <a:gd name="connsiteY0" fmla="*/ 377126 h 4810991"/>
              <a:gd name="connsiteX1" fmla="*/ 377126 w 2262753"/>
              <a:gd name="connsiteY1" fmla="*/ 0 h 4810991"/>
              <a:gd name="connsiteX2" fmla="*/ 1885628 w 2262753"/>
              <a:gd name="connsiteY2" fmla="*/ 0 h 4810991"/>
              <a:gd name="connsiteX3" fmla="*/ 2262754 w 2262753"/>
              <a:gd name="connsiteY3" fmla="*/ 377126 h 4810991"/>
              <a:gd name="connsiteX4" fmla="*/ 2262753 w 2262753"/>
              <a:gd name="connsiteY4" fmla="*/ 4433866 h 4810991"/>
              <a:gd name="connsiteX5" fmla="*/ 1885627 w 2262753"/>
              <a:gd name="connsiteY5" fmla="*/ 4810992 h 4810991"/>
              <a:gd name="connsiteX6" fmla="*/ 377126 w 2262753"/>
              <a:gd name="connsiteY6" fmla="*/ 4810991 h 4810991"/>
              <a:gd name="connsiteX7" fmla="*/ 0 w 2262753"/>
              <a:gd name="connsiteY7" fmla="*/ 4433865 h 4810991"/>
              <a:gd name="connsiteX8" fmla="*/ 0 w 2262753"/>
              <a:gd name="connsiteY8" fmla="*/ 377126 h 4810991"/>
              <a:gd name="connsiteX0" fmla="*/ 0 w 2262754"/>
              <a:gd name="connsiteY0" fmla="*/ 377126 h 4810992"/>
              <a:gd name="connsiteX1" fmla="*/ 285686 w 2262754"/>
              <a:gd name="connsiteY1" fmla="*/ 0 h 4810992"/>
              <a:gd name="connsiteX2" fmla="*/ 1885628 w 2262754"/>
              <a:gd name="connsiteY2" fmla="*/ 0 h 4810992"/>
              <a:gd name="connsiteX3" fmla="*/ 2262754 w 2262754"/>
              <a:gd name="connsiteY3" fmla="*/ 377126 h 4810992"/>
              <a:gd name="connsiteX4" fmla="*/ 2262753 w 2262754"/>
              <a:gd name="connsiteY4" fmla="*/ 4433866 h 4810992"/>
              <a:gd name="connsiteX5" fmla="*/ 1885627 w 2262754"/>
              <a:gd name="connsiteY5" fmla="*/ 4810992 h 4810992"/>
              <a:gd name="connsiteX6" fmla="*/ 377126 w 2262754"/>
              <a:gd name="connsiteY6" fmla="*/ 4810991 h 4810992"/>
              <a:gd name="connsiteX7" fmla="*/ 0 w 2262754"/>
              <a:gd name="connsiteY7" fmla="*/ 4433865 h 4810992"/>
              <a:gd name="connsiteX8" fmla="*/ 0 w 2262754"/>
              <a:gd name="connsiteY8" fmla="*/ 377126 h 4810992"/>
              <a:gd name="connsiteX0" fmla="*/ 0 w 2262754"/>
              <a:gd name="connsiteY0" fmla="*/ 377588 h 4811454"/>
              <a:gd name="connsiteX1" fmla="*/ 285686 w 2262754"/>
              <a:gd name="connsiteY1" fmla="*/ 462 h 4811454"/>
              <a:gd name="connsiteX2" fmla="*/ 908092 w 2262754"/>
              <a:gd name="connsiteY2" fmla="*/ 0 h 4811454"/>
              <a:gd name="connsiteX3" fmla="*/ 1885628 w 2262754"/>
              <a:gd name="connsiteY3" fmla="*/ 462 h 4811454"/>
              <a:gd name="connsiteX4" fmla="*/ 2262754 w 2262754"/>
              <a:gd name="connsiteY4" fmla="*/ 377588 h 4811454"/>
              <a:gd name="connsiteX5" fmla="*/ 2262753 w 2262754"/>
              <a:gd name="connsiteY5" fmla="*/ 4434328 h 4811454"/>
              <a:gd name="connsiteX6" fmla="*/ 1885627 w 2262754"/>
              <a:gd name="connsiteY6" fmla="*/ 4811454 h 4811454"/>
              <a:gd name="connsiteX7" fmla="*/ 377126 w 2262754"/>
              <a:gd name="connsiteY7" fmla="*/ 4811453 h 4811454"/>
              <a:gd name="connsiteX8" fmla="*/ 0 w 2262754"/>
              <a:gd name="connsiteY8" fmla="*/ 4434327 h 4811454"/>
              <a:gd name="connsiteX9" fmla="*/ 0 w 2262754"/>
              <a:gd name="connsiteY9" fmla="*/ 377588 h 4811454"/>
              <a:gd name="connsiteX0" fmla="*/ 0 w 2262754"/>
              <a:gd name="connsiteY0" fmla="*/ 382668 h 4816534"/>
              <a:gd name="connsiteX1" fmla="*/ 285686 w 2262754"/>
              <a:gd name="connsiteY1" fmla="*/ 5542 h 4816534"/>
              <a:gd name="connsiteX2" fmla="*/ 506772 w 2262754"/>
              <a:gd name="connsiteY2" fmla="*/ 0 h 4816534"/>
              <a:gd name="connsiteX3" fmla="*/ 1885628 w 2262754"/>
              <a:gd name="connsiteY3" fmla="*/ 5542 h 4816534"/>
              <a:gd name="connsiteX4" fmla="*/ 2262754 w 2262754"/>
              <a:gd name="connsiteY4" fmla="*/ 382668 h 4816534"/>
              <a:gd name="connsiteX5" fmla="*/ 2262753 w 2262754"/>
              <a:gd name="connsiteY5" fmla="*/ 4439408 h 4816534"/>
              <a:gd name="connsiteX6" fmla="*/ 1885627 w 2262754"/>
              <a:gd name="connsiteY6" fmla="*/ 4816534 h 4816534"/>
              <a:gd name="connsiteX7" fmla="*/ 377126 w 2262754"/>
              <a:gd name="connsiteY7" fmla="*/ 4816533 h 4816534"/>
              <a:gd name="connsiteX8" fmla="*/ 0 w 2262754"/>
              <a:gd name="connsiteY8" fmla="*/ 4439407 h 4816534"/>
              <a:gd name="connsiteX9" fmla="*/ 0 w 2262754"/>
              <a:gd name="connsiteY9"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1167172 w 2262754"/>
              <a:gd name="connsiteY3" fmla="*/ 508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532172 w 2262754"/>
              <a:gd name="connsiteY3" fmla="*/ 16764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77126 h 4810992"/>
              <a:gd name="connsiteX1" fmla="*/ 285686 w 2262754"/>
              <a:gd name="connsiteY1" fmla="*/ 0 h 4810992"/>
              <a:gd name="connsiteX2" fmla="*/ 528997 w 2262754"/>
              <a:gd name="connsiteY2" fmla="*/ 808 h 4810992"/>
              <a:gd name="connsiteX3" fmla="*/ 532172 w 2262754"/>
              <a:gd name="connsiteY3" fmla="*/ 16209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304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390492 h 4824358"/>
              <a:gd name="connsiteX1" fmla="*/ 285686 w 2262754"/>
              <a:gd name="connsiteY1" fmla="*/ 13366 h 4824358"/>
              <a:gd name="connsiteX2" fmla="*/ 528997 w 2262754"/>
              <a:gd name="connsiteY2" fmla="*/ 14174 h 4824358"/>
              <a:gd name="connsiteX3" fmla="*/ 551222 w 2262754"/>
              <a:gd name="connsiteY3" fmla="*/ 159589 h 4824358"/>
              <a:gd name="connsiteX4" fmla="*/ 1709462 w 2262754"/>
              <a:gd name="connsiteY4" fmla="*/ 132284 h 4824358"/>
              <a:gd name="connsiteX5" fmla="*/ 1885628 w 2262754"/>
              <a:gd name="connsiteY5" fmla="*/ 13366 h 4824358"/>
              <a:gd name="connsiteX6" fmla="*/ 2262754 w 2262754"/>
              <a:gd name="connsiteY6" fmla="*/ 390492 h 4824358"/>
              <a:gd name="connsiteX7" fmla="*/ 2262753 w 2262754"/>
              <a:gd name="connsiteY7" fmla="*/ 4447232 h 4824358"/>
              <a:gd name="connsiteX8" fmla="*/ 1885627 w 2262754"/>
              <a:gd name="connsiteY8" fmla="*/ 4824358 h 4824358"/>
              <a:gd name="connsiteX9" fmla="*/ 377126 w 2262754"/>
              <a:gd name="connsiteY9" fmla="*/ 4824357 h 4824358"/>
              <a:gd name="connsiteX10" fmla="*/ 0 w 2262754"/>
              <a:gd name="connsiteY10" fmla="*/ 4447231 h 4824358"/>
              <a:gd name="connsiteX11" fmla="*/ 0 w 2262754"/>
              <a:gd name="connsiteY11" fmla="*/ 390492 h 4824358"/>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731687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645962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409034 h 4842900"/>
              <a:gd name="connsiteX1" fmla="*/ 285686 w 2262754"/>
              <a:gd name="connsiteY1" fmla="*/ 31908 h 4842900"/>
              <a:gd name="connsiteX2" fmla="*/ 528997 w 2262754"/>
              <a:gd name="connsiteY2" fmla="*/ 32716 h 4842900"/>
              <a:gd name="connsiteX3" fmla="*/ 551222 w 2262754"/>
              <a:gd name="connsiteY3" fmla="*/ 1781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80340"/>
              <a:gd name="connsiteY0" fmla="*/ 463905 h 4897771"/>
              <a:gd name="connsiteX1" fmla="*/ 285686 w 2280340"/>
              <a:gd name="connsiteY1" fmla="*/ 86779 h 4897771"/>
              <a:gd name="connsiteX2" fmla="*/ 528997 w 2280340"/>
              <a:gd name="connsiteY2" fmla="*/ 87587 h 4897771"/>
              <a:gd name="connsiteX3" fmla="*/ 582972 w 2280340"/>
              <a:gd name="connsiteY3" fmla="*/ 248877 h 4897771"/>
              <a:gd name="connsiteX4" fmla="*/ 1645962 w 2280340"/>
              <a:gd name="connsiteY4" fmla="*/ 253322 h 4897771"/>
              <a:gd name="connsiteX5" fmla="*/ 1734862 w 2280340"/>
              <a:gd name="connsiteY5" fmla="*/ 88223 h 4897771"/>
              <a:gd name="connsiteX6" fmla="*/ 2025328 w 2280340"/>
              <a:gd name="connsiteY6" fmla="*/ 89954 h 4897771"/>
              <a:gd name="connsiteX7" fmla="*/ 2262754 w 2280340"/>
              <a:gd name="connsiteY7" fmla="*/ 463905 h 4897771"/>
              <a:gd name="connsiteX8" fmla="*/ 2262753 w 2280340"/>
              <a:gd name="connsiteY8" fmla="*/ 4520645 h 4897771"/>
              <a:gd name="connsiteX9" fmla="*/ 1885627 w 2280340"/>
              <a:gd name="connsiteY9" fmla="*/ 4897771 h 4897771"/>
              <a:gd name="connsiteX10" fmla="*/ 377126 w 2280340"/>
              <a:gd name="connsiteY10" fmla="*/ 4897770 h 4897771"/>
              <a:gd name="connsiteX11" fmla="*/ 0 w 2280340"/>
              <a:gd name="connsiteY11" fmla="*/ 4520644 h 4897771"/>
              <a:gd name="connsiteX12" fmla="*/ 0 w 2280340"/>
              <a:gd name="connsiteY12" fmla="*/ 463905 h 4897771"/>
              <a:gd name="connsiteX0" fmla="*/ 0 w 2280340"/>
              <a:gd name="connsiteY0" fmla="*/ 465104 h 4898970"/>
              <a:gd name="connsiteX1" fmla="*/ 285686 w 2280340"/>
              <a:gd name="connsiteY1" fmla="*/ 87978 h 4898970"/>
              <a:gd name="connsiteX2" fmla="*/ 528997 w 2280340"/>
              <a:gd name="connsiteY2" fmla="*/ 88786 h 4898970"/>
              <a:gd name="connsiteX3" fmla="*/ 582972 w 2280340"/>
              <a:gd name="connsiteY3" fmla="*/ 250076 h 4898970"/>
              <a:gd name="connsiteX4" fmla="*/ 1645962 w 2280340"/>
              <a:gd name="connsiteY4" fmla="*/ 254521 h 4898970"/>
              <a:gd name="connsiteX5" fmla="*/ 1734862 w 2280340"/>
              <a:gd name="connsiteY5" fmla="*/ 89422 h 4898970"/>
              <a:gd name="connsiteX6" fmla="*/ 2025328 w 2280340"/>
              <a:gd name="connsiteY6" fmla="*/ 91153 h 4898970"/>
              <a:gd name="connsiteX7" fmla="*/ 2262754 w 2280340"/>
              <a:gd name="connsiteY7" fmla="*/ 465104 h 4898970"/>
              <a:gd name="connsiteX8" fmla="*/ 2262753 w 2280340"/>
              <a:gd name="connsiteY8" fmla="*/ 4521844 h 4898970"/>
              <a:gd name="connsiteX9" fmla="*/ 1885627 w 2280340"/>
              <a:gd name="connsiteY9" fmla="*/ 4898970 h 4898970"/>
              <a:gd name="connsiteX10" fmla="*/ 377126 w 2280340"/>
              <a:gd name="connsiteY10" fmla="*/ 4898969 h 4898970"/>
              <a:gd name="connsiteX11" fmla="*/ 0 w 2280340"/>
              <a:gd name="connsiteY11" fmla="*/ 4521843 h 4898970"/>
              <a:gd name="connsiteX12" fmla="*/ 0 w 2280340"/>
              <a:gd name="connsiteY12" fmla="*/ 465104 h 4898970"/>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71282"/>
              <a:gd name="connsiteY0" fmla="*/ 491386 h 4925252"/>
              <a:gd name="connsiteX1" fmla="*/ 285686 w 2271282"/>
              <a:gd name="connsiteY1" fmla="*/ 114260 h 4925252"/>
              <a:gd name="connsiteX2" fmla="*/ 528997 w 2271282"/>
              <a:gd name="connsiteY2" fmla="*/ 115068 h 4925252"/>
              <a:gd name="connsiteX3" fmla="*/ 582972 w 2271282"/>
              <a:gd name="connsiteY3" fmla="*/ 276358 h 4925252"/>
              <a:gd name="connsiteX4" fmla="*/ 1645962 w 2271282"/>
              <a:gd name="connsiteY4" fmla="*/ 280803 h 4925252"/>
              <a:gd name="connsiteX5" fmla="*/ 1734862 w 2271282"/>
              <a:gd name="connsiteY5" fmla="*/ 115704 h 4925252"/>
              <a:gd name="connsiteX6" fmla="*/ 2025328 w 2271282"/>
              <a:gd name="connsiteY6" fmla="*/ 117435 h 4925252"/>
              <a:gd name="connsiteX7" fmla="*/ 2147612 w 2271282"/>
              <a:gd name="connsiteY7" fmla="*/ 29980 h 4925252"/>
              <a:gd name="connsiteX8" fmla="*/ 2262754 w 2271282"/>
              <a:gd name="connsiteY8" fmla="*/ 491386 h 4925252"/>
              <a:gd name="connsiteX9" fmla="*/ 2262753 w 2271282"/>
              <a:gd name="connsiteY9" fmla="*/ 4548126 h 4925252"/>
              <a:gd name="connsiteX10" fmla="*/ 1885627 w 2271282"/>
              <a:gd name="connsiteY10" fmla="*/ 4925252 h 4925252"/>
              <a:gd name="connsiteX11" fmla="*/ 377126 w 2271282"/>
              <a:gd name="connsiteY11" fmla="*/ 4925251 h 4925252"/>
              <a:gd name="connsiteX12" fmla="*/ 0 w 2271282"/>
              <a:gd name="connsiteY12" fmla="*/ 4548125 h 4925252"/>
              <a:gd name="connsiteX13" fmla="*/ 0 w 2271282"/>
              <a:gd name="connsiteY13" fmla="*/ 491386 h 4925252"/>
              <a:gd name="connsiteX0" fmla="*/ 0 w 2268375"/>
              <a:gd name="connsiteY0" fmla="*/ 380123 h 4813989"/>
              <a:gd name="connsiteX1" fmla="*/ 285686 w 2268375"/>
              <a:gd name="connsiteY1" fmla="*/ 2997 h 4813989"/>
              <a:gd name="connsiteX2" fmla="*/ 528997 w 2268375"/>
              <a:gd name="connsiteY2" fmla="*/ 3805 h 4813989"/>
              <a:gd name="connsiteX3" fmla="*/ 582972 w 2268375"/>
              <a:gd name="connsiteY3" fmla="*/ 165095 h 4813989"/>
              <a:gd name="connsiteX4" fmla="*/ 1645962 w 2268375"/>
              <a:gd name="connsiteY4" fmla="*/ 169540 h 4813989"/>
              <a:gd name="connsiteX5" fmla="*/ 1734862 w 2268375"/>
              <a:gd name="connsiteY5" fmla="*/ 4441 h 4813989"/>
              <a:gd name="connsiteX6" fmla="*/ 2025328 w 2268375"/>
              <a:gd name="connsiteY6" fmla="*/ 6172 h 4813989"/>
              <a:gd name="connsiteX7" fmla="*/ 2246037 w 2268375"/>
              <a:gd name="connsiteY7" fmla="*/ 150492 h 4813989"/>
              <a:gd name="connsiteX8" fmla="*/ 2262754 w 2268375"/>
              <a:gd name="connsiteY8" fmla="*/ 380123 h 4813989"/>
              <a:gd name="connsiteX9" fmla="*/ 2262753 w 2268375"/>
              <a:gd name="connsiteY9" fmla="*/ 4436863 h 4813989"/>
              <a:gd name="connsiteX10" fmla="*/ 1885627 w 2268375"/>
              <a:gd name="connsiteY10" fmla="*/ 4813989 h 4813989"/>
              <a:gd name="connsiteX11" fmla="*/ 377126 w 2268375"/>
              <a:gd name="connsiteY11" fmla="*/ 4813988 h 4813989"/>
              <a:gd name="connsiteX12" fmla="*/ 0 w 2268375"/>
              <a:gd name="connsiteY12" fmla="*/ 4436862 h 4813989"/>
              <a:gd name="connsiteX13" fmla="*/ 0 w 2268375"/>
              <a:gd name="connsiteY13" fmla="*/ 380123 h 4813989"/>
              <a:gd name="connsiteX0" fmla="*/ 0 w 2269454"/>
              <a:gd name="connsiteY0" fmla="*/ 380123 h 4813989"/>
              <a:gd name="connsiteX1" fmla="*/ 285686 w 2269454"/>
              <a:gd name="connsiteY1" fmla="*/ 2997 h 4813989"/>
              <a:gd name="connsiteX2" fmla="*/ 528997 w 2269454"/>
              <a:gd name="connsiteY2" fmla="*/ 3805 h 4813989"/>
              <a:gd name="connsiteX3" fmla="*/ 582972 w 2269454"/>
              <a:gd name="connsiteY3" fmla="*/ 165095 h 4813989"/>
              <a:gd name="connsiteX4" fmla="*/ 1645962 w 2269454"/>
              <a:gd name="connsiteY4" fmla="*/ 169540 h 4813989"/>
              <a:gd name="connsiteX5" fmla="*/ 1734862 w 2269454"/>
              <a:gd name="connsiteY5" fmla="*/ 4441 h 4813989"/>
              <a:gd name="connsiteX6" fmla="*/ 2025328 w 2269454"/>
              <a:gd name="connsiteY6" fmla="*/ 6172 h 4813989"/>
              <a:gd name="connsiteX7" fmla="*/ 2246037 w 2269454"/>
              <a:gd name="connsiteY7" fmla="*/ 150492 h 4813989"/>
              <a:gd name="connsiteX8" fmla="*/ 2262754 w 2269454"/>
              <a:gd name="connsiteY8" fmla="*/ 380123 h 4813989"/>
              <a:gd name="connsiteX9" fmla="*/ 2262753 w 2269454"/>
              <a:gd name="connsiteY9" fmla="*/ 4436863 h 4813989"/>
              <a:gd name="connsiteX10" fmla="*/ 1885627 w 2269454"/>
              <a:gd name="connsiteY10" fmla="*/ 4813989 h 4813989"/>
              <a:gd name="connsiteX11" fmla="*/ 377126 w 2269454"/>
              <a:gd name="connsiteY11" fmla="*/ 4813988 h 4813989"/>
              <a:gd name="connsiteX12" fmla="*/ 0 w 2269454"/>
              <a:gd name="connsiteY12" fmla="*/ 4436862 h 4813989"/>
              <a:gd name="connsiteX13" fmla="*/ 0 w 2269454"/>
              <a:gd name="connsiteY13" fmla="*/ 380123 h 4813989"/>
              <a:gd name="connsiteX0" fmla="*/ 0 w 2267284"/>
              <a:gd name="connsiteY0" fmla="*/ 392755 h 4826621"/>
              <a:gd name="connsiteX1" fmla="*/ 285686 w 2267284"/>
              <a:gd name="connsiteY1" fmla="*/ 15629 h 4826621"/>
              <a:gd name="connsiteX2" fmla="*/ 528997 w 2267284"/>
              <a:gd name="connsiteY2" fmla="*/ 16437 h 4826621"/>
              <a:gd name="connsiteX3" fmla="*/ 582972 w 2267284"/>
              <a:gd name="connsiteY3" fmla="*/ 177727 h 4826621"/>
              <a:gd name="connsiteX4" fmla="*/ 1645962 w 2267284"/>
              <a:gd name="connsiteY4" fmla="*/ 182172 h 4826621"/>
              <a:gd name="connsiteX5" fmla="*/ 1734862 w 2267284"/>
              <a:gd name="connsiteY5" fmla="*/ 17073 h 4826621"/>
              <a:gd name="connsiteX6" fmla="*/ 2025328 w 2267284"/>
              <a:gd name="connsiteY6" fmla="*/ 18804 h 4826621"/>
              <a:gd name="connsiteX7" fmla="*/ 2201587 w 2267284"/>
              <a:gd name="connsiteY7" fmla="*/ 115499 h 4826621"/>
              <a:gd name="connsiteX8" fmla="*/ 2262754 w 2267284"/>
              <a:gd name="connsiteY8" fmla="*/ 392755 h 4826621"/>
              <a:gd name="connsiteX9" fmla="*/ 2262753 w 2267284"/>
              <a:gd name="connsiteY9" fmla="*/ 4449495 h 4826621"/>
              <a:gd name="connsiteX10" fmla="*/ 1885627 w 2267284"/>
              <a:gd name="connsiteY10" fmla="*/ 4826621 h 4826621"/>
              <a:gd name="connsiteX11" fmla="*/ 377126 w 2267284"/>
              <a:gd name="connsiteY11" fmla="*/ 4826620 h 4826621"/>
              <a:gd name="connsiteX12" fmla="*/ 0 w 2267284"/>
              <a:gd name="connsiteY12" fmla="*/ 4449494 h 4826621"/>
              <a:gd name="connsiteX13" fmla="*/ 0 w 2267284"/>
              <a:gd name="connsiteY13" fmla="*/ 392755 h 4826621"/>
              <a:gd name="connsiteX0" fmla="*/ 0 w 2272991"/>
              <a:gd name="connsiteY0" fmla="*/ 380123 h 4813989"/>
              <a:gd name="connsiteX1" fmla="*/ 285686 w 2272991"/>
              <a:gd name="connsiteY1" fmla="*/ 2997 h 4813989"/>
              <a:gd name="connsiteX2" fmla="*/ 528997 w 2272991"/>
              <a:gd name="connsiteY2" fmla="*/ 3805 h 4813989"/>
              <a:gd name="connsiteX3" fmla="*/ 582972 w 2272991"/>
              <a:gd name="connsiteY3" fmla="*/ 165095 h 4813989"/>
              <a:gd name="connsiteX4" fmla="*/ 1645962 w 2272991"/>
              <a:gd name="connsiteY4" fmla="*/ 169540 h 4813989"/>
              <a:gd name="connsiteX5" fmla="*/ 1734862 w 2272991"/>
              <a:gd name="connsiteY5" fmla="*/ 4441 h 4813989"/>
              <a:gd name="connsiteX6" fmla="*/ 2025328 w 2272991"/>
              <a:gd name="connsiteY6" fmla="*/ 6172 h 4813989"/>
              <a:gd name="connsiteX7" fmla="*/ 2201587 w 2272991"/>
              <a:gd name="connsiteY7" fmla="*/ 102867 h 4813989"/>
              <a:gd name="connsiteX8" fmla="*/ 2262754 w 2272991"/>
              <a:gd name="connsiteY8" fmla="*/ 380123 h 4813989"/>
              <a:gd name="connsiteX9" fmla="*/ 2262753 w 2272991"/>
              <a:gd name="connsiteY9" fmla="*/ 4436863 h 4813989"/>
              <a:gd name="connsiteX10" fmla="*/ 1885627 w 2272991"/>
              <a:gd name="connsiteY10" fmla="*/ 4813989 h 4813989"/>
              <a:gd name="connsiteX11" fmla="*/ 377126 w 2272991"/>
              <a:gd name="connsiteY11" fmla="*/ 4813988 h 4813989"/>
              <a:gd name="connsiteX12" fmla="*/ 0 w 2272991"/>
              <a:gd name="connsiteY12" fmla="*/ 4436862 h 4813989"/>
              <a:gd name="connsiteX13" fmla="*/ 0 w 2272991"/>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62754"/>
              <a:gd name="connsiteY0" fmla="*/ 437618 h 4874659"/>
              <a:gd name="connsiteX1" fmla="*/ 285686 w 2262754"/>
              <a:gd name="connsiteY1" fmla="*/ 63667 h 4874659"/>
              <a:gd name="connsiteX2" fmla="*/ 528997 w 2262754"/>
              <a:gd name="connsiteY2" fmla="*/ 64475 h 4874659"/>
              <a:gd name="connsiteX3" fmla="*/ 582972 w 2262754"/>
              <a:gd name="connsiteY3" fmla="*/ 225765 h 4874659"/>
              <a:gd name="connsiteX4" fmla="*/ 1645962 w 2262754"/>
              <a:gd name="connsiteY4" fmla="*/ 230210 h 4874659"/>
              <a:gd name="connsiteX5" fmla="*/ 1734862 w 2262754"/>
              <a:gd name="connsiteY5" fmla="*/ 65111 h 4874659"/>
              <a:gd name="connsiteX6" fmla="*/ 2025328 w 2262754"/>
              <a:gd name="connsiteY6" fmla="*/ 66842 h 4874659"/>
              <a:gd name="connsiteX7" fmla="*/ 2262754 w 2262754"/>
              <a:gd name="connsiteY7" fmla="*/ 440793 h 4874659"/>
              <a:gd name="connsiteX8" fmla="*/ 2262753 w 2262754"/>
              <a:gd name="connsiteY8" fmla="*/ 4497533 h 4874659"/>
              <a:gd name="connsiteX9" fmla="*/ 1885627 w 2262754"/>
              <a:gd name="connsiteY9" fmla="*/ 4874659 h 4874659"/>
              <a:gd name="connsiteX10" fmla="*/ 377126 w 2262754"/>
              <a:gd name="connsiteY10" fmla="*/ 4874658 h 4874659"/>
              <a:gd name="connsiteX11" fmla="*/ 0 w 2262754"/>
              <a:gd name="connsiteY11" fmla="*/ 4497532 h 4874659"/>
              <a:gd name="connsiteX12" fmla="*/ 12700 w 2262754"/>
              <a:gd name="connsiteY12" fmla="*/ 437618 h 4874659"/>
              <a:gd name="connsiteX0" fmla="*/ 12700 w 2262754"/>
              <a:gd name="connsiteY0" fmla="*/ 448597 h 4885638"/>
              <a:gd name="connsiteX1" fmla="*/ 285686 w 2262754"/>
              <a:gd name="connsiteY1" fmla="*/ 74646 h 4885638"/>
              <a:gd name="connsiteX2" fmla="*/ 528997 w 2262754"/>
              <a:gd name="connsiteY2" fmla="*/ 75454 h 4885638"/>
              <a:gd name="connsiteX3" fmla="*/ 582972 w 2262754"/>
              <a:gd name="connsiteY3" fmla="*/ 236744 h 4885638"/>
              <a:gd name="connsiteX4" fmla="*/ 1645962 w 2262754"/>
              <a:gd name="connsiteY4" fmla="*/ 241189 h 4885638"/>
              <a:gd name="connsiteX5" fmla="*/ 1734862 w 2262754"/>
              <a:gd name="connsiteY5" fmla="*/ 76090 h 4885638"/>
              <a:gd name="connsiteX6" fmla="*/ 2262754 w 2262754"/>
              <a:gd name="connsiteY6" fmla="*/ 451772 h 4885638"/>
              <a:gd name="connsiteX7" fmla="*/ 2262753 w 2262754"/>
              <a:gd name="connsiteY7" fmla="*/ 4508512 h 4885638"/>
              <a:gd name="connsiteX8" fmla="*/ 1885627 w 2262754"/>
              <a:gd name="connsiteY8" fmla="*/ 4885638 h 4885638"/>
              <a:gd name="connsiteX9" fmla="*/ 377126 w 2262754"/>
              <a:gd name="connsiteY9" fmla="*/ 4885637 h 4885638"/>
              <a:gd name="connsiteX10" fmla="*/ 0 w 2262754"/>
              <a:gd name="connsiteY10" fmla="*/ 4508511 h 4885638"/>
              <a:gd name="connsiteX11" fmla="*/ 12700 w 2262754"/>
              <a:gd name="connsiteY11" fmla="*/ 448597 h 4885638"/>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65167"/>
              <a:gd name="connsiteY0" fmla="*/ 377926 h 4814967"/>
              <a:gd name="connsiteX1" fmla="*/ 285686 w 2265167"/>
              <a:gd name="connsiteY1" fmla="*/ 3975 h 4814967"/>
              <a:gd name="connsiteX2" fmla="*/ 528997 w 2265167"/>
              <a:gd name="connsiteY2" fmla="*/ 4783 h 4814967"/>
              <a:gd name="connsiteX3" fmla="*/ 582972 w 2265167"/>
              <a:gd name="connsiteY3" fmla="*/ 166073 h 4814967"/>
              <a:gd name="connsiteX4" fmla="*/ 1645962 w 2265167"/>
              <a:gd name="connsiteY4" fmla="*/ 170518 h 4814967"/>
              <a:gd name="connsiteX5" fmla="*/ 1734862 w 2265167"/>
              <a:gd name="connsiteY5" fmla="*/ 5419 h 4814967"/>
              <a:gd name="connsiteX6" fmla="*/ 2262754 w 2265167"/>
              <a:gd name="connsiteY6" fmla="*/ 381101 h 4814967"/>
              <a:gd name="connsiteX7" fmla="*/ 2262753 w 2265167"/>
              <a:gd name="connsiteY7" fmla="*/ 4437841 h 4814967"/>
              <a:gd name="connsiteX8" fmla="*/ 1885627 w 2265167"/>
              <a:gd name="connsiteY8" fmla="*/ 4814967 h 4814967"/>
              <a:gd name="connsiteX9" fmla="*/ 377126 w 2265167"/>
              <a:gd name="connsiteY9" fmla="*/ 4814966 h 4814967"/>
              <a:gd name="connsiteX10" fmla="*/ 0 w 2265167"/>
              <a:gd name="connsiteY10" fmla="*/ 4437840 h 4814967"/>
              <a:gd name="connsiteX11" fmla="*/ 12700 w 2265167"/>
              <a:gd name="connsiteY11" fmla="*/ 377926 h 4814967"/>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81160"/>
              <a:gd name="connsiteY0" fmla="*/ 418659 h 4855700"/>
              <a:gd name="connsiteX1" fmla="*/ 285686 w 2281160"/>
              <a:gd name="connsiteY1" fmla="*/ 44708 h 4855700"/>
              <a:gd name="connsiteX2" fmla="*/ 528997 w 2281160"/>
              <a:gd name="connsiteY2" fmla="*/ 45516 h 4855700"/>
              <a:gd name="connsiteX3" fmla="*/ 582972 w 2281160"/>
              <a:gd name="connsiteY3" fmla="*/ 206806 h 4855700"/>
              <a:gd name="connsiteX4" fmla="*/ 1645962 w 2281160"/>
              <a:gd name="connsiteY4" fmla="*/ 211251 h 4855700"/>
              <a:gd name="connsiteX5" fmla="*/ 1734862 w 2281160"/>
              <a:gd name="connsiteY5" fmla="*/ 46152 h 4855700"/>
              <a:gd name="connsiteX6" fmla="*/ 2014261 w 2281160"/>
              <a:gd name="connsiteY6" fmla="*/ 84253 h 4855700"/>
              <a:gd name="connsiteX7" fmla="*/ 2262754 w 2281160"/>
              <a:gd name="connsiteY7" fmla="*/ 421834 h 4855700"/>
              <a:gd name="connsiteX8" fmla="*/ 2262753 w 2281160"/>
              <a:gd name="connsiteY8" fmla="*/ 4478574 h 4855700"/>
              <a:gd name="connsiteX9" fmla="*/ 1885627 w 2281160"/>
              <a:gd name="connsiteY9" fmla="*/ 4855700 h 4855700"/>
              <a:gd name="connsiteX10" fmla="*/ 377126 w 2281160"/>
              <a:gd name="connsiteY10" fmla="*/ 4855699 h 4855700"/>
              <a:gd name="connsiteX11" fmla="*/ 0 w 2281160"/>
              <a:gd name="connsiteY11" fmla="*/ 4478573 h 4855700"/>
              <a:gd name="connsiteX12" fmla="*/ 12700 w 2281160"/>
              <a:gd name="connsiteY12" fmla="*/ 418659 h 4855700"/>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41435 h 4878476"/>
              <a:gd name="connsiteX1" fmla="*/ 285686 w 2279514"/>
              <a:gd name="connsiteY1" fmla="*/ 67484 h 4878476"/>
              <a:gd name="connsiteX2" fmla="*/ 528997 w 2279514"/>
              <a:gd name="connsiteY2" fmla="*/ 68292 h 4878476"/>
              <a:gd name="connsiteX3" fmla="*/ 582972 w 2279514"/>
              <a:gd name="connsiteY3" fmla="*/ 229582 h 4878476"/>
              <a:gd name="connsiteX4" fmla="*/ 1645962 w 2279514"/>
              <a:gd name="connsiteY4" fmla="*/ 234027 h 4878476"/>
              <a:gd name="connsiteX5" fmla="*/ 1734862 w 2279514"/>
              <a:gd name="connsiteY5" fmla="*/ 68928 h 4878476"/>
              <a:gd name="connsiteX6" fmla="*/ 2036486 w 2279514"/>
              <a:gd name="connsiteY6" fmla="*/ 72104 h 4878476"/>
              <a:gd name="connsiteX7" fmla="*/ 2262754 w 2279514"/>
              <a:gd name="connsiteY7" fmla="*/ 444610 h 4878476"/>
              <a:gd name="connsiteX8" fmla="*/ 2262753 w 2279514"/>
              <a:gd name="connsiteY8" fmla="*/ 4501350 h 4878476"/>
              <a:gd name="connsiteX9" fmla="*/ 1885627 w 2279514"/>
              <a:gd name="connsiteY9" fmla="*/ 4878476 h 4878476"/>
              <a:gd name="connsiteX10" fmla="*/ 377126 w 2279514"/>
              <a:gd name="connsiteY10" fmla="*/ 4878475 h 4878476"/>
              <a:gd name="connsiteX11" fmla="*/ 0 w 2279514"/>
              <a:gd name="connsiteY11" fmla="*/ 4501349 h 4878476"/>
              <a:gd name="connsiteX12" fmla="*/ 12700 w 2279514"/>
              <a:gd name="connsiteY12" fmla="*/ 441435 h 4878476"/>
              <a:gd name="connsiteX0" fmla="*/ 12700 w 2263115"/>
              <a:gd name="connsiteY0" fmla="*/ 382311 h 4819352"/>
              <a:gd name="connsiteX1" fmla="*/ 285686 w 2263115"/>
              <a:gd name="connsiteY1" fmla="*/ 8360 h 4819352"/>
              <a:gd name="connsiteX2" fmla="*/ 528997 w 2263115"/>
              <a:gd name="connsiteY2" fmla="*/ 9168 h 4819352"/>
              <a:gd name="connsiteX3" fmla="*/ 582972 w 2263115"/>
              <a:gd name="connsiteY3" fmla="*/ 170458 h 4819352"/>
              <a:gd name="connsiteX4" fmla="*/ 1645962 w 2263115"/>
              <a:gd name="connsiteY4" fmla="*/ 174903 h 4819352"/>
              <a:gd name="connsiteX5" fmla="*/ 1734862 w 2263115"/>
              <a:gd name="connsiteY5" fmla="*/ 9804 h 4819352"/>
              <a:gd name="connsiteX6" fmla="*/ 2036486 w 2263115"/>
              <a:gd name="connsiteY6" fmla="*/ 12980 h 4819352"/>
              <a:gd name="connsiteX7" fmla="*/ 2262754 w 2263115"/>
              <a:gd name="connsiteY7" fmla="*/ 385486 h 4819352"/>
              <a:gd name="connsiteX8" fmla="*/ 2262753 w 2263115"/>
              <a:gd name="connsiteY8" fmla="*/ 4442226 h 4819352"/>
              <a:gd name="connsiteX9" fmla="*/ 1885627 w 2263115"/>
              <a:gd name="connsiteY9" fmla="*/ 4819352 h 4819352"/>
              <a:gd name="connsiteX10" fmla="*/ 377126 w 2263115"/>
              <a:gd name="connsiteY10" fmla="*/ 4819351 h 4819352"/>
              <a:gd name="connsiteX11" fmla="*/ 0 w 2263115"/>
              <a:gd name="connsiteY11" fmla="*/ 4442225 h 4819352"/>
              <a:gd name="connsiteX12" fmla="*/ 12700 w 2263115"/>
              <a:gd name="connsiteY12" fmla="*/ 382311 h 4819352"/>
              <a:gd name="connsiteX0" fmla="*/ 12700 w 2263263"/>
              <a:gd name="connsiteY0" fmla="*/ 399540 h 4836581"/>
              <a:gd name="connsiteX1" fmla="*/ 285686 w 2263263"/>
              <a:gd name="connsiteY1" fmla="*/ 25589 h 4836581"/>
              <a:gd name="connsiteX2" fmla="*/ 528997 w 2263263"/>
              <a:gd name="connsiteY2" fmla="*/ 26397 h 4836581"/>
              <a:gd name="connsiteX3" fmla="*/ 582972 w 2263263"/>
              <a:gd name="connsiteY3" fmla="*/ 187687 h 4836581"/>
              <a:gd name="connsiteX4" fmla="*/ 1645962 w 2263263"/>
              <a:gd name="connsiteY4" fmla="*/ 192132 h 4836581"/>
              <a:gd name="connsiteX5" fmla="*/ 1734862 w 2263263"/>
              <a:gd name="connsiteY5" fmla="*/ 27033 h 4836581"/>
              <a:gd name="connsiteX6" fmla="*/ 2036486 w 2263263"/>
              <a:gd name="connsiteY6" fmla="*/ 30209 h 4836581"/>
              <a:gd name="connsiteX7" fmla="*/ 2262754 w 2263263"/>
              <a:gd name="connsiteY7" fmla="*/ 402715 h 4836581"/>
              <a:gd name="connsiteX8" fmla="*/ 2262753 w 2263263"/>
              <a:gd name="connsiteY8" fmla="*/ 4459455 h 4836581"/>
              <a:gd name="connsiteX9" fmla="*/ 1885627 w 2263263"/>
              <a:gd name="connsiteY9" fmla="*/ 4836581 h 4836581"/>
              <a:gd name="connsiteX10" fmla="*/ 377126 w 2263263"/>
              <a:gd name="connsiteY10" fmla="*/ 4836580 h 4836581"/>
              <a:gd name="connsiteX11" fmla="*/ 0 w 2263263"/>
              <a:gd name="connsiteY11" fmla="*/ 4459454 h 4836581"/>
              <a:gd name="connsiteX12" fmla="*/ 12700 w 2263263"/>
              <a:gd name="connsiteY12" fmla="*/ 399540 h 4836581"/>
              <a:gd name="connsiteX0" fmla="*/ 12700 w 2263140"/>
              <a:gd name="connsiteY0" fmla="*/ 382311 h 4819352"/>
              <a:gd name="connsiteX1" fmla="*/ 285686 w 2263140"/>
              <a:gd name="connsiteY1" fmla="*/ 8360 h 4819352"/>
              <a:gd name="connsiteX2" fmla="*/ 528997 w 2263140"/>
              <a:gd name="connsiteY2" fmla="*/ 9168 h 4819352"/>
              <a:gd name="connsiteX3" fmla="*/ 582972 w 2263140"/>
              <a:gd name="connsiteY3" fmla="*/ 170458 h 4819352"/>
              <a:gd name="connsiteX4" fmla="*/ 1645962 w 2263140"/>
              <a:gd name="connsiteY4" fmla="*/ 174903 h 4819352"/>
              <a:gd name="connsiteX5" fmla="*/ 1734862 w 2263140"/>
              <a:gd name="connsiteY5" fmla="*/ 9804 h 4819352"/>
              <a:gd name="connsiteX6" fmla="*/ 2036486 w 2263140"/>
              <a:gd name="connsiteY6" fmla="*/ 12980 h 4819352"/>
              <a:gd name="connsiteX7" fmla="*/ 2262754 w 2263140"/>
              <a:gd name="connsiteY7" fmla="*/ 385486 h 4819352"/>
              <a:gd name="connsiteX8" fmla="*/ 2262753 w 2263140"/>
              <a:gd name="connsiteY8" fmla="*/ 4442226 h 4819352"/>
              <a:gd name="connsiteX9" fmla="*/ 1885627 w 2263140"/>
              <a:gd name="connsiteY9" fmla="*/ 4819352 h 4819352"/>
              <a:gd name="connsiteX10" fmla="*/ 377126 w 2263140"/>
              <a:gd name="connsiteY10" fmla="*/ 4819351 h 4819352"/>
              <a:gd name="connsiteX11" fmla="*/ 0 w 2263140"/>
              <a:gd name="connsiteY11" fmla="*/ 4442225 h 4819352"/>
              <a:gd name="connsiteX12" fmla="*/ 12700 w 2263140"/>
              <a:gd name="connsiteY12" fmla="*/ 382311 h 4819352"/>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2971"/>
              <a:gd name="connsiteY0" fmla="*/ 383084 h 4820125"/>
              <a:gd name="connsiteX1" fmla="*/ 285686 w 2262971"/>
              <a:gd name="connsiteY1" fmla="*/ 9133 h 4820125"/>
              <a:gd name="connsiteX2" fmla="*/ 528997 w 2262971"/>
              <a:gd name="connsiteY2" fmla="*/ 9941 h 4820125"/>
              <a:gd name="connsiteX3" fmla="*/ 582972 w 2262971"/>
              <a:gd name="connsiteY3" fmla="*/ 171231 h 4820125"/>
              <a:gd name="connsiteX4" fmla="*/ 1645962 w 2262971"/>
              <a:gd name="connsiteY4" fmla="*/ 175676 h 4820125"/>
              <a:gd name="connsiteX5" fmla="*/ 1734862 w 2262971"/>
              <a:gd name="connsiteY5" fmla="*/ 10577 h 4820125"/>
              <a:gd name="connsiteX6" fmla="*/ 2036486 w 2262971"/>
              <a:gd name="connsiteY6" fmla="*/ 13753 h 4820125"/>
              <a:gd name="connsiteX7" fmla="*/ 2262754 w 2262971"/>
              <a:gd name="connsiteY7" fmla="*/ 386259 h 4820125"/>
              <a:gd name="connsiteX8" fmla="*/ 2262753 w 2262971"/>
              <a:gd name="connsiteY8" fmla="*/ 4442999 h 4820125"/>
              <a:gd name="connsiteX9" fmla="*/ 1885627 w 2262971"/>
              <a:gd name="connsiteY9" fmla="*/ 4820125 h 4820125"/>
              <a:gd name="connsiteX10" fmla="*/ 377126 w 2262971"/>
              <a:gd name="connsiteY10" fmla="*/ 4820124 h 4820125"/>
              <a:gd name="connsiteX11" fmla="*/ 0 w 2262971"/>
              <a:gd name="connsiteY11" fmla="*/ 4442998 h 4820125"/>
              <a:gd name="connsiteX12" fmla="*/ 12700 w 2262971"/>
              <a:gd name="connsiteY12" fmla="*/ 383084 h 4820125"/>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3073"/>
              <a:gd name="connsiteY0" fmla="*/ 381614 h 4818655"/>
              <a:gd name="connsiteX1" fmla="*/ 285686 w 2263073"/>
              <a:gd name="connsiteY1" fmla="*/ 7663 h 4818655"/>
              <a:gd name="connsiteX2" fmla="*/ 528997 w 2263073"/>
              <a:gd name="connsiteY2" fmla="*/ 8471 h 4818655"/>
              <a:gd name="connsiteX3" fmla="*/ 582972 w 2263073"/>
              <a:gd name="connsiteY3" fmla="*/ 169761 h 4818655"/>
              <a:gd name="connsiteX4" fmla="*/ 1645962 w 2263073"/>
              <a:gd name="connsiteY4" fmla="*/ 174206 h 4818655"/>
              <a:gd name="connsiteX5" fmla="*/ 1734862 w 2263073"/>
              <a:gd name="connsiteY5" fmla="*/ 9107 h 4818655"/>
              <a:gd name="connsiteX6" fmla="*/ 2036486 w 2263073"/>
              <a:gd name="connsiteY6" fmla="*/ 12283 h 4818655"/>
              <a:gd name="connsiteX7" fmla="*/ 2262754 w 2263073"/>
              <a:gd name="connsiteY7" fmla="*/ 384789 h 4818655"/>
              <a:gd name="connsiteX8" fmla="*/ 2262753 w 2263073"/>
              <a:gd name="connsiteY8" fmla="*/ 4441529 h 4818655"/>
              <a:gd name="connsiteX9" fmla="*/ 1885627 w 2263073"/>
              <a:gd name="connsiteY9" fmla="*/ 4818655 h 4818655"/>
              <a:gd name="connsiteX10" fmla="*/ 377126 w 2263073"/>
              <a:gd name="connsiteY10" fmla="*/ 4818654 h 4818655"/>
              <a:gd name="connsiteX11" fmla="*/ 0 w 2263073"/>
              <a:gd name="connsiteY11" fmla="*/ 4441528 h 4818655"/>
              <a:gd name="connsiteX12" fmla="*/ 12700 w 2263073"/>
              <a:gd name="connsiteY12" fmla="*/ 381614 h 4818655"/>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73637"/>
              <a:gd name="connsiteY0" fmla="*/ 381614 h 4906584"/>
              <a:gd name="connsiteX1" fmla="*/ 285686 w 2273637"/>
              <a:gd name="connsiteY1" fmla="*/ 7663 h 4906584"/>
              <a:gd name="connsiteX2" fmla="*/ 528997 w 2273637"/>
              <a:gd name="connsiteY2" fmla="*/ 8471 h 4906584"/>
              <a:gd name="connsiteX3" fmla="*/ 582972 w 2273637"/>
              <a:gd name="connsiteY3" fmla="*/ 169761 h 4906584"/>
              <a:gd name="connsiteX4" fmla="*/ 1645962 w 2273637"/>
              <a:gd name="connsiteY4" fmla="*/ 174206 h 4906584"/>
              <a:gd name="connsiteX5" fmla="*/ 1734862 w 2273637"/>
              <a:gd name="connsiteY5" fmla="*/ 9107 h 4906584"/>
              <a:gd name="connsiteX6" fmla="*/ 2036486 w 2273637"/>
              <a:gd name="connsiteY6" fmla="*/ 12283 h 4906584"/>
              <a:gd name="connsiteX7" fmla="*/ 2273346 w 2273637"/>
              <a:gd name="connsiteY7" fmla="*/ 374198 h 4906584"/>
              <a:gd name="connsiteX8" fmla="*/ 2262753 w 2273637"/>
              <a:gd name="connsiteY8" fmla="*/ 4441529 h 4906584"/>
              <a:gd name="connsiteX9" fmla="*/ 1885627 w 2273637"/>
              <a:gd name="connsiteY9" fmla="*/ 4818655 h 4906584"/>
              <a:gd name="connsiteX10" fmla="*/ 377126 w 2273637"/>
              <a:gd name="connsiteY10" fmla="*/ 4818654 h 4906584"/>
              <a:gd name="connsiteX11" fmla="*/ 0 w 2273637"/>
              <a:gd name="connsiteY11" fmla="*/ 4441528 h 4906584"/>
              <a:gd name="connsiteX12" fmla="*/ 12700 w 2273637"/>
              <a:gd name="connsiteY12" fmla="*/ 381614 h 4906584"/>
              <a:gd name="connsiteX0" fmla="*/ 12700 w 2273637"/>
              <a:gd name="connsiteY0" fmla="*/ 381614 h 4818718"/>
              <a:gd name="connsiteX1" fmla="*/ 285686 w 2273637"/>
              <a:gd name="connsiteY1" fmla="*/ 7663 h 4818718"/>
              <a:gd name="connsiteX2" fmla="*/ 528997 w 2273637"/>
              <a:gd name="connsiteY2" fmla="*/ 8471 h 4818718"/>
              <a:gd name="connsiteX3" fmla="*/ 582972 w 2273637"/>
              <a:gd name="connsiteY3" fmla="*/ 169761 h 4818718"/>
              <a:gd name="connsiteX4" fmla="*/ 1645962 w 2273637"/>
              <a:gd name="connsiteY4" fmla="*/ 174206 h 4818718"/>
              <a:gd name="connsiteX5" fmla="*/ 1734862 w 2273637"/>
              <a:gd name="connsiteY5" fmla="*/ 9107 h 4818718"/>
              <a:gd name="connsiteX6" fmla="*/ 2036486 w 2273637"/>
              <a:gd name="connsiteY6" fmla="*/ 12283 h 4818718"/>
              <a:gd name="connsiteX7" fmla="*/ 2273346 w 2273637"/>
              <a:gd name="connsiteY7" fmla="*/ 374198 h 4818718"/>
              <a:gd name="connsiteX8" fmla="*/ 2262753 w 2273637"/>
              <a:gd name="connsiteY8" fmla="*/ 4441529 h 4818718"/>
              <a:gd name="connsiteX9" fmla="*/ 1885627 w 2273637"/>
              <a:gd name="connsiteY9" fmla="*/ 4818655 h 4818718"/>
              <a:gd name="connsiteX10" fmla="*/ 377126 w 2273637"/>
              <a:gd name="connsiteY10" fmla="*/ 4818654 h 4818718"/>
              <a:gd name="connsiteX11" fmla="*/ 0 w 2273637"/>
              <a:gd name="connsiteY11" fmla="*/ 4441528 h 4818718"/>
              <a:gd name="connsiteX12" fmla="*/ 12700 w 2273637"/>
              <a:gd name="connsiteY12" fmla="*/ 381614 h 4818718"/>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7126 w 2292797"/>
              <a:gd name="connsiteY10" fmla="*/ 4818654 h 4926411"/>
              <a:gd name="connsiteX11" fmla="*/ 0 w 2292797"/>
              <a:gd name="connsiteY11" fmla="*/ 4441528 h 4926411"/>
              <a:gd name="connsiteX12" fmla="*/ 12700 w 2292797"/>
              <a:gd name="connsiteY12" fmla="*/ 381614 h 4926411"/>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0065 w 2292797"/>
              <a:gd name="connsiteY10" fmla="*/ 4843368 h 4926411"/>
              <a:gd name="connsiteX11" fmla="*/ 0 w 2292797"/>
              <a:gd name="connsiteY11" fmla="*/ 4441528 h 4926411"/>
              <a:gd name="connsiteX12" fmla="*/ 12700 w 2292797"/>
              <a:gd name="connsiteY12" fmla="*/ 381614 h 4926411"/>
              <a:gd name="connsiteX0" fmla="*/ 13163 w 2293260"/>
              <a:gd name="connsiteY0" fmla="*/ 381614 h 4926411"/>
              <a:gd name="connsiteX1" fmla="*/ 286149 w 2293260"/>
              <a:gd name="connsiteY1" fmla="*/ 7663 h 4926411"/>
              <a:gd name="connsiteX2" fmla="*/ 529460 w 2293260"/>
              <a:gd name="connsiteY2" fmla="*/ 8471 h 4926411"/>
              <a:gd name="connsiteX3" fmla="*/ 583435 w 2293260"/>
              <a:gd name="connsiteY3" fmla="*/ 169761 h 4926411"/>
              <a:gd name="connsiteX4" fmla="*/ 1646425 w 2293260"/>
              <a:gd name="connsiteY4" fmla="*/ 174206 h 4926411"/>
              <a:gd name="connsiteX5" fmla="*/ 1735325 w 2293260"/>
              <a:gd name="connsiteY5" fmla="*/ 9107 h 4926411"/>
              <a:gd name="connsiteX6" fmla="*/ 2036949 w 2293260"/>
              <a:gd name="connsiteY6" fmla="*/ 12283 h 4926411"/>
              <a:gd name="connsiteX7" fmla="*/ 2273809 w 2293260"/>
              <a:gd name="connsiteY7" fmla="*/ 374198 h 4926411"/>
              <a:gd name="connsiteX8" fmla="*/ 2263216 w 2293260"/>
              <a:gd name="connsiteY8" fmla="*/ 4441529 h 4926411"/>
              <a:gd name="connsiteX9" fmla="*/ 1886090 w 2293260"/>
              <a:gd name="connsiteY9" fmla="*/ 4850429 h 4926411"/>
              <a:gd name="connsiteX10" fmla="*/ 370528 w 2293260"/>
              <a:gd name="connsiteY10" fmla="*/ 4843368 h 4926411"/>
              <a:gd name="connsiteX11" fmla="*/ 463 w 2293260"/>
              <a:gd name="connsiteY11" fmla="*/ 4441528 h 4926411"/>
              <a:gd name="connsiteX12" fmla="*/ 13163 w 2293260"/>
              <a:gd name="connsiteY12" fmla="*/ 381614 h 4926411"/>
              <a:gd name="connsiteX0" fmla="*/ 13163 w 2293260"/>
              <a:gd name="connsiteY0" fmla="*/ 381614 h 4925026"/>
              <a:gd name="connsiteX1" fmla="*/ 286149 w 2293260"/>
              <a:gd name="connsiteY1" fmla="*/ 7663 h 4925026"/>
              <a:gd name="connsiteX2" fmla="*/ 529460 w 2293260"/>
              <a:gd name="connsiteY2" fmla="*/ 8471 h 4925026"/>
              <a:gd name="connsiteX3" fmla="*/ 583435 w 2293260"/>
              <a:gd name="connsiteY3" fmla="*/ 169761 h 4925026"/>
              <a:gd name="connsiteX4" fmla="*/ 1646425 w 2293260"/>
              <a:gd name="connsiteY4" fmla="*/ 174206 h 4925026"/>
              <a:gd name="connsiteX5" fmla="*/ 1735325 w 2293260"/>
              <a:gd name="connsiteY5" fmla="*/ 9107 h 4925026"/>
              <a:gd name="connsiteX6" fmla="*/ 2036949 w 2293260"/>
              <a:gd name="connsiteY6" fmla="*/ 12283 h 4925026"/>
              <a:gd name="connsiteX7" fmla="*/ 2273809 w 2293260"/>
              <a:gd name="connsiteY7" fmla="*/ 374198 h 4925026"/>
              <a:gd name="connsiteX8" fmla="*/ 2263216 w 2293260"/>
              <a:gd name="connsiteY8" fmla="*/ 4441529 h 4925026"/>
              <a:gd name="connsiteX9" fmla="*/ 1886090 w 2293260"/>
              <a:gd name="connsiteY9" fmla="*/ 4850429 h 4925026"/>
              <a:gd name="connsiteX10" fmla="*/ 370528 w 2293260"/>
              <a:gd name="connsiteY10" fmla="*/ 4843368 h 4925026"/>
              <a:gd name="connsiteX11" fmla="*/ 463 w 2293260"/>
              <a:gd name="connsiteY11" fmla="*/ 4441528 h 4925026"/>
              <a:gd name="connsiteX12" fmla="*/ 13163 w 2293260"/>
              <a:gd name="connsiteY12" fmla="*/ 381614 h 4925026"/>
              <a:gd name="connsiteX0" fmla="*/ 13163 w 2274100"/>
              <a:gd name="connsiteY0" fmla="*/ 381614 h 4851295"/>
              <a:gd name="connsiteX1" fmla="*/ 286149 w 2274100"/>
              <a:gd name="connsiteY1" fmla="*/ 7663 h 4851295"/>
              <a:gd name="connsiteX2" fmla="*/ 529460 w 2274100"/>
              <a:gd name="connsiteY2" fmla="*/ 8471 h 4851295"/>
              <a:gd name="connsiteX3" fmla="*/ 583435 w 2274100"/>
              <a:gd name="connsiteY3" fmla="*/ 169761 h 4851295"/>
              <a:gd name="connsiteX4" fmla="*/ 1646425 w 2274100"/>
              <a:gd name="connsiteY4" fmla="*/ 174206 h 4851295"/>
              <a:gd name="connsiteX5" fmla="*/ 1735325 w 2274100"/>
              <a:gd name="connsiteY5" fmla="*/ 9107 h 4851295"/>
              <a:gd name="connsiteX6" fmla="*/ 2036949 w 2274100"/>
              <a:gd name="connsiteY6" fmla="*/ 12283 h 4851295"/>
              <a:gd name="connsiteX7" fmla="*/ 2273809 w 2274100"/>
              <a:gd name="connsiteY7" fmla="*/ 374198 h 4851295"/>
              <a:gd name="connsiteX8" fmla="*/ 2263216 w 2274100"/>
              <a:gd name="connsiteY8" fmla="*/ 4441529 h 4851295"/>
              <a:gd name="connsiteX9" fmla="*/ 1886090 w 2274100"/>
              <a:gd name="connsiteY9" fmla="*/ 4850429 h 4851295"/>
              <a:gd name="connsiteX10" fmla="*/ 370528 w 2274100"/>
              <a:gd name="connsiteY10" fmla="*/ 4843368 h 4851295"/>
              <a:gd name="connsiteX11" fmla="*/ 463 w 2274100"/>
              <a:gd name="connsiteY11" fmla="*/ 4441528 h 4851295"/>
              <a:gd name="connsiteX12" fmla="*/ 13163 w 2274100"/>
              <a:gd name="connsiteY12" fmla="*/ 381614 h 4851295"/>
              <a:gd name="connsiteX0" fmla="*/ 13163 w 2285503"/>
              <a:gd name="connsiteY0" fmla="*/ 452968 h 4950039"/>
              <a:gd name="connsiteX1" fmla="*/ 286149 w 2285503"/>
              <a:gd name="connsiteY1" fmla="*/ 79017 h 4950039"/>
              <a:gd name="connsiteX2" fmla="*/ 529460 w 2285503"/>
              <a:gd name="connsiteY2" fmla="*/ 79825 h 4950039"/>
              <a:gd name="connsiteX3" fmla="*/ 583435 w 2285503"/>
              <a:gd name="connsiteY3" fmla="*/ 241115 h 4950039"/>
              <a:gd name="connsiteX4" fmla="*/ 1646425 w 2285503"/>
              <a:gd name="connsiteY4" fmla="*/ 245560 h 4950039"/>
              <a:gd name="connsiteX5" fmla="*/ 1735325 w 2285503"/>
              <a:gd name="connsiteY5" fmla="*/ 80461 h 4950039"/>
              <a:gd name="connsiteX6" fmla="*/ 2036949 w 2285503"/>
              <a:gd name="connsiteY6" fmla="*/ 83637 h 4950039"/>
              <a:gd name="connsiteX7" fmla="*/ 2273809 w 2285503"/>
              <a:gd name="connsiteY7" fmla="*/ 445552 h 4950039"/>
              <a:gd name="connsiteX8" fmla="*/ 2259685 w 2285503"/>
              <a:gd name="connsiteY8" fmla="*/ 4516413 h 4950039"/>
              <a:gd name="connsiteX9" fmla="*/ 1886090 w 2285503"/>
              <a:gd name="connsiteY9" fmla="*/ 4921783 h 4950039"/>
              <a:gd name="connsiteX10" fmla="*/ 370528 w 2285503"/>
              <a:gd name="connsiteY10" fmla="*/ 4914722 h 4950039"/>
              <a:gd name="connsiteX11" fmla="*/ 463 w 2285503"/>
              <a:gd name="connsiteY11" fmla="*/ 4512882 h 4950039"/>
              <a:gd name="connsiteX12" fmla="*/ 13163 w 2285503"/>
              <a:gd name="connsiteY12" fmla="*/ 452968 h 4950039"/>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74409"/>
              <a:gd name="connsiteY0" fmla="*/ 452968 h 4921783"/>
              <a:gd name="connsiteX1" fmla="*/ 286149 w 2274409"/>
              <a:gd name="connsiteY1" fmla="*/ 79017 h 4921783"/>
              <a:gd name="connsiteX2" fmla="*/ 529460 w 2274409"/>
              <a:gd name="connsiteY2" fmla="*/ 79825 h 4921783"/>
              <a:gd name="connsiteX3" fmla="*/ 583435 w 2274409"/>
              <a:gd name="connsiteY3" fmla="*/ 241115 h 4921783"/>
              <a:gd name="connsiteX4" fmla="*/ 1646425 w 2274409"/>
              <a:gd name="connsiteY4" fmla="*/ 245560 h 4921783"/>
              <a:gd name="connsiteX5" fmla="*/ 1735325 w 2274409"/>
              <a:gd name="connsiteY5" fmla="*/ 80461 h 4921783"/>
              <a:gd name="connsiteX6" fmla="*/ 2036949 w 2274409"/>
              <a:gd name="connsiteY6" fmla="*/ 83637 h 4921783"/>
              <a:gd name="connsiteX7" fmla="*/ 2273809 w 2274409"/>
              <a:gd name="connsiteY7" fmla="*/ 445552 h 4921783"/>
              <a:gd name="connsiteX8" fmla="*/ 2259685 w 2274409"/>
              <a:gd name="connsiteY8" fmla="*/ 4516413 h 4921783"/>
              <a:gd name="connsiteX9" fmla="*/ 1886090 w 2274409"/>
              <a:gd name="connsiteY9" fmla="*/ 4921783 h 4921783"/>
              <a:gd name="connsiteX10" fmla="*/ 370528 w 2274409"/>
              <a:gd name="connsiteY10" fmla="*/ 4914722 h 4921783"/>
              <a:gd name="connsiteX11" fmla="*/ 463 w 2274409"/>
              <a:gd name="connsiteY11" fmla="*/ 4512882 h 4921783"/>
              <a:gd name="connsiteX12" fmla="*/ 13163 w 2274409"/>
              <a:gd name="connsiteY12" fmla="*/ 452968 h 4921783"/>
              <a:gd name="connsiteX0" fmla="*/ 13163 w 2274409"/>
              <a:gd name="connsiteY0" fmla="*/ 381614 h 4850429"/>
              <a:gd name="connsiteX1" fmla="*/ 286149 w 2274409"/>
              <a:gd name="connsiteY1" fmla="*/ 7663 h 4850429"/>
              <a:gd name="connsiteX2" fmla="*/ 529460 w 2274409"/>
              <a:gd name="connsiteY2" fmla="*/ 8471 h 4850429"/>
              <a:gd name="connsiteX3" fmla="*/ 583435 w 2274409"/>
              <a:gd name="connsiteY3" fmla="*/ 169761 h 4850429"/>
              <a:gd name="connsiteX4" fmla="*/ 1646425 w 2274409"/>
              <a:gd name="connsiteY4" fmla="*/ 174206 h 4850429"/>
              <a:gd name="connsiteX5" fmla="*/ 1735325 w 2274409"/>
              <a:gd name="connsiteY5" fmla="*/ 9107 h 4850429"/>
              <a:gd name="connsiteX6" fmla="*/ 2036949 w 2274409"/>
              <a:gd name="connsiteY6" fmla="*/ 12283 h 4850429"/>
              <a:gd name="connsiteX7" fmla="*/ 2273809 w 2274409"/>
              <a:gd name="connsiteY7" fmla="*/ 374198 h 4850429"/>
              <a:gd name="connsiteX8" fmla="*/ 2259685 w 2274409"/>
              <a:gd name="connsiteY8" fmla="*/ 4445059 h 4850429"/>
              <a:gd name="connsiteX9" fmla="*/ 1886090 w 2274409"/>
              <a:gd name="connsiteY9" fmla="*/ 4850429 h 4850429"/>
              <a:gd name="connsiteX10" fmla="*/ 370528 w 2274409"/>
              <a:gd name="connsiteY10" fmla="*/ 4843368 h 4850429"/>
              <a:gd name="connsiteX11" fmla="*/ 463 w 2274409"/>
              <a:gd name="connsiteY11" fmla="*/ 4441528 h 4850429"/>
              <a:gd name="connsiteX12" fmla="*/ 13163 w 227440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99878"/>
              <a:gd name="connsiteY0" fmla="*/ 381614 h 4850429"/>
              <a:gd name="connsiteX1" fmla="*/ 286149 w 2299878"/>
              <a:gd name="connsiteY1" fmla="*/ 7663 h 4850429"/>
              <a:gd name="connsiteX2" fmla="*/ 529460 w 2299878"/>
              <a:gd name="connsiteY2" fmla="*/ 8471 h 4850429"/>
              <a:gd name="connsiteX3" fmla="*/ 583435 w 2299878"/>
              <a:gd name="connsiteY3" fmla="*/ 169761 h 4850429"/>
              <a:gd name="connsiteX4" fmla="*/ 1646425 w 2299878"/>
              <a:gd name="connsiteY4" fmla="*/ 174206 h 4850429"/>
              <a:gd name="connsiteX5" fmla="*/ 1735325 w 2299878"/>
              <a:gd name="connsiteY5" fmla="*/ 9107 h 4850429"/>
              <a:gd name="connsiteX6" fmla="*/ 2036949 w 2299878"/>
              <a:gd name="connsiteY6" fmla="*/ 12283 h 4850429"/>
              <a:gd name="connsiteX7" fmla="*/ 2273809 w 2299878"/>
              <a:gd name="connsiteY7" fmla="*/ 374198 h 4850429"/>
              <a:gd name="connsiteX8" fmla="*/ 2275074 w 2299878"/>
              <a:gd name="connsiteY8" fmla="*/ 2414399 h 4850429"/>
              <a:gd name="connsiteX9" fmla="*/ 2269789 w 2299878"/>
              <a:gd name="connsiteY9" fmla="*/ 4485474 h 4850429"/>
              <a:gd name="connsiteX10" fmla="*/ 1886090 w 2299878"/>
              <a:gd name="connsiteY10" fmla="*/ 4850429 h 4850429"/>
              <a:gd name="connsiteX11" fmla="*/ 370528 w 2299878"/>
              <a:gd name="connsiteY11" fmla="*/ 4843368 h 4850429"/>
              <a:gd name="connsiteX12" fmla="*/ 463 w 2299878"/>
              <a:gd name="connsiteY12" fmla="*/ 4441528 h 4850429"/>
              <a:gd name="connsiteX13" fmla="*/ 13163 w 2299878"/>
              <a:gd name="connsiteY13" fmla="*/ 381614 h 4850429"/>
              <a:gd name="connsiteX0" fmla="*/ 13163 w 2297042"/>
              <a:gd name="connsiteY0" fmla="*/ 381614 h 4850429"/>
              <a:gd name="connsiteX1" fmla="*/ 286149 w 2297042"/>
              <a:gd name="connsiteY1" fmla="*/ 7663 h 4850429"/>
              <a:gd name="connsiteX2" fmla="*/ 529460 w 2297042"/>
              <a:gd name="connsiteY2" fmla="*/ 8471 h 4850429"/>
              <a:gd name="connsiteX3" fmla="*/ 583435 w 2297042"/>
              <a:gd name="connsiteY3" fmla="*/ 169761 h 4850429"/>
              <a:gd name="connsiteX4" fmla="*/ 1646425 w 2297042"/>
              <a:gd name="connsiteY4" fmla="*/ 174206 h 4850429"/>
              <a:gd name="connsiteX5" fmla="*/ 1735325 w 2297042"/>
              <a:gd name="connsiteY5" fmla="*/ 9107 h 4850429"/>
              <a:gd name="connsiteX6" fmla="*/ 2036949 w 2297042"/>
              <a:gd name="connsiteY6" fmla="*/ 12283 h 4850429"/>
              <a:gd name="connsiteX7" fmla="*/ 2273809 w 2297042"/>
              <a:gd name="connsiteY7" fmla="*/ 374198 h 4850429"/>
              <a:gd name="connsiteX8" fmla="*/ 2264013 w 2297042"/>
              <a:gd name="connsiteY8" fmla="*/ 2414399 h 4850429"/>
              <a:gd name="connsiteX9" fmla="*/ 2269789 w 2297042"/>
              <a:gd name="connsiteY9" fmla="*/ 4485474 h 4850429"/>
              <a:gd name="connsiteX10" fmla="*/ 1886090 w 2297042"/>
              <a:gd name="connsiteY10" fmla="*/ 4850429 h 4850429"/>
              <a:gd name="connsiteX11" fmla="*/ 370528 w 2297042"/>
              <a:gd name="connsiteY11" fmla="*/ 4843368 h 4850429"/>
              <a:gd name="connsiteX12" fmla="*/ 463 w 2297042"/>
              <a:gd name="connsiteY12" fmla="*/ 4441528 h 4850429"/>
              <a:gd name="connsiteX13" fmla="*/ 13163 w 2297042"/>
              <a:gd name="connsiteY13" fmla="*/ 381614 h 4850429"/>
              <a:gd name="connsiteX0" fmla="*/ 13163 w 2289341"/>
              <a:gd name="connsiteY0" fmla="*/ 381614 h 4850429"/>
              <a:gd name="connsiteX1" fmla="*/ 286149 w 2289341"/>
              <a:gd name="connsiteY1" fmla="*/ 7663 h 4850429"/>
              <a:gd name="connsiteX2" fmla="*/ 529460 w 2289341"/>
              <a:gd name="connsiteY2" fmla="*/ 8471 h 4850429"/>
              <a:gd name="connsiteX3" fmla="*/ 583435 w 2289341"/>
              <a:gd name="connsiteY3" fmla="*/ 169761 h 4850429"/>
              <a:gd name="connsiteX4" fmla="*/ 1646425 w 2289341"/>
              <a:gd name="connsiteY4" fmla="*/ 174206 h 4850429"/>
              <a:gd name="connsiteX5" fmla="*/ 1735325 w 2289341"/>
              <a:gd name="connsiteY5" fmla="*/ 9107 h 4850429"/>
              <a:gd name="connsiteX6" fmla="*/ 2036949 w 2289341"/>
              <a:gd name="connsiteY6" fmla="*/ 12283 h 4850429"/>
              <a:gd name="connsiteX7" fmla="*/ 2273809 w 2289341"/>
              <a:gd name="connsiteY7" fmla="*/ 374198 h 4850429"/>
              <a:gd name="connsiteX8" fmla="*/ 2264013 w 2289341"/>
              <a:gd name="connsiteY8" fmla="*/ 2414399 h 4850429"/>
              <a:gd name="connsiteX9" fmla="*/ 2269789 w 2289341"/>
              <a:gd name="connsiteY9" fmla="*/ 4485474 h 4850429"/>
              <a:gd name="connsiteX10" fmla="*/ 1886090 w 2289341"/>
              <a:gd name="connsiteY10" fmla="*/ 4850429 h 4850429"/>
              <a:gd name="connsiteX11" fmla="*/ 370528 w 2289341"/>
              <a:gd name="connsiteY11" fmla="*/ 4843368 h 4850429"/>
              <a:gd name="connsiteX12" fmla="*/ 463 w 2289341"/>
              <a:gd name="connsiteY12" fmla="*/ 4441528 h 4850429"/>
              <a:gd name="connsiteX13" fmla="*/ 13163 w 2289341"/>
              <a:gd name="connsiteY13" fmla="*/ 381614 h 4850429"/>
              <a:gd name="connsiteX0" fmla="*/ 13163 w 2274287"/>
              <a:gd name="connsiteY0" fmla="*/ 381614 h 4850429"/>
              <a:gd name="connsiteX1" fmla="*/ 286149 w 2274287"/>
              <a:gd name="connsiteY1" fmla="*/ 7663 h 4850429"/>
              <a:gd name="connsiteX2" fmla="*/ 529460 w 2274287"/>
              <a:gd name="connsiteY2" fmla="*/ 8471 h 4850429"/>
              <a:gd name="connsiteX3" fmla="*/ 583435 w 2274287"/>
              <a:gd name="connsiteY3" fmla="*/ 169761 h 4850429"/>
              <a:gd name="connsiteX4" fmla="*/ 1646425 w 2274287"/>
              <a:gd name="connsiteY4" fmla="*/ 174206 h 4850429"/>
              <a:gd name="connsiteX5" fmla="*/ 1735325 w 2274287"/>
              <a:gd name="connsiteY5" fmla="*/ 9107 h 4850429"/>
              <a:gd name="connsiteX6" fmla="*/ 2036949 w 2274287"/>
              <a:gd name="connsiteY6" fmla="*/ 12283 h 4850429"/>
              <a:gd name="connsiteX7" fmla="*/ 2273809 w 2274287"/>
              <a:gd name="connsiteY7" fmla="*/ 374198 h 4850429"/>
              <a:gd name="connsiteX8" fmla="*/ 2264013 w 2274287"/>
              <a:gd name="connsiteY8" fmla="*/ 2414399 h 4850429"/>
              <a:gd name="connsiteX9" fmla="*/ 2269789 w 2274287"/>
              <a:gd name="connsiteY9" fmla="*/ 4485474 h 4850429"/>
              <a:gd name="connsiteX10" fmla="*/ 1886090 w 2274287"/>
              <a:gd name="connsiteY10" fmla="*/ 4850429 h 4850429"/>
              <a:gd name="connsiteX11" fmla="*/ 370528 w 2274287"/>
              <a:gd name="connsiteY11" fmla="*/ 4843368 h 4850429"/>
              <a:gd name="connsiteX12" fmla="*/ 463 w 2274287"/>
              <a:gd name="connsiteY12" fmla="*/ 4441528 h 4850429"/>
              <a:gd name="connsiteX13" fmla="*/ 13163 w 227428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74592 h 4843407"/>
              <a:gd name="connsiteX1" fmla="*/ 286149 w 2272827"/>
              <a:gd name="connsiteY1" fmla="*/ 641 h 4843407"/>
              <a:gd name="connsiteX2" fmla="*/ 529460 w 2272827"/>
              <a:gd name="connsiteY2" fmla="*/ 1449 h 4843407"/>
              <a:gd name="connsiteX3" fmla="*/ 583435 w 2272827"/>
              <a:gd name="connsiteY3" fmla="*/ 162739 h 4843407"/>
              <a:gd name="connsiteX4" fmla="*/ 1646425 w 2272827"/>
              <a:gd name="connsiteY4" fmla="*/ 167184 h 4843407"/>
              <a:gd name="connsiteX5" fmla="*/ 1735325 w 2272827"/>
              <a:gd name="connsiteY5" fmla="*/ 2085 h 4843407"/>
              <a:gd name="connsiteX6" fmla="*/ 2036949 w 2272827"/>
              <a:gd name="connsiteY6" fmla="*/ 5261 h 4843407"/>
              <a:gd name="connsiteX7" fmla="*/ 2270122 w 2272827"/>
              <a:gd name="connsiteY7" fmla="*/ 370863 h 4843407"/>
              <a:gd name="connsiteX8" fmla="*/ 2264013 w 2272827"/>
              <a:gd name="connsiteY8" fmla="*/ 2407377 h 4843407"/>
              <a:gd name="connsiteX9" fmla="*/ 2269789 w 2272827"/>
              <a:gd name="connsiteY9" fmla="*/ 4478452 h 4843407"/>
              <a:gd name="connsiteX10" fmla="*/ 1886090 w 2272827"/>
              <a:gd name="connsiteY10" fmla="*/ 4843407 h 4843407"/>
              <a:gd name="connsiteX11" fmla="*/ 370528 w 2272827"/>
              <a:gd name="connsiteY11" fmla="*/ 4836346 h 4843407"/>
              <a:gd name="connsiteX12" fmla="*/ 463 w 2272827"/>
              <a:gd name="connsiteY12" fmla="*/ 4434506 h 4843407"/>
              <a:gd name="connsiteX13" fmla="*/ 13163 w 2272827"/>
              <a:gd name="connsiteY13" fmla="*/ 374592 h 4843407"/>
              <a:gd name="connsiteX0" fmla="*/ 13163 w 2272827"/>
              <a:gd name="connsiteY0" fmla="*/ 377333 h 4846148"/>
              <a:gd name="connsiteX1" fmla="*/ 286149 w 2272827"/>
              <a:gd name="connsiteY1" fmla="*/ 3382 h 4846148"/>
              <a:gd name="connsiteX2" fmla="*/ 529460 w 2272827"/>
              <a:gd name="connsiteY2" fmla="*/ 4190 h 4846148"/>
              <a:gd name="connsiteX3" fmla="*/ 58343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77333 h 4846148"/>
              <a:gd name="connsiteX1" fmla="*/ 286149 w 2272827"/>
              <a:gd name="connsiteY1" fmla="*/ 3382 h 4846148"/>
              <a:gd name="connsiteX2" fmla="*/ 529460 w 2272827"/>
              <a:gd name="connsiteY2" fmla="*/ 4190 h 4846148"/>
              <a:gd name="connsiteX3" fmla="*/ 57708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70274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2827" h="4846149">
                <a:moveTo>
                  <a:pt x="13163" y="377334"/>
                </a:moveTo>
                <a:cubicBezTo>
                  <a:pt x="-2712" y="194453"/>
                  <a:pt x="23893" y="28783"/>
                  <a:pt x="270274" y="3383"/>
                </a:cubicBezTo>
                <a:cubicBezTo>
                  <a:pt x="350319" y="2594"/>
                  <a:pt x="404965" y="-1370"/>
                  <a:pt x="526285" y="1016"/>
                </a:cubicBezTo>
                <a:cubicBezTo>
                  <a:pt x="527343" y="54779"/>
                  <a:pt x="522052" y="149818"/>
                  <a:pt x="577085" y="165481"/>
                </a:cubicBezTo>
                <a:lnTo>
                  <a:pt x="1646425" y="169926"/>
                </a:lnTo>
                <a:cubicBezTo>
                  <a:pt x="1724636" y="175430"/>
                  <a:pt x="1733481" y="83384"/>
                  <a:pt x="1735325" y="4827"/>
                </a:cubicBezTo>
                <a:cubicBezTo>
                  <a:pt x="1828458" y="-464"/>
                  <a:pt x="1929917" y="-3811"/>
                  <a:pt x="2036949" y="8003"/>
                </a:cubicBezTo>
                <a:cubicBezTo>
                  <a:pt x="2169381" y="42042"/>
                  <a:pt x="2282582" y="89304"/>
                  <a:pt x="2270122" y="373605"/>
                </a:cubicBezTo>
                <a:cubicBezTo>
                  <a:pt x="2258189" y="796080"/>
                  <a:pt x="2264683" y="1724906"/>
                  <a:pt x="2264013" y="2410119"/>
                </a:cubicBezTo>
                <a:cubicBezTo>
                  <a:pt x="2263343" y="3095332"/>
                  <a:pt x="2279314" y="4038318"/>
                  <a:pt x="2269789" y="4481194"/>
                </a:cubicBezTo>
                <a:cubicBezTo>
                  <a:pt x="2261598" y="4841804"/>
                  <a:pt x="2087973" y="4822130"/>
                  <a:pt x="1886090" y="4846149"/>
                </a:cubicBezTo>
                <a:lnTo>
                  <a:pt x="370528" y="4839088"/>
                </a:lnTo>
                <a:cubicBezTo>
                  <a:pt x="162247" y="4839088"/>
                  <a:pt x="-10128" y="4804401"/>
                  <a:pt x="463" y="4437248"/>
                </a:cubicBezTo>
                <a:cubicBezTo>
                  <a:pt x="11054" y="4070095"/>
                  <a:pt x="8930" y="1730639"/>
                  <a:pt x="13163" y="377334"/>
                </a:cubicBezTo>
                <a:close/>
              </a:path>
            </a:pathLst>
          </a:cu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noProof="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Click to add image</a:t>
            </a:r>
          </a:p>
          <a:p>
            <a:endParaRPr lang="en-DK" dirty="0"/>
          </a:p>
        </p:txBody>
      </p:sp>
    </p:spTree>
    <p:extLst>
      <p:ext uri="{BB962C8B-B14F-4D97-AF65-F5344CB8AC3E}">
        <p14:creationId xmlns:p14="http://schemas.microsoft.com/office/powerpoint/2010/main" val="500340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mputer image and capti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9ADF90-DA4B-2349-BB54-3C3D60931612}"/>
              </a:ext>
            </a:extLst>
          </p:cNvPr>
          <p:cNvSpPr/>
          <p:nvPr userDrawn="1"/>
        </p:nvSpPr>
        <p:spPr>
          <a:xfrm>
            <a:off x="1" y="5864524"/>
            <a:ext cx="12192000" cy="993476"/>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itle 1">
            <a:extLst>
              <a:ext uri="{FF2B5EF4-FFF2-40B4-BE49-F238E27FC236}">
                <a16:creationId xmlns:a16="http://schemas.microsoft.com/office/drawing/2014/main" id="{B933E77F-C5A7-614F-88EF-A278343E98D6}"/>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dirty="0"/>
              <a:t>Click to edit headline</a:t>
            </a:r>
            <a:endParaRPr lang="en-DK" dirty="0"/>
          </a:p>
        </p:txBody>
      </p:sp>
      <p:sp>
        <p:nvSpPr>
          <p:cNvPr id="13" name="Text Placeholder 3">
            <a:extLst>
              <a:ext uri="{FF2B5EF4-FFF2-40B4-BE49-F238E27FC236}">
                <a16:creationId xmlns:a16="http://schemas.microsoft.com/office/drawing/2014/main" id="{41D4F94C-B06B-8F4F-970E-7FB24259F23A}"/>
              </a:ext>
            </a:extLst>
          </p:cNvPr>
          <p:cNvSpPr>
            <a:spLocks noGrp="1"/>
          </p:cNvSpPr>
          <p:nvPr>
            <p:ph type="body" sz="half" idx="2" hasCustomPrompt="1"/>
          </p:nvPr>
        </p:nvSpPr>
        <p:spPr>
          <a:xfrm>
            <a:off x="839788" y="2510725"/>
            <a:ext cx="3932237" cy="28671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 </a:t>
            </a:r>
          </a:p>
        </p:txBody>
      </p:sp>
      <p:pic>
        <p:nvPicPr>
          <p:cNvPr id="6" name="Picture 5" descr="A screenshot of a cell phone&#10;&#10;Description automatically generated">
            <a:extLst>
              <a:ext uri="{FF2B5EF4-FFF2-40B4-BE49-F238E27FC236}">
                <a16:creationId xmlns:a16="http://schemas.microsoft.com/office/drawing/2014/main" id="{0A71EAB3-F151-7F4E-B286-5A9458364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5939" y="987424"/>
            <a:ext cx="6312022" cy="5262982"/>
          </a:xfrm>
          <a:prstGeom prst="rect">
            <a:avLst/>
          </a:prstGeom>
          <a:effectLst>
            <a:reflection stA="28000" endPos="65000" dir="5400000" sy="-100000" algn="bl" rotWithShape="0"/>
          </a:effectLst>
        </p:spPr>
      </p:pic>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5529263" y="1182718"/>
            <a:ext cx="5892573" cy="331580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dirty="0"/>
              <a:t>Click to add image</a:t>
            </a:r>
          </a:p>
          <a:p>
            <a:endParaRPr lang="en-DK" dirty="0"/>
          </a:p>
        </p:txBody>
      </p:sp>
    </p:spTree>
    <p:extLst>
      <p:ext uri="{BB962C8B-B14F-4D97-AF65-F5344CB8AC3E}">
        <p14:creationId xmlns:p14="http://schemas.microsoft.com/office/powerpoint/2010/main" val="17094907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vent date ">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3BE4D7A8-4D6A-AC47-9620-F7AD6E40DD96}"/>
              </a:ext>
            </a:extLst>
          </p:cNvPr>
          <p:cNvSpPr>
            <a:spLocks noGrp="1"/>
          </p:cNvSpPr>
          <p:nvPr>
            <p:ph type="body" sz="quarter" idx="13" hasCustomPrompt="1"/>
          </p:nvPr>
        </p:nvSpPr>
        <p:spPr>
          <a:xfrm>
            <a:off x="1032116" y="3535680"/>
            <a:ext cx="2084388" cy="975644"/>
          </a:xfrm>
          <a:prstGeom prst="rect">
            <a:avLst/>
          </a:prstGeom>
        </p:spPr>
        <p:txBody>
          <a:bodyPr/>
          <a:lstStyle>
            <a:lvl1pPr marL="0" indent="0" algn="ctr">
              <a:buNone/>
              <a:defRPr sz="5400" b="1">
                <a:solidFill>
                  <a:schemeClr val="bg1"/>
                </a:solidFill>
              </a:defRPr>
            </a:lvl1pPr>
          </a:lstStyle>
          <a:p>
            <a:pPr lvl="0"/>
            <a:r>
              <a:rPr lang="en-US" dirty="0"/>
              <a:t>Aug. </a:t>
            </a:r>
          </a:p>
        </p:txBody>
      </p:sp>
      <p:sp>
        <p:nvSpPr>
          <p:cNvPr id="5" name="Title 3">
            <a:extLst>
              <a:ext uri="{FF2B5EF4-FFF2-40B4-BE49-F238E27FC236}">
                <a16:creationId xmlns:a16="http://schemas.microsoft.com/office/drawing/2014/main" id="{AC24975E-FFC2-4845-95AD-5A664C3E47D9}"/>
              </a:ext>
            </a:extLst>
          </p:cNvPr>
          <p:cNvSpPr txBox="1">
            <a:spLocks/>
          </p:cNvSpPr>
          <p:nvPr userDrawn="1"/>
        </p:nvSpPr>
        <p:spPr>
          <a:xfrm>
            <a:off x="719427" y="2002021"/>
            <a:ext cx="2463575" cy="1426979"/>
          </a:xfrm>
          <a:prstGeom prst="rect">
            <a:avLst/>
          </a:prstGeom>
        </p:spPr>
        <p:txBody>
          <a:bodyPr/>
          <a:lstStyle>
            <a:lvl1pPr algn="l" defTabSz="914400" rtl="0" eaLnBrk="1" latinLnBrk="0" hangingPunct="1">
              <a:lnSpc>
                <a:spcPct val="90000"/>
              </a:lnSpc>
              <a:spcBef>
                <a:spcPct val="0"/>
              </a:spcBef>
              <a:buNone/>
              <a:defRPr sz="4000" b="1" i="0" kern="1200">
                <a:solidFill>
                  <a:srgbClr val="005E58"/>
                </a:solidFill>
                <a:latin typeface="Arial Black" panose="020B0604020202020204" pitchFamily="34" charset="0"/>
                <a:ea typeface="+mj-ea"/>
                <a:cs typeface="Arial Black" panose="020B0604020202020204" pitchFamily="34" charset="0"/>
              </a:defRPr>
            </a:lvl1pPr>
          </a:lstStyle>
          <a:p>
            <a:pPr algn="ctr"/>
            <a:r>
              <a:rPr lang="en-US" sz="11500" dirty="0">
                <a:solidFill>
                  <a:schemeClr val="bg1"/>
                </a:solidFill>
              </a:rPr>
              <a:t>16</a:t>
            </a:r>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dirty="0"/>
              <a:t>Click to edit event headline</a:t>
            </a:r>
            <a:endParaRPr lang="en-DK" dirty="0"/>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body text</a:t>
            </a:r>
          </a:p>
        </p:txBody>
      </p:sp>
    </p:spTree>
    <p:extLst>
      <p:ext uri="{BB962C8B-B14F-4D97-AF65-F5344CB8AC3E}">
        <p14:creationId xmlns:p14="http://schemas.microsoft.com/office/powerpoint/2010/main" val="32568470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AEEB1B-B234-1C4E-A671-68342D4DE631}"/>
              </a:ext>
            </a:extLst>
          </p:cNvPr>
          <p:cNvSpPr txBox="1">
            <a:spLocks/>
          </p:cNvSpPr>
          <p:nvPr userDrawn="1"/>
        </p:nvSpPr>
        <p:spPr>
          <a:xfrm>
            <a:off x="4848144" y="12964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dirty="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4F7A050B-BE2B-A146-86E2-8EC63090E565}"/>
              </a:ext>
            </a:extLst>
          </p:cNvPr>
          <p:cNvSpPr>
            <a:spLocks noGrp="1"/>
          </p:cNvSpPr>
          <p:nvPr>
            <p:ph type="body" sz="quarter" idx="12" hasCustomPrompt="1"/>
          </p:nvPr>
        </p:nvSpPr>
        <p:spPr>
          <a:xfrm>
            <a:off x="5781184" y="1459534"/>
            <a:ext cx="5353179" cy="2386013"/>
          </a:xfrm>
          <a:prstGeom prst="rect">
            <a:avLst/>
          </a:prstGeom>
        </p:spPr>
        <p:txBody>
          <a:bodyPr/>
          <a:lstStyle>
            <a:lvl1pPr marL="0" indent="0" algn="l">
              <a:buNone/>
              <a:defRPr sz="3600" b="1" i="0">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dirty="0"/>
              <a:t>Your quote here, </a:t>
            </a:r>
            <a:r>
              <a:rPr lang="en-US" noProof="0" dirty="0" err="1"/>
              <a:t>Sigilne</a:t>
            </a:r>
            <a:r>
              <a:rPr lang="en-US" noProof="0" dirty="0"/>
              <a:t> </a:t>
            </a:r>
            <a:r>
              <a:rPr lang="en-US" noProof="0" dirty="0" err="1"/>
              <a:t>nonsum</a:t>
            </a:r>
            <a:r>
              <a:rPr lang="en-US" noProof="0" dirty="0"/>
              <a:t> public eps, </a:t>
            </a:r>
            <a:r>
              <a:rPr lang="en-US" noProof="0" dirty="0" err="1"/>
              <a:t>nonsim</a:t>
            </a:r>
            <a:r>
              <a:rPr lang="en-US" noProof="0" dirty="0"/>
              <a:t> </a:t>
            </a:r>
            <a:r>
              <a:rPr lang="en-US" noProof="0" dirty="0" err="1"/>
              <a:t>ortusa</a:t>
            </a:r>
            <a:r>
              <a:rPr lang="en-US" noProof="0" dirty="0"/>
              <a:t> con </a:t>
            </a:r>
            <a:r>
              <a:rPr lang="en-US" noProof="0" dirty="0" err="1"/>
              <a:t>hocam</a:t>
            </a:r>
            <a:r>
              <a:rPr lang="en-US" noProof="0" dirty="0"/>
              <a:t> </a:t>
            </a:r>
            <a:r>
              <a:rPr lang="en-US" noProof="0" dirty="0" err="1"/>
              <a:t>sente</a:t>
            </a:r>
            <a:r>
              <a:rPr lang="en-US" noProof="0" dirty="0"/>
              <a:t> </a:t>
            </a:r>
            <a:r>
              <a:rPr lang="en-US" noProof="0" dirty="0" err="1"/>
              <a:t>nonsum</a:t>
            </a:r>
            <a:r>
              <a:rPr lang="en-US" noProof="0" dirty="0"/>
              <a:t>.</a:t>
            </a:r>
          </a:p>
        </p:txBody>
      </p:sp>
      <p:sp>
        <p:nvSpPr>
          <p:cNvPr id="5" name="Text Placeholder 3">
            <a:extLst>
              <a:ext uri="{FF2B5EF4-FFF2-40B4-BE49-F238E27FC236}">
                <a16:creationId xmlns:a16="http://schemas.microsoft.com/office/drawing/2014/main" id="{B222C9DC-4A7C-2F40-8243-5745B02226C7}"/>
              </a:ext>
            </a:extLst>
          </p:cNvPr>
          <p:cNvSpPr>
            <a:spLocks noGrp="1"/>
          </p:cNvSpPr>
          <p:nvPr>
            <p:ph type="body" sz="quarter" idx="13" hasCustomPrompt="1"/>
          </p:nvPr>
        </p:nvSpPr>
        <p:spPr>
          <a:xfrm>
            <a:off x="5781185" y="45019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dirty="0" err="1"/>
              <a:t>Navne</a:t>
            </a:r>
            <a:r>
              <a:rPr lang="en-US" noProof="0" dirty="0"/>
              <a:t> </a:t>
            </a:r>
            <a:r>
              <a:rPr lang="en-US" noProof="0" dirty="0" err="1"/>
              <a:t>Navneson</a:t>
            </a:r>
            <a:endParaRPr lang="en-US" noProof="0" dirty="0"/>
          </a:p>
        </p:txBody>
      </p:sp>
      <p:sp>
        <p:nvSpPr>
          <p:cNvPr id="6" name="Picture Placeholder 13">
            <a:extLst>
              <a:ext uri="{FF2B5EF4-FFF2-40B4-BE49-F238E27FC236}">
                <a16:creationId xmlns:a16="http://schemas.microsoft.com/office/drawing/2014/main" id="{9EB0E3D3-36B6-6848-863F-7A5C6AE4BB9C}"/>
              </a:ext>
            </a:extLst>
          </p:cNvPr>
          <p:cNvSpPr>
            <a:spLocks noGrp="1"/>
          </p:cNvSpPr>
          <p:nvPr>
            <p:ph type="pic" sz="quarter" idx="10" hasCustomPrompt="1"/>
          </p:nvPr>
        </p:nvSpPr>
        <p:spPr>
          <a:xfrm>
            <a:off x="1057636" y="1389566"/>
            <a:ext cx="3387967" cy="3279109"/>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dirty="0"/>
              <a:t>Click to apply round </a:t>
            </a:r>
            <a:br>
              <a:rPr lang="en-US" noProof="0" dirty="0"/>
            </a:br>
            <a:r>
              <a:rPr lang="en-US" noProof="0" dirty="0"/>
              <a:t>image of the person </a:t>
            </a:r>
          </a:p>
        </p:txBody>
      </p:sp>
    </p:spTree>
    <p:extLst>
      <p:ext uri="{BB962C8B-B14F-4D97-AF65-F5344CB8AC3E}">
        <p14:creationId xmlns:p14="http://schemas.microsoft.com/office/powerpoint/2010/main" val="1791098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3F51625-F00D-3A4F-AEB6-3A8474424D53}"/>
              </a:ext>
            </a:extLst>
          </p:cNvPr>
          <p:cNvSpPr txBox="1">
            <a:spLocks/>
          </p:cNvSpPr>
          <p:nvPr userDrawn="1"/>
        </p:nvSpPr>
        <p:spPr>
          <a:xfrm>
            <a:off x="4082190" y="16520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dirty="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F1F3AFE0-178E-564D-A156-E38F859F8ED6}"/>
              </a:ext>
            </a:extLst>
          </p:cNvPr>
          <p:cNvSpPr>
            <a:spLocks noGrp="1"/>
          </p:cNvSpPr>
          <p:nvPr>
            <p:ph type="body" sz="quarter" idx="12" hasCustomPrompt="1"/>
          </p:nvPr>
        </p:nvSpPr>
        <p:spPr>
          <a:xfrm>
            <a:off x="5015231" y="1815134"/>
            <a:ext cx="5591810" cy="2386013"/>
          </a:xfrm>
          <a:prstGeom prst="rect">
            <a:avLst/>
          </a:prstGeom>
        </p:spPr>
        <p:txBody>
          <a:bodyPr/>
          <a:lstStyle>
            <a:lvl1pPr marL="0" indent="0" algn="l">
              <a:buNone/>
              <a:defRPr sz="3600" b="1">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dirty="0"/>
              <a:t>Your quote here, </a:t>
            </a:r>
            <a:r>
              <a:rPr lang="en-US" noProof="0" dirty="0" err="1"/>
              <a:t>Sigilne</a:t>
            </a:r>
            <a:r>
              <a:rPr lang="en-US" noProof="0" dirty="0"/>
              <a:t> </a:t>
            </a:r>
            <a:r>
              <a:rPr lang="en-US" noProof="0" dirty="0" err="1"/>
              <a:t>nonsum</a:t>
            </a:r>
            <a:r>
              <a:rPr lang="en-US" noProof="0" dirty="0"/>
              <a:t> public eps, </a:t>
            </a:r>
            <a:r>
              <a:rPr lang="en-US" noProof="0" dirty="0" err="1"/>
              <a:t>nonsim</a:t>
            </a:r>
            <a:r>
              <a:rPr lang="en-US" noProof="0" dirty="0"/>
              <a:t> </a:t>
            </a:r>
            <a:r>
              <a:rPr lang="en-US" noProof="0" dirty="0" err="1"/>
              <a:t>ortusa</a:t>
            </a:r>
            <a:r>
              <a:rPr lang="en-US" noProof="0" dirty="0"/>
              <a:t> con </a:t>
            </a:r>
            <a:r>
              <a:rPr lang="en-US" noProof="0" dirty="0" err="1"/>
              <a:t>hocam</a:t>
            </a:r>
            <a:r>
              <a:rPr lang="en-US" noProof="0" dirty="0"/>
              <a:t> </a:t>
            </a:r>
            <a:r>
              <a:rPr lang="en-US" noProof="0" dirty="0" err="1"/>
              <a:t>sente</a:t>
            </a:r>
            <a:r>
              <a:rPr lang="en-US" noProof="0" dirty="0"/>
              <a:t> </a:t>
            </a:r>
            <a:r>
              <a:rPr lang="en-US" noProof="0" dirty="0" err="1"/>
              <a:t>nonsum</a:t>
            </a:r>
            <a:r>
              <a:rPr lang="en-US" noProof="0" dirty="0"/>
              <a:t>.</a:t>
            </a:r>
          </a:p>
        </p:txBody>
      </p:sp>
      <p:sp>
        <p:nvSpPr>
          <p:cNvPr id="5" name="Text Placeholder 3">
            <a:extLst>
              <a:ext uri="{FF2B5EF4-FFF2-40B4-BE49-F238E27FC236}">
                <a16:creationId xmlns:a16="http://schemas.microsoft.com/office/drawing/2014/main" id="{E51DA49E-CFEF-4943-8047-E4271B9D0A23}"/>
              </a:ext>
            </a:extLst>
          </p:cNvPr>
          <p:cNvSpPr>
            <a:spLocks noGrp="1"/>
          </p:cNvSpPr>
          <p:nvPr>
            <p:ph type="body" sz="quarter" idx="13" hasCustomPrompt="1"/>
          </p:nvPr>
        </p:nvSpPr>
        <p:spPr>
          <a:xfrm>
            <a:off x="5015230" y="43868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dirty="0" err="1"/>
              <a:t>Navne</a:t>
            </a:r>
            <a:r>
              <a:rPr lang="en-US" noProof="0" dirty="0"/>
              <a:t> </a:t>
            </a:r>
            <a:r>
              <a:rPr lang="en-US" noProof="0" dirty="0" err="1"/>
              <a:t>Navneson</a:t>
            </a:r>
            <a:endParaRPr lang="en-US" noProof="0" dirty="0"/>
          </a:p>
        </p:txBody>
      </p:sp>
      <p:sp>
        <p:nvSpPr>
          <p:cNvPr id="6" name="Rectangle 5">
            <a:extLst>
              <a:ext uri="{FF2B5EF4-FFF2-40B4-BE49-F238E27FC236}">
                <a16:creationId xmlns:a16="http://schemas.microsoft.com/office/drawing/2014/main" id="{E66678A7-FF45-1146-9106-864ED032FBBE}"/>
              </a:ext>
            </a:extLst>
          </p:cNvPr>
          <p:cNvSpPr/>
          <p:nvPr userDrawn="1"/>
        </p:nvSpPr>
        <p:spPr>
          <a:xfrm>
            <a:off x="-1" y="-1"/>
            <a:ext cx="2680207" cy="6858001"/>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icture Placeholder 13">
            <a:extLst>
              <a:ext uri="{FF2B5EF4-FFF2-40B4-BE49-F238E27FC236}">
                <a16:creationId xmlns:a16="http://schemas.microsoft.com/office/drawing/2014/main" id="{F1A19389-B0AB-8440-BEA1-55F72F15B3CE}"/>
              </a:ext>
            </a:extLst>
          </p:cNvPr>
          <p:cNvSpPr>
            <a:spLocks noGrp="1"/>
          </p:cNvSpPr>
          <p:nvPr>
            <p:ph type="pic" sz="quarter" idx="10" hasCustomPrompt="1"/>
          </p:nvPr>
        </p:nvSpPr>
        <p:spPr>
          <a:xfrm>
            <a:off x="1862145" y="2387744"/>
            <a:ext cx="1636124" cy="1583555"/>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dirty="0"/>
              <a:t>Click to </a:t>
            </a:r>
            <a:br>
              <a:rPr lang="en-US" noProof="0" dirty="0"/>
            </a:br>
            <a:r>
              <a:rPr lang="en-US" noProof="0" dirty="0"/>
              <a:t>apply round image of the person </a:t>
            </a:r>
          </a:p>
        </p:txBody>
      </p:sp>
    </p:spTree>
    <p:extLst>
      <p:ext uri="{BB962C8B-B14F-4D97-AF65-F5344CB8AC3E}">
        <p14:creationId xmlns:p14="http://schemas.microsoft.com/office/powerpoint/2010/main" val="19746884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 End slide with image ">
    <p:bg>
      <p:bgPr>
        <a:solidFill>
          <a:schemeClr val="bg1"/>
        </a:solidFill>
        <a:effectLst/>
      </p:bgPr>
    </p:bg>
    <p:spTree>
      <p:nvGrpSpPr>
        <p:cNvPr id="1" name=""/>
        <p:cNvGrpSpPr/>
        <p:nvPr/>
      </p:nvGrpSpPr>
      <p:grpSpPr>
        <a:xfrm>
          <a:off x="0" y="0"/>
          <a:ext cx="0" cy="0"/>
          <a:chOff x="0" y="0"/>
          <a:chExt cx="0" cy="0"/>
        </a:xfrm>
      </p:grpSpPr>
      <p:pic>
        <p:nvPicPr>
          <p:cNvPr id="3" name="Picture 2" descr="A lake with a mountain in the background&#10;&#10;Description automatically generated">
            <a:extLst>
              <a:ext uri="{FF2B5EF4-FFF2-40B4-BE49-F238E27FC236}">
                <a16:creationId xmlns:a16="http://schemas.microsoft.com/office/drawing/2014/main" id="{CC66F556-04C9-EE4E-B9CC-E582828EE569}"/>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6" name="Text Placeholder 11">
            <a:extLst>
              <a:ext uri="{FF2B5EF4-FFF2-40B4-BE49-F238E27FC236}">
                <a16:creationId xmlns:a16="http://schemas.microsoft.com/office/drawing/2014/main" id="{5051B260-3B9B-5241-A760-D853214DD9D9}"/>
              </a:ext>
            </a:extLst>
          </p:cNvPr>
          <p:cNvSpPr>
            <a:spLocks noGrp="1"/>
          </p:cNvSpPr>
          <p:nvPr>
            <p:ph type="body" sz="quarter" idx="11" hasCustomPrompt="1"/>
          </p:nvPr>
        </p:nvSpPr>
        <p:spPr>
          <a:xfrm>
            <a:off x="4103686" y="5782621"/>
            <a:ext cx="3984625" cy="509587"/>
          </a:xfrm>
          <a:prstGeom prst="rect">
            <a:avLst/>
          </a:prstGeom>
        </p:spPr>
        <p:txBody>
          <a:bodyPr/>
          <a:lstStyle>
            <a:lvl1pPr marL="0" indent="0" algn="ctr">
              <a:buNone/>
              <a:defRPr sz="2000">
                <a:solidFill>
                  <a:srgbClr val="2B2A2A"/>
                </a:solidFill>
                <a:latin typeface="Arial" panose="020B0604020202020204" pitchFamily="34" charset="0"/>
                <a:cs typeface="Arial" panose="020B0604020202020204" pitchFamily="34" charset="0"/>
              </a:defRPr>
            </a:lvl1pPr>
            <a:lvl2pPr>
              <a:defRPr sz="2000">
                <a:solidFill>
                  <a:srgbClr val="70706E"/>
                </a:solidFill>
              </a:defRPr>
            </a:lvl2pPr>
            <a:lvl3pPr>
              <a:defRPr sz="2000">
                <a:solidFill>
                  <a:srgbClr val="70706E"/>
                </a:solidFill>
              </a:defRPr>
            </a:lvl3pPr>
            <a:lvl4pPr>
              <a:defRPr sz="2000">
                <a:solidFill>
                  <a:srgbClr val="70706E"/>
                </a:solidFill>
              </a:defRPr>
            </a:lvl4pPr>
            <a:lvl5pPr>
              <a:defRPr sz="2000">
                <a:solidFill>
                  <a:srgbClr val="70706E"/>
                </a:solidFill>
              </a:defRPr>
            </a:lvl5pPr>
          </a:lstStyle>
          <a:p>
            <a:pPr lvl="0"/>
            <a:r>
              <a:rPr lang="en-US" noProof="0" dirty="0"/>
              <a:t>Your email or thanks note</a:t>
            </a:r>
          </a:p>
        </p:txBody>
      </p:sp>
      <p:pic>
        <p:nvPicPr>
          <p:cNvPr id="7" name="Picture 6" descr="A picture containing food, drawing&#10;&#10;Description automatically generated">
            <a:extLst>
              <a:ext uri="{FF2B5EF4-FFF2-40B4-BE49-F238E27FC236}">
                <a16:creationId xmlns:a16="http://schemas.microsoft.com/office/drawing/2014/main" id="{454800BF-41A1-6646-B39F-1F31FFE52E37}"/>
              </a:ext>
            </a:extLst>
          </p:cNvPr>
          <p:cNvPicPr>
            <a:picLocks noChangeAspect="1"/>
          </p:cNvPicPr>
          <p:nvPr userDrawn="1"/>
        </p:nvPicPr>
        <p:blipFill>
          <a:blip r:embed="rId3"/>
          <a:stretch>
            <a:fillRect/>
          </a:stretch>
        </p:blipFill>
        <p:spPr>
          <a:xfrm>
            <a:off x="3370195" y="2084472"/>
            <a:ext cx="5451608" cy="1613676"/>
          </a:xfrm>
          <a:prstGeom prst="rect">
            <a:avLst/>
          </a:prstGeom>
        </p:spPr>
      </p:pic>
    </p:spTree>
    <p:extLst>
      <p:ext uri="{BB962C8B-B14F-4D97-AF65-F5344CB8AC3E}">
        <p14:creationId xmlns:p14="http://schemas.microsoft.com/office/powerpoint/2010/main" val="820202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End slide ">
    <p:bg>
      <p:bgPr>
        <a:solidFill>
          <a:srgbClr val="A7D4DE"/>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5051B260-3B9B-5241-A760-D853214DD9D9}"/>
              </a:ext>
            </a:extLst>
          </p:cNvPr>
          <p:cNvSpPr>
            <a:spLocks noGrp="1"/>
          </p:cNvSpPr>
          <p:nvPr>
            <p:ph type="body" sz="quarter" idx="11" hasCustomPrompt="1"/>
          </p:nvPr>
        </p:nvSpPr>
        <p:spPr>
          <a:xfrm>
            <a:off x="4103687" y="4035218"/>
            <a:ext cx="3984625" cy="509587"/>
          </a:xfrm>
          <a:prstGeom prst="rect">
            <a:avLst/>
          </a:prstGeom>
        </p:spPr>
        <p:txBody>
          <a:bodyPr/>
          <a:lstStyle>
            <a:lvl1pPr marL="0" indent="0" algn="ctr">
              <a:buNone/>
              <a:defRPr sz="2000">
                <a:solidFill>
                  <a:srgbClr val="2B2A2A"/>
                </a:solidFill>
                <a:latin typeface="Arial" panose="020B0604020202020204" pitchFamily="34" charset="0"/>
                <a:cs typeface="Arial" panose="020B0604020202020204" pitchFamily="34" charset="0"/>
              </a:defRPr>
            </a:lvl1pPr>
            <a:lvl2pPr>
              <a:defRPr sz="2000">
                <a:solidFill>
                  <a:srgbClr val="70706E"/>
                </a:solidFill>
              </a:defRPr>
            </a:lvl2pPr>
            <a:lvl3pPr>
              <a:defRPr sz="2000">
                <a:solidFill>
                  <a:srgbClr val="70706E"/>
                </a:solidFill>
              </a:defRPr>
            </a:lvl3pPr>
            <a:lvl4pPr>
              <a:defRPr sz="2000">
                <a:solidFill>
                  <a:srgbClr val="70706E"/>
                </a:solidFill>
              </a:defRPr>
            </a:lvl4pPr>
            <a:lvl5pPr>
              <a:defRPr sz="2000">
                <a:solidFill>
                  <a:srgbClr val="70706E"/>
                </a:solidFill>
              </a:defRPr>
            </a:lvl5pPr>
          </a:lstStyle>
          <a:p>
            <a:pPr lvl="0"/>
            <a:r>
              <a:rPr lang="en-US" noProof="0" dirty="0"/>
              <a:t>Your email or thanks note</a:t>
            </a:r>
          </a:p>
        </p:txBody>
      </p:sp>
      <p:pic>
        <p:nvPicPr>
          <p:cNvPr id="7" name="Picture 6" descr="A picture containing food, drawing&#10;&#10;Description automatically generated">
            <a:extLst>
              <a:ext uri="{FF2B5EF4-FFF2-40B4-BE49-F238E27FC236}">
                <a16:creationId xmlns:a16="http://schemas.microsoft.com/office/drawing/2014/main" id="{454800BF-41A1-6646-B39F-1F31FFE52E37}"/>
              </a:ext>
            </a:extLst>
          </p:cNvPr>
          <p:cNvPicPr>
            <a:picLocks noChangeAspect="1"/>
          </p:cNvPicPr>
          <p:nvPr userDrawn="1"/>
        </p:nvPicPr>
        <p:blipFill>
          <a:blip r:embed="rId2"/>
          <a:stretch>
            <a:fillRect/>
          </a:stretch>
        </p:blipFill>
        <p:spPr>
          <a:xfrm>
            <a:off x="3370195" y="2331389"/>
            <a:ext cx="5451608" cy="1613676"/>
          </a:xfrm>
          <a:prstGeom prst="rect">
            <a:avLst/>
          </a:prstGeom>
        </p:spPr>
      </p:pic>
    </p:spTree>
    <p:extLst>
      <p:ext uri="{BB962C8B-B14F-4D97-AF65-F5344CB8AC3E}">
        <p14:creationId xmlns:p14="http://schemas.microsoft.com/office/powerpoint/2010/main" val="3058793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End slide ">
    <p:bg>
      <p:bgPr>
        <a:solidFill>
          <a:srgbClr val="005E5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76CC6F-AA83-4044-A1F5-AEE6C3D2AB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82989" y="600393"/>
            <a:ext cx="5426022" cy="3149524"/>
          </a:xfrm>
          <a:prstGeom prst="rect">
            <a:avLst/>
          </a:prstGeom>
        </p:spPr>
      </p:pic>
      <p:sp>
        <p:nvSpPr>
          <p:cNvPr id="9" name="Text Placeholder 11">
            <a:extLst>
              <a:ext uri="{FF2B5EF4-FFF2-40B4-BE49-F238E27FC236}">
                <a16:creationId xmlns:a16="http://schemas.microsoft.com/office/drawing/2014/main" id="{92B735A7-48F5-4341-8454-99D26A33E9AD}"/>
              </a:ext>
            </a:extLst>
          </p:cNvPr>
          <p:cNvSpPr>
            <a:spLocks noGrp="1"/>
          </p:cNvSpPr>
          <p:nvPr>
            <p:ph type="body" sz="quarter" idx="11" hasCustomPrompt="1"/>
          </p:nvPr>
        </p:nvSpPr>
        <p:spPr>
          <a:xfrm>
            <a:off x="4103687" y="4035218"/>
            <a:ext cx="3984625" cy="509587"/>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vl2pPr>
              <a:defRPr sz="2000">
                <a:solidFill>
                  <a:srgbClr val="70706E"/>
                </a:solidFill>
              </a:defRPr>
            </a:lvl2pPr>
            <a:lvl3pPr>
              <a:defRPr sz="2000">
                <a:solidFill>
                  <a:srgbClr val="70706E"/>
                </a:solidFill>
              </a:defRPr>
            </a:lvl3pPr>
            <a:lvl4pPr>
              <a:defRPr sz="2000">
                <a:solidFill>
                  <a:srgbClr val="70706E"/>
                </a:solidFill>
              </a:defRPr>
            </a:lvl4pPr>
            <a:lvl5pPr>
              <a:defRPr sz="2000">
                <a:solidFill>
                  <a:srgbClr val="70706E"/>
                </a:solidFill>
              </a:defRPr>
            </a:lvl5pPr>
          </a:lstStyle>
          <a:p>
            <a:pPr lvl="0"/>
            <a:r>
              <a:rPr lang="en-US" dirty="0"/>
              <a:t>Your ema</a:t>
            </a:r>
            <a:r>
              <a:rPr lang="en-US" noProof="0" dirty="0" err="1"/>
              <a:t>il</a:t>
            </a:r>
            <a:r>
              <a:rPr lang="en-US" noProof="0" dirty="0"/>
              <a:t> </a:t>
            </a:r>
            <a:r>
              <a:rPr lang="en-US" dirty="0"/>
              <a:t>or thanks note</a:t>
            </a:r>
          </a:p>
        </p:txBody>
      </p:sp>
    </p:spTree>
    <p:extLst>
      <p:ext uri="{BB962C8B-B14F-4D97-AF65-F5344CB8AC3E}">
        <p14:creationId xmlns:p14="http://schemas.microsoft.com/office/powerpoint/2010/main" val="211674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1"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2.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spTree>
    <p:extLst>
      <p:ext uri="{BB962C8B-B14F-4D97-AF65-F5344CB8AC3E}">
        <p14:creationId xmlns:p14="http://schemas.microsoft.com/office/powerpoint/2010/main" val="5927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5. Title slide with image">
    <p:spTree>
      <p:nvGrpSpPr>
        <p:cNvPr id="1" name=""/>
        <p:cNvGrpSpPr/>
        <p:nvPr/>
      </p:nvGrpSpPr>
      <p:grpSpPr>
        <a:xfrm>
          <a:off x="0" y="0"/>
          <a:ext cx="0" cy="0"/>
          <a:chOff x="0" y="0"/>
          <a:chExt cx="0" cy="0"/>
        </a:xfrm>
      </p:grpSpPr>
      <p:pic>
        <p:nvPicPr>
          <p:cNvPr id="5" name="Picture 4" descr="A view of a rocky mountain&#10;&#10;Description automatically generated">
            <a:extLst>
              <a:ext uri="{FF2B5EF4-FFF2-40B4-BE49-F238E27FC236}">
                <a16:creationId xmlns:a16="http://schemas.microsoft.com/office/drawing/2014/main" id="{849FE651-E454-5743-A731-F798ED23FA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dirty="0"/>
              <a:t>CLICK TO EDIT HEADLINE</a:t>
            </a:r>
            <a:endParaRPr lang="en-DK" dirty="0"/>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text</a:t>
            </a:r>
            <a:endParaRPr lang="en-DK" dirty="0"/>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6982907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3. Title slide with image">
    <p:spTree>
      <p:nvGrpSpPr>
        <p:cNvPr id="1" name=""/>
        <p:cNvGrpSpPr/>
        <p:nvPr/>
      </p:nvGrpSpPr>
      <p:grpSpPr>
        <a:xfrm>
          <a:off x="0" y="0"/>
          <a:ext cx="0" cy="0"/>
          <a:chOff x="0" y="0"/>
          <a:chExt cx="0" cy="0"/>
        </a:xfrm>
      </p:grpSpPr>
      <p:pic>
        <p:nvPicPr>
          <p:cNvPr id="9" name="Picture 8" descr="A picture containing nature, snow, water, sitting&#10;&#10;Description automatically generated">
            <a:extLst>
              <a:ext uri="{FF2B5EF4-FFF2-40B4-BE49-F238E27FC236}">
                <a16:creationId xmlns:a16="http://schemas.microsoft.com/office/drawing/2014/main" id="{50075F07-8649-BB49-8B75-9783D26F40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0C1955C-E0BD-1342-8680-06E8471B7664}"/>
              </a:ext>
            </a:extLst>
          </p:cNvPr>
          <p:cNvSpPr/>
          <p:nvPr userDrawn="1"/>
        </p:nvSpPr>
        <p:spPr>
          <a:xfrm rot="10800000">
            <a:off x="-26470" y="0"/>
            <a:ext cx="12192000" cy="6058680"/>
          </a:xfrm>
          <a:prstGeom prst="rect">
            <a:avLst/>
          </a:prstGeom>
          <a:gradFill>
            <a:gsLst>
              <a:gs pos="73000">
                <a:schemeClr val="accent1">
                  <a:lumMod val="5000"/>
                  <a:lumOff val="95000"/>
                  <a:alpha val="0"/>
                </a:schemeClr>
              </a:gs>
              <a:gs pos="0">
                <a:srgbClr val="345A6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346495"/>
            <a:ext cx="9144000" cy="901385"/>
          </a:xfrm>
        </p:spPr>
        <p:txBody>
          <a:bodyPr anchor="ctr">
            <a:normAutofit/>
          </a:bodyPr>
          <a:lstStyle>
            <a:lvl1pPr algn="ctr">
              <a:defRPr sz="4000" b="1" i="0">
                <a:solidFill>
                  <a:schemeClr val="bg1"/>
                </a:solidFill>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2247881"/>
            <a:ext cx="9144000" cy="131162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14" name="Picture 13">
            <a:extLst>
              <a:ext uri="{FF2B5EF4-FFF2-40B4-BE49-F238E27FC236}">
                <a16:creationId xmlns:a16="http://schemas.microsoft.com/office/drawing/2014/main" id="{5564E2ED-3E02-E147-855E-8741E20026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4703901"/>
            <a:ext cx="2658094" cy="2658094"/>
          </a:xfrm>
          <a:prstGeom prst="rect">
            <a:avLst/>
          </a:prstGeom>
        </p:spPr>
      </p:pic>
      <p:pic>
        <p:nvPicPr>
          <p:cNvPr id="6" name="Picture 5" descr="A close up of a sign&#10;&#10;Description automatically generated">
            <a:extLst>
              <a:ext uri="{FF2B5EF4-FFF2-40B4-BE49-F238E27FC236}">
                <a16:creationId xmlns:a16="http://schemas.microsoft.com/office/drawing/2014/main" id="{58CC387F-3ACB-0A4C-AE13-429C9FBA72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3095257" y="3119718"/>
            <a:ext cx="6001486" cy="2556633"/>
          </a:xfrm>
          <a:prstGeom prst="rect">
            <a:avLst/>
          </a:prstGeom>
        </p:spPr>
      </p:pic>
    </p:spTree>
    <p:extLst>
      <p:ext uri="{BB962C8B-B14F-4D97-AF65-F5344CB8AC3E}">
        <p14:creationId xmlns:p14="http://schemas.microsoft.com/office/powerpoint/2010/main" val="3064766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4. Title slide with image ">
    <p:spTree>
      <p:nvGrpSpPr>
        <p:cNvPr id="1" name=""/>
        <p:cNvGrpSpPr/>
        <p:nvPr/>
      </p:nvGrpSpPr>
      <p:grpSpPr>
        <a:xfrm>
          <a:off x="0" y="0"/>
          <a:ext cx="0" cy="0"/>
          <a:chOff x="0" y="0"/>
          <a:chExt cx="0" cy="0"/>
        </a:xfrm>
      </p:grpSpPr>
      <p:pic>
        <p:nvPicPr>
          <p:cNvPr id="5" name="Picture 4" descr="A person standing in front of a mountain&#10;&#10;Description automatically generated">
            <a:extLst>
              <a:ext uri="{FF2B5EF4-FFF2-40B4-BE49-F238E27FC236}">
                <a16:creationId xmlns:a16="http://schemas.microsoft.com/office/drawing/2014/main" id="{6B4171AE-B988-8344-BB07-70051E693B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65F8644-6525-4248-A050-580A82F3D801}"/>
              </a:ext>
            </a:extLst>
          </p:cNvPr>
          <p:cNvSpPr/>
          <p:nvPr userDrawn="1"/>
        </p:nvSpPr>
        <p:spPr>
          <a:xfrm>
            <a:off x="0" y="0"/>
            <a:ext cx="12192000" cy="4817194"/>
          </a:xfrm>
          <a:prstGeom prst="rect">
            <a:avLst/>
          </a:prstGeom>
          <a:gradFill>
            <a:gsLst>
              <a:gs pos="100000">
                <a:schemeClr val="accent1">
                  <a:lumMod val="5000"/>
                  <a:lumOff val="95000"/>
                  <a:alpha val="73000"/>
                </a:schemeClr>
              </a:gs>
              <a:gs pos="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7" name="Picture 16" descr="A picture containing food, drawing&#10;&#10;Description automatically generated">
            <a:extLst>
              <a:ext uri="{FF2B5EF4-FFF2-40B4-BE49-F238E27FC236}">
                <a16:creationId xmlns:a16="http://schemas.microsoft.com/office/drawing/2014/main" id="{8677F55C-CDF7-D640-92ED-77C0954B34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
        <p:nvSpPr>
          <p:cNvPr id="32" name="Title 1">
            <a:extLst>
              <a:ext uri="{FF2B5EF4-FFF2-40B4-BE49-F238E27FC236}">
                <a16:creationId xmlns:a16="http://schemas.microsoft.com/office/drawing/2014/main" id="{031FBBC5-94A3-8645-9665-3DF7089F714D}"/>
              </a:ext>
            </a:extLst>
          </p:cNvPr>
          <p:cNvSpPr>
            <a:spLocks noGrp="1"/>
          </p:cNvSpPr>
          <p:nvPr>
            <p:ph type="ctrTitle" hasCustomPrompt="1"/>
          </p:nvPr>
        </p:nvSpPr>
        <p:spPr>
          <a:xfrm>
            <a:off x="1524000" y="1346495"/>
            <a:ext cx="9144000" cy="901385"/>
          </a:xfrm>
        </p:spPr>
        <p:txBody>
          <a:bodyPr anchor="ctr">
            <a:normAutofit/>
          </a:bodyPr>
          <a:lstStyle>
            <a:lvl1pPr algn="ctr">
              <a:defRPr sz="4000" b="1" i="0">
                <a:solidFill>
                  <a:srgbClr val="005E58"/>
                </a:solidFill>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3" name="Subtitle 2">
            <a:extLst>
              <a:ext uri="{FF2B5EF4-FFF2-40B4-BE49-F238E27FC236}">
                <a16:creationId xmlns:a16="http://schemas.microsoft.com/office/drawing/2014/main" id="{801ACBED-59FB-AD40-99D3-75EC1316A98A}"/>
              </a:ext>
            </a:extLst>
          </p:cNvPr>
          <p:cNvSpPr>
            <a:spLocks noGrp="1"/>
          </p:cNvSpPr>
          <p:nvPr>
            <p:ph type="subTitle" idx="1" hasCustomPrompt="1"/>
          </p:nvPr>
        </p:nvSpPr>
        <p:spPr>
          <a:xfrm>
            <a:off x="1524000" y="2247881"/>
            <a:ext cx="9144000" cy="1311622"/>
          </a:xfrm>
        </p:spPr>
        <p:txBody>
          <a:bodyPr/>
          <a:lstStyle>
            <a:lvl1pPr marL="0" indent="0" algn="ctr">
              <a:buNone/>
              <a:defRPr sz="2400">
                <a:solidFill>
                  <a:srgbClr val="2B2A2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close up of a sign&#10;&#10;Description automatically generated">
            <a:extLst>
              <a:ext uri="{FF2B5EF4-FFF2-40B4-BE49-F238E27FC236}">
                <a16:creationId xmlns:a16="http://schemas.microsoft.com/office/drawing/2014/main" id="{9E06E778-EB7D-3C4F-B48A-AF2EF319E7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3095257" y="3119718"/>
            <a:ext cx="6001486" cy="2556633"/>
          </a:xfrm>
          <a:prstGeom prst="rect">
            <a:avLst/>
          </a:prstGeom>
        </p:spPr>
      </p:pic>
    </p:spTree>
    <p:extLst>
      <p:ext uri="{BB962C8B-B14F-4D97-AF65-F5344CB8AC3E}">
        <p14:creationId xmlns:p14="http://schemas.microsoft.com/office/powerpoint/2010/main" val="2026742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 Title slide with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7938D7-1F35-944F-964C-C33A04CB0FA5}"/>
              </a:ext>
            </a:extLst>
          </p:cNvPr>
          <p:cNvPicPr>
            <a:picLocks noChangeAspect="1"/>
          </p:cNvPicPr>
          <p:nvPr userDrawn="1"/>
        </p:nvPicPr>
        <p:blipFill>
          <a:blip r:embed="rId2">
            <a:alphaModFix amt="50000"/>
          </a:blip>
          <a:stretch>
            <a:fillRect/>
          </a:stretch>
        </p:blipFill>
        <p:spPr>
          <a:xfrm>
            <a:off x="-15872" y="447"/>
            <a:ext cx="12199935" cy="6857107"/>
          </a:xfrm>
          <a:prstGeom prst="rect">
            <a:avLst/>
          </a:prstGeom>
        </p:spPr>
      </p:pic>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2957659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5. Title slide with image">
    <p:spTree>
      <p:nvGrpSpPr>
        <p:cNvPr id="1" name=""/>
        <p:cNvGrpSpPr/>
        <p:nvPr/>
      </p:nvGrpSpPr>
      <p:grpSpPr>
        <a:xfrm>
          <a:off x="0" y="0"/>
          <a:ext cx="0" cy="0"/>
          <a:chOff x="0" y="0"/>
          <a:chExt cx="0" cy="0"/>
        </a:xfrm>
      </p:grpSpPr>
      <p:pic>
        <p:nvPicPr>
          <p:cNvPr id="5" name="Picture 4" descr="A view of a rocky mountain&#10;&#10;Description automatically generated">
            <a:extLst>
              <a:ext uri="{FF2B5EF4-FFF2-40B4-BE49-F238E27FC236}">
                <a16:creationId xmlns:a16="http://schemas.microsoft.com/office/drawing/2014/main" id="{849FE651-E454-5743-A731-F798ED23FA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29287906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5. Title slide with image">
    <p:spTree>
      <p:nvGrpSpPr>
        <p:cNvPr id="1" name=""/>
        <p:cNvGrpSpPr/>
        <p:nvPr/>
      </p:nvGrpSpPr>
      <p:grpSpPr>
        <a:xfrm>
          <a:off x="0" y="0"/>
          <a:ext cx="0" cy="0"/>
          <a:chOff x="0" y="0"/>
          <a:chExt cx="0" cy="0"/>
        </a:xfrm>
      </p:grpSpPr>
      <p:pic>
        <p:nvPicPr>
          <p:cNvPr id="5" name="Picture 4" descr="A close up of a snow covered mountain&#10;&#10;Description automatically generated">
            <a:extLst>
              <a:ext uri="{FF2B5EF4-FFF2-40B4-BE49-F238E27FC236}">
                <a16:creationId xmlns:a16="http://schemas.microsoft.com/office/drawing/2014/main" id="{0B67C007-7459-2048-8E50-8DE38701CB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Oval 5">
            <a:extLst>
              <a:ext uri="{FF2B5EF4-FFF2-40B4-BE49-F238E27FC236}">
                <a16:creationId xmlns:a16="http://schemas.microsoft.com/office/drawing/2014/main" id="{C877872B-57B5-1848-8EE4-F29B77FFCF5E}"/>
              </a:ext>
            </a:extLst>
          </p:cNvPr>
          <p:cNvSpPr/>
          <p:nvPr userDrawn="1"/>
        </p:nvSpPr>
        <p:spPr>
          <a:xfrm>
            <a:off x="3514164" y="5273403"/>
            <a:ext cx="4912659" cy="1314369"/>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1074510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 Desvider slide">
    <p:bg>
      <p:bgPr>
        <a:solidFill>
          <a:srgbClr val="A7D4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latin typeface="Arial Black" panose="020B0604020202020204" pitchFamily="34" charset="0"/>
                <a:cs typeface="Arial Black" panose="020B0604020202020204" pitchFamily="34" charset="0"/>
              </a:defRPr>
            </a:lvl1pPr>
          </a:lstStyle>
          <a:p>
            <a:r>
              <a:rPr lang="en-GB"/>
              <a:t>CLICK TO EDIT MASTER </a:t>
            </a:r>
            <a:br>
              <a:rPr lang="en-GB"/>
            </a:br>
            <a:r>
              <a:rPr lang="en-GB"/>
              <a:t>TITLE STYLE</a:t>
            </a:r>
            <a:endParaRPr lang="en-DK"/>
          </a:p>
        </p:txBody>
      </p:sp>
      <p:pic>
        <p:nvPicPr>
          <p:cNvPr id="8" name="Picture 7" descr="A picture containing food, drawing&#10;&#10;Description automatically generated">
            <a:extLst>
              <a:ext uri="{FF2B5EF4-FFF2-40B4-BE49-F238E27FC236}">
                <a16:creationId xmlns:a16="http://schemas.microsoft.com/office/drawing/2014/main" id="{62B5E974-6707-6943-88B7-2273C5936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908467"/>
            <a:ext cx="2658094" cy="786796"/>
          </a:xfrm>
          <a:prstGeom prst="rect">
            <a:avLst/>
          </a:prstGeom>
        </p:spPr>
      </p:pic>
    </p:spTree>
    <p:extLst>
      <p:ext uri="{BB962C8B-B14F-4D97-AF65-F5344CB8AC3E}">
        <p14:creationId xmlns:p14="http://schemas.microsoft.com/office/powerpoint/2010/main" val="20528065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 Desvider slide">
    <p:bg>
      <p:bgPr>
        <a:solidFill>
          <a:srgbClr val="005E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GB"/>
              <a:t>CLICK TO EDIT MASTER </a:t>
            </a:r>
            <a:br>
              <a:rPr lang="en-GB"/>
            </a:br>
            <a:r>
              <a:rPr lang="en-GB"/>
              <a:t>TITLE STYLE</a:t>
            </a:r>
            <a:endParaRPr lang="en-DK"/>
          </a:p>
        </p:txBody>
      </p:sp>
      <p:pic>
        <p:nvPicPr>
          <p:cNvPr id="5" name="Picture 4">
            <a:extLst>
              <a:ext uri="{FF2B5EF4-FFF2-40B4-BE49-F238E27FC236}">
                <a16:creationId xmlns:a16="http://schemas.microsoft.com/office/drawing/2014/main" id="{502F3AA1-D12E-3649-A14A-438E45D68B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075861"/>
            <a:ext cx="2658094" cy="2658094"/>
          </a:xfrm>
          <a:prstGeom prst="rect">
            <a:avLst/>
          </a:prstGeom>
        </p:spPr>
      </p:pic>
    </p:spTree>
    <p:extLst>
      <p:ext uri="{BB962C8B-B14F-4D97-AF65-F5344CB8AC3E}">
        <p14:creationId xmlns:p14="http://schemas.microsoft.com/office/powerpoint/2010/main" val="15544185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 Desvider slide">
    <p:bg>
      <p:bgPr>
        <a:solidFill>
          <a:srgbClr val="FC8B5F"/>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A9E7641-40BE-0843-91A4-1E7F2E52148F}"/>
              </a:ext>
            </a:extLst>
          </p:cNvPr>
          <p:cNvSpPr/>
          <p:nvPr userDrawn="1"/>
        </p:nvSpPr>
        <p:spPr>
          <a:xfrm>
            <a:off x="3343257" y="-1678918"/>
            <a:ext cx="10341148" cy="10341148"/>
          </a:xfrm>
          <a:prstGeom prst="ellipse">
            <a:avLst/>
          </a:prstGeom>
          <a:solidFill>
            <a:schemeClr val="bg1"/>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Lato" panose="020F0502020204030203" pitchFamily="34" charset="77"/>
              <a:ea typeface="+mn-ea"/>
              <a:cs typeface="+mn-cs"/>
            </a:endParaRPr>
          </a:p>
        </p:txBody>
      </p:sp>
      <p:pic>
        <p:nvPicPr>
          <p:cNvPr id="9" name="Picture 8">
            <a:extLst>
              <a:ext uri="{FF2B5EF4-FFF2-40B4-BE49-F238E27FC236}">
                <a16:creationId xmlns:a16="http://schemas.microsoft.com/office/drawing/2014/main" id="{5E1C147A-5D0F-5F42-A0BF-89407D84BC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1451878" y="-582450"/>
            <a:ext cx="10590181" cy="8392051"/>
          </a:xfrm>
          <a:prstGeom prst="rect">
            <a:avLst/>
          </a:prstGeom>
        </p:spPr>
      </p:pic>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a:xfrm>
            <a:off x="519953" y="3065685"/>
            <a:ext cx="7305386" cy="851941"/>
          </a:xfrm>
        </p:spPr>
        <p:txBody>
          <a:bodyPr>
            <a:noAutofit/>
          </a:bodyPr>
          <a:lstStyle>
            <a:lvl1pPr>
              <a:defRPr sz="3200" b="1" i="0">
                <a:latin typeface="Arial Black" panose="020B0604020202020204" pitchFamily="34" charset="0"/>
                <a:cs typeface="Arial Black" panose="020B0604020202020204" pitchFamily="34" charset="0"/>
              </a:defRPr>
            </a:lvl1pPr>
          </a:lstStyle>
          <a:p>
            <a:r>
              <a:rPr lang="en-GB"/>
              <a:t>CLICK TO EDIT HEADER</a:t>
            </a:r>
            <a:endParaRPr lang="en-DK"/>
          </a:p>
        </p:txBody>
      </p:sp>
    </p:spTree>
    <p:extLst>
      <p:ext uri="{BB962C8B-B14F-4D97-AF65-F5344CB8AC3E}">
        <p14:creationId xmlns:p14="http://schemas.microsoft.com/office/powerpoint/2010/main" val="14834915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2" presetClass="exit" presetSubtype="2" accel="50000" fill="hold" nodeType="afterEffect">
                                      <p:stCondLst>
                                        <p:cond delay="0"/>
                                      </p:stCondLst>
                                      <p:childTnLst>
                                        <p:anim calcmode="lin" valueType="num">
                                          <p:cBhvr additive="base">
                                            <p:cTn id="26" dur="1000"/>
                                            <p:tgtEl>
                                              <p:spTgt spid="9"/>
                                            </p:tgtEl>
                                            <p:attrNameLst>
                                              <p:attrName>ppt_x</p:attrName>
                                            </p:attrNameLst>
                                          </p:cBhvr>
                                          <p:tavLst>
                                            <p:tav tm="0">
                                              <p:val>
                                                <p:strVal val="ppt_x"/>
                                              </p:val>
                                            </p:tav>
                                            <p:tav tm="100000">
                                              <p:val>
                                                <p:strVal val="1+ppt_w/2"/>
                                              </p:val>
                                            </p:tav>
                                          </p:tavLst>
                                        </p:anim>
                                        <p:anim calcmode="lin" valueType="num">
                                          <p:cBhvr additive="base">
                                            <p:cTn id="27" dur="1000"/>
                                            <p:tgtEl>
                                              <p:spTgt spid="9"/>
                                            </p:tgtEl>
                                            <p:attrNameLst>
                                              <p:attrName>ppt_y</p:attrName>
                                            </p:attrNameLst>
                                          </p:cBhvr>
                                          <p:tavLst>
                                            <p:tav tm="0">
                                              <p:val>
                                                <p:strVal val="ppt_y"/>
                                              </p:val>
                                            </p:tav>
                                            <p:tav tm="100000">
                                              <p:val>
                                                <p:strVal val="ppt_y"/>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p:bldP spid="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2" presetClass="exit" presetSubtype="2" accel="50000" fill="hold" nodeType="afterEffect">
                                      <p:stCondLst>
                                        <p:cond delay="0"/>
                                      </p:stCondLst>
                                      <p:childTnLst>
                                        <p:anim calcmode="lin" valueType="num">
                                          <p:cBhvr additive="base">
                                            <p:cTn id="26" dur="1000"/>
                                            <p:tgtEl>
                                              <p:spTgt spid="9"/>
                                            </p:tgtEl>
                                            <p:attrNameLst>
                                              <p:attrName>ppt_x</p:attrName>
                                            </p:attrNameLst>
                                          </p:cBhvr>
                                          <p:tavLst>
                                            <p:tav tm="0">
                                              <p:val>
                                                <p:strVal val="ppt_x"/>
                                              </p:val>
                                            </p:tav>
                                            <p:tav tm="100000">
                                              <p:val>
                                                <p:strVal val="1+ppt_w/2"/>
                                              </p:val>
                                            </p:tav>
                                          </p:tavLst>
                                        </p:anim>
                                        <p:anim calcmode="lin" valueType="num">
                                          <p:cBhvr additive="base">
                                            <p:cTn id="27" dur="1000"/>
                                            <p:tgtEl>
                                              <p:spTgt spid="9"/>
                                            </p:tgtEl>
                                            <p:attrNameLst>
                                              <p:attrName>ppt_y</p:attrName>
                                            </p:attrNameLst>
                                          </p:cBhvr>
                                          <p:tavLst>
                                            <p:tav tm="0">
                                              <p:val>
                                                <p:strVal val="ppt_y"/>
                                              </p:val>
                                            </p:tav>
                                            <p:tav tm="100000">
                                              <p:val>
                                                <p:strVal val="ppt_y"/>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p:bldP spid="2" grpId="1"/>
        </p:bldLst>
      </p:timing>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79"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4669968"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54615" y="2454213"/>
            <a:ext cx="3410779" cy="3185160"/>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98194"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256607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9" grpId="1"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2" grpId="1"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mputer image and capti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9ADF90-DA4B-2349-BB54-3C3D60931612}"/>
              </a:ext>
            </a:extLst>
          </p:cNvPr>
          <p:cNvSpPr/>
          <p:nvPr userDrawn="1"/>
        </p:nvSpPr>
        <p:spPr>
          <a:xfrm>
            <a:off x="1" y="5864524"/>
            <a:ext cx="12192000" cy="993476"/>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itle 1">
            <a:extLst>
              <a:ext uri="{FF2B5EF4-FFF2-40B4-BE49-F238E27FC236}">
                <a16:creationId xmlns:a16="http://schemas.microsoft.com/office/drawing/2014/main" id="{B933E77F-C5A7-614F-88EF-A278343E98D6}"/>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13" name="Text Placeholder 3">
            <a:extLst>
              <a:ext uri="{FF2B5EF4-FFF2-40B4-BE49-F238E27FC236}">
                <a16:creationId xmlns:a16="http://schemas.microsoft.com/office/drawing/2014/main" id="{41D4F94C-B06B-8F4F-970E-7FB24259F23A}"/>
              </a:ext>
            </a:extLst>
          </p:cNvPr>
          <p:cNvSpPr>
            <a:spLocks noGrp="1"/>
          </p:cNvSpPr>
          <p:nvPr>
            <p:ph type="body" sz="half" idx="2" hasCustomPrompt="1"/>
          </p:nvPr>
        </p:nvSpPr>
        <p:spPr>
          <a:xfrm>
            <a:off x="839788" y="2510725"/>
            <a:ext cx="3932237" cy="28671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6" name="Picture 5" descr="A screenshot of a cell phone&#10;&#10;Description automatically generated">
            <a:extLst>
              <a:ext uri="{FF2B5EF4-FFF2-40B4-BE49-F238E27FC236}">
                <a16:creationId xmlns:a16="http://schemas.microsoft.com/office/drawing/2014/main" id="{0A71EAB3-F151-7F4E-B286-5A9458364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5939" y="987424"/>
            <a:ext cx="6312022" cy="5262982"/>
          </a:xfrm>
          <a:prstGeom prst="rect">
            <a:avLst/>
          </a:prstGeom>
          <a:effectLst>
            <a:reflection stA="28000" endPos="65000" dir="5400000" sy="-100000" algn="bl" rotWithShape="0"/>
          </a:effectLst>
        </p:spPr>
      </p:pic>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5529263" y="1182718"/>
            <a:ext cx="5892573" cy="331580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420211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5. Title slide with image">
    <p:spTree>
      <p:nvGrpSpPr>
        <p:cNvPr id="1" name=""/>
        <p:cNvGrpSpPr/>
        <p:nvPr/>
      </p:nvGrpSpPr>
      <p:grpSpPr>
        <a:xfrm>
          <a:off x="0" y="0"/>
          <a:ext cx="0" cy="0"/>
          <a:chOff x="0" y="0"/>
          <a:chExt cx="0" cy="0"/>
        </a:xfrm>
      </p:grpSpPr>
      <p:pic>
        <p:nvPicPr>
          <p:cNvPr id="5" name="Picture 4" descr="A close up of a snow covered mountain&#10;&#10;Description automatically generated">
            <a:extLst>
              <a:ext uri="{FF2B5EF4-FFF2-40B4-BE49-F238E27FC236}">
                <a16:creationId xmlns:a16="http://schemas.microsoft.com/office/drawing/2014/main" id="{0B67C007-7459-2048-8E50-8DE38701CB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Oval 5">
            <a:extLst>
              <a:ext uri="{FF2B5EF4-FFF2-40B4-BE49-F238E27FC236}">
                <a16:creationId xmlns:a16="http://schemas.microsoft.com/office/drawing/2014/main" id="{C877872B-57B5-1848-8EE4-F29B77FFCF5E}"/>
              </a:ext>
            </a:extLst>
          </p:cNvPr>
          <p:cNvSpPr/>
          <p:nvPr userDrawn="1"/>
        </p:nvSpPr>
        <p:spPr>
          <a:xfrm>
            <a:off x="3514164" y="5273403"/>
            <a:ext cx="4912659" cy="1314369"/>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dirty="0"/>
              <a:t>CLICK TO EDIT HEADLINE</a:t>
            </a:r>
            <a:endParaRPr lang="en-DK" dirty="0"/>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text</a:t>
            </a:r>
            <a:endParaRPr lang="en-DK" dirty="0"/>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39109555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6176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p:txBody>
          <a:bodyPr>
            <a:normAutofit/>
          </a:bodyPr>
          <a:lstStyle>
            <a:lvl1pPr marL="0" indent="0">
              <a:buNone/>
              <a:defRPr sz="1600"/>
            </a:lvl1pPr>
          </a:lstStyle>
          <a:p>
            <a:pPr lvl="0"/>
            <a:r>
              <a:rPr lang="en-US" noProof="0"/>
              <a:t>Click to add content</a:t>
            </a:r>
          </a:p>
        </p:txBody>
      </p:sp>
    </p:spTree>
    <p:extLst>
      <p:ext uri="{BB962C8B-B14F-4D97-AF65-F5344CB8AC3E}">
        <p14:creationId xmlns:p14="http://schemas.microsoft.com/office/powerpoint/2010/main" val="778974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Tree>
    <p:extLst>
      <p:ext uri="{BB962C8B-B14F-4D97-AF65-F5344CB8AC3E}">
        <p14:creationId xmlns:p14="http://schemas.microsoft.com/office/powerpoint/2010/main" val="15801589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7281-9265-AE46-9EB5-528EDB99AC43}"/>
              </a:ext>
            </a:extLst>
          </p:cNvPr>
          <p:cNvSpPr>
            <a:spLocks noGrp="1"/>
          </p:cNvSpPr>
          <p:nvPr>
            <p:ph type="title" hasCustomPrompt="1"/>
          </p:nvPr>
        </p:nvSpPr>
        <p:spPr/>
        <p:txBody>
          <a:bodyPr/>
          <a:lstStyle>
            <a:lvl1pPr algn="ctr">
              <a:defRPr/>
            </a:lvl1pPr>
          </a:lstStyle>
          <a:p>
            <a:r>
              <a:rPr lang="en-GB"/>
              <a:t>Click to edit headline</a:t>
            </a:r>
            <a:endParaRPr lang="en-DK"/>
          </a:p>
        </p:txBody>
      </p:sp>
      <p:sp>
        <p:nvSpPr>
          <p:cNvPr id="3" name="Text Placeholder 2">
            <a:extLst>
              <a:ext uri="{FF2B5EF4-FFF2-40B4-BE49-F238E27FC236}">
                <a16:creationId xmlns:a16="http://schemas.microsoft.com/office/drawing/2014/main" id="{8355C073-B12B-1444-BB77-A00E195329B5}"/>
              </a:ext>
            </a:extLst>
          </p:cNvPr>
          <p:cNvSpPr>
            <a:spLocks noGrp="1"/>
          </p:cNvSpPr>
          <p:nvPr>
            <p:ph type="body" sz="quarter" idx="13" hasCustomPrompt="1"/>
          </p:nvPr>
        </p:nvSpPr>
        <p:spPr>
          <a:xfrm>
            <a:off x="655880" y="4435064"/>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4" name="Text Placeholder 2">
            <a:extLst>
              <a:ext uri="{FF2B5EF4-FFF2-40B4-BE49-F238E27FC236}">
                <a16:creationId xmlns:a16="http://schemas.microsoft.com/office/drawing/2014/main" id="{0E2D33E0-DF84-C74B-BEA6-35455C7A61D2}"/>
              </a:ext>
            </a:extLst>
          </p:cNvPr>
          <p:cNvSpPr>
            <a:spLocks noGrp="1"/>
          </p:cNvSpPr>
          <p:nvPr>
            <p:ph type="body" sz="quarter" idx="14" hasCustomPrompt="1"/>
          </p:nvPr>
        </p:nvSpPr>
        <p:spPr>
          <a:xfrm>
            <a:off x="655880" y="2469328"/>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5" name="Oval 4">
            <a:extLst>
              <a:ext uri="{FF2B5EF4-FFF2-40B4-BE49-F238E27FC236}">
                <a16:creationId xmlns:a16="http://schemas.microsoft.com/office/drawing/2014/main" id="{75C9C77B-661E-914B-AD8F-BB2F7D1129D6}"/>
              </a:ext>
            </a:extLst>
          </p:cNvPr>
          <p:cNvSpPr/>
          <p:nvPr userDrawn="1"/>
        </p:nvSpPr>
        <p:spPr>
          <a:xfrm>
            <a:off x="4126520" y="2110154"/>
            <a:ext cx="2145323" cy="2145323"/>
          </a:xfrm>
          <a:prstGeom prst="ellipse">
            <a:avLst/>
          </a:prstGeom>
          <a:solidFill>
            <a:srgbClr val="005E5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Oval 5">
            <a:extLst>
              <a:ext uri="{FF2B5EF4-FFF2-40B4-BE49-F238E27FC236}">
                <a16:creationId xmlns:a16="http://schemas.microsoft.com/office/drawing/2014/main" id="{BDE16738-EACC-444A-B7DB-6A9E57D8C19B}"/>
              </a:ext>
            </a:extLst>
          </p:cNvPr>
          <p:cNvSpPr/>
          <p:nvPr userDrawn="1"/>
        </p:nvSpPr>
        <p:spPr>
          <a:xfrm>
            <a:off x="5955320" y="2110154"/>
            <a:ext cx="2145323" cy="2145323"/>
          </a:xfrm>
          <a:prstGeom prst="ellipse">
            <a:avLst/>
          </a:prstGeom>
          <a:solidFill>
            <a:srgbClr val="EF7545">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4E0DD1D6-BEC1-574C-8338-416C29664A24}"/>
              </a:ext>
            </a:extLst>
          </p:cNvPr>
          <p:cNvSpPr/>
          <p:nvPr userDrawn="1"/>
        </p:nvSpPr>
        <p:spPr>
          <a:xfrm>
            <a:off x="5955320" y="3896306"/>
            <a:ext cx="2145323" cy="2145323"/>
          </a:xfrm>
          <a:prstGeom prst="ellipse">
            <a:avLst/>
          </a:prstGeom>
          <a:solidFill>
            <a:srgbClr val="31B49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CE251195-1C06-AE48-88F6-DEF0E81E645F}"/>
              </a:ext>
            </a:extLst>
          </p:cNvPr>
          <p:cNvSpPr/>
          <p:nvPr userDrawn="1"/>
        </p:nvSpPr>
        <p:spPr>
          <a:xfrm>
            <a:off x="4179273" y="3896306"/>
            <a:ext cx="2145323" cy="2145323"/>
          </a:xfrm>
          <a:prstGeom prst="ellipse">
            <a:avLst/>
          </a:prstGeom>
          <a:solidFill>
            <a:srgbClr val="A7D4D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 Placeholder 2">
            <a:extLst>
              <a:ext uri="{FF2B5EF4-FFF2-40B4-BE49-F238E27FC236}">
                <a16:creationId xmlns:a16="http://schemas.microsoft.com/office/drawing/2014/main" id="{59CC256F-9FCD-534D-931F-6E03A016142B}"/>
              </a:ext>
            </a:extLst>
          </p:cNvPr>
          <p:cNvSpPr>
            <a:spLocks noGrp="1"/>
          </p:cNvSpPr>
          <p:nvPr>
            <p:ph type="body" sz="quarter" idx="15" hasCustomPrompt="1"/>
          </p:nvPr>
        </p:nvSpPr>
        <p:spPr>
          <a:xfrm>
            <a:off x="8253044" y="4435064"/>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10" name="Text Placeholder 2">
            <a:extLst>
              <a:ext uri="{FF2B5EF4-FFF2-40B4-BE49-F238E27FC236}">
                <a16:creationId xmlns:a16="http://schemas.microsoft.com/office/drawing/2014/main" id="{58A272E4-3375-914D-ADCD-6212FA2173B7}"/>
              </a:ext>
            </a:extLst>
          </p:cNvPr>
          <p:cNvSpPr>
            <a:spLocks noGrp="1"/>
          </p:cNvSpPr>
          <p:nvPr>
            <p:ph type="body" sz="quarter" idx="16" hasCustomPrompt="1"/>
          </p:nvPr>
        </p:nvSpPr>
        <p:spPr>
          <a:xfrm>
            <a:off x="8253044" y="2469328"/>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11" name="Text Placeholder 2">
            <a:extLst>
              <a:ext uri="{FF2B5EF4-FFF2-40B4-BE49-F238E27FC236}">
                <a16:creationId xmlns:a16="http://schemas.microsoft.com/office/drawing/2014/main" id="{637CB4DB-859B-0A45-947F-A90D62977AFF}"/>
              </a:ext>
            </a:extLst>
          </p:cNvPr>
          <p:cNvSpPr>
            <a:spLocks noGrp="1"/>
          </p:cNvSpPr>
          <p:nvPr>
            <p:ph type="body" sz="quarter" idx="17" hasCustomPrompt="1"/>
          </p:nvPr>
        </p:nvSpPr>
        <p:spPr>
          <a:xfrm>
            <a:off x="6283568" y="2856190"/>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2" name="Text Placeholder 2">
            <a:extLst>
              <a:ext uri="{FF2B5EF4-FFF2-40B4-BE49-F238E27FC236}">
                <a16:creationId xmlns:a16="http://schemas.microsoft.com/office/drawing/2014/main" id="{FB08AF07-BA9E-AA48-B1AF-1B8CCCCEF8D0}"/>
              </a:ext>
            </a:extLst>
          </p:cNvPr>
          <p:cNvSpPr>
            <a:spLocks noGrp="1"/>
          </p:cNvSpPr>
          <p:nvPr>
            <p:ph type="body" sz="quarter" idx="18" hasCustomPrompt="1"/>
          </p:nvPr>
        </p:nvSpPr>
        <p:spPr>
          <a:xfrm>
            <a:off x="4443043" y="2856190"/>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3" name="Text Placeholder 2">
            <a:extLst>
              <a:ext uri="{FF2B5EF4-FFF2-40B4-BE49-F238E27FC236}">
                <a16:creationId xmlns:a16="http://schemas.microsoft.com/office/drawing/2014/main" id="{8710B9AE-E92E-844F-8D79-BB9E99469DC1}"/>
              </a:ext>
            </a:extLst>
          </p:cNvPr>
          <p:cNvSpPr>
            <a:spLocks noGrp="1"/>
          </p:cNvSpPr>
          <p:nvPr>
            <p:ph type="body" sz="quarter" idx="19" hasCustomPrompt="1"/>
          </p:nvPr>
        </p:nvSpPr>
        <p:spPr>
          <a:xfrm>
            <a:off x="4431318" y="4722783"/>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4" name="Text Placeholder 2">
            <a:extLst>
              <a:ext uri="{FF2B5EF4-FFF2-40B4-BE49-F238E27FC236}">
                <a16:creationId xmlns:a16="http://schemas.microsoft.com/office/drawing/2014/main" id="{D160A26D-8FAB-E844-AEED-81D09E00495C}"/>
              </a:ext>
            </a:extLst>
          </p:cNvPr>
          <p:cNvSpPr>
            <a:spLocks noGrp="1"/>
          </p:cNvSpPr>
          <p:nvPr>
            <p:ph type="body" sz="quarter" idx="20" hasCustomPrompt="1"/>
          </p:nvPr>
        </p:nvSpPr>
        <p:spPr>
          <a:xfrm>
            <a:off x="6271843" y="4715108"/>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Tree>
    <p:extLst>
      <p:ext uri="{BB962C8B-B14F-4D97-AF65-F5344CB8AC3E}">
        <p14:creationId xmlns:p14="http://schemas.microsoft.com/office/powerpoint/2010/main" val="799650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el and two col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09DB6A2F-0705-5B4B-8F23-69368AA617E9}"/>
              </a:ext>
            </a:extLst>
          </p:cNvPr>
          <p:cNvSpPr>
            <a:spLocks noGrp="1"/>
          </p:cNvSpPr>
          <p:nvPr>
            <p:ph sz="half" idx="1" hasCustomPrompt="1"/>
          </p:nvPr>
        </p:nvSpPr>
        <p:spPr>
          <a:xfrm>
            <a:off x="838200" y="1591294"/>
            <a:ext cx="5181600" cy="4538043"/>
          </a:xfrm>
        </p:spPr>
        <p:txBody>
          <a:bodyPr/>
          <a:lstStyle/>
          <a:p>
            <a:pPr lvl="0"/>
            <a:r>
              <a:rPr lang="en-GB"/>
              <a:t>Click to body text</a:t>
            </a:r>
          </a:p>
          <a:p>
            <a:pPr lvl="1"/>
            <a:r>
              <a:rPr lang="en-GB"/>
              <a:t>Second level</a:t>
            </a:r>
          </a:p>
          <a:p>
            <a:pPr lvl="2"/>
            <a:r>
              <a:rPr lang="en-GB"/>
              <a:t>Third level</a:t>
            </a:r>
          </a:p>
          <a:p>
            <a:pPr lvl="3"/>
            <a:r>
              <a:rPr lang="en-GB"/>
              <a:t>Fourth level</a:t>
            </a:r>
          </a:p>
        </p:txBody>
      </p:sp>
      <p:sp>
        <p:nvSpPr>
          <p:cNvPr id="4" name="Content Placeholder 3">
            <a:extLst>
              <a:ext uri="{FF2B5EF4-FFF2-40B4-BE49-F238E27FC236}">
                <a16:creationId xmlns:a16="http://schemas.microsoft.com/office/drawing/2014/main" id="{31575663-A4E0-DC45-962F-0E0A22CCE6C1}"/>
              </a:ext>
            </a:extLst>
          </p:cNvPr>
          <p:cNvSpPr>
            <a:spLocks noGrp="1"/>
          </p:cNvSpPr>
          <p:nvPr>
            <p:ph sz="half" idx="2" hasCustomPrompt="1"/>
          </p:nvPr>
        </p:nvSpPr>
        <p:spPr>
          <a:xfrm>
            <a:off x="6172200" y="1591294"/>
            <a:ext cx="5181600" cy="4538043"/>
          </a:xfrm>
        </p:spPr>
        <p:txBody>
          <a:bodyPr/>
          <a:lstStyle/>
          <a:p>
            <a:pPr lvl="0"/>
            <a:r>
              <a:rPr lang="en-GB"/>
              <a:t>Click to body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40955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 and two collums with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F832FE-C6C6-7E43-9D05-C02153A4DD33}"/>
              </a:ext>
            </a:extLst>
          </p:cNvPr>
          <p:cNvSpPr>
            <a:spLocks noGrp="1"/>
          </p:cNvSpPr>
          <p:nvPr>
            <p:ph type="body" idx="1" hasCustomPrompt="1"/>
          </p:nvPr>
        </p:nvSpPr>
        <p:spPr>
          <a:xfrm>
            <a:off x="839788" y="1681163"/>
            <a:ext cx="5157787"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
        <p:nvSpPr>
          <p:cNvPr id="4" name="Content Placeholder 3">
            <a:extLst>
              <a:ext uri="{FF2B5EF4-FFF2-40B4-BE49-F238E27FC236}">
                <a16:creationId xmlns:a16="http://schemas.microsoft.com/office/drawing/2014/main" id="{1B459292-AC68-9944-BBC0-14C80A46AD81}"/>
              </a:ext>
            </a:extLst>
          </p:cNvPr>
          <p:cNvSpPr>
            <a:spLocks noGrp="1"/>
          </p:cNvSpPr>
          <p:nvPr>
            <p:ph sz="half" idx="2" hasCustomPrompt="1"/>
          </p:nvPr>
        </p:nvSpPr>
        <p:spPr>
          <a:xfrm>
            <a:off x="839788" y="2505074"/>
            <a:ext cx="5157787" cy="3624263"/>
          </a:xfrm>
        </p:spPr>
        <p:txBody>
          <a:bodyPr/>
          <a:lstStyle/>
          <a:p>
            <a:pPr lvl="0"/>
            <a:r>
              <a:rPr lang="en-GB"/>
              <a:t>Click to body text</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D712E5E3-6345-B546-B189-353E5DD2AB61}"/>
              </a:ext>
            </a:extLst>
          </p:cNvPr>
          <p:cNvSpPr>
            <a:spLocks noGrp="1"/>
          </p:cNvSpPr>
          <p:nvPr>
            <p:ph type="body" sz="quarter" idx="3" hasCustomPrompt="1"/>
          </p:nvPr>
        </p:nvSpPr>
        <p:spPr>
          <a:xfrm>
            <a:off x="6172200" y="1681163"/>
            <a:ext cx="5183188"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
        <p:nvSpPr>
          <p:cNvPr id="6" name="Content Placeholder 5">
            <a:extLst>
              <a:ext uri="{FF2B5EF4-FFF2-40B4-BE49-F238E27FC236}">
                <a16:creationId xmlns:a16="http://schemas.microsoft.com/office/drawing/2014/main" id="{44FA6166-F381-EA4B-B67E-33C66311C802}"/>
              </a:ext>
            </a:extLst>
          </p:cNvPr>
          <p:cNvSpPr>
            <a:spLocks noGrp="1"/>
          </p:cNvSpPr>
          <p:nvPr>
            <p:ph sz="quarter" idx="4" hasCustomPrompt="1"/>
          </p:nvPr>
        </p:nvSpPr>
        <p:spPr>
          <a:xfrm>
            <a:off x="6172200" y="2505074"/>
            <a:ext cx="5183188" cy="3624263"/>
          </a:xfrm>
        </p:spPr>
        <p:txBody>
          <a:bodyPr/>
          <a:lstStyle/>
          <a:p>
            <a:pPr lvl="0"/>
            <a:r>
              <a:rPr lang="en-GB"/>
              <a:t>Click to edit body text</a:t>
            </a:r>
          </a:p>
          <a:p>
            <a:pPr lvl="1"/>
            <a:r>
              <a:rPr lang="en-GB"/>
              <a:t>Second level</a:t>
            </a:r>
          </a:p>
          <a:p>
            <a:pPr lvl="2"/>
            <a:r>
              <a:rPr lang="en-GB"/>
              <a:t>Third level</a:t>
            </a:r>
          </a:p>
          <a:p>
            <a:pPr lvl="3"/>
            <a:r>
              <a:rPr lang="en-GB"/>
              <a:t>Fourth level</a:t>
            </a:r>
          </a:p>
        </p:txBody>
      </p:sp>
      <p:sp>
        <p:nvSpPr>
          <p:cNvPr id="7" name="Title 1">
            <a:extLst>
              <a:ext uri="{FF2B5EF4-FFF2-40B4-BE49-F238E27FC236}">
                <a16:creationId xmlns:a16="http://schemas.microsoft.com/office/drawing/2014/main" id="{55D7E4D4-B6FA-2C41-9FE1-B29B303095CA}"/>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154469634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peline, colo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BBA057-2185-3349-B074-F9A16E0A22C9}"/>
              </a:ext>
            </a:extLst>
          </p:cNvPr>
          <p:cNvGrpSpPr/>
          <p:nvPr userDrawn="1"/>
        </p:nvGrpSpPr>
        <p:grpSpPr>
          <a:xfrm>
            <a:off x="839682" y="2746289"/>
            <a:ext cx="11242796" cy="1925111"/>
            <a:chOff x="838202" y="2647746"/>
            <a:chExt cx="11244260" cy="1925362"/>
          </a:xfrm>
        </p:grpSpPr>
        <p:sp>
          <p:nvSpPr>
            <p:cNvPr id="9" name="Freeform: Shape 42">
              <a:extLst>
                <a:ext uri="{FF2B5EF4-FFF2-40B4-BE49-F238E27FC236}">
                  <a16:creationId xmlns:a16="http://schemas.microsoft.com/office/drawing/2014/main" id="{D0681222-3E06-6C4C-90EB-E9A65E487260}"/>
                </a:ext>
              </a:extLst>
            </p:cNvPr>
            <p:cNvSpPr/>
            <p:nvPr/>
          </p:nvSpPr>
          <p:spPr bwMode="auto">
            <a:xfrm>
              <a:off x="11696219" y="2647746"/>
              <a:ext cx="247890" cy="1925362"/>
            </a:xfrm>
            <a:custGeom>
              <a:avLst/>
              <a:gdLst>
                <a:gd name="connsiteX0" fmla="*/ 0 w 247890"/>
                <a:gd name="connsiteY0" fmla="*/ 0 h 1925362"/>
                <a:gd name="connsiteX1" fmla="*/ 25344 w 247890"/>
                <a:gd name="connsiteY1" fmla="*/ 4970 h 1925362"/>
                <a:gd name="connsiteX2" fmla="*/ 247890 w 247890"/>
                <a:gd name="connsiteY2" fmla="*/ 962681 h 1925362"/>
                <a:gd name="connsiteX3" fmla="*/ 25344 w 247890"/>
                <a:gd name="connsiteY3" fmla="*/ 1920392 h 1925362"/>
                <a:gd name="connsiteX4" fmla="*/ 0 w 247890"/>
                <a:gd name="connsiteY4" fmla="*/ 1925362 h 1925362"/>
                <a:gd name="connsiteX5" fmla="*/ 0 w 247890"/>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0" h="1925362">
                  <a:moveTo>
                    <a:pt x="0" y="0"/>
                  </a:moveTo>
                  <a:lnTo>
                    <a:pt x="25344" y="4970"/>
                  </a:lnTo>
                  <a:cubicBezTo>
                    <a:pt x="150345" y="54269"/>
                    <a:pt x="247890" y="464237"/>
                    <a:pt x="247890" y="962681"/>
                  </a:cubicBezTo>
                  <a:cubicBezTo>
                    <a:pt x="247890" y="1461126"/>
                    <a:pt x="150345" y="1871093"/>
                    <a:pt x="25344" y="1920392"/>
                  </a:cubicBezTo>
                  <a:lnTo>
                    <a:pt x="0" y="1925362"/>
                  </a:lnTo>
                  <a:lnTo>
                    <a:pt x="0" y="0"/>
                  </a:ln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929"/>
                </a:solidFill>
                <a:effectLst/>
                <a:uLnTx/>
                <a:uFillTx/>
                <a:latin typeface="Arial" panose="020B0604020202020204"/>
                <a:ea typeface="+mn-ea"/>
                <a:cs typeface="+mn-cs"/>
              </a:endParaRPr>
            </a:p>
          </p:txBody>
        </p:sp>
        <p:sp>
          <p:nvSpPr>
            <p:cNvPr id="10" name="Freeform: Shape 41">
              <a:extLst>
                <a:ext uri="{FF2B5EF4-FFF2-40B4-BE49-F238E27FC236}">
                  <a16:creationId xmlns:a16="http://schemas.microsoft.com/office/drawing/2014/main" id="{5EC7D074-F283-3948-A5F6-734E910FF292}"/>
                </a:ext>
              </a:extLst>
            </p:cNvPr>
            <p:cNvSpPr/>
            <p:nvPr/>
          </p:nvSpPr>
          <p:spPr bwMode="auto">
            <a:xfrm>
              <a:off x="11448327" y="2647746"/>
              <a:ext cx="247892" cy="1925362"/>
            </a:xfrm>
            <a:custGeom>
              <a:avLst/>
              <a:gdLst>
                <a:gd name="connsiteX0" fmla="*/ 247891 w 247892"/>
                <a:gd name="connsiteY0" fmla="*/ 0 h 1925362"/>
                <a:gd name="connsiteX1" fmla="*/ 247892 w 247892"/>
                <a:gd name="connsiteY1" fmla="*/ 0 h 1925362"/>
                <a:gd name="connsiteX2" fmla="*/ 247892 w 247892"/>
                <a:gd name="connsiteY2" fmla="*/ 1925362 h 1925362"/>
                <a:gd name="connsiteX3" fmla="*/ 247891 w 247892"/>
                <a:gd name="connsiteY3" fmla="*/ 1925362 h 1925362"/>
                <a:gd name="connsiteX4" fmla="*/ 0 w 247892"/>
                <a:gd name="connsiteY4" fmla="*/ 962681 h 1925362"/>
                <a:gd name="connsiteX5" fmla="*/ 247891 w 247892"/>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2" h="1925362">
                  <a:moveTo>
                    <a:pt x="247891" y="0"/>
                  </a:moveTo>
                  <a:lnTo>
                    <a:pt x="247892" y="0"/>
                  </a:lnTo>
                  <a:lnTo>
                    <a:pt x="247892" y="1925362"/>
                  </a:lnTo>
                  <a:lnTo>
                    <a:pt x="247891" y="1925362"/>
                  </a:lnTo>
                  <a:cubicBezTo>
                    <a:pt x="110985" y="1925362"/>
                    <a:pt x="0" y="1494355"/>
                    <a:pt x="0" y="962681"/>
                  </a:cubicBezTo>
                  <a:cubicBezTo>
                    <a:pt x="0" y="431007"/>
                    <a:pt x="110985" y="0"/>
                    <a:pt x="247891" y="0"/>
                  </a:cubicBez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929"/>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4D081180-C04D-F44E-94A2-79C45CEDD3E6}"/>
                </a:ext>
              </a:extLst>
            </p:cNvPr>
            <p:cNvSpPr/>
            <p:nvPr/>
          </p:nvSpPr>
          <p:spPr bwMode="auto">
            <a:xfrm flipH="1">
              <a:off x="878681" y="3429000"/>
              <a:ext cx="11203781" cy="362858"/>
            </a:xfrm>
            <a:prstGeom prst="rect">
              <a:avLst/>
            </a:prstGeom>
            <a:solidFill>
              <a:schemeClr val="bg1">
                <a:lumMod val="85000"/>
              </a:schemeClr>
            </a:solidFill>
            <a:ln>
              <a:noFill/>
            </a:ln>
          </p:spPr>
          <p:txBody>
            <a:bodyPr vert="horz" wrap="square" lIns="91428" tIns="45714" rIns="91428" bIns="45714" numCol="1" rtlCol="0" anchor="t" anchorCtr="0" compatLnSpc="1">
              <a:prstTxWarp prst="textNoShape">
                <a:avLst/>
              </a:prstTxWarp>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929"/>
                </a:solidFill>
                <a:effectLst/>
                <a:uLnTx/>
                <a:uFillTx/>
                <a:latin typeface="Arial" panose="020B0604020202020204"/>
                <a:ea typeface="+mn-ea"/>
                <a:cs typeface="+mn-cs"/>
              </a:endParaRPr>
            </a:p>
          </p:txBody>
        </p:sp>
        <p:sp>
          <p:nvSpPr>
            <p:cNvPr id="12" name="Oval 11">
              <a:extLst>
                <a:ext uri="{FF2B5EF4-FFF2-40B4-BE49-F238E27FC236}">
                  <a16:creationId xmlns:a16="http://schemas.microsoft.com/office/drawing/2014/main" id="{1D6A59FF-F2CD-7444-98C6-14202A2F5EF4}"/>
                </a:ext>
              </a:extLst>
            </p:cNvPr>
            <p:cNvSpPr/>
            <p:nvPr/>
          </p:nvSpPr>
          <p:spPr bwMode="auto">
            <a:xfrm flipH="1">
              <a:off x="838202" y="3428998"/>
              <a:ext cx="93436" cy="362858"/>
            </a:xfrm>
            <a:prstGeom prst="ellipse">
              <a:avLst/>
            </a:pr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929"/>
                </a:solidFill>
                <a:effectLst/>
                <a:uLnTx/>
                <a:uFillTx/>
                <a:latin typeface="Arial" panose="020B0604020202020204"/>
                <a:ea typeface="+mn-ea"/>
                <a:cs typeface="+mn-cs"/>
              </a:endParaRPr>
            </a:p>
          </p:txBody>
        </p:sp>
      </p:grpSp>
      <p:sp>
        <p:nvSpPr>
          <p:cNvPr id="14" name="Cylinder 4">
            <a:extLst>
              <a:ext uri="{FF2B5EF4-FFF2-40B4-BE49-F238E27FC236}">
                <a16:creationId xmlns:a16="http://schemas.microsoft.com/office/drawing/2014/main" id="{B4DF177C-4C6A-D044-B4D6-BA50A1BA5612}"/>
              </a:ext>
            </a:extLst>
          </p:cNvPr>
          <p:cNvSpPr/>
          <p:nvPr userDrawn="1"/>
        </p:nvSpPr>
        <p:spPr bwMode="auto">
          <a:xfrm rot="16200000">
            <a:off x="1599767" y="3200912"/>
            <a:ext cx="362811" cy="1015868"/>
          </a:xfrm>
          <a:prstGeom prst="can">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vert" wrap="square" lIns="91416" tIns="45708" rIns="91416" bIns="45708"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5" name="Straight Arrow Connector 14">
            <a:extLst>
              <a:ext uri="{FF2B5EF4-FFF2-40B4-BE49-F238E27FC236}">
                <a16:creationId xmlns:a16="http://schemas.microsoft.com/office/drawing/2014/main" id="{DBEA5E7D-DA51-2749-99F2-C8B1DD47DEA8}"/>
              </a:ext>
            </a:extLst>
          </p:cNvPr>
          <p:cNvCxnSpPr>
            <a:cxnSpLocks/>
          </p:cNvCxnSpPr>
          <p:nvPr userDrawn="1"/>
        </p:nvCxnSpPr>
        <p:spPr>
          <a:xfrm>
            <a:off x="1781171" y="3890250"/>
            <a:ext cx="0" cy="332426"/>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7" name="Cylinder 16">
            <a:extLst>
              <a:ext uri="{FF2B5EF4-FFF2-40B4-BE49-F238E27FC236}">
                <a16:creationId xmlns:a16="http://schemas.microsoft.com/office/drawing/2014/main" id="{637AC8B6-ACA1-AE44-AD45-034B1BF28523}"/>
              </a:ext>
            </a:extLst>
          </p:cNvPr>
          <p:cNvSpPr/>
          <p:nvPr userDrawn="1"/>
        </p:nvSpPr>
        <p:spPr bwMode="auto">
          <a:xfrm rot="16200000">
            <a:off x="5565812" y="3200912"/>
            <a:ext cx="362811" cy="1015868"/>
          </a:xfrm>
          <a:prstGeom prst="can">
            <a:avLst/>
          </a:prstGeom>
          <a:solidFill>
            <a:schemeClr val="accent4"/>
          </a:solidFill>
          <a:ln>
            <a:noFill/>
          </a:ln>
        </p:spPr>
        <p:txBody>
          <a:bodyPr vert="vert" wrap="square" lIns="91416" tIns="45708" rIns="91416" bIns="45708"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8" name="Straight Arrow Connector 17">
            <a:extLst>
              <a:ext uri="{FF2B5EF4-FFF2-40B4-BE49-F238E27FC236}">
                <a16:creationId xmlns:a16="http://schemas.microsoft.com/office/drawing/2014/main" id="{1EF7CF87-D714-1A44-A3FB-1066B4806CD0}"/>
              </a:ext>
            </a:extLst>
          </p:cNvPr>
          <p:cNvCxnSpPr>
            <a:cxnSpLocks/>
          </p:cNvCxnSpPr>
          <p:nvPr userDrawn="1"/>
        </p:nvCxnSpPr>
        <p:spPr>
          <a:xfrm>
            <a:off x="5747217" y="3890250"/>
            <a:ext cx="0" cy="332426"/>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0" name="Cylinder 21">
            <a:extLst>
              <a:ext uri="{FF2B5EF4-FFF2-40B4-BE49-F238E27FC236}">
                <a16:creationId xmlns:a16="http://schemas.microsoft.com/office/drawing/2014/main" id="{8055CF54-9F72-B34C-94A1-0D43CADF3BE6}"/>
              </a:ext>
            </a:extLst>
          </p:cNvPr>
          <p:cNvSpPr/>
          <p:nvPr userDrawn="1"/>
        </p:nvSpPr>
        <p:spPr bwMode="auto">
          <a:xfrm rot="16200000">
            <a:off x="9531858" y="3200910"/>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21" name="Straight Arrow Connector 20">
            <a:extLst>
              <a:ext uri="{FF2B5EF4-FFF2-40B4-BE49-F238E27FC236}">
                <a16:creationId xmlns:a16="http://schemas.microsoft.com/office/drawing/2014/main" id="{A2069643-9932-BF4C-B860-65708AB2EDE7}"/>
              </a:ext>
            </a:extLst>
          </p:cNvPr>
          <p:cNvCxnSpPr>
            <a:cxnSpLocks/>
          </p:cNvCxnSpPr>
          <p:nvPr userDrawn="1"/>
        </p:nvCxnSpPr>
        <p:spPr>
          <a:xfrm>
            <a:off x="9713262" y="3890250"/>
            <a:ext cx="0" cy="332426"/>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3" name="Cylinder 26">
            <a:extLst>
              <a:ext uri="{FF2B5EF4-FFF2-40B4-BE49-F238E27FC236}">
                <a16:creationId xmlns:a16="http://schemas.microsoft.com/office/drawing/2014/main" id="{3A2347DF-1E7C-6E4F-B7CE-ABE6F23E9682}"/>
              </a:ext>
            </a:extLst>
          </p:cNvPr>
          <p:cNvSpPr/>
          <p:nvPr userDrawn="1"/>
        </p:nvSpPr>
        <p:spPr bwMode="auto">
          <a:xfrm rot="5400000" flipV="1">
            <a:off x="7548835" y="3200912"/>
            <a:ext cx="362811" cy="1015868"/>
          </a:xfrm>
          <a:prstGeom prst="can">
            <a:avLst/>
          </a:prstGeom>
          <a:solidFill>
            <a:schemeClr val="accent6"/>
          </a:solidFill>
          <a:ln>
            <a:noFill/>
          </a:ln>
        </p:spPr>
        <p:txBody>
          <a:bodyPr vert="vert" wrap="square" lIns="91416" tIns="45708" rIns="91416" bIns="45708"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30B393"/>
              </a:solidFill>
              <a:effectLst/>
              <a:uLnTx/>
              <a:uFillTx/>
              <a:latin typeface="Arial" panose="020B0604020202020204" pitchFamily="34" charset="0"/>
              <a:ea typeface="+mn-ea"/>
              <a:cs typeface="Arial" panose="020B0604020202020204" pitchFamily="34" charset="0"/>
            </a:endParaRPr>
          </a:p>
        </p:txBody>
      </p:sp>
      <p:cxnSp>
        <p:nvCxnSpPr>
          <p:cNvPr id="24" name="Straight Arrow Connector 23">
            <a:extLst>
              <a:ext uri="{FF2B5EF4-FFF2-40B4-BE49-F238E27FC236}">
                <a16:creationId xmlns:a16="http://schemas.microsoft.com/office/drawing/2014/main" id="{12D623E4-68EE-604E-8A79-D90F72B85C9A}"/>
              </a:ext>
            </a:extLst>
          </p:cNvPr>
          <p:cNvCxnSpPr>
            <a:cxnSpLocks/>
          </p:cNvCxnSpPr>
          <p:nvPr userDrawn="1"/>
        </p:nvCxnSpPr>
        <p:spPr>
          <a:xfrm flipV="1">
            <a:off x="7730239" y="3195018"/>
            <a:ext cx="0" cy="332426"/>
          </a:xfrm>
          <a:prstGeom prst="straightConnector1">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6" name="Cylinder 31">
            <a:extLst>
              <a:ext uri="{FF2B5EF4-FFF2-40B4-BE49-F238E27FC236}">
                <a16:creationId xmlns:a16="http://schemas.microsoft.com/office/drawing/2014/main" id="{AE3763F0-B833-FE47-8FA1-A16F1D294086}"/>
              </a:ext>
            </a:extLst>
          </p:cNvPr>
          <p:cNvSpPr/>
          <p:nvPr userDrawn="1"/>
        </p:nvSpPr>
        <p:spPr bwMode="auto">
          <a:xfrm rot="5400000" flipV="1">
            <a:off x="3582789" y="3200912"/>
            <a:ext cx="362811" cy="1015868"/>
          </a:xfrm>
          <a:prstGeom prst="can">
            <a:avLst/>
          </a:prstGeom>
          <a:solidFill>
            <a:schemeClr val="bg2"/>
          </a:solidFill>
          <a:ln>
            <a:noFill/>
          </a:ln>
        </p:spPr>
        <p:txBody>
          <a:bodyPr vert="vert" wrap="square" lIns="91416" tIns="45708" rIns="91416" bIns="45708"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27" name="Straight Arrow Connector 26">
            <a:extLst>
              <a:ext uri="{FF2B5EF4-FFF2-40B4-BE49-F238E27FC236}">
                <a16:creationId xmlns:a16="http://schemas.microsoft.com/office/drawing/2014/main" id="{BA32BFA7-0A43-114F-B03C-7A3559016D82}"/>
              </a:ext>
            </a:extLst>
          </p:cNvPr>
          <p:cNvCxnSpPr>
            <a:cxnSpLocks/>
          </p:cNvCxnSpPr>
          <p:nvPr userDrawn="1"/>
        </p:nvCxnSpPr>
        <p:spPr>
          <a:xfrm flipV="1">
            <a:off x="3764194" y="3195018"/>
            <a:ext cx="0" cy="332426"/>
          </a:xfrm>
          <a:prstGeom prst="straightConnector1">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28" name="Freeform: Shape 40">
            <a:extLst>
              <a:ext uri="{FF2B5EF4-FFF2-40B4-BE49-F238E27FC236}">
                <a16:creationId xmlns:a16="http://schemas.microsoft.com/office/drawing/2014/main" id="{2F9991FA-ED74-D24D-B2B2-AF6384836BAF}"/>
              </a:ext>
            </a:extLst>
          </p:cNvPr>
          <p:cNvSpPr/>
          <p:nvPr userDrawn="1"/>
        </p:nvSpPr>
        <p:spPr bwMode="auto">
          <a:xfrm>
            <a:off x="11696285" y="2746289"/>
            <a:ext cx="495715" cy="1925111"/>
          </a:xfrm>
          <a:custGeom>
            <a:avLst/>
            <a:gdLst>
              <a:gd name="connsiteX0" fmla="*/ 0 w 495780"/>
              <a:gd name="connsiteY0" fmla="*/ 0 h 1925362"/>
              <a:gd name="connsiteX1" fmla="*/ 495780 w 495780"/>
              <a:gd name="connsiteY1" fmla="*/ 0 h 1925362"/>
              <a:gd name="connsiteX2" fmla="*/ 495780 w 495780"/>
              <a:gd name="connsiteY2" fmla="*/ 1925362 h 1925362"/>
              <a:gd name="connsiteX3" fmla="*/ 0 w 495780"/>
              <a:gd name="connsiteY3" fmla="*/ 1925362 h 1925362"/>
              <a:gd name="connsiteX4" fmla="*/ 0 w 495780"/>
              <a:gd name="connsiteY4" fmla="*/ 1925362 h 1925362"/>
              <a:gd name="connsiteX5" fmla="*/ 25344 w 495780"/>
              <a:gd name="connsiteY5" fmla="*/ 1920392 h 1925362"/>
              <a:gd name="connsiteX6" fmla="*/ 247890 w 495780"/>
              <a:gd name="connsiteY6" fmla="*/ 962681 h 1925362"/>
              <a:gd name="connsiteX7" fmla="*/ 25344 w 495780"/>
              <a:gd name="connsiteY7" fmla="*/ 4970 h 1925362"/>
              <a:gd name="connsiteX8" fmla="*/ 0 w 495780"/>
              <a:gd name="connsiteY8" fmla="*/ 0 h 1925362"/>
              <a:gd name="connsiteX9" fmla="*/ 0 w 495780"/>
              <a:gd name="connsiteY9"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780" h="1925362">
                <a:moveTo>
                  <a:pt x="0" y="0"/>
                </a:moveTo>
                <a:lnTo>
                  <a:pt x="495780" y="0"/>
                </a:lnTo>
                <a:lnTo>
                  <a:pt x="495780" y="1925362"/>
                </a:lnTo>
                <a:lnTo>
                  <a:pt x="0" y="1925362"/>
                </a:lnTo>
                <a:lnTo>
                  <a:pt x="0" y="1925362"/>
                </a:lnTo>
                <a:lnTo>
                  <a:pt x="25344" y="1920392"/>
                </a:lnTo>
                <a:cubicBezTo>
                  <a:pt x="150345" y="1871093"/>
                  <a:pt x="247890" y="1461126"/>
                  <a:pt x="247890" y="962681"/>
                </a:cubicBezTo>
                <a:cubicBezTo>
                  <a:pt x="247890" y="464237"/>
                  <a:pt x="150345" y="54269"/>
                  <a:pt x="25344" y="4970"/>
                </a:cubicBezTo>
                <a:lnTo>
                  <a:pt x="0" y="0"/>
                </a:lnTo>
                <a:lnTo>
                  <a:pt x="0" y="0"/>
                </a:lnTo>
                <a:close/>
              </a:path>
            </a:pathLst>
          </a:custGeom>
          <a:solidFill>
            <a:srgbClr val="A6A6A6"/>
          </a:solidFill>
          <a:ln>
            <a:noFill/>
          </a:ln>
        </p:spPr>
        <p:txBody>
          <a:bodyPr vert="horz" wrap="square" lIns="91416" tIns="45708" rIns="91416" bIns="45708" numCol="1" rtlCol="0"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929"/>
              </a:solidFill>
              <a:effectLst/>
              <a:uLnTx/>
              <a:uFillTx/>
              <a:latin typeface="Arial" panose="020B0604020202020204"/>
              <a:ea typeface="+mn-ea"/>
              <a:cs typeface="+mn-cs"/>
            </a:endParaRPr>
          </a:p>
        </p:txBody>
      </p:sp>
      <p:sp>
        <p:nvSpPr>
          <p:cNvPr id="30" name="Text Placeholder 2">
            <a:extLst>
              <a:ext uri="{FF2B5EF4-FFF2-40B4-BE49-F238E27FC236}">
                <a16:creationId xmlns:a16="http://schemas.microsoft.com/office/drawing/2014/main" id="{CC6EF723-F3C0-6E45-92D3-8A39F5AA13EC}"/>
              </a:ext>
            </a:extLst>
          </p:cNvPr>
          <p:cNvSpPr>
            <a:spLocks noGrp="1"/>
          </p:cNvSpPr>
          <p:nvPr>
            <p:ph type="body" sz="quarter" idx="18" hasCustomPrompt="1"/>
          </p:nvPr>
        </p:nvSpPr>
        <p:spPr>
          <a:xfrm>
            <a:off x="1235425" y="4438641"/>
            <a:ext cx="1974574" cy="293688"/>
          </a:xfrm>
          <a:prstGeom prst="rect">
            <a:avLst/>
          </a:prstGeom>
        </p:spPr>
        <p:txBody>
          <a:bodyPr/>
          <a:lstStyle>
            <a:lvl1pPr marL="0" indent="0" algn="l">
              <a:buNone/>
              <a:defRPr sz="1400" b="1">
                <a:solidFill>
                  <a:schemeClr val="accent1"/>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5" name="Text Placeholder 2">
            <a:extLst>
              <a:ext uri="{FF2B5EF4-FFF2-40B4-BE49-F238E27FC236}">
                <a16:creationId xmlns:a16="http://schemas.microsoft.com/office/drawing/2014/main" id="{1505EBB2-41DF-F94E-8728-718D3BE48257}"/>
              </a:ext>
            </a:extLst>
          </p:cNvPr>
          <p:cNvSpPr>
            <a:spLocks noGrp="1"/>
          </p:cNvSpPr>
          <p:nvPr>
            <p:ph type="body" sz="quarter" idx="20" hasCustomPrompt="1"/>
          </p:nvPr>
        </p:nvSpPr>
        <p:spPr>
          <a:xfrm>
            <a:off x="3209998" y="1748450"/>
            <a:ext cx="2004939" cy="293688"/>
          </a:xfrm>
          <a:prstGeom prst="rect">
            <a:avLst/>
          </a:prstGeom>
        </p:spPr>
        <p:txBody>
          <a:bodyPr/>
          <a:lstStyle>
            <a:lvl1pPr marL="0" indent="0" algn="l">
              <a:buNone/>
              <a:defRPr sz="1400" b="1">
                <a:solidFill>
                  <a:schemeClr val="bg2"/>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7" name="Text Placeholder 2">
            <a:extLst>
              <a:ext uri="{FF2B5EF4-FFF2-40B4-BE49-F238E27FC236}">
                <a16:creationId xmlns:a16="http://schemas.microsoft.com/office/drawing/2014/main" id="{04BDB512-C785-2047-871A-D6ED6FB7C760}"/>
              </a:ext>
            </a:extLst>
          </p:cNvPr>
          <p:cNvSpPr>
            <a:spLocks noGrp="1"/>
          </p:cNvSpPr>
          <p:nvPr>
            <p:ph type="body" sz="quarter" idx="22" hasCustomPrompt="1"/>
          </p:nvPr>
        </p:nvSpPr>
        <p:spPr>
          <a:xfrm>
            <a:off x="5184572" y="4438641"/>
            <a:ext cx="1848585" cy="293688"/>
          </a:xfrm>
          <a:prstGeom prst="rect">
            <a:avLst/>
          </a:prstGeom>
        </p:spPr>
        <p:txBody>
          <a:bodyPr/>
          <a:lstStyle>
            <a:lvl1pPr marL="0" indent="0" algn="l">
              <a:buNone/>
              <a:defRPr sz="1400" b="1">
                <a:solidFill>
                  <a:schemeClr val="accent4"/>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9" name="Text Placeholder 2">
            <a:extLst>
              <a:ext uri="{FF2B5EF4-FFF2-40B4-BE49-F238E27FC236}">
                <a16:creationId xmlns:a16="http://schemas.microsoft.com/office/drawing/2014/main" id="{1D12F997-17BD-2645-9858-3636BC198B98}"/>
              </a:ext>
            </a:extLst>
          </p:cNvPr>
          <p:cNvSpPr>
            <a:spLocks noGrp="1"/>
          </p:cNvSpPr>
          <p:nvPr>
            <p:ph type="body" sz="quarter" idx="24" hasCustomPrompt="1"/>
          </p:nvPr>
        </p:nvSpPr>
        <p:spPr>
          <a:xfrm>
            <a:off x="6986868" y="1748450"/>
            <a:ext cx="2004938" cy="293688"/>
          </a:xfrm>
          <a:prstGeom prst="rect">
            <a:avLst/>
          </a:prstGeom>
        </p:spPr>
        <p:txBody>
          <a:bodyPr/>
          <a:lstStyle>
            <a:lvl1pPr marL="0" indent="0" algn="l">
              <a:buNone/>
              <a:defRPr sz="1400" b="1">
                <a:solidFill>
                  <a:schemeClr val="accent6"/>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41" name="Text Placeholder 2">
            <a:extLst>
              <a:ext uri="{FF2B5EF4-FFF2-40B4-BE49-F238E27FC236}">
                <a16:creationId xmlns:a16="http://schemas.microsoft.com/office/drawing/2014/main" id="{38B62111-7FC8-9C43-92A1-370FEBC838AE}"/>
              </a:ext>
            </a:extLst>
          </p:cNvPr>
          <p:cNvSpPr>
            <a:spLocks noGrp="1"/>
          </p:cNvSpPr>
          <p:nvPr>
            <p:ph type="body" sz="quarter" idx="26" hasCustomPrompt="1"/>
          </p:nvPr>
        </p:nvSpPr>
        <p:spPr>
          <a:xfrm>
            <a:off x="9107215" y="4438641"/>
            <a:ext cx="1849357" cy="293688"/>
          </a:xfrm>
          <a:prstGeom prst="rect">
            <a:avLst/>
          </a:prstGeom>
        </p:spPr>
        <p:txBody>
          <a:bodyPr/>
          <a:lstStyle>
            <a:lvl1pPr marL="0" indent="0" algn="l">
              <a:buNone/>
              <a:defRPr sz="1400" b="1">
                <a:solidFill>
                  <a:schemeClr val="accent3"/>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3" name="Text Placeholder 11">
            <a:extLst>
              <a:ext uri="{FF2B5EF4-FFF2-40B4-BE49-F238E27FC236}">
                <a16:creationId xmlns:a16="http://schemas.microsoft.com/office/drawing/2014/main" id="{F6AE7BD5-BF22-434F-A1C3-8E86FC017A69}"/>
              </a:ext>
            </a:extLst>
          </p:cNvPr>
          <p:cNvSpPr>
            <a:spLocks noGrp="1"/>
          </p:cNvSpPr>
          <p:nvPr>
            <p:ph type="body" sz="quarter" idx="29" hasCustomPrompt="1"/>
          </p:nvPr>
        </p:nvSpPr>
        <p:spPr>
          <a:xfrm>
            <a:off x="1235420" y="4694756"/>
            <a:ext cx="1974573" cy="1090045"/>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4" name="Text Placeholder 11">
            <a:extLst>
              <a:ext uri="{FF2B5EF4-FFF2-40B4-BE49-F238E27FC236}">
                <a16:creationId xmlns:a16="http://schemas.microsoft.com/office/drawing/2014/main" id="{65D748EF-853C-D149-92BC-78FB024E59B8}"/>
              </a:ext>
            </a:extLst>
          </p:cNvPr>
          <p:cNvSpPr>
            <a:spLocks noGrp="1"/>
          </p:cNvSpPr>
          <p:nvPr>
            <p:ph type="body" sz="quarter" idx="30" hasCustomPrompt="1"/>
          </p:nvPr>
        </p:nvSpPr>
        <p:spPr>
          <a:xfrm>
            <a:off x="5180106" y="4694754"/>
            <a:ext cx="1853054" cy="1090047"/>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44" name="Text Placeholder 11">
            <a:extLst>
              <a:ext uri="{FF2B5EF4-FFF2-40B4-BE49-F238E27FC236}">
                <a16:creationId xmlns:a16="http://schemas.microsoft.com/office/drawing/2014/main" id="{EF978D4B-8653-0B4B-B386-561D790A0861}"/>
              </a:ext>
            </a:extLst>
          </p:cNvPr>
          <p:cNvSpPr>
            <a:spLocks noGrp="1"/>
          </p:cNvSpPr>
          <p:nvPr>
            <p:ph type="body" sz="quarter" idx="31" hasCustomPrompt="1"/>
          </p:nvPr>
        </p:nvSpPr>
        <p:spPr>
          <a:xfrm>
            <a:off x="9103522" y="4694754"/>
            <a:ext cx="1853054" cy="1090047"/>
          </a:xfrm>
          <a:prstGeom prst="rect">
            <a:avLst/>
          </a:prstGeom>
        </p:spPr>
        <p:txBody>
          <a:bodyPr/>
          <a:lstStyle>
            <a:lvl1pPr marL="0" indent="0">
              <a:buNone/>
              <a:defRPr sz="1100">
                <a:solidFill>
                  <a:schemeClr val="tx1"/>
                </a:solidFill>
              </a:defRPr>
            </a:lvl1pPr>
          </a:lstStyle>
          <a:p>
            <a:pPr lvl="0"/>
            <a:r>
              <a:rPr lang="en-US"/>
              <a:t>Lorem ipsum dolor …</a:t>
            </a:r>
            <a:endParaRPr lang="da-DK"/>
          </a:p>
        </p:txBody>
      </p:sp>
      <p:sp>
        <p:nvSpPr>
          <p:cNvPr id="45" name="Text Placeholder 11">
            <a:extLst>
              <a:ext uri="{FF2B5EF4-FFF2-40B4-BE49-F238E27FC236}">
                <a16:creationId xmlns:a16="http://schemas.microsoft.com/office/drawing/2014/main" id="{AD221925-642C-4D43-A140-9168A0795764}"/>
              </a:ext>
            </a:extLst>
          </p:cNvPr>
          <p:cNvSpPr>
            <a:spLocks noGrp="1"/>
          </p:cNvSpPr>
          <p:nvPr>
            <p:ph type="body" sz="quarter" idx="32" hasCustomPrompt="1"/>
          </p:nvPr>
        </p:nvSpPr>
        <p:spPr>
          <a:xfrm>
            <a:off x="3209993" y="2025987"/>
            <a:ext cx="2004938" cy="1027123"/>
          </a:xfrm>
          <a:prstGeom prst="rect">
            <a:avLst/>
          </a:prstGeom>
        </p:spPr>
        <p:txBody>
          <a:bodyPr/>
          <a:lstStyle>
            <a:lvl1pPr marL="0" indent="0">
              <a:buNone/>
              <a:defRPr sz="1100" baseline="0">
                <a:solidFill>
                  <a:srgbClr val="4A4A4A"/>
                </a:solidFill>
              </a:defRPr>
            </a:lvl1pPr>
          </a:lstStyle>
          <a:p>
            <a:pPr lvl="0"/>
            <a:r>
              <a:rPr lang="en-US"/>
              <a:t>Lorem ipsum …</a:t>
            </a:r>
          </a:p>
        </p:txBody>
      </p:sp>
      <p:sp>
        <p:nvSpPr>
          <p:cNvPr id="46" name="Text Placeholder 11">
            <a:extLst>
              <a:ext uri="{FF2B5EF4-FFF2-40B4-BE49-F238E27FC236}">
                <a16:creationId xmlns:a16="http://schemas.microsoft.com/office/drawing/2014/main" id="{FF841BE3-B65D-CF46-AF41-1F706B1A3DAA}"/>
              </a:ext>
            </a:extLst>
          </p:cNvPr>
          <p:cNvSpPr>
            <a:spLocks noGrp="1"/>
          </p:cNvSpPr>
          <p:nvPr>
            <p:ph type="body" sz="quarter" idx="33" hasCustomPrompt="1"/>
          </p:nvPr>
        </p:nvSpPr>
        <p:spPr>
          <a:xfrm>
            <a:off x="6986868" y="2025987"/>
            <a:ext cx="1995077" cy="1027123"/>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1" name="Title 1">
            <a:extLst>
              <a:ext uri="{FF2B5EF4-FFF2-40B4-BE49-F238E27FC236}">
                <a16:creationId xmlns:a16="http://schemas.microsoft.com/office/drawing/2014/main" id="{AF0F3A74-5242-5743-A008-D37677671DBF}"/>
              </a:ext>
            </a:extLst>
          </p:cNvPr>
          <p:cNvSpPr>
            <a:spLocks noGrp="1"/>
          </p:cNvSpPr>
          <p:nvPr>
            <p:ph type="title" hasCustomPrompt="1"/>
          </p:nvPr>
        </p:nvSpPr>
        <p:spPr>
          <a:xfrm>
            <a:off x="838200" y="780945"/>
            <a:ext cx="10515600" cy="851941"/>
          </a:xfrm>
        </p:spPr>
        <p:txBody>
          <a:bodyPr/>
          <a:lstStyle>
            <a:lvl1pPr algn="l">
              <a:defRPr/>
            </a:lvl1pPr>
          </a:lstStyle>
          <a:p>
            <a:r>
              <a:rPr lang="en-GB"/>
              <a:t>Click to edit headline</a:t>
            </a:r>
            <a:endParaRPr lang="en-DK"/>
          </a:p>
        </p:txBody>
      </p:sp>
    </p:spTree>
    <p:extLst>
      <p:ext uri="{BB962C8B-B14F-4D97-AF65-F5344CB8AC3E}">
        <p14:creationId xmlns:p14="http://schemas.microsoft.com/office/powerpoint/2010/main" val="244501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2000" decel="88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250"/>
                                        <p:tgtEl>
                                          <p:spTgt spid="15"/>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fade">
                                      <p:cBhvr>
                                        <p:cTn id="16" dur="500"/>
                                        <p:tgtEl>
                                          <p:spTgt spid="30">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Effect transition="in" filter="wipe(up)">
                                      <p:cBhvr>
                                        <p:cTn id="20" dur="500"/>
                                        <p:tgtEl>
                                          <p:spTgt spid="3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accel="12000" decel="8800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50"/>
                                        <p:tgtEl>
                                          <p:spTgt spid="27"/>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1750"/>
                            </p:stCondLst>
                            <p:childTnLst>
                              <p:par>
                                <p:cTn id="36" presetID="22" presetClass="entr" presetSubtype="1" fill="hold" grpId="0" nodeType="afterEffect">
                                  <p:stCondLst>
                                    <p:cond delay="0"/>
                                  </p:stCondLst>
                                  <p:childTnLst>
                                    <p:set>
                                      <p:cBhvr>
                                        <p:cTn id="37" dur="1" fill="hold">
                                          <p:stCondLst>
                                            <p:cond delay="0"/>
                                          </p:stCondLst>
                                        </p:cTn>
                                        <p:tgtEl>
                                          <p:spTgt spid="45">
                                            <p:txEl>
                                              <p:pRg st="0" end="0"/>
                                            </p:txEl>
                                          </p:spTgt>
                                        </p:tgtEl>
                                        <p:attrNameLst>
                                          <p:attrName>style.visibility</p:attrName>
                                        </p:attrNameLst>
                                      </p:cBhvr>
                                      <p:to>
                                        <p:strVal val="visible"/>
                                      </p:to>
                                    </p:set>
                                    <p:animEffect transition="in" filter="wipe(up)">
                                      <p:cBhvr>
                                        <p:cTn id="38" dur="500"/>
                                        <p:tgtEl>
                                          <p:spTgt spid="4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accel="12000" decel="8800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1+#ppt_w/2"/>
                                          </p:val>
                                        </p:tav>
                                        <p:tav tm="100000">
                                          <p:val>
                                            <p:strVal val="#ppt_x"/>
                                          </p:val>
                                        </p:tav>
                                      </p:tavLst>
                                    </p:anim>
                                    <p:anim calcmode="lin" valueType="num">
                                      <p:cBhvr additive="base">
                                        <p:cTn id="44" dur="10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250"/>
                                        <p:tgtEl>
                                          <p:spTgt spid="18"/>
                                        </p:tgtEl>
                                      </p:cBhvr>
                                    </p:animEffect>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fade">
                                      <p:cBhvr>
                                        <p:cTn id="52" dur="500"/>
                                        <p:tgtEl>
                                          <p:spTgt spid="37">
                                            <p:txEl>
                                              <p:pRg st="0" end="0"/>
                                            </p:txEl>
                                          </p:spTgt>
                                        </p:tgtEl>
                                      </p:cBhvr>
                                    </p:animEffect>
                                  </p:childTnLst>
                                </p:cTn>
                              </p:par>
                            </p:childTnLst>
                          </p:cTn>
                        </p:par>
                        <p:par>
                          <p:cTn id="53" fill="hold">
                            <p:stCondLst>
                              <p:cond delay="1750"/>
                            </p:stCondLst>
                            <p:childTnLst>
                              <p:par>
                                <p:cTn id="54" presetID="22" presetClass="entr" presetSubtype="1"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Effect transition="in" filter="wipe(up)">
                                      <p:cBhvr>
                                        <p:cTn id="56" dur="500"/>
                                        <p:tgtEl>
                                          <p:spTgt spid="3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accel="12000" decel="8800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1000" fill="hold"/>
                                        <p:tgtEl>
                                          <p:spTgt spid="23"/>
                                        </p:tgtEl>
                                        <p:attrNameLst>
                                          <p:attrName>ppt_x</p:attrName>
                                        </p:attrNameLst>
                                      </p:cBhvr>
                                      <p:tavLst>
                                        <p:tav tm="0">
                                          <p:val>
                                            <p:strVal val="1+#ppt_w/2"/>
                                          </p:val>
                                        </p:tav>
                                        <p:tav tm="100000">
                                          <p:val>
                                            <p:strVal val="#ppt_x"/>
                                          </p:val>
                                        </p:tav>
                                      </p:tavLst>
                                    </p:anim>
                                    <p:anim calcmode="lin" valueType="num">
                                      <p:cBhvr additive="base">
                                        <p:cTn id="62" dur="1000" fill="hold"/>
                                        <p:tgtEl>
                                          <p:spTgt spid="23"/>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250"/>
                                        <p:tgtEl>
                                          <p:spTgt spid="24"/>
                                        </p:tgtEl>
                                      </p:cBhvr>
                                    </p:animEffect>
                                  </p:childTnLst>
                                </p:cTn>
                              </p:par>
                            </p:childTnLst>
                          </p:cTn>
                        </p:par>
                        <p:par>
                          <p:cTn id="67" fill="hold">
                            <p:stCondLst>
                              <p:cond delay="125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1750"/>
                            </p:stCondLst>
                            <p:childTnLst>
                              <p:par>
                                <p:cTn id="72" presetID="22" presetClass="entr" presetSubtype="1" fill="hold" grpId="0" nodeType="afterEffect">
                                  <p:stCondLst>
                                    <p:cond delay="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wipe(up)">
                                      <p:cBhvr>
                                        <p:cTn id="74" dur="500"/>
                                        <p:tgtEl>
                                          <p:spTgt spid="4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accel="12000" decel="8800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1000" fill="hold"/>
                                        <p:tgtEl>
                                          <p:spTgt spid="20"/>
                                        </p:tgtEl>
                                        <p:attrNameLst>
                                          <p:attrName>ppt_x</p:attrName>
                                        </p:attrNameLst>
                                      </p:cBhvr>
                                      <p:tavLst>
                                        <p:tav tm="0">
                                          <p:val>
                                            <p:strVal val="1+#ppt_w/2"/>
                                          </p:val>
                                        </p:tav>
                                        <p:tav tm="100000">
                                          <p:val>
                                            <p:strVal val="#ppt_x"/>
                                          </p:val>
                                        </p:tav>
                                      </p:tavLst>
                                    </p:anim>
                                    <p:anim calcmode="lin" valueType="num">
                                      <p:cBhvr additive="base">
                                        <p:cTn id="80" dur="1000" fill="hold"/>
                                        <p:tgtEl>
                                          <p:spTgt spid="20"/>
                                        </p:tgtEl>
                                        <p:attrNameLst>
                                          <p:attrName>ppt_y</p:attrName>
                                        </p:attrNameLst>
                                      </p:cBhvr>
                                      <p:tavLst>
                                        <p:tav tm="0">
                                          <p:val>
                                            <p:strVal val="#ppt_y"/>
                                          </p:val>
                                        </p:tav>
                                        <p:tav tm="100000">
                                          <p:val>
                                            <p:strVal val="#ppt_y"/>
                                          </p:val>
                                        </p:tav>
                                      </p:tavLst>
                                    </p:anim>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250"/>
                                        <p:tgtEl>
                                          <p:spTgt spid="21"/>
                                        </p:tgtEl>
                                      </p:cBhvr>
                                    </p:animEffect>
                                  </p:childTnLst>
                                </p:cTn>
                              </p:par>
                            </p:childTnLst>
                          </p:cTn>
                        </p:par>
                        <p:par>
                          <p:cTn id="85" fill="hold">
                            <p:stCondLst>
                              <p:cond delay="1250"/>
                            </p:stCondLst>
                            <p:childTnLst>
                              <p:par>
                                <p:cTn id="86" presetID="10" presetClass="entr" presetSubtype="0" fill="hold" grpId="0" nodeType="afterEffect">
                                  <p:stCondLst>
                                    <p:cond delay="0"/>
                                  </p:stCondLst>
                                  <p:childTnLst>
                                    <p:set>
                                      <p:cBhvr>
                                        <p:cTn id="87" dur="1" fill="hold">
                                          <p:stCondLst>
                                            <p:cond delay="0"/>
                                          </p:stCondLst>
                                        </p:cTn>
                                        <p:tgtEl>
                                          <p:spTgt spid="41">
                                            <p:txEl>
                                              <p:pRg st="0" end="0"/>
                                            </p:txEl>
                                          </p:spTgt>
                                        </p:tgtEl>
                                        <p:attrNameLst>
                                          <p:attrName>style.visibility</p:attrName>
                                        </p:attrNameLst>
                                      </p:cBhvr>
                                      <p:to>
                                        <p:strVal val="visible"/>
                                      </p:to>
                                    </p:set>
                                    <p:animEffect transition="in" filter="fade">
                                      <p:cBhvr>
                                        <p:cTn id="88" dur="500"/>
                                        <p:tgtEl>
                                          <p:spTgt spid="41">
                                            <p:txEl>
                                              <p:pRg st="0" end="0"/>
                                            </p:txEl>
                                          </p:spTgt>
                                        </p:tgtEl>
                                      </p:cBhvr>
                                    </p:animEffect>
                                  </p:childTnLst>
                                </p:cTn>
                              </p:par>
                            </p:childTnLst>
                          </p:cTn>
                        </p:par>
                        <p:par>
                          <p:cTn id="89" fill="hold">
                            <p:stCondLst>
                              <p:cond delay="1750"/>
                            </p:stCondLst>
                            <p:childTnLst>
                              <p:par>
                                <p:cTn id="90" presetID="22" presetClass="entr" presetSubtype="1" fill="hold" grpId="0" nodeType="afterEffect">
                                  <p:stCondLst>
                                    <p:cond delay="0"/>
                                  </p:stCondLst>
                                  <p:childTnLst>
                                    <p:set>
                                      <p:cBhvr>
                                        <p:cTn id="91" dur="1" fill="hold">
                                          <p:stCondLst>
                                            <p:cond delay="0"/>
                                          </p:stCondLst>
                                        </p:cTn>
                                        <p:tgtEl>
                                          <p:spTgt spid="44">
                                            <p:txEl>
                                              <p:pRg st="0" end="0"/>
                                            </p:txEl>
                                          </p:spTgt>
                                        </p:tgtEl>
                                        <p:attrNameLst>
                                          <p:attrName>style.visibility</p:attrName>
                                        </p:attrNameLst>
                                      </p:cBhvr>
                                      <p:to>
                                        <p:strVal val="visible"/>
                                      </p:to>
                                    </p:set>
                                    <p:animEffect transition="in" filter="wipe(up)">
                                      <p:cBhvr>
                                        <p:cTn id="9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3" grpId="0" animBg="1"/>
      <p:bldP spid="26" grpId="0" animBg="1"/>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6" grpId="0" build="p">
        <p:tmplLst>
          <p:tmpl lvl="1">
            <p:tnLst>
              <p:par>
                <p:cTn presetID="22" presetClass="entr" presetSubtype="1"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up)">
                      <p:cBhvr>
                        <p:cTn dur="500"/>
                        <p:tgtEl>
                          <p:spTgt spid="46"/>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1937-B8CC-C94F-9E60-718F491F63C1}"/>
              </a:ext>
            </a:extLst>
          </p:cNvPr>
          <p:cNvSpPr>
            <a:spLocks noGrp="1"/>
          </p:cNvSpPr>
          <p:nvPr>
            <p:ph type="title" hasCustomPrompt="1"/>
          </p:nvPr>
        </p:nvSpPr>
        <p:spPr/>
        <p:txBody>
          <a:bodyPr/>
          <a:lstStyle>
            <a:lvl1pPr algn="ctr">
              <a:defRPr/>
            </a:lvl1pPr>
          </a:lstStyle>
          <a:p>
            <a:r>
              <a:rPr lang="en-GB"/>
              <a:t>Click to edit headline</a:t>
            </a:r>
            <a:endParaRPr lang="en-DK"/>
          </a:p>
        </p:txBody>
      </p:sp>
      <p:sp>
        <p:nvSpPr>
          <p:cNvPr id="3" name="Oval 2">
            <a:extLst>
              <a:ext uri="{FF2B5EF4-FFF2-40B4-BE49-F238E27FC236}">
                <a16:creationId xmlns:a16="http://schemas.microsoft.com/office/drawing/2014/main" id="{155AAE04-6076-F042-A44E-795AA309A03F}"/>
              </a:ext>
            </a:extLst>
          </p:cNvPr>
          <p:cNvSpPr/>
          <p:nvPr userDrawn="1"/>
        </p:nvSpPr>
        <p:spPr>
          <a:xfrm>
            <a:off x="983628"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Oval 3">
            <a:extLst>
              <a:ext uri="{FF2B5EF4-FFF2-40B4-BE49-F238E27FC236}">
                <a16:creationId xmlns:a16="http://schemas.microsoft.com/office/drawing/2014/main" id="{FD70E925-7586-A040-ACA5-1474F919E4F3}"/>
              </a:ext>
            </a:extLst>
          </p:cNvPr>
          <p:cNvSpPr/>
          <p:nvPr userDrawn="1"/>
        </p:nvSpPr>
        <p:spPr>
          <a:xfrm>
            <a:off x="4391876"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Oval 4">
            <a:extLst>
              <a:ext uri="{FF2B5EF4-FFF2-40B4-BE49-F238E27FC236}">
                <a16:creationId xmlns:a16="http://schemas.microsoft.com/office/drawing/2014/main" id="{76F0DCDD-C0E7-FD42-BD57-99E5AB505108}"/>
              </a:ext>
            </a:extLst>
          </p:cNvPr>
          <p:cNvSpPr/>
          <p:nvPr userDrawn="1"/>
        </p:nvSpPr>
        <p:spPr>
          <a:xfrm>
            <a:off x="7800124"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 Placeholder 2">
            <a:extLst>
              <a:ext uri="{FF2B5EF4-FFF2-40B4-BE49-F238E27FC236}">
                <a16:creationId xmlns:a16="http://schemas.microsoft.com/office/drawing/2014/main" id="{6EEC73A5-32FC-134A-BC52-A7264DEBCFFA}"/>
              </a:ext>
            </a:extLst>
          </p:cNvPr>
          <p:cNvSpPr>
            <a:spLocks noGrp="1"/>
          </p:cNvSpPr>
          <p:nvPr>
            <p:ph type="body" idx="1" hasCustomPrompt="1"/>
          </p:nvPr>
        </p:nvSpPr>
        <p:spPr>
          <a:xfrm>
            <a:off x="1495823"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8" name="Text Placeholder 3">
            <a:extLst>
              <a:ext uri="{FF2B5EF4-FFF2-40B4-BE49-F238E27FC236}">
                <a16:creationId xmlns:a16="http://schemas.microsoft.com/office/drawing/2014/main" id="{93AF4D67-4EE4-B542-8EDB-6EC117C03CF8}"/>
              </a:ext>
            </a:extLst>
          </p:cNvPr>
          <p:cNvSpPr>
            <a:spLocks noGrp="1"/>
          </p:cNvSpPr>
          <p:nvPr>
            <p:ph type="body" sz="half" idx="2" hasCustomPrompt="1"/>
          </p:nvPr>
        </p:nvSpPr>
        <p:spPr>
          <a:xfrm>
            <a:off x="1495823"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9" name="Text Placeholder 2">
            <a:extLst>
              <a:ext uri="{FF2B5EF4-FFF2-40B4-BE49-F238E27FC236}">
                <a16:creationId xmlns:a16="http://schemas.microsoft.com/office/drawing/2014/main" id="{157B943A-42BF-ED4A-B4FC-41D581D06CEB}"/>
              </a:ext>
            </a:extLst>
          </p:cNvPr>
          <p:cNvSpPr>
            <a:spLocks noGrp="1"/>
          </p:cNvSpPr>
          <p:nvPr>
            <p:ph type="body" idx="10" hasCustomPrompt="1"/>
          </p:nvPr>
        </p:nvSpPr>
        <p:spPr>
          <a:xfrm>
            <a:off x="4889952"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0" name="Text Placeholder 3">
            <a:extLst>
              <a:ext uri="{FF2B5EF4-FFF2-40B4-BE49-F238E27FC236}">
                <a16:creationId xmlns:a16="http://schemas.microsoft.com/office/drawing/2014/main" id="{6DDD60C8-0A4A-E747-9C40-5BF6D3540EE5}"/>
              </a:ext>
            </a:extLst>
          </p:cNvPr>
          <p:cNvSpPr>
            <a:spLocks noGrp="1"/>
          </p:cNvSpPr>
          <p:nvPr>
            <p:ph type="body" sz="half" idx="11" hasCustomPrompt="1"/>
          </p:nvPr>
        </p:nvSpPr>
        <p:spPr>
          <a:xfrm>
            <a:off x="4889952"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11" name="Text Placeholder 2">
            <a:extLst>
              <a:ext uri="{FF2B5EF4-FFF2-40B4-BE49-F238E27FC236}">
                <a16:creationId xmlns:a16="http://schemas.microsoft.com/office/drawing/2014/main" id="{760EB7A0-85AC-2847-B1AE-97141251DE73}"/>
              </a:ext>
            </a:extLst>
          </p:cNvPr>
          <p:cNvSpPr>
            <a:spLocks noGrp="1"/>
          </p:cNvSpPr>
          <p:nvPr>
            <p:ph type="body" idx="12" hasCustomPrompt="1"/>
          </p:nvPr>
        </p:nvSpPr>
        <p:spPr>
          <a:xfrm>
            <a:off x="8330576"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2" name="Text Placeholder 3">
            <a:extLst>
              <a:ext uri="{FF2B5EF4-FFF2-40B4-BE49-F238E27FC236}">
                <a16:creationId xmlns:a16="http://schemas.microsoft.com/office/drawing/2014/main" id="{B0CE3CD1-3931-E546-9CDB-D0DAE779D7C4}"/>
              </a:ext>
            </a:extLst>
          </p:cNvPr>
          <p:cNvSpPr>
            <a:spLocks noGrp="1"/>
          </p:cNvSpPr>
          <p:nvPr>
            <p:ph type="body" sz="half" idx="13" hasCustomPrompt="1"/>
          </p:nvPr>
        </p:nvSpPr>
        <p:spPr>
          <a:xfrm>
            <a:off x="8330576"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Tree>
    <p:extLst>
      <p:ext uri="{BB962C8B-B14F-4D97-AF65-F5344CB8AC3E}">
        <p14:creationId xmlns:p14="http://schemas.microsoft.com/office/powerpoint/2010/main" val="367706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End slide ">
    <p:bg>
      <p:bgPr>
        <a:solidFill>
          <a:srgbClr val="005E5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76CC6F-AA83-4044-A1F5-AEE6C3D2AB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82989" y="600393"/>
            <a:ext cx="5426022" cy="3149524"/>
          </a:xfrm>
          <a:prstGeom prst="rect">
            <a:avLst/>
          </a:prstGeom>
        </p:spPr>
      </p:pic>
      <p:sp>
        <p:nvSpPr>
          <p:cNvPr id="9" name="Text Placeholder 11">
            <a:extLst>
              <a:ext uri="{FF2B5EF4-FFF2-40B4-BE49-F238E27FC236}">
                <a16:creationId xmlns:a16="http://schemas.microsoft.com/office/drawing/2014/main" id="{92B735A7-48F5-4341-8454-99D26A33E9AD}"/>
              </a:ext>
            </a:extLst>
          </p:cNvPr>
          <p:cNvSpPr>
            <a:spLocks noGrp="1"/>
          </p:cNvSpPr>
          <p:nvPr>
            <p:ph type="body" sz="quarter" idx="11" hasCustomPrompt="1"/>
          </p:nvPr>
        </p:nvSpPr>
        <p:spPr>
          <a:xfrm>
            <a:off x="4103687" y="4035218"/>
            <a:ext cx="3984625" cy="509587"/>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vl2pPr>
              <a:defRPr sz="2000">
                <a:solidFill>
                  <a:srgbClr val="70706E"/>
                </a:solidFill>
              </a:defRPr>
            </a:lvl2pPr>
            <a:lvl3pPr>
              <a:defRPr sz="2000">
                <a:solidFill>
                  <a:srgbClr val="70706E"/>
                </a:solidFill>
              </a:defRPr>
            </a:lvl3pPr>
            <a:lvl4pPr>
              <a:defRPr sz="2000">
                <a:solidFill>
                  <a:srgbClr val="70706E"/>
                </a:solidFill>
              </a:defRPr>
            </a:lvl4pPr>
            <a:lvl5pPr>
              <a:defRPr sz="2000">
                <a:solidFill>
                  <a:srgbClr val="70706E"/>
                </a:solidFill>
              </a:defRPr>
            </a:lvl5pPr>
          </a:lstStyle>
          <a:p>
            <a:pPr lvl="0"/>
            <a:r>
              <a:rPr lang="en-US"/>
              <a:t>Your ema</a:t>
            </a:r>
            <a:r>
              <a:rPr lang="en-US" noProof="0" err="1"/>
              <a:t>il</a:t>
            </a:r>
            <a:r>
              <a:rPr lang="en-US" noProof="0"/>
              <a:t> </a:t>
            </a:r>
            <a:r>
              <a:rPr lang="en-US"/>
              <a:t>or thanks note</a:t>
            </a:r>
          </a:p>
        </p:txBody>
      </p:sp>
    </p:spTree>
    <p:extLst>
      <p:ext uri="{BB962C8B-B14F-4D97-AF65-F5344CB8AC3E}">
        <p14:creationId xmlns:p14="http://schemas.microsoft.com/office/powerpoint/2010/main" val="154645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1"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F5AA48-CD19-F946-BD25-C43D4E25186A}"/>
              </a:ext>
            </a:extLst>
          </p:cNvPr>
          <p:cNvSpPr>
            <a:spLocks noGrp="1"/>
          </p:cNvSpPr>
          <p:nvPr>
            <p:ph type="pic" sz="quarter" idx="10" hasCustomPrompt="1"/>
          </p:nvPr>
        </p:nvSpPr>
        <p:spPr>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p:txBody>
      </p:sp>
    </p:spTree>
    <p:extLst>
      <p:ext uri="{BB962C8B-B14F-4D97-AF65-F5344CB8AC3E}">
        <p14:creationId xmlns:p14="http://schemas.microsoft.com/office/powerpoint/2010/main" val="339810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 Desvider slide">
    <p:bg>
      <p:bgPr>
        <a:solidFill>
          <a:srgbClr val="A7D4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latin typeface="Arial Black" panose="020B0604020202020204" pitchFamily="34" charset="0"/>
                <a:cs typeface="Arial Black" panose="020B0604020202020204" pitchFamily="34" charset="0"/>
              </a:defRPr>
            </a:lvl1pPr>
          </a:lstStyle>
          <a:p>
            <a:r>
              <a:rPr lang="en-GB" dirty="0"/>
              <a:t>CLICK TO EDIT MASTER </a:t>
            </a:r>
            <a:br>
              <a:rPr lang="en-GB" dirty="0"/>
            </a:br>
            <a:r>
              <a:rPr lang="en-GB" dirty="0"/>
              <a:t>TITLE STYLE</a:t>
            </a:r>
            <a:endParaRPr lang="en-DK" dirty="0"/>
          </a:p>
        </p:txBody>
      </p:sp>
      <p:pic>
        <p:nvPicPr>
          <p:cNvPr id="8" name="Picture 7" descr="A picture containing food, drawing&#10;&#10;Description automatically generated">
            <a:extLst>
              <a:ext uri="{FF2B5EF4-FFF2-40B4-BE49-F238E27FC236}">
                <a16:creationId xmlns:a16="http://schemas.microsoft.com/office/drawing/2014/main" id="{62B5E974-6707-6943-88B7-2273C5936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908467"/>
            <a:ext cx="2658094" cy="786796"/>
          </a:xfrm>
          <a:prstGeom prst="rect">
            <a:avLst/>
          </a:prstGeom>
        </p:spPr>
      </p:pic>
    </p:spTree>
    <p:extLst>
      <p:ext uri="{BB962C8B-B14F-4D97-AF65-F5344CB8AC3E}">
        <p14:creationId xmlns:p14="http://schemas.microsoft.com/office/powerpoint/2010/main" val="9476424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2.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6096000" y="0"/>
            <a:ext cx="6096000" cy="6858000"/>
          </a:xfrm>
        </p:spPr>
        <p:txBody>
          <a:bodyPr>
            <a:normAutofit/>
          </a:bodyPr>
          <a:lstStyle>
            <a:lvl1pPr marL="0" indent="0">
              <a:buNone/>
              <a:defRPr sz="1600"/>
            </a:lvl1pPr>
          </a:lstStyle>
          <a:p>
            <a:r>
              <a:rPr lang="en-DK"/>
              <a:t>Clik to insert image </a:t>
            </a:r>
          </a:p>
        </p:txBody>
      </p:sp>
    </p:spTree>
    <p:extLst>
      <p:ext uri="{BB962C8B-B14F-4D97-AF65-F5344CB8AC3E}">
        <p14:creationId xmlns:p14="http://schemas.microsoft.com/office/powerpoint/2010/main" val="7640677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46010"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9589"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9589"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22" name="Text Placeholder 2">
            <a:extLst>
              <a:ext uri="{FF2B5EF4-FFF2-40B4-BE49-F238E27FC236}">
                <a16:creationId xmlns:a16="http://schemas.microsoft.com/office/drawing/2014/main" id="{73622513-D7DA-404A-8B3F-A2C1543D8278}"/>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Tree>
    <p:extLst>
      <p:ext uri="{BB962C8B-B14F-4D97-AF65-F5344CB8AC3E}">
        <p14:creationId xmlns:p14="http://schemas.microsoft.com/office/powerpoint/2010/main" val="130883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Desvider slide">
    <p:bg>
      <p:bgPr>
        <a:solidFill>
          <a:srgbClr val="005E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GB" dirty="0"/>
              <a:t>CLICK TO EDIT MASTER </a:t>
            </a:r>
            <a:br>
              <a:rPr lang="en-GB" dirty="0"/>
            </a:br>
            <a:r>
              <a:rPr lang="en-GB" dirty="0"/>
              <a:t>TITLE STYLE</a:t>
            </a:r>
            <a:endParaRPr lang="en-DK" dirty="0"/>
          </a:p>
        </p:txBody>
      </p:sp>
      <p:pic>
        <p:nvPicPr>
          <p:cNvPr id="5" name="Picture 4">
            <a:extLst>
              <a:ext uri="{FF2B5EF4-FFF2-40B4-BE49-F238E27FC236}">
                <a16:creationId xmlns:a16="http://schemas.microsoft.com/office/drawing/2014/main" id="{502F3AA1-D12E-3649-A14A-438E45D68B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075861"/>
            <a:ext cx="2658094" cy="2658094"/>
          </a:xfrm>
          <a:prstGeom prst="rect">
            <a:avLst/>
          </a:prstGeom>
        </p:spPr>
      </p:pic>
    </p:spTree>
    <p:extLst>
      <p:ext uri="{BB962C8B-B14F-4D97-AF65-F5344CB8AC3E}">
        <p14:creationId xmlns:p14="http://schemas.microsoft.com/office/powerpoint/2010/main" val="303676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 Desvider slide">
    <p:bg>
      <p:bgPr>
        <a:solidFill>
          <a:srgbClr val="FC8B5F"/>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A9E7641-40BE-0843-91A4-1E7F2E52148F}"/>
              </a:ext>
            </a:extLst>
          </p:cNvPr>
          <p:cNvSpPr/>
          <p:nvPr userDrawn="1"/>
        </p:nvSpPr>
        <p:spPr>
          <a:xfrm>
            <a:off x="3343257" y="-1678918"/>
            <a:ext cx="10341148" cy="10341148"/>
          </a:xfrm>
          <a:prstGeom prst="ellipse">
            <a:avLst/>
          </a:prstGeom>
          <a:solidFill>
            <a:schemeClr val="bg1"/>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Lato" panose="020F0502020204030203" pitchFamily="34" charset="77"/>
            </a:endParaRPr>
          </a:p>
        </p:txBody>
      </p:sp>
      <p:pic>
        <p:nvPicPr>
          <p:cNvPr id="9" name="Picture 8">
            <a:extLst>
              <a:ext uri="{FF2B5EF4-FFF2-40B4-BE49-F238E27FC236}">
                <a16:creationId xmlns:a16="http://schemas.microsoft.com/office/drawing/2014/main" id="{5E1C147A-5D0F-5F42-A0BF-89407D84BC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1451878" y="-582450"/>
            <a:ext cx="10590181" cy="8392051"/>
          </a:xfrm>
          <a:prstGeom prst="rect">
            <a:avLst/>
          </a:prstGeom>
        </p:spPr>
      </p:pic>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a:xfrm>
            <a:off x="519953" y="3065685"/>
            <a:ext cx="7305386" cy="851941"/>
          </a:xfrm>
        </p:spPr>
        <p:txBody>
          <a:bodyPr>
            <a:noAutofit/>
          </a:bodyPr>
          <a:lstStyle>
            <a:lvl1pPr>
              <a:defRPr sz="3200" b="1" i="0">
                <a:latin typeface="Arial Black" panose="020B0604020202020204" pitchFamily="34" charset="0"/>
                <a:cs typeface="Arial Black" panose="020B0604020202020204" pitchFamily="34" charset="0"/>
              </a:defRPr>
            </a:lvl1pPr>
          </a:lstStyle>
          <a:p>
            <a:r>
              <a:rPr lang="en-GB" dirty="0"/>
              <a:t>CLICK TO EDIT HEADER</a:t>
            </a:r>
            <a:endParaRPr lang="en-DK" dirty="0"/>
          </a:p>
        </p:txBody>
      </p:sp>
    </p:spTree>
    <p:extLst>
      <p:ext uri="{BB962C8B-B14F-4D97-AF65-F5344CB8AC3E}">
        <p14:creationId xmlns:p14="http://schemas.microsoft.com/office/powerpoint/2010/main" val="201597115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2" presetClass="exit" presetSubtype="2" accel="50000" fill="hold" nodeType="afterEffect">
                                      <p:stCondLst>
                                        <p:cond delay="0"/>
                                      </p:stCondLst>
                                      <p:childTnLst>
                                        <p:anim calcmode="lin" valueType="num">
                                          <p:cBhvr additive="base">
                                            <p:cTn id="26" dur="1000"/>
                                            <p:tgtEl>
                                              <p:spTgt spid="9"/>
                                            </p:tgtEl>
                                            <p:attrNameLst>
                                              <p:attrName>ppt_x</p:attrName>
                                            </p:attrNameLst>
                                          </p:cBhvr>
                                          <p:tavLst>
                                            <p:tav tm="0">
                                              <p:val>
                                                <p:strVal val="ppt_x"/>
                                              </p:val>
                                            </p:tav>
                                            <p:tav tm="100000">
                                              <p:val>
                                                <p:strVal val="1+ppt_w/2"/>
                                              </p:val>
                                            </p:tav>
                                          </p:tavLst>
                                        </p:anim>
                                        <p:anim calcmode="lin" valueType="num">
                                          <p:cBhvr additive="base">
                                            <p:cTn id="27" dur="1000"/>
                                            <p:tgtEl>
                                              <p:spTgt spid="9"/>
                                            </p:tgtEl>
                                            <p:attrNameLst>
                                              <p:attrName>ppt_y</p:attrName>
                                            </p:attrNameLst>
                                          </p:cBhvr>
                                          <p:tavLst>
                                            <p:tav tm="0">
                                              <p:val>
                                                <p:strVal val="ppt_y"/>
                                              </p:val>
                                            </p:tav>
                                            <p:tav tm="100000">
                                              <p:val>
                                                <p:strVal val="ppt_y"/>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2" presetClass="exit" presetSubtype="2" accel="50000" fill="hold" nodeType="afterEffect">
                                      <p:stCondLst>
                                        <p:cond delay="0"/>
                                      </p:stCondLst>
                                      <p:childTnLst>
                                        <p:anim calcmode="lin" valueType="num">
                                          <p:cBhvr additive="base">
                                            <p:cTn id="26" dur="1000"/>
                                            <p:tgtEl>
                                              <p:spTgt spid="9"/>
                                            </p:tgtEl>
                                            <p:attrNameLst>
                                              <p:attrName>ppt_x</p:attrName>
                                            </p:attrNameLst>
                                          </p:cBhvr>
                                          <p:tavLst>
                                            <p:tav tm="0">
                                              <p:val>
                                                <p:strVal val="ppt_x"/>
                                              </p:val>
                                            </p:tav>
                                            <p:tav tm="100000">
                                              <p:val>
                                                <p:strVal val="1+ppt_w/2"/>
                                              </p:val>
                                            </p:tav>
                                          </p:tavLst>
                                        </p:anim>
                                        <p:anim calcmode="lin" valueType="num">
                                          <p:cBhvr additive="base">
                                            <p:cTn id="27" dur="1000"/>
                                            <p:tgtEl>
                                              <p:spTgt spid="9"/>
                                            </p:tgtEl>
                                            <p:attrNameLst>
                                              <p:attrName>ppt_y</p:attrName>
                                            </p:attrNameLst>
                                          </p:cBhvr>
                                          <p:tavLst>
                                            <p:tav tm="0">
                                              <p:val>
                                                <p:strVal val="ppt_y"/>
                                              </p:val>
                                            </p:tav>
                                            <p:tav tm="100000">
                                              <p:val>
                                                <p:strVal val="ppt_y"/>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 grpId="1"/>
        </p:bld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image" Target="../media/image1.png"/><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theme" Target="../theme/theme4.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dirty="0"/>
              <a:t>Click to edit headline</a:t>
            </a:r>
            <a:endParaRPr lang="en-DK" dirty="0"/>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26919"/>
            <a:ext cx="10515600" cy="4082547"/>
          </a:xfrm>
          <a:prstGeom prst="rect">
            <a:avLst/>
          </a:prstGeom>
        </p:spPr>
        <p:txBody>
          <a:bodyPr vert="horz" lIns="91440" tIns="45720" rIns="91440" bIns="45720" rtlCol="0">
            <a:normAutofit/>
          </a:bodyPr>
          <a:lstStyle/>
          <a:p>
            <a:pPr lvl="0"/>
            <a:r>
              <a:rPr lang="en-GB" dirty="0"/>
              <a:t>Click to edit body text</a:t>
            </a:r>
          </a:p>
          <a:p>
            <a:pPr lvl="1"/>
            <a:r>
              <a:rPr lang="en-GB" dirty="0"/>
              <a:t>Second level</a:t>
            </a:r>
          </a:p>
          <a:p>
            <a:pPr lvl="2"/>
            <a:r>
              <a:rPr lang="en-GB" dirty="0"/>
              <a:t>Third level</a:t>
            </a:r>
          </a:p>
          <a:p>
            <a:pPr lvl="3"/>
            <a:r>
              <a:rPr lang="en-GB" dirty="0"/>
              <a:t>Fourth level</a:t>
            </a:r>
          </a:p>
        </p:txBody>
      </p:sp>
      <p:sp>
        <p:nvSpPr>
          <p:cNvPr id="7" name="Rectangle 6">
            <a:extLst>
              <a:ext uri="{FF2B5EF4-FFF2-40B4-BE49-F238E27FC236}">
                <a16:creationId xmlns:a16="http://schemas.microsoft.com/office/drawing/2014/main" id="{10738A16-FFCE-3249-9671-32EABF0566DF}"/>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F50CACA0-946B-3C45-8394-297FF7864893}"/>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ctangle 8">
            <a:extLst>
              <a:ext uri="{FF2B5EF4-FFF2-40B4-BE49-F238E27FC236}">
                <a16:creationId xmlns:a16="http://schemas.microsoft.com/office/drawing/2014/main" id="{6E01DB65-1F11-6C4C-A1C3-F7F52614AFA3}"/>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ctangle 9">
            <a:extLst>
              <a:ext uri="{FF2B5EF4-FFF2-40B4-BE49-F238E27FC236}">
                <a16:creationId xmlns:a16="http://schemas.microsoft.com/office/drawing/2014/main" id="{CCF04D0F-AD48-9049-84D5-4BB17DE67A11}"/>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10">
            <a:extLst>
              <a:ext uri="{FF2B5EF4-FFF2-40B4-BE49-F238E27FC236}">
                <a16:creationId xmlns:a16="http://schemas.microsoft.com/office/drawing/2014/main" id="{73AEF61F-FDD8-2B41-B5A2-95CDB95CE8EE}"/>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12" name="Rectangle 11">
            <a:extLst>
              <a:ext uri="{FF2B5EF4-FFF2-40B4-BE49-F238E27FC236}">
                <a16:creationId xmlns:a16="http://schemas.microsoft.com/office/drawing/2014/main" id="{3549207F-DAEE-AA4C-A038-A7E8576242F1}"/>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13" name="TextBox 12">
            <a:extLst>
              <a:ext uri="{FF2B5EF4-FFF2-40B4-BE49-F238E27FC236}">
                <a16:creationId xmlns:a16="http://schemas.microsoft.com/office/drawing/2014/main" id="{7055B432-8FE6-DA48-91AC-09ED219A234B}"/>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dirty="0" err="1">
                <a:solidFill>
                  <a:srgbClr val="2B2A2A"/>
                </a:solidFill>
                <a:latin typeface="Arial" panose="020B0604020202020204" pitchFamily="34" charset="0"/>
                <a:cs typeface="Arial" panose="020B0604020202020204" pitchFamily="34" charset="0"/>
              </a:rPr>
              <a:t>Text</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5B5BEED-686D-7343-ABEE-97DC31D8B18C}"/>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dirty="0">
                <a:solidFill>
                  <a:srgbClr val="2B2A2A"/>
                </a:solidFill>
                <a:latin typeface="Arial" panose="020B0604020202020204" pitchFamily="34" charset="0"/>
                <a:cs typeface="Arial" panose="020B0604020202020204" pitchFamily="34" charset="0"/>
              </a:rPr>
              <a:t>Background </a:t>
            </a:r>
            <a:r>
              <a:rPr lang="da-DK" sz="1100" dirty="0" err="1">
                <a:solidFill>
                  <a:srgbClr val="2B2A2A"/>
                </a:solidFill>
                <a:latin typeface="Arial" panose="020B0604020202020204" pitchFamily="34" charset="0"/>
                <a:cs typeface="Arial" panose="020B0604020202020204" pitchFamily="34" charset="0"/>
              </a:rPr>
              <a:t>color</a:t>
            </a:r>
            <a:endParaRPr lang="da-DK" sz="1100" dirty="0">
              <a:solidFill>
                <a:srgbClr val="2B2A2A"/>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9294A64-9811-5F44-9F09-EE4C0C947F77}"/>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dirty="0" err="1">
                <a:solidFill>
                  <a:srgbClr val="2B2A2A"/>
                </a:solidFill>
                <a:latin typeface="Arial" panose="020B0604020202020204" pitchFamily="34" charset="0"/>
                <a:cs typeface="Arial" panose="020B0604020202020204" pitchFamily="34" charset="0"/>
              </a:rPr>
              <a:t>Primary</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39D7BB8-B828-514A-82E7-C17238CEB807}"/>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dirty="0" err="1">
                <a:solidFill>
                  <a:srgbClr val="2B2A2A"/>
                </a:solidFill>
                <a:latin typeface="Arial" panose="020B0604020202020204" pitchFamily="34" charset="0"/>
                <a:cs typeface="Arial" panose="020B0604020202020204" pitchFamily="34" charset="0"/>
              </a:rPr>
              <a:t>Secondary</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DE8D7AC-3876-3941-AAF9-E10059035E3A}"/>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dirty="0">
                <a:solidFill>
                  <a:srgbClr val="005E58"/>
                </a:solidFill>
                <a:latin typeface="Arial Black" panose="020B0604020202020204" pitchFamily="34" charset="0"/>
                <a:cs typeface="Arial Black" panose="020B0604020202020204" pitchFamily="34" charset="0"/>
              </a:rPr>
              <a:t>HEADLINE 1, Arial Black, 40 pt. </a:t>
            </a:r>
          </a:p>
        </p:txBody>
      </p:sp>
      <p:sp>
        <p:nvSpPr>
          <p:cNvPr id="18" name="TextBox 17">
            <a:extLst>
              <a:ext uri="{FF2B5EF4-FFF2-40B4-BE49-F238E27FC236}">
                <a16:creationId xmlns:a16="http://schemas.microsoft.com/office/drawing/2014/main" id="{D391F3F1-9585-2246-AE67-C91D3528E4F4}"/>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dirty="0">
                <a:solidFill>
                  <a:srgbClr val="005E58"/>
                </a:solidFill>
                <a:latin typeface="Arial" panose="020B0604020202020204" pitchFamily="34" charset="0"/>
                <a:cs typeface="Arial" panose="020B0604020202020204" pitchFamily="34" charset="0"/>
              </a:rPr>
              <a:t>Headline 2. Arial Blod, 36 pt.   </a:t>
            </a:r>
          </a:p>
        </p:txBody>
      </p:sp>
      <p:sp>
        <p:nvSpPr>
          <p:cNvPr id="19" name="TextBox 18">
            <a:extLst>
              <a:ext uri="{FF2B5EF4-FFF2-40B4-BE49-F238E27FC236}">
                <a16:creationId xmlns:a16="http://schemas.microsoft.com/office/drawing/2014/main" id="{50675982-D877-784C-84E8-3FFF5C12DDAE}"/>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dirty="0">
                <a:solidFill>
                  <a:srgbClr val="2B2A2A"/>
                </a:solidFill>
                <a:latin typeface="Arial" panose="020B0604020202020204" pitchFamily="34" charset="0"/>
                <a:cs typeface="Arial" panose="020B0604020202020204" pitchFamily="34" charset="0"/>
              </a:rPr>
              <a:t>Body text, Arial regular, 20 pt.  </a:t>
            </a:r>
          </a:p>
        </p:txBody>
      </p:sp>
      <p:sp>
        <p:nvSpPr>
          <p:cNvPr id="20" name="TextBox 19">
            <a:extLst>
              <a:ext uri="{FF2B5EF4-FFF2-40B4-BE49-F238E27FC236}">
                <a16:creationId xmlns:a16="http://schemas.microsoft.com/office/drawing/2014/main" id="{85BF6FB0-CD73-AC4E-8A05-E5CEB9ABECEA}"/>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dirty="0">
                <a:solidFill>
                  <a:srgbClr val="D5450D"/>
                </a:solidFill>
                <a:latin typeface="Arial" panose="020B0604020202020204" pitchFamily="34" charset="0"/>
                <a:cs typeface="Arial" panose="020B0604020202020204" pitchFamily="34" charset="0"/>
              </a:rPr>
              <a:t>Hyperlink</a:t>
            </a:r>
          </a:p>
        </p:txBody>
      </p:sp>
      <p:pic>
        <p:nvPicPr>
          <p:cNvPr id="23" name="Picture 22" descr="A picture containing food, drawing&#10;&#10;Description automatically generated">
            <a:extLst>
              <a:ext uri="{FF2B5EF4-FFF2-40B4-BE49-F238E27FC236}">
                <a16:creationId xmlns:a16="http://schemas.microsoft.com/office/drawing/2014/main" id="{3271CDCE-E0FC-1548-A865-AFE236FEF31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766953" y="6071204"/>
            <a:ext cx="2658094" cy="786796"/>
          </a:xfrm>
          <a:prstGeom prst="rect">
            <a:avLst/>
          </a:prstGeom>
        </p:spPr>
      </p:pic>
      <p:sp>
        <p:nvSpPr>
          <p:cNvPr id="21" name="Rectangle 20">
            <a:extLst>
              <a:ext uri="{FF2B5EF4-FFF2-40B4-BE49-F238E27FC236}">
                <a16:creationId xmlns:a16="http://schemas.microsoft.com/office/drawing/2014/main" id="{2FA614F8-8306-8F47-9C00-9BB291B4F0D2}"/>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ctangle 21">
            <a:extLst>
              <a:ext uri="{FF2B5EF4-FFF2-40B4-BE49-F238E27FC236}">
                <a16:creationId xmlns:a16="http://schemas.microsoft.com/office/drawing/2014/main" id="{10AD332B-DFDE-204C-8ED4-F05FF7783B5F}"/>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9120516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9" r:id="rId5"/>
    <p:sldLayoutId id="2147483718" r:id="rId6"/>
    <p:sldLayoutId id="2147483715" r:id="rId7"/>
    <p:sldLayoutId id="2147483716" r:id="rId8"/>
    <p:sldLayoutId id="2147483717" r:id="rId9"/>
    <p:sldLayoutId id="2147483774" r:id="rId10"/>
    <p:sldLayoutId id="2147483775" r:id="rId11"/>
    <p:sldLayoutId id="2147483776" r:id="rId12"/>
    <p:sldLayoutId id="2147483777" r:id="rId13"/>
    <p:sldLayoutId id="2147483778" r:id="rId14"/>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dirty="0"/>
              <a:t>Click to edit headline</a:t>
            </a:r>
            <a:endParaRPr lang="en-DK" dirty="0"/>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03169"/>
            <a:ext cx="10515600" cy="4526169"/>
          </a:xfrm>
          <a:prstGeom prst="rect">
            <a:avLst/>
          </a:prstGeom>
        </p:spPr>
        <p:txBody>
          <a:bodyPr vert="horz" lIns="91440" tIns="45720" rIns="91440" bIns="45720" rtlCol="0">
            <a:normAutofit/>
          </a:bodyPr>
          <a:lstStyle/>
          <a:p>
            <a:pPr lvl="0"/>
            <a:r>
              <a:rPr lang="en-GB" dirty="0"/>
              <a:t>Click to edit body text</a:t>
            </a:r>
          </a:p>
          <a:p>
            <a:pPr lvl="1"/>
            <a:r>
              <a:rPr lang="en-GB" dirty="0"/>
              <a:t>Second level</a:t>
            </a:r>
          </a:p>
          <a:p>
            <a:pPr lvl="2"/>
            <a:r>
              <a:rPr lang="en-GB" dirty="0"/>
              <a:t>Third level</a:t>
            </a:r>
          </a:p>
          <a:p>
            <a:pPr lvl="3"/>
            <a:r>
              <a:rPr lang="en-GB" dirty="0"/>
              <a:t>Fourth level</a:t>
            </a:r>
          </a:p>
        </p:txBody>
      </p:sp>
      <p:pic>
        <p:nvPicPr>
          <p:cNvPr id="21" name="Picture 20" descr="A picture containing food, drawing&#10;&#10;Description automatically generated">
            <a:extLst>
              <a:ext uri="{FF2B5EF4-FFF2-40B4-BE49-F238E27FC236}">
                <a16:creationId xmlns:a16="http://schemas.microsoft.com/office/drawing/2014/main" id="{4C0C7E06-CE98-7649-A00A-BBEA76FF8BF0}"/>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9954491" y="6103813"/>
            <a:ext cx="1576172" cy="466547"/>
          </a:xfrm>
          <a:prstGeom prst="rect">
            <a:avLst/>
          </a:prstGeom>
        </p:spPr>
      </p:pic>
      <p:sp>
        <p:nvSpPr>
          <p:cNvPr id="23" name="Rectangle 22">
            <a:extLst>
              <a:ext uri="{FF2B5EF4-FFF2-40B4-BE49-F238E27FC236}">
                <a16:creationId xmlns:a16="http://schemas.microsoft.com/office/drawing/2014/main" id="{97FD7A36-71F2-B74C-9DD8-C25E45227AC4}"/>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F4F8E051-7251-DD41-AA23-7BDC198DBA6F}"/>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ctangle 24">
            <a:extLst>
              <a:ext uri="{FF2B5EF4-FFF2-40B4-BE49-F238E27FC236}">
                <a16:creationId xmlns:a16="http://schemas.microsoft.com/office/drawing/2014/main" id="{3CA93D64-C028-4742-A067-1DB8E1397188}"/>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ctangle 25">
            <a:extLst>
              <a:ext uri="{FF2B5EF4-FFF2-40B4-BE49-F238E27FC236}">
                <a16:creationId xmlns:a16="http://schemas.microsoft.com/office/drawing/2014/main" id="{E111DA55-D47F-494B-84DD-0A4445D17FAA}"/>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ctangle 26">
            <a:extLst>
              <a:ext uri="{FF2B5EF4-FFF2-40B4-BE49-F238E27FC236}">
                <a16:creationId xmlns:a16="http://schemas.microsoft.com/office/drawing/2014/main" id="{2CD26FCE-18CD-FB4D-933D-AD0608B64F00}"/>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8" name="Rectangle 27">
            <a:extLst>
              <a:ext uri="{FF2B5EF4-FFF2-40B4-BE49-F238E27FC236}">
                <a16:creationId xmlns:a16="http://schemas.microsoft.com/office/drawing/2014/main" id="{A4E73E26-A1C9-D948-9E0D-0FA8547D070E}"/>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9" name="TextBox 28">
            <a:extLst>
              <a:ext uri="{FF2B5EF4-FFF2-40B4-BE49-F238E27FC236}">
                <a16:creationId xmlns:a16="http://schemas.microsoft.com/office/drawing/2014/main" id="{F7A5F88C-E01D-B444-A950-AAF34A2AD54E}"/>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dirty="0" err="1">
                <a:solidFill>
                  <a:srgbClr val="2B2A2A"/>
                </a:solidFill>
                <a:latin typeface="Arial" panose="020B0604020202020204" pitchFamily="34" charset="0"/>
                <a:cs typeface="Arial" panose="020B0604020202020204" pitchFamily="34" charset="0"/>
              </a:rPr>
              <a:t>Text</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38C4F98-21E6-1448-A966-99CA480D9674}"/>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dirty="0">
                <a:solidFill>
                  <a:srgbClr val="2B2A2A"/>
                </a:solidFill>
                <a:latin typeface="Arial" panose="020B0604020202020204" pitchFamily="34" charset="0"/>
                <a:cs typeface="Arial" panose="020B0604020202020204" pitchFamily="34" charset="0"/>
              </a:rPr>
              <a:t>Background </a:t>
            </a:r>
            <a:r>
              <a:rPr lang="da-DK" sz="1100" dirty="0" err="1">
                <a:solidFill>
                  <a:srgbClr val="2B2A2A"/>
                </a:solidFill>
                <a:latin typeface="Arial" panose="020B0604020202020204" pitchFamily="34" charset="0"/>
                <a:cs typeface="Arial" panose="020B0604020202020204" pitchFamily="34" charset="0"/>
              </a:rPr>
              <a:t>color</a:t>
            </a:r>
            <a:endParaRPr lang="da-DK" sz="1100" dirty="0">
              <a:solidFill>
                <a:srgbClr val="2B2A2A"/>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9A517BF-0AED-0F43-B1CF-2CCCCB138059}"/>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dirty="0" err="1">
                <a:solidFill>
                  <a:srgbClr val="2B2A2A"/>
                </a:solidFill>
                <a:latin typeface="Arial" panose="020B0604020202020204" pitchFamily="34" charset="0"/>
                <a:cs typeface="Arial" panose="020B0604020202020204" pitchFamily="34" charset="0"/>
              </a:rPr>
              <a:t>Primary</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A0A50ED-7305-004D-892B-A49D10C143AF}"/>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dirty="0" err="1">
                <a:solidFill>
                  <a:srgbClr val="2B2A2A"/>
                </a:solidFill>
                <a:latin typeface="Arial" panose="020B0604020202020204" pitchFamily="34" charset="0"/>
                <a:cs typeface="Arial" panose="020B0604020202020204" pitchFamily="34" charset="0"/>
              </a:rPr>
              <a:t>Secondary</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A8D908F-DF09-FA4A-B0C2-BD12AA463395}"/>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dirty="0">
                <a:solidFill>
                  <a:srgbClr val="005E58"/>
                </a:solidFill>
                <a:latin typeface="Arial Black" panose="020B0604020202020204" pitchFamily="34" charset="0"/>
                <a:cs typeface="Arial Black" panose="020B0604020202020204" pitchFamily="34" charset="0"/>
              </a:rPr>
              <a:t>HEADLINE 1, Arial Black, 40 pt. </a:t>
            </a:r>
          </a:p>
        </p:txBody>
      </p:sp>
      <p:sp>
        <p:nvSpPr>
          <p:cNvPr id="34" name="TextBox 33">
            <a:extLst>
              <a:ext uri="{FF2B5EF4-FFF2-40B4-BE49-F238E27FC236}">
                <a16:creationId xmlns:a16="http://schemas.microsoft.com/office/drawing/2014/main" id="{3DF099D6-CFFE-3545-909F-18C43A01F14D}"/>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dirty="0">
                <a:solidFill>
                  <a:srgbClr val="005E58"/>
                </a:solidFill>
                <a:latin typeface="Arial" panose="020B0604020202020204" pitchFamily="34" charset="0"/>
                <a:cs typeface="Arial" panose="020B0604020202020204" pitchFamily="34" charset="0"/>
              </a:rPr>
              <a:t>Headline 2. Arial Blod, 36 pt.   </a:t>
            </a:r>
          </a:p>
        </p:txBody>
      </p:sp>
      <p:sp>
        <p:nvSpPr>
          <p:cNvPr id="35" name="TextBox 34">
            <a:extLst>
              <a:ext uri="{FF2B5EF4-FFF2-40B4-BE49-F238E27FC236}">
                <a16:creationId xmlns:a16="http://schemas.microsoft.com/office/drawing/2014/main" id="{F6BAB7FB-01F4-FC4B-8E3C-785F63116848}"/>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dirty="0">
                <a:solidFill>
                  <a:srgbClr val="2B2A2A"/>
                </a:solidFill>
                <a:latin typeface="Arial" panose="020B0604020202020204" pitchFamily="34" charset="0"/>
                <a:cs typeface="Arial" panose="020B0604020202020204" pitchFamily="34" charset="0"/>
              </a:rPr>
              <a:t>Body text, Arial regular, 20 pt.  </a:t>
            </a:r>
          </a:p>
        </p:txBody>
      </p:sp>
      <p:sp>
        <p:nvSpPr>
          <p:cNvPr id="36" name="TextBox 35">
            <a:extLst>
              <a:ext uri="{FF2B5EF4-FFF2-40B4-BE49-F238E27FC236}">
                <a16:creationId xmlns:a16="http://schemas.microsoft.com/office/drawing/2014/main" id="{9965AABE-A6F9-3843-8B43-7C44619D183C}"/>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dirty="0">
                <a:solidFill>
                  <a:srgbClr val="D5450D"/>
                </a:solidFill>
                <a:latin typeface="Arial" panose="020B0604020202020204" pitchFamily="34" charset="0"/>
                <a:cs typeface="Arial" panose="020B0604020202020204" pitchFamily="34" charset="0"/>
              </a:rPr>
              <a:t>Hyperlink</a:t>
            </a:r>
          </a:p>
        </p:txBody>
      </p:sp>
      <p:sp>
        <p:nvSpPr>
          <p:cNvPr id="37" name="Rectangle 36">
            <a:extLst>
              <a:ext uri="{FF2B5EF4-FFF2-40B4-BE49-F238E27FC236}">
                <a16:creationId xmlns:a16="http://schemas.microsoft.com/office/drawing/2014/main" id="{A976CE9D-33F4-EE40-A7E2-F0AC9563B0D4}"/>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Rectangle 37">
            <a:extLst>
              <a:ext uri="{FF2B5EF4-FFF2-40B4-BE49-F238E27FC236}">
                <a16:creationId xmlns:a16="http://schemas.microsoft.com/office/drawing/2014/main" id="{4E29C80A-80D0-2241-B78B-9AA6A503E691}"/>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207062801"/>
      </p:ext>
    </p:extLst>
  </p:cSld>
  <p:clrMap bg1="lt1" tx1="dk1" bg2="lt2" tx2="dk2" accent1="accent1" accent2="accent2" accent3="accent3" accent4="accent4" accent5="accent5" accent6="accent6" hlink="hlink" folHlink="folHlink"/>
  <p:sldLayoutIdLst>
    <p:sldLayoutId id="2147483660" r:id="rId1"/>
    <p:sldLayoutId id="2147483721" r:id="rId2"/>
    <p:sldLayoutId id="2147483720" r:id="rId3"/>
    <p:sldLayoutId id="2147483662" r:id="rId4"/>
    <p:sldLayoutId id="2147483663" r:id="rId5"/>
    <p:sldLayoutId id="2147483665" r:id="rId6"/>
    <p:sldLayoutId id="2147483691" r:id="rId7"/>
    <p:sldLayoutId id="2147483666" r:id="rId8"/>
    <p:sldLayoutId id="2147483673" r:id="rId9"/>
    <p:sldLayoutId id="2147483674" r:id="rId10"/>
    <p:sldLayoutId id="2147483667" r:id="rId11"/>
    <p:sldLayoutId id="2147483676" r:id="rId12"/>
    <p:sldLayoutId id="2147483677" r:id="rId13"/>
    <p:sldLayoutId id="2147483722" r:id="rId14"/>
    <p:sldLayoutId id="2147483679" r:id="rId15"/>
    <p:sldLayoutId id="2147483680" r:id="rId16"/>
    <p:sldLayoutId id="2147483723" r:id="rId17"/>
    <p:sldLayoutId id="2147483733" r:id="rId18"/>
    <p:sldLayoutId id="2147483681" r:id="rId19"/>
    <p:sldLayoutId id="2147483682" r:id="rId20"/>
    <p:sldLayoutId id="2147483683" r:id="rId21"/>
    <p:sldLayoutId id="2147483684" r:id="rId22"/>
    <p:sldLayoutId id="2147483675" r:id="rId23"/>
    <p:sldLayoutId id="2147483686" r:id="rId24"/>
    <p:sldLayoutId id="2147483687" r:id="rId25"/>
    <p:sldLayoutId id="2147483688" r:id="rId26"/>
    <p:sldLayoutId id="2147483689" r:id="rId27"/>
    <p:sldLayoutId id="2147483690" r:id="rId28"/>
    <p:sldLayoutId id="2147483685" r:id="rId29"/>
    <p:sldLayoutId id="2147483692" r:id="rId30"/>
    <p:sldLayoutId id="2147483693" r:id="rId31"/>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86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6EC3F1-D682-0748-B446-F4D23993D4F4}"/>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ctangle 2">
            <a:extLst>
              <a:ext uri="{FF2B5EF4-FFF2-40B4-BE49-F238E27FC236}">
                <a16:creationId xmlns:a16="http://schemas.microsoft.com/office/drawing/2014/main" id="{8FFC57DF-F311-4246-8982-48FA6C915768}"/>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ctangle 3">
            <a:extLst>
              <a:ext uri="{FF2B5EF4-FFF2-40B4-BE49-F238E27FC236}">
                <a16:creationId xmlns:a16="http://schemas.microsoft.com/office/drawing/2014/main" id="{9904A51B-FAC4-B645-B516-05C89185E4D1}"/>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ctangle 4">
            <a:extLst>
              <a:ext uri="{FF2B5EF4-FFF2-40B4-BE49-F238E27FC236}">
                <a16:creationId xmlns:a16="http://schemas.microsoft.com/office/drawing/2014/main" id="{C3CFED67-4D3B-714E-A097-A2BFBF9056CD}"/>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ctangle 5">
            <a:extLst>
              <a:ext uri="{FF2B5EF4-FFF2-40B4-BE49-F238E27FC236}">
                <a16:creationId xmlns:a16="http://schemas.microsoft.com/office/drawing/2014/main" id="{96535B52-3BE2-0941-B0D7-076CBED500FD}"/>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7" name="Rectangle 6">
            <a:extLst>
              <a:ext uri="{FF2B5EF4-FFF2-40B4-BE49-F238E27FC236}">
                <a16:creationId xmlns:a16="http://schemas.microsoft.com/office/drawing/2014/main" id="{DB75E5A7-9EF0-284E-999B-6BF3841D62B5}"/>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8" name="TextBox 7">
            <a:extLst>
              <a:ext uri="{FF2B5EF4-FFF2-40B4-BE49-F238E27FC236}">
                <a16:creationId xmlns:a16="http://schemas.microsoft.com/office/drawing/2014/main" id="{08BF843A-0A3D-4549-9192-97CC64258899}"/>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dirty="0" err="1">
                <a:solidFill>
                  <a:srgbClr val="2B2A2A"/>
                </a:solidFill>
                <a:latin typeface="Arial" panose="020B0604020202020204" pitchFamily="34" charset="0"/>
                <a:cs typeface="Arial" panose="020B0604020202020204" pitchFamily="34" charset="0"/>
              </a:rPr>
              <a:t>Text</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E1A366B-93D7-3040-83D4-920C620B4160}"/>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dirty="0">
                <a:solidFill>
                  <a:srgbClr val="2B2A2A"/>
                </a:solidFill>
                <a:latin typeface="Arial" panose="020B0604020202020204" pitchFamily="34" charset="0"/>
                <a:cs typeface="Arial" panose="020B0604020202020204" pitchFamily="34" charset="0"/>
              </a:rPr>
              <a:t>Background </a:t>
            </a:r>
            <a:r>
              <a:rPr lang="da-DK" sz="1100" dirty="0" err="1">
                <a:solidFill>
                  <a:srgbClr val="2B2A2A"/>
                </a:solidFill>
                <a:latin typeface="Arial" panose="020B0604020202020204" pitchFamily="34" charset="0"/>
                <a:cs typeface="Arial" panose="020B0604020202020204" pitchFamily="34" charset="0"/>
              </a:rPr>
              <a:t>color</a:t>
            </a:r>
            <a:endParaRPr lang="da-DK" sz="1100" dirty="0">
              <a:solidFill>
                <a:srgbClr val="2B2A2A"/>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0967D64-1167-674B-A56F-0631EA9B72C7}"/>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dirty="0" err="1">
                <a:solidFill>
                  <a:srgbClr val="2B2A2A"/>
                </a:solidFill>
                <a:latin typeface="Arial" panose="020B0604020202020204" pitchFamily="34" charset="0"/>
                <a:cs typeface="Arial" panose="020B0604020202020204" pitchFamily="34" charset="0"/>
              </a:rPr>
              <a:t>Primary</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B1EE735-30BC-4444-B538-28148A76082D}"/>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dirty="0" err="1">
                <a:solidFill>
                  <a:srgbClr val="2B2A2A"/>
                </a:solidFill>
                <a:latin typeface="Arial" panose="020B0604020202020204" pitchFamily="34" charset="0"/>
                <a:cs typeface="Arial" panose="020B0604020202020204" pitchFamily="34" charset="0"/>
              </a:rPr>
              <a:t>Secondary</a:t>
            </a:r>
            <a:r>
              <a:rPr lang="da-DK" sz="1100" baseline="0" dirty="0">
                <a:solidFill>
                  <a:srgbClr val="2B2A2A"/>
                </a:solidFill>
                <a:latin typeface="Arial" panose="020B0604020202020204" pitchFamily="34" charset="0"/>
                <a:cs typeface="Arial" panose="020B0604020202020204" pitchFamily="34" charset="0"/>
              </a:rPr>
              <a:t> </a:t>
            </a:r>
            <a:r>
              <a:rPr lang="da-DK" sz="1100" baseline="0" dirty="0" err="1">
                <a:solidFill>
                  <a:srgbClr val="2B2A2A"/>
                </a:solidFill>
                <a:latin typeface="Arial" panose="020B0604020202020204" pitchFamily="34" charset="0"/>
                <a:cs typeface="Arial" panose="020B0604020202020204" pitchFamily="34" charset="0"/>
              </a:rPr>
              <a:t>color</a:t>
            </a:r>
            <a:r>
              <a:rPr lang="da-DK" sz="1100" baseline="0" dirty="0">
                <a:solidFill>
                  <a:srgbClr val="2B2A2A"/>
                </a:solidFill>
                <a:latin typeface="Arial" panose="020B0604020202020204" pitchFamily="34" charset="0"/>
                <a:cs typeface="Arial" panose="020B0604020202020204" pitchFamily="34" charset="0"/>
              </a:rPr>
              <a:t> </a:t>
            </a:r>
          </a:p>
          <a:p>
            <a:endParaRPr lang="da-DK" sz="1100" dirty="0">
              <a:solidFill>
                <a:srgbClr val="2B2A2A"/>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78FAF33-6635-044F-9B7B-431E6CB14CE0}"/>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dirty="0">
                <a:solidFill>
                  <a:srgbClr val="005E58"/>
                </a:solidFill>
                <a:latin typeface="Arial Black" panose="020B0604020202020204" pitchFamily="34" charset="0"/>
                <a:cs typeface="Arial Black" panose="020B0604020202020204" pitchFamily="34" charset="0"/>
              </a:rPr>
              <a:t>HEADLINE 1, Arial Black, 40 pt. </a:t>
            </a:r>
          </a:p>
        </p:txBody>
      </p:sp>
      <p:sp>
        <p:nvSpPr>
          <p:cNvPr id="13" name="TextBox 12">
            <a:extLst>
              <a:ext uri="{FF2B5EF4-FFF2-40B4-BE49-F238E27FC236}">
                <a16:creationId xmlns:a16="http://schemas.microsoft.com/office/drawing/2014/main" id="{B126E807-2D84-004E-8587-C8F95FED1474}"/>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dirty="0">
                <a:solidFill>
                  <a:srgbClr val="005E58"/>
                </a:solidFill>
                <a:latin typeface="Arial" panose="020B0604020202020204" pitchFamily="34" charset="0"/>
                <a:cs typeface="Arial" panose="020B0604020202020204" pitchFamily="34" charset="0"/>
              </a:rPr>
              <a:t>Headline 2. Arial Blod, 36 pt.   </a:t>
            </a:r>
          </a:p>
        </p:txBody>
      </p:sp>
      <p:sp>
        <p:nvSpPr>
          <p:cNvPr id="14" name="TextBox 13">
            <a:extLst>
              <a:ext uri="{FF2B5EF4-FFF2-40B4-BE49-F238E27FC236}">
                <a16:creationId xmlns:a16="http://schemas.microsoft.com/office/drawing/2014/main" id="{74EA6582-E0B8-3847-9364-FEA7F5A45BF8}"/>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dirty="0">
                <a:solidFill>
                  <a:srgbClr val="2B2A2A"/>
                </a:solidFill>
                <a:latin typeface="Arial" panose="020B0604020202020204" pitchFamily="34" charset="0"/>
                <a:cs typeface="Arial" panose="020B0604020202020204" pitchFamily="34" charset="0"/>
              </a:rPr>
              <a:t>Body text, Arial regular, 20 pt.  </a:t>
            </a:r>
          </a:p>
        </p:txBody>
      </p:sp>
      <p:sp>
        <p:nvSpPr>
          <p:cNvPr id="15" name="TextBox 14">
            <a:extLst>
              <a:ext uri="{FF2B5EF4-FFF2-40B4-BE49-F238E27FC236}">
                <a16:creationId xmlns:a16="http://schemas.microsoft.com/office/drawing/2014/main" id="{0E1CEB5E-3727-5C4C-98F7-4CE9FBEFDF69}"/>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dirty="0">
                <a:solidFill>
                  <a:srgbClr val="D5450D"/>
                </a:solidFill>
                <a:latin typeface="Arial" panose="020B0604020202020204" pitchFamily="34" charset="0"/>
                <a:cs typeface="Arial" panose="020B0604020202020204" pitchFamily="34" charset="0"/>
              </a:rPr>
              <a:t>Hyperlink</a:t>
            </a:r>
          </a:p>
        </p:txBody>
      </p:sp>
      <p:sp>
        <p:nvSpPr>
          <p:cNvPr id="16" name="Rectangle 15">
            <a:extLst>
              <a:ext uri="{FF2B5EF4-FFF2-40B4-BE49-F238E27FC236}">
                <a16:creationId xmlns:a16="http://schemas.microsoft.com/office/drawing/2014/main" id="{E24B1285-D46E-AD45-8F1C-321C951F4C27}"/>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ctangle 16">
            <a:extLst>
              <a:ext uri="{FF2B5EF4-FFF2-40B4-BE49-F238E27FC236}">
                <a16:creationId xmlns:a16="http://schemas.microsoft.com/office/drawing/2014/main" id="{CBAF3F29-B545-484E-B07D-D4C4B376CCAF}"/>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87924503"/>
      </p:ext>
    </p:extLst>
  </p:cSld>
  <p:clrMap bg1="lt1" tx1="dk1" bg2="lt2" tx2="dk2" accent1="accent1" accent2="accent2" accent3="accent3" accent4="accent4" accent5="accent5" accent6="accent6" hlink="hlink" folHlink="folHlink"/>
  <p:sldLayoutIdLst>
    <p:sldLayoutId id="2147483708" r:id="rId1"/>
    <p:sldLayoutId id="2147483706" r:id="rId2"/>
    <p:sldLayoutId id="214748370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a:t>Click to edit headline</a:t>
            </a:r>
            <a:endParaRPr lang="en-DK"/>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26919"/>
            <a:ext cx="10515600" cy="4082547"/>
          </a:xfrm>
          <a:prstGeom prst="rect">
            <a:avLst/>
          </a:prstGeom>
        </p:spPr>
        <p:txBody>
          <a:bodyPr vert="horz" lIns="91440" tIns="45720" rIns="91440" bIns="45720" rtlCol="0">
            <a:normAutofit/>
          </a:bodyPr>
          <a:lstStyle/>
          <a:p>
            <a:pPr lvl="0"/>
            <a:r>
              <a:rPr lang="en-GB"/>
              <a:t>Click to edit body text</a:t>
            </a:r>
          </a:p>
          <a:p>
            <a:pPr lvl="1"/>
            <a:r>
              <a:rPr lang="en-GB"/>
              <a:t>Second level</a:t>
            </a:r>
          </a:p>
          <a:p>
            <a:pPr lvl="2"/>
            <a:r>
              <a:rPr lang="en-GB"/>
              <a:t>Third level</a:t>
            </a:r>
          </a:p>
          <a:p>
            <a:pPr lvl="3"/>
            <a:r>
              <a:rPr lang="en-GB"/>
              <a:t>Fourth level</a:t>
            </a:r>
          </a:p>
        </p:txBody>
      </p:sp>
      <p:sp>
        <p:nvSpPr>
          <p:cNvPr id="7" name="Rectangle 6">
            <a:extLst>
              <a:ext uri="{FF2B5EF4-FFF2-40B4-BE49-F238E27FC236}">
                <a16:creationId xmlns:a16="http://schemas.microsoft.com/office/drawing/2014/main" id="{10738A16-FFCE-3249-9671-32EABF0566DF}"/>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50CACA0-946B-3C45-8394-297FF7864893}"/>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6E01DB65-1F11-6C4C-A1C3-F7F52614AFA3}"/>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CCF04D0F-AD48-9049-84D5-4BB17DE67A11}"/>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73AEF61F-FDD8-2B41-B5A2-95CDB95CE8EE}"/>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70706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3549207F-DAEE-AA4C-A038-A7E8576242F1}"/>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70706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7055B432-8FE6-DA48-91AC-09ED219A234B}"/>
              </a:ext>
            </a:extLst>
          </p:cNvPr>
          <p:cNvSpPr txBox="1"/>
          <p:nvPr userDrawn="1"/>
        </p:nvSpPr>
        <p:spPr>
          <a:xfrm>
            <a:off x="-2965785" y="682068"/>
            <a:ext cx="1143780" cy="227629"/>
          </a:xfrm>
          <a:prstGeom prst="rect">
            <a:avLst/>
          </a:prstGeom>
          <a:noFill/>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err="1">
                <a:ln>
                  <a:noFill/>
                </a:ln>
                <a:solidFill>
                  <a:srgbClr val="2B2A2A"/>
                </a:solidFill>
                <a:effectLst/>
                <a:uLnTx/>
                <a:uFillTx/>
                <a:latin typeface="Arial" panose="020B0604020202020204" pitchFamily="34" charset="0"/>
                <a:ea typeface="+mn-ea"/>
                <a:cs typeface="Arial" panose="020B0604020202020204" pitchFamily="34" charset="0"/>
              </a:rPr>
              <a:t>Text</a:t>
            </a:r>
            <a:r>
              <a:rPr kumimoji="0" lang="da-DK" sz="1100" b="0" i="0" u="none" strike="noStrike" kern="1200" cap="none" spc="0" normalizeH="0" baseline="0" noProof="0">
                <a:ln>
                  <a:noFill/>
                </a:ln>
                <a:solidFill>
                  <a:srgbClr val="2B2A2A"/>
                </a:solidFill>
                <a:effectLst/>
                <a:uLnTx/>
                <a:uFillTx/>
                <a:latin typeface="Arial" panose="020B0604020202020204" pitchFamily="34" charset="0"/>
                <a:ea typeface="+mn-ea"/>
                <a:cs typeface="Arial" panose="020B0604020202020204" pitchFamily="34" charset="0"/>
              </a:rPr>
              <a:t> </a:t>
            </a:r>
            <a:r>
              <a:rPr kumimoji="0" lang="da-DK" sz="1100" b="0" i="0" u="none" strike="noStrike" kern="1200" cap="none" spc="0" normalizeH="0" baseline="0" noProof="0" err="1">
                <a:ln>
                  <a:noFill/>
                </a:ln>
                <a:solidFill>
                  <a:srgbClr val="2B2A2A"/>
                </a:solidFill>
                <a:effectLst/>
                <a:uLnTx/>
                <a:uFillTx/>
                <a:latin typeface="Arial" panose="020B0604020202020204" pitchFamily="34" charset="0"/>
                <a:ea typeface="+mn-ea"/>
                <a:cs typeface="Arial" panose="020B0604020202020204" pitchFamily="34" charset="0"/>
              </a:rPr>
              <a:t>color</a:t>
            </a:r>
            <a:r>
              <a:rPr kumimoji="0" lang="da-DK" sz="1100" b="0" i="0" u="none" strike="noStrike" kern="1200" cap="none" spc="0" normalizeH="0" baseline="0" noProof="0">
                <a:ln>
                  <a:noFill/>
                </a:ln>
                <a:solidFill>
                  <a:srgbClr val="2B2A2A"/>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2B2A2A"/>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5B5BEED-686D-7343-ABEE-97DC31D8B18C}"/>
              </a:ext>
            </a:extLst>
          </p:cNvPr>
          <p:cNvSpPr txBox="1"/>
          <p:nvPr userDrawn="1"/>
        </p:nvSpPr>
        <p:spPr>
          <a:xfrm>
            <a:off x="-1399850" y="1866017"/>
            <a:ext cx="1143780" cy="227629"/>
          </a:xfrm>
          <a:prstGeom prst="rect">
            <a:avLst/>
          </a:prstGeom>
          <a:noFill/>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2B2A2A"/>
                </a:solidFill>
                <a:effectLst/>
                <a:uLnTx/>
                <a:uFillTx/>
                <a:latin typeface="Arial" panose="020B0604020202020204" pitchFamily="34" charset="0"/>
                <a:ea typeface="+mn-ea"/>
                <a:cs typeface="Arial" panose="020B0604020202020204" pitchFamily="34" charset="0"/>
              </a:rPr>
              <a:t>Background </a:t>
            </a:r>
            <a:r>
              <a:rPr kumimoji="0" lang="da-DK" sz="1100" b="0" i="0" u="none" strike="noStrike" kern="1200" cap="none" spc="0" normalizeH="0" baseline="0" noProof="0" err="1">
                <a:ln>
                  <a:noFill/>
                </a:ln>
                <a:solidFill>
                  <a:srgbClr val="2B2A2A"/>
                </a:solidFill>
                <a:effectLst/>
                <a:uLnTx/>
                <a:uFillTx/>
                <a:latin typeface="Arial" panose="020B0604020202020204" pitchFamily="34" charset="0"/>
                <a:ea typeface="+mn-ea"/>
                <a:cs typeface="Arial" panose="020B0604020202020204" pitchFamily="34" charset="0"/>
              </a:rPr>
              <a:t>color</a:t>
            </a:r>
            <a:endParaRPr kumimoji="0" lang="da-DK" sz="1100" b="0" i="0" u="none" strike="noStrike" kern="1200" cap="none" spc="0" normalizeH="0" baseline="0" noProof="0">
              <a:ln>
                <a:noFill/>
              </a:ln>
              <a:solidFill>
                <a:srgbClr val="2B2A2A"/>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89294A64-9811-5F44-9F09-EE4C0C947F77}"/>
              </a:ext>
            </a:extLst>
          </p:cNvPr>
          <p:cNvSpPr txBox="1"/>
          <p:nvPr userDrawn="1"/>
        </p:nvSpPr>
        <p:spPr>
          <a:xfrm>
            <a:off x="-2965785" y="47553"/>
            <a:ext cx="1143780" cy="227629"/>
          </a:xfrm>
          <a:prstGeom prst="rect">
            <a:avLst/>
          </a:prstGeom>
          <a:noFill/>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err="1">
                <a:ln>
                  <a:noFill/>
                </a:ln>
                <a:solidFill>
                  <a:srgbClr val="2B2A2A"/>
                </a:solidFill>
                <a:effectLst/>
                <a:uLnTx/>
                <a:uFillTx/>
                <a:latin typeface="Arial" panose="020B0604020202020204" pitchFamily="34" charset="0"/>
                <a:ea typeface="+mn-ea"/>
                <a:cs typeface="Arial" panose="020B0604020202020204" pitchFamily="34" charset="0"/>
              </a:rPr>
              <a:t>Primary</a:t>
            </a:r>
            <a:r>
              <a:rPr kumimoji="0" lang="da-DK" sz="1100" b="0" i="0" u="none" strike="noStrike" kern="1200" cap="none" spc="0" normalizeH="0" baseline="0" noProof="0">
                <a:ln>
                  <a:noFill/>
                </a:ln>
                <a:solidFill>
                  <a:srgbClr val="2B2A2A"/>
                </a:solidFill>
                <a:effectLst/>
                <a:uLnTx/>
                <a:uFillTx/>
                <a:latin typeface="Arial" panose="020B0604020202020204" pitchFamily="34" charset="0"/>
                <a:ea typeface="+mn-ea"/>
                <a:cs typeface="Arial" panose="020B0604020202020204" pitchFamily="34" charset="0"/>
              </a:rPr>
              <a:t> </a:t>
            </a:r>
            <a:r>
              <a:rPr kumimoji="0" lang="da-DK" sz="1100" b="0" i="0" u="none" strike="noStrike" kern="1200" cap="none" spc="0" normalizeH="0" baseline="0" noProof="0" err="1">
                <a:ln>
                  <a:noFill/>
                </a:ln>
                <a:solidFill>
                  <a:srgbClr val="2B2A2A"/>
                </a:solidFill>
                <a:effectLst/>
                <a:uLnTx/>
                <a:uFillTx/>
                <a:latin typeface="Arial" panose="020B0604020202020204" pitchFamily="34" charset="0"/>
                <a:ea typeface="+mn-ea"/>
                <a:cs typeface="Arial" panose="020B0604020202020204" pitchFamily="34" charset="0"/>
              </a:rPr>
              <a:t>color</a:t>
            </a:r>
            <a:r>
              <a:rPr kumimoji="0" lang="da-DK" sz="1100" b="0" i="0" u="none" strike="noStrike" kern="1200" cap="none" spc="0" normalizeH="0" baseline="0" noProof="0">
                <a:ln>
                  <a:noFill/>
                </a:ln>
                <a:solidFill>
                  <a:srgbClr val="2B2A2A"/>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2B2A2A"/>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239D7BB8-B828-514A-82E7-C17238CEB807}"/>
              </a:ext>
            </a:extLst>
          </p:cNvPr>
          <p:cNvSpPr txBox="1"/>
          <p:nvPr userDrawn="1"/>
        </p:nvSpPr>
        <p:spPr>
          <a:xfrm>
            <a:off x="-1399850" y="47553"/>
            <a:ext cx="1143780" cy="227629"/>
          </a:xfrm>
          <a:prstGeom prst="rect">
            <a:avLst/>
          </a:prstGeom>
          <a:noFill/>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err="1">
                <a:ln>
                  <a:noFill/>
                </a:ln>
                <a:solidFill>
                  <a:srgbClr val="2B2A2A"/>
                </a:solidFill>
                <a:effectLst/>
                <a:uLnTx/>
                <a:uFillTx/>
                <a:latin typeface="Arial" panose="020B0604020202020204" pitchFamily="34" charset="0"/>
                <a:ea typeface="+mn-ea"/>
                <a:cs typeface="Arial" panose="020B0604020202020204" pitchFamily="34" charset="0"/>
              </a:rPr>
              <a:t>Secondary</a:t>
            </a:r>
            <a:r>
              <a:rPr kumimoji="0" lang="da-DK" sz="1100" b="0" i="0" u="none" strike="noStrike" kern="1200" cap="none" spc="0" normalizeH="0" baseline="0" noProof="0">
                <a:ln>
                  <a:noFill/>
                </a:ln>
                <a:solidFill>
                  <a:srgbClr val="2B2A2A"/>
                </a:solidFill>
                <a:effectLst/>
                <a:uLnTx/>
                <a:uFillTx/>
                <a:latin typeface="Arial" panose="020B0604020202020204" pitchFamily="34" charset="0"/>
                <a:ea typeface="+mn-ea"/>
                <a:cs typeface="Arial" panose="020B0604020202020204" pitchFamily="34" charset="0"/>
              </a:rPr>
              <a:t> </a:t>
            </a:r>
            <a:r>
              <a:rPr kumimoji="0" lang="da-DK" sz="1100" b="0" i="0" u="none" strike="noStrike" kern="1200" cap="none" spc="0" normalizeH="0" baseline="0" noProof="0" err="1">
                <a:ln>
                  <a:noFill/>
                </a:ln>
                <a:solidFill>
                  <a:srgbClr val="2B2A2A"/>
                </a:solidFill>
                <a:effectLst/>
                <a:uLnTx/>
                <a:uFillTx/>
                <a:latin typeface="Arial" panose="020B0604020202020204" pitchFamily="34" charset="0"/>
                <a:ea typeface="+mn-ea"/>
                <a:cs typeface="Arial" panose="020B0604020202020204" pitchFamily="34" charset="0"/>
              </a:rPr>
              <a:t>color</a:t>
            </a:r>
            <a:r>
              <a:rPr kumimoji="0" lang="da-DK" sz="1100" b="0" i="0" u="none" strike="noStrike" kern="1200" cap="none" spc="0" normalizeH="0" baseline="0" noProof="0">
                <a:ln>
                  <a:noFill/>
                </a:ln>
                <a:solidFill>
                  <a:srgbClr val="2B2A2A"/>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2B2A2A"/>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E8D7AC-3876-3941-AAF9-E10059035E3A}"/>
              </a:ext>
            </a:extLst>
          </p:cNvPr>
          <p:cNvSpPr txBox="1"/>
          <p:nvPr userDrawn="1"/>
        </p:nvSpPr>
        <p:spPr>
          <a:xfrm>
            <a:off x="-4842164" y="3121223"/>
            <a:ext cx="459402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DK" sz="1400" b="1" i="0" u="none" strike="noStrike" kern="1200" cap="none" spc="0" normalizeH="0" baseline="0" noProof="0">
                <a:ln>
                  <a:noFill/>
                </a:ln>
                <a:solidFill>
                  <a:srgbClr val="005E58"/>
                </a:solidFill>
                <a:effectLst/>
                <a:uLnTx/>
                <a:uFillTx/>
                <a:latin typeface="Arial Black" panose="020B0604020202020204" pitchFamily="34" charset="0"/>
                <a:ea typeface="+mn-ea"/>
                <a:cs typeface="Arial Black" panose="020B0604020202020204" pitchFamily="34" charset="0"/>
              </a:rPr>
              <a:t>HEADLINE 1, Arial Black, 40 pt. </a:t>
            </a:r>
          </a:p>
        </p:txBody>
      </p:sp>
      <p:sp>
        <p:nvSpPr>
          <p:cNvPr id="18" name="TextBox 17">
            <a:extLst>
              <a:ext uri="{FF2B5EF4-FFF2-40B4-BE49-F238E27FC236}">
                <a16:creationId xmlns:a16="http://schemas.microsoft.com/office/drawing/2014/main" id="{D391F3F1-9585-2246-AE67-C91D3528E4F4}"/>
              </a:ext>
            </a:extLst>
          </p:cNvPr>
          <p:cNvSpPr txBox="1"/>
          <p:nvPr userDrawn="1"/>
        </p:nvSpPr>
        <p:spPr>
          <a:xfrm>
            <a:off x="-3678382" y="3432713"/>
            <a:ext cx="3430241"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DK" sz="1600" b="1" i="0" u="none" strike="noStrike" kern="1200" cap="none" spc="0" normalizeH="0" baseline="0" noProof="0">
                <a:ln>
                  <a:noFill/>
                </a:ln>
                <a:solidFill>
                  <a:srgbClr val="005E58"/>
                </a:solidFill>
                <a:effectLst/>
                <a:uLnTx/>
                <a:uFillTx/>
                <a:latin typeface="Arial" panose="020B0604020202020204" pitchFamily="34" charset="0"/>
                <a:ea typeface="+mn-ea"/>
                <a:cs typeface="Arial" panose="020B0604020202020204" pitchFamily="34" charset="0"/>
              </a:rPr>
              <a:t>Headline 2. Arial Blod, 36 pt.   </a:t>
            </a:r>
          </a:p>
        </p:txBody>
      </p:sp>
      <p:sp>
        <p:nvSpPr>
          <p:cNvPr id="19" name="TextBox 18">
            <a:extLst>
              <a:ext uri="{FF2B5EF4-FFF2-40B4-BE49-F238E27FC236}">
                <a16:creationId xmlns:a16="http://schemas.microsoft.com/office/drawing/2014/main" id="{50675982-D877-784C-84E8-3FFF5C12DDAE}"/>
              </a:ext>
            </a:extLst>
          </p:cNvPr>
          <p:cNvSpPr txBox="1"/>
          <p:nvPr userDrawn="1"/>
        </p:nvSpPr>
        <p:spPr>
          <a:xfrm>
            <a:off x="-3491345" y="3829478"/>
            <a:ext cx="324320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DK" sz="1400" b="0" i="0" u="none" strike="noStrike" kern="1200" cap="none" spc="0" normalizeH="0" baseline="0" noProof="0">
                <a:ln>
                  <a:noFill/>
                </a:ln>
                <a:solidFill>
                  <a:srgbClr val="2B2A2A"/>
                </a:solidFill>
                <a:effectLst/>
                <a:uLnTx/>
                <a:uFillTx/>
                <a:latin typeface="Arial" panose="020B0604020202020204" pitchFamily="34" charset="0"/>
                <a:ea typeface="+mn-ea"/>
                <a:cs typeface="Arial" panose="020B0604020202020204" pitchFamily="34" charset="0"/>
              </a:rPr>
              <a:t>Body text, Arial regular, 20 pt.  </a:t>
            </a:r>
          </a:p>
        </p:txBody>
      </p:sp>
      <p:sp>
        <p:nvSpPr>
          <p:cNvPr id="20" name="TextBox 19">
            <a:extLst>
              <a:ext uri="{FF2B5EF4-FFF2-40B4-BE49-F238E27FC236}">
                <a16:creationId xmlns:a16="http://schemas.microsoft.com/office/drawing/2014/main" id="{85BF6FB0-CD73-AC4E-8A05-E5CEB9ABECEA}"/>
              </a:ext>
            </a:extLst>
          </p:cNvPr>
          <p:cNvSpPr txBox="1"/>
          <p:nvPr userDrawn="1"/>
        </p:nvSpPr>
        <p:spPr>
          <a:xfrm>
            <a:off x="-2393895" y="4088895"/>
            <a:ext cx="214575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DK" sz="1400" b="0" i="0" u="sng" strike="noStrike" kern="1200" cap="none" spc="0" normalizeH="0" baseline="0" noProof="0">
                <a:ln>
                  <a:noFill/>
                </a:ln>
                <a:solidFill>
                  <a:srgbClr val="D5450D"/>
                </a:solidFill>
                <a:effectLst/>
                <a:uLnTx/>
                <a:uFillTx/>
                <a:latin typeface="Arial" panose="020B0604020202020204" pitchFamily="34" charset="0"/>
                <a:ea typeface="+mn-ea"/>
                <a:cs typeface="Arial" panose="020B0604020202020204" pitchFamily="34" charset="0"/>
              </a:rPr>
              <a:t>Hyperlink</a:t>
            </a:r>
          </a:p>
        </p:txBody>
      </p:sp>
      <p:pic>
        <p:nvPicPr>
          <p:cNvPr id="23" name="Picture 22" descr="A picture containing food, drawing&#10;&#10;Description automatically generated">
            <a:extLst>
              <a:ext uri="{FF2B5EF4-FFF2-40B4-BE49-F238E27FC236}">
                <a16:creationId xmlns:a16="http://schemas.microsoft.com/office/drawing/2014/main" id="{3271CDCE-E0FC-1548-A865-AFE236FEF312}"/>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766953" y="5709466"/>
            <a:ext cx="2658094" cy="786796"/>
          </a:xfrm>
          <a:prstGeom prst="rect">
            <a:avLst/>
          </a:prstGeom>
        </p:spPr>
      </p:pic>
      <p:sp>
        <p:nvSpPr>
          <p:cNvPr id="21" name="Rectangle 20">
            <a:extLst>
              <a:ext uri="{FF2B5EF4-FFF2-40B4-BE49-F238E27FC236}">
                <a16:creationId xmlns:a16="http://schemas.microsoft.com/office/drawing/2014/main" id="{2FA614F8-8306-8F47-9C00-9BB291B4F0D2}"/>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10AD332B-DFDE-204C-8ED4-F05FF7783B5F}"/>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8469362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3" Type="http://schemas.openxmlformats.org/officeDocument/2006/relationships/image" Target="../media/image35.svg"/><Relationship Id="rId18" Type="http://schemas.openxmlformats.org/officeDocument/2006/relationships/image" Target="../media/image40.png"/><Relationship Id="rId26" Type="http://schemas.openxmlformats.org/officeDocument/2006/relationships/image" Target="../media/image48.svg"/><Relationship Id="rId39" Type="http://schemas.openxmlformats.org/officeDocument/2006/relationships/image" Target="../media/image61.png"/><Relationship Id="rId21" Type="http://schemas.openxmlformats.org/officeDocument/2006/relationships/image" Target="../media/image43.svg"/><Relationship Id="rId34" Type="http://schemas.openxmlformats.org/officeDocument/2006/relationships/image" Target="../media/image56.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svg"/><Relationship Id="rId2" Type="http://schemas.openxmlformats.org/officeDocument/2006/relationships/notesSlide" Target="../notesSlides/notesSlide8.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image" Target="../media/image33.svg"/><Relationship Id="rId24" Type="http://schemas.openxmlformats.org/officeDocument/2006/relationships/image" Target="../media/image46.svg"/><Relationship Id="rId32" Type="http://schemas.openxmlformats.org/officeDocument/2006/relationships/image" Target="../media/image54.svg"/><Relationship Id="rId37" Type="http://schemas.openxmlformats.org/officeDocument/2006/relationships/image" Target="../media/image59.png"/><Relationship Id="rId40" Type="http://schemas.openxmlformats.org/officeDocument/2006/relationships/image" Target="../media/image62.svg"/><Relationship Id="rId5" Type="http://schemas.openxmlformats.org/officeDocument/2006/relationships/image" Target="../media/image27.svg"/><Relationship Id="rId15" Type="http://schemas.openxmlformats.org/officeDocument/2006/relationships/image" Target="../media/image37.svg"/><Relationship Id="rId23" Type="http://schemas.openxmlformats.org/officeDocument/2006/relationships/image" Target="../media/image45.png"/><Relationship Id="rId28" Type="http://schemas.openxmlformats.org/officeDocument/2006/relationships/image" Target="../media/image50.svg"/><Relationship Id="rId36" Type="http://schemas.openxmlformats.org/officeDocument/2006/relationships/image" Target="../media/image58.svg"/><Relationship Id="rId10" Type="http://schemas.openxmlformats.org/officeDocument/2006/relationships/image" Target="../media/image32.png"/><Relationship Id="rId19" Type="http://schemas.openxmlformats.org/officeDocument/2006/relationships/image" Target="../media/image41.sv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sv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hyperlink" Target="http://online.superoffice.com/appstore"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212BC1-592C-3F4A-AEB6-52E8CF6E4614}"/>
              </a:ext>
            </a:extLst>
          </p:cNvPr>
          <p:cNvSpPr>
            <a:spLocks noGrp="1"/>
          </p:cNvSpPr>
          <p:nvPr>
            <p:ph type="ctrTitle"/>
          </p:nvPr>
        </p:nvSpPr>
        <p:spPr/>
        <p:txBody>
          <a:bodyPr>
            <a:normAutofit/>
          </a:bodyPr>
          <a:lstStyle/>
          <a:p>
            <a:r>
              <a:rPr lang="nb-NO" dirty="0"/>
              <a:t>CRM Online</a:t>
            </a:r>
          </a:p>
        </p:txBody>
      </p:sp>
      <p:sp>
        <p:nvSpPr>
          <p:cNvPr id="5" name="Subtitle 4">
            <a:extLst>
              <a:ext uri="{FF2B5EF4-FFF2-40B4-BE49-F238E27FC236}">
                <a16:creationId xmlns:a16="http://schemas.microsoft.com/office/drawing/2014/main" id="{E6935E28-BE0F-634F-BA47-54DEA08397E9}"/>
              </a:ext>
            </a:extLst>
          </p:cNvPr>
          <p:cNvSpPr>
            <a:spLocks noGrp="1"/>
          </p:cNvSpPr>
          <p:nvPr>
            <p:ph type="subTitle" idx="1"/>
          </p:nvPr>
        </p:nvSpPr>
        <p:spPr/>
        <p:txBody>
          <a:bodyPr>
            <a:normAutofit/>
          </a:bodyPr>
          <a:lstStyle/>
          <a:p>
            <a:endParaRPr lang="en-GB" dirty="0"/>
          </a:p>
          <a:p>
            <a:endParaRPr lang="en-GB" dirty="0"/>
          </a:p>
        </p:txBody>
      </p:sp>
    </p:spTree>
    <p:extLst>
      <p:ext uri="{BB962C8B-B14F-4D97-AF65-F5344CB8AC3E}">
        <p14:creationId xmlns:p14="http://schemas.microsoft.com/office/powerpoint/2010/main" val="3216162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3896C0-47A1-425F-819C-8079868EE532}"/>
              </a:ext>
            </a:extLst>
          </p:cNvPr>
          <p:cNvSpPr>
            <a:spLocks noGrp="1"/>
          </p:cNvSpPr>
          <p:nvPr>
            <p:ph type="title"/>
          </p:nvPr>
        </p:nvSpPr>
        <p:spPr>
          <a:xfrm>
            <a:off x="464980" y="630786"/>
            <a:ext cx="4155338" cy="774461"/>
          </a:xfrm>
        </p:spPr>
        <p:txBody>
          <a:bodyPr>
            <a:normAutofit fontScale="90000"/>
          </a:bodyPr>
          <a:lstStyle/>
          <a:p>
            <a:r>
              <a:rPr lang="nb-NO" dirty="0">
                <a:solidFill>
                  <a:schemeClr val="accent1"/>
                </a:solidFill>
              </a:rPr>
              <a:t>Benefits </a:t>
            </a:r>
            <a:r>
              <a:rPr lang="nb-NO" dirty="0" err="1">
                <a:solidFill>
                  <a:schemeClr val="accent1"/>
                </a:solidFill>
              </a:rPr>
              <a:t>of</a:t>
            </a:r>
            <a:r>
              <a:rPr lang="nb-NO" dirty="0">
                <a:solidFill>
                  <a:schemeClr val="accent1"/>
                </a:solidFill>
              </a:rPr>
              <a:t> </a:t>
            </a:r>
            <a:r>
              <a:rPr lang="nb-NO" dirty="0" err="1">
                <a:solidFill>
                  <a:schemeClr val="accent1"/>
                </a:solidFill>
              </a:rPr>
              <a:t>cloud</a:t>
            </a:r>
            <a:r>
              <a:rPr lang="nb-NO" dirty="0">
                <a:solidFill>
                  <a:schemeClr val="accent1"/>
                </a:solidFill>
              </a:rPr>
              <a:t> CRM </a:t>
            </a:r>
            <a:r>
              <a:rPr lang="nb-NO" dirty="0" err="1">
                <a:solidFill>
                  <a:schemeClr val="accent1"/>
                </a:solidFill>
              </a:rPr>
              <a:t>summarised</a:t>
            </a:r>
            <a:endParaRPr lang="en-US" dirty="0">
              <a:solidFill>
                <a:schemeClr val="accent1"/>
              </a:solidFill>
            </a:endParaRPr>
          </a:p>
        </p:txBody>
      </p:sp>
      <p:sp>
        <p:nvSpPr>
          <p:cNvPr id="5" name="Text Placeholder 4">
            <a:extLst>
              <a:ext uri="{FF2B5EF4-FFF2-40B4-BE49-F238E27FC236}">
                <a16:creationId xmlns:a16="http://schemas.microsoft.com/office/drawing/2014/main" id="{E0ADFAEB-FD33-494A-A6D2-FF1A6DDDE7FD}"/>
              </a:ext>
            </a:extLst>
          </p:cNvPr>
          <p:cNvSpPr>
            <a:spLocks noGrp="1"/>
          </p:cNvSpPr>
          <p:nvPr>
            <p:ph type="body" sz="quarter" idx="11"/>
          </p:nvPr>
        </p:nvSpPr>
        <p:spPr>
          <a:xfrm>
            <a:off x="6650197" y="699157"/>
            <a:ext cx="3912949" cy="695234"/>
          </a:xfrm>
        </p:spPr>
        <p:txBody>
          <a:bodyPr>
            <a:normAutofit lnSpcReduction="10000"/>
          </a:bodyPr>
          <a:lstStyle/>
          <a:p>
            <a:r>
              <a:rPr lang="en-US" b="1" dirty="0"/>
              <a:t>Freedom of the cloud</a:t>
            </a:r>
          </a:p>
          <a:p>
            <a:r>
              <a:rPr lang="en-US" dirty="0"/>
              <a:t>SuperOffice CRM Online – gives you the freedom to access your CRM data at anytime and from anywhere</a:t>
            </a:r>
          </a:p>
        </p:txBody>
      </p:sp>
      <p:sp>
        <p:nvSpPr>
          <p:cNvPr id="6" name="Text Placeholder 5">
            <a:extLst>
              <a:ext uri="{FF2B5EF4-FFF2-40B4-BE49-F238E27FC236}">
                <a16:creationId xmlns:a16="http://schemas.microsoft.com/office/drawing/2014/main" id="{5C1A4CB6-739A-4827-8F78-542D01DBEA58}"/>
              </a:ext>
            </a:extLst>
          </p:cNvPr>
          <p:cNvSpPr>
            <a:spLocks noGrp="1"/>
          </p:cNvSpPr>
          <p:nvPr>
            <p:ph type="body" sz="quarter" idx="12"/>
          </p:nvPr>
        </p:nvSpPr>
        <p:spPr>
          <a:xfrm>
            <a:off x="6650195" y="2237430"/>
            <a:ext cx="4177610" cy="695234"/>
          </a:xfrm>
        </p:spPr>
        <p:txBody>
          <a:bodyPr>
            <a:normAutofit lnSpcReduction="10000"/>
          </a:bodyPr>
          <a:lstStyle/>
          <a:p>
            <a:r>
              <a:rPr lang="en-US" b="1"/>
              <a:t>Stay flexible in the changing world </a:t>
            </a:r>
          </a:p>
          <a:p>
            <a:r>
              <a:rPr lang="en-US"/>
              <a:t>Change user plans, increase storage space, add services or users, tailor the system to match your business </a:t>
            </a:r>
          </a:p>
        </p:txBody>
      </p:sp>
      <p:sp>
        <p:nvSpPr>
          <p:cNvPr id="7" name="Text Placeholder 6">
            <a:extLst>
              <a:ext uri="{FF2B5EF4-FFF2-40B4-BE49-F238E27FC236}">
                <a16:creationId xmlns:a16="http://schemas.microsoft.com/office/drawing/2014/main" id="{42C56EF6-C076-4EDA-AD2A-1413EFEF74D5}"/>
              </a:ext>
            </a:extLst>
          </p:cNvPr>
          <p:cNvSpPr>
            <a:spLocks noGrp="1"/>
          </p:cNvSpPr>
          <p:nvPr>
            <p:ph type="body" sz="quarter" idx="13"/>
          </p:nvPr>
        </p:nvSpPr>
        <p:spPr>
          <a:xfrm>
            <a:off x="6650195" y="3737169"/>
            <a:ext cx="4033250" cy="846712"/>
          </a:xfrm>
        </p:spPr>
        <p:txBody>
          <a:bodyPr>
            <a:normAutofit lnSpcReduction="10000"/>
          </a:bodyPr>
          <a:lstStyle/>
          <a:p>
            <a:r>
              <a:rPr lang="en-US" b="1"/>
              <a:t>Connect, expand and integrate as you want</a:t>
            </a:r>
          </a:p>
          <a:p>
            <a:r>
              <a:rPr lang="en-US"/>
              <a:t>Connect to and integrate with your existing back-office systems by using one of many standard apps, add-ons and collaboration tools available in our App Store. </a:t>
            </a:r>
          </a:p>
        </p:txBody>
      </p:sp>
      <p:sp>
        <p:nvSpPr>
          <p:cNvPr id="8" name="Text Placeholder 7">
            <a:extLst>
              <a:ext uri="{FF2B5EF4-FFF2-40B4-BE49-F238E27FC236}">
                <a16:creationId xmlns:a16="http://schemas.microsoft.com/office/drawing/2014/main" id="{33BF8CDA-AD09-4AC9-A2E1-EC74A87AFA77}"/>
              </a:ext>
            </a:extLst>
          </p:cNvPr>
          <p:cNvSpPr>
            <a:spLocks noGrp="1"/>
          </p:cNvSpPr>
          <p:nvPr>
            <p:ph type="body" sz="quarter" idx="14"/>
          </p:nvPr>
        </p:nvSpPr>
        <p:spPr>
          <a:xfrm>
            <a:off x="6650195" y="5311534"/>
            <a:ext cx="4177610" cy="695234"/>
          </a:xfrm>
        </p:spPr>
        <p:txBody>
          <a:bodyPr>
            <a:normAutofit lnSpcReduction="10000"/>
          </a:bodyPr>
          <a:lstStyle/>
          <a:p>
            <a:r>
              <a:rPr lang="en-US" b="1"/>
              <a:t>Get instant access to the latest tools </a:t>
            </a:r>
          </a:p>
          <a:p>
            <a:r>
              <a:rPr lang="en-US"/>
              <a:t>Be sure that your team automatically get the new and improved functionality as soon as it is released. </a:t>
            </a:r>
          </a:p>
        </p:txBody>
      </p:sp>
      <p:sp>
        <p:nvSpPr>
          <p:cNvPr id="9" name="Text Placeholder 8">
            <a:extLst>
              <a:ext uri="{FF2B5EF4-FFF2-40B4-BE49-F238E27FC236}">
                <a16:creationId xmlns:a16="http://schemas.microsoft.com/office/drawing/2014/main" id="{F1876F90-3CBC-4A5B-8D5E-17F4AC9F7A91}"/>
              </a:ext>
            </a:extLst>
          </p:cNvPr>
          <p:cNvSpPr>
            <a:spLocks noGrp="1"/>
          </p:cNvSpPr>
          <p:nvPr>
            <p:ph type="body" sz="quarter" idx="15"/>
          </p:nvPr>
        </p:nvSpPr>
        <p:spPr/>
        <p:txBody>
          <a:bodyPr/>
          <a:lstStyle/>
          <a:p>
            <a:r>
              <a:rPr lang="en-US" sz="2000">
                <a:latin typeface="Arial Rounded MT Bold" panose="020F0704030504030204" pitchFamily="34" charset="0"/>
                <a:sym typeface="Symbol" panose="05050102010706020507" pitchFamily="18" charset="2"/>
              </a:rPr>
              <a:t></a:t>
            </a:r>
            <a:endParaRPr lang="en-US" sz="2000"/>
          </a:p>
        </p:txBody>
      </p:sp>
      <p:sp>
        <p:nvSpPr>
          <p:cNvPr id="10" name="Text Placeholder 9">
            <a:extLst>
              <a:ext uri="{FF2B5EF4-FFF2-40B4-BE49-F238E27FC236}">
                <a16:creationId xmlns:a16="http://schemas.microsoft.com/office/drawing/2014/main" id="{F14BC24F-DD5E-4F99-AE83-2F819598DEDC}"/>
              </a:ext>
            </a:extLst>
          </p:cNvPr>
          <p:cNvSpPr>
            <a:spLocks noGrp="1"/>
          </p:cNvSpPr>
          <p:nvPr>
            <p:ph type="body" sz="quarter" idx="16"/>
          </p:nvPr>
        </p:nvSpPr>
        <p:spPr/>
        <p:txBody>
          <a:bodyPr/>
          <a:lstStyle/>
          <a:p>
            <a:r>
              <a:rPr lang="en-US" sz="2400">
                <a:latin typeface="Arial Rounded MT Bold" panose="020F0704030504030204" pitchFamily="34" charset="0"/>
                <a:sym typeface="Symbol" panose="05050102010706020507" pitchFamily="18" charset="2"/>
              </a:rPr>
              <a:t></a:t>
            </a:r>
            <a:endParaRPr lang="en-US" sz="2400"/>
          </a:p>
        </p:txBody>
      </p:sp>
      <p:sp>
        <p:nvSpPr>
          <p:cNvPr id="11" name="Text Placeholder 10">
            <a:extLst>
              <a:ext uri="{FF2B5EF4-FFF2-40B4-BE49-F238E27FC236}">
                <a16:creationId xmlns:a16="http://schemas.microsoft.com/office/drawing/2014/main" id="{B1F1A8F4-601F-4CDB-8AB1-2732CE954F5C}"/>
              </a:ext>
            </a:extLst>
          </p:cNvPr>
          <p:cNvSpPr>
            <a:spLocks noGrp="1"/>
          </p:cNvSpPr>
          <p:nvPr>
            <p:ph type="body" sz="quarter" idx="17"/>
          </p:nvPr>
        </p:nvSpPr>
        <p:spPr/>
        <p:txBody>
          <a:bodyPr/>
          <a:lstStyle/>
          <a:p>
            <a:r>
              <a:rPr lang="en-US" sz="2400">
                <a:latin typeface="Arial Rounded MT Bold" panose="020F0704030504030204" pitchFamily="34" charset="0"/>
                <a:sym typeface="Symbol" panose="05050102010706020507" pitchFamily="18" charset="2"/>
              </a:rPr>
              <a:t></a:t>
            </a:r>
            <a:endParaRPr lang="en-US" sz="2400">
              <a:latin typeface="Arial Rounded MT Bold" panose="020F0704030504030204" pitchFamily="34" charset="0"/>
            </a:endParaRPr>
          </a:p>
        </p:txBody>
      </p:sp>
      <p:sp>
        <p:nvSpPr>
          <p:cNvPr id="12" name="Text Placeholder 11">
            <a:extLst>
              <a:ext uri="{FF2B5EF4-FFF2-40B4-BE49-F238E27FC236}">
                <a16:creationId xmlns:a16="http://schemas.microsoft.com/office/drawing/2014/main" id="{331C5EC0-F80F-4C84-8180-D3D69469B62C}"/>
              </a:ext>
            </a:extLst>
          </p:cNvPr>
          <p:cNvSpPr>
            <a:spLocks noGrp="1"/>
          </p:cNvSpPr>
          <p:nvPr>
            <p:ph type="body" sz="quarter" idx="18"/>
          </p:nvPr>
        </p:nvSpPr>
        <p:spPr/>
        <p:txBody>
          <a:bodyPr/>
          <a:lstStyle/>
          <a:p>
            <a:r>
              <a:rPr lang="en-US" sz="2000">
                <a:latin typeface="Arial Rounded MT Bold" panose="020F0704030504030204" pitchFamily="34" charset="0"/>
                <a:sym typeface="Symbol" panose="05050102010706020507" pitchFamily="18" charset="2"/>
              </a:rPr>
              <a:t></a:t>
            </a:r>
            <a:endParaRPr lang="en-US" sz="2000"/>
          </a:p>
        </p:txBody>
      </p:sp>
    </p:spTree>
    <p:extLst>
      <p:ext uri="{BB962C8B-B14F-4D97-AF65-F5344CB8AC3E}">
        <p14:creationId xmlns:p14="http://schemas.microsoft.com/office/powerpoint/2010/main" val="2993652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3896C0-47A1-425F-819C-8079868EE532}"/>
              </a:ext>
            </a:extLst>
          </p:cNvPr>
          <p:cNvSpPr>
            <a:spLocks noGrp="1"/>
          </p:cNvSpPr>
          <p:nvPr>
            <p:ph type="title"/>
          </p:nvPr>
        </p:nvSpPr>
        <p:spPr>
          <a:xfrm>
            <a:off x="464980" y="630786"/>
            <a:ext cx="4155338" cy="774461"/>
          </a:xfrm>
        </p:spPr>
        <p:txBody>
          <a:bodyPr>
            <a:normAutofit fontScale="90000"/>
          </a:bodyPr>
          <a:lstStyle/>
          <a:p>
            <a:r>
              <a:rPr lang="nb-NO" dirty="0">
                <a:solidFill>
                  <a:schemeClr val="accent1"/>
                </a:solidFill>
              </a:rPr>
              <a:t>Benefits </a:t>
            </a:r>
            <a:r>
              <a:rPr lang="nb-NO" dirty="0" err="1">
                <a:solidFill>
                  <a:schemeClr val="accent1"/>
                </a:solidFill>
              </a:rPr>
              <a:t>of</a:t>
            </a:r>
            <a:r>
              <a:rPr lang="nb-NO" dirty="0">
                <a:solidFill>
                  <a:schemeClr val="accent1"/>
                </a:solidFill>
              </a:rPr>
              <a:t> </a:t>
            </a:r>
            <a:r>
              <a:rPr lang="nb-NO" dirty="0" err="1">
                <a:solidFill>
                  <a:schemeClr val="accent1"/>
                </a:solidFill>
              </a:rPr>
              <a:t>cloud</a:t>
            </a:r>
            <a:r>
              <a:rPr lang="nb-NO" dirty="0">
                <a:solidFill>
                  <a:schemeClr val="accent1"/>
                </a:solidFill>
              </a:rPr>
              <a:t> CRM </a:t>
            </a:r>
            <a:r>
              <a:rPr lang="nb-NO" dirty="0" err="1">
                <a:solidFill>
                  <a:schemeClr val="accent1"/>
                </a:solidFill>
              </a:rPr>
              <a:t>continued</a:t>
            </a:r>
            <a:endParaRPr lang="en-US" dirty="0">
              <a:solidFill>
                <a:schemeClr val="accent1"/>
              </a:solidFill>
            </a:endParaRPr>
          </a:p>
        </p:txBody>
      </p:sp>
      <p:sp>
        <p:nvSpPr>
          <p:cNvPr id="5" name="Text Placeholder 4">
            <a:extLst>
              <a:ext uri="{FF2B5EF4-FFF2-40B4-BE49-F238E27FC236}">
                <a16:creationId xmlns:a16="http://schemas.microsoft.com/office/drawing/2014/main" id="{E0ADFAEB-FD33-494A-A6D2-FF1A6DDDE7FD}"/>
              </a:ext>
            </a:extLst>
          </p:cNvPr>
          <p:cNvSpPr>
            <a:spLocks noGrp="1"/>
          </p:cNvSpPr>
          <p:nvPr>
            <p:ph type="body" sz="quarter" idx="11"/>
          </p:nvPr>
        </p:nvSpPr>
        <p:spPr>
          <a:xfrm>
            <a:off x="6650195" y="699157"/>
            <a:ext cx="4155338" cy="695234"/>
          </a:xfrm>
        </p:spPr>
        <p:txBody>
          <a:bodyPr>
            <a:normAutofit lnSpcReduction="10000"/>
          </a:bodyPr>
          <a:lstStyle/>
          <a:p>
            <a:r>
              <a:rPr lang="en-US" b="1"/>
              <a:t>Get all GDPR functionality and stay compliant</a:t>
            </a:r>
          </a:p>
          <a:p>
            <a:r>
              <a:rPr lang="en-US"/>
              <a:t>Change user plans, increase storage space, add services or users, tailor the system to match your business </a:t>
            </a:r>
          </a:p>
        </p:txBody>
      </p:sp>
      <p:sp>
        <p:nvSpPr>
          <p:cNvPr id="6" name="Text Placeholder 5">
            <a:extLst>
              <a:ext uri="{FF2B5EF4-FFF2-40B4-BE49-F238E27FC236}">
                <a16:creationId xmlns:a16="http://schemas.microsoft.com/office/drawing/2014/main" id="{5C1A4CB6-739A-4827-8F78-542D01DBEA58}"/>
              </a:ext>
            </a:extLst>
          </p:cNvPr>
          <p:cNvSpPr>
            <a:spLocks noGrp="1"/>
          </p:cNvSpPr>
          <p:nvPr>
            <p:ph type="body" sz="quarter" idx="12"/>
          </p:nvPr>
        </p:nvSpPr>
        <p:spPr>
          <a:xfrm>
            <a:off x="6650195" y="2177278"/>
            <a:ext cx="4177610" cy="695234"/>
          </a:xfrm>
        </p:spPr>
        <p:txBody>
          <a:bodyPr>
            <a:normAutofit fontScale="92500" lnSpcReduction="20000"/>
          </a:bodyPr>
          <a:lstStyle/>
          <a:p>
            <a:r>
              <a:rPr lang="en-US" b="1"/>
              <a:t>Focus more on your business, less on IT</a:t>
            </a:r>
          </a:p>
          <a:p>
            <a:r>
              <a:rPr lang="en-US"/>
              <a:t>Free your IT personnel from the need to preform system upgrades, server maintenance and run back-ups or security checks. </a:t>
            </a:r>
          </a:p>
        </p:txBody>
      </p:sp>
      <p:sp>
        <p:nvSpPr>
          <p:cNvPr id="7" name="Text Placeholder 6">
            <a:extLst>
              <a:ext uri="{FF2B5EF4-FFF2-40B4-BE49-F238E27FC236}">
                <a16:creationId xmlns:a16="http://schemas.microsoft.com/office/drawing/2014/main" id="{42C56EF6-C076-4EDA-AD2A-1413EFEF74D5}"/>
              </a:ext>
            </a:extLst>
          </p:cNvPr>
          <p:cNvSpPr>
            <a:spLocks noGrp="1"/>
          </p:cNvSpPr>
          <p:nvPr>
            <p:ph type="body" sz="quarter" idx="13"/>
          </p:nvPr>
        </p:nvSpPr>
        <p:spPr>
          <a:xfrm>
            <a:off x="6529892" y="3713108"/>
            <a:ext cx="4358061" cy="846712"/>
          </a:xfrm>
        </p:spPr>
        <p:txBody>
          <a:bodyPr>
            <a:normAutofit lnSpcReduction="10000"/>
          </a:bodyPr>
          <a:lstStyle/>
          <a:p>
            <a:r>
              <a:rPr lang="en-US" b="1"/>
              <a:t>Choose a cost-saving option</a:t>
            </a:r>
          </a:p>
          <a:p>
            <a:r>
              <a:rPr lang="en-US"/>
              <a:t>With applications, data, hardware, servers, storage and network managed for you, a cloud solution costs considerably less than running the same software on-premises. </a:t>
            </a:r>
          </a:p>
        </p:txBody>
      </p:sp>
      <p:sp>
        <p:nvSpPr>
          <p:cNvPr id="8" name="Text Placeholder 7">
            <a:extLst>
              <a:ext uri="{FF2B5EF4-FFF2-40B4-BE49-F238E27FC236}">
                <a16:creationId xmlns:a16="http://schemas.microsoft.com/office/drawing/2014/main" id="{33BF8CDA-AD09-4AC9-A2E1-EC74A87AFA77}"/>
              </a:ext>
            </a:extLst>
          </p:cNvPr>
          <p:cNvSpPr>
            <a:spLocks noGrp="1"/>
          </p:cNvSpPr>
          <p:nvPr>
            <p:ph type="body" sz="quarter" idx="14"/>
          </p:nvPr>
        </p:nvSpPr>
        <p:spPr>
          <a:xfrm>
            <a:off x="6602074" y="5287473"/>
            <a:ext cx="4237757" cy="695234"/>
          </a:xfrm>
        </p:spPr>
        <p:txBody>
          <a:bodyPr>
            <a:normAutofit fontScale="92500" lnSpcReduction="20000"/>
          </a:bodyPr>
          <a:lstStyle/>
          <a:p>
            <a:r>
              <a:rPr lang="en-US" b="1"/>
              <a:t>Trust your data is safe and secure</a:t>
            </a:r>
          </a:p>
          <a:p>
            <a:r>
              <a:rPr lang="en-US"/>
              <a:t>Be assured that we perform back-ups, ensure the highest data security levels, safeguard privacy, compliance, and transparency in all our cloud products and services.</a:t>
            </a:r>
          </a:p>
        </p:txBody>
      </p:sp>
      <p:sp>
        <p:nvSpPr>
          <p:cNvPr id="9" name="Text Placeholder 8">
            <a:extLst>
              <a:ext uri="{FF2B5EF4-FFF2-40B4-BE49-F238E27FC236}">
                <a16:creationId xmlns:a16="http://schemas.microsoft.com/office/drawing/2014/main" id="{F1876F90-3CBC-4A5B-8D5E-17F4AC9F7A91}"/>
              </a:ext>
            </a:extLst>
          </p:cNvPr>
          <p:cNvSpPr>
            <a:spLocks noGrp="1"/>
          </p:cNvSpPr>
          <p:nvPr>
            <p:ph type="body" sz="quarter" idx="15"/>
          </p:nvPr>
        </p:nvSpPr>
        <p:spPr/>
        <p:txBody>
          <a:bodyPr/>
          <a:lstStyle/>
          <a:p>
            <a:r>
              <a:rPr lang="en-US" sz="2000">
                <a:latin typeface="Arial Rounded MT Bold" panose="020F0704030504030204" pitchFamily="34" charset="0"/>
                <a:sym typeface="Symbol" panose="05050102010706020507" pitchFamily="18" charset="2"/>
              </a:rPr>
              <a:t></a:t>
            </a:r>
            <a:endParaRPr lang="en-US" sz="2000"/>
          </a:p>
        </p:txBody>
      </p:sp>
      <p:sp>
        <p:nvSpPr>
          <p:cNvPr id="10" name="Text Placeholder 9">
            <a:extLst>
              <a:ext uri="{FF2B5EF4-FFF2-40B4-BE49-F238E27FC236}">
                <a16:creationId xmlns:a16="http://schemas.microsoft.com/office/drawing/2014/main" id="{F14BC24F-DD5E-4F99-AE83-2F819598DEDC}"/>
              </a:ext>
            </a:extLst>
          </p:cNvPr>
          <p:cNvSpPr>
            <a:spLocks noGrp="1"/>
          </p:cNvSpPr>
          <p:nvPr>
            <p:ph type="body" sz="quarter" idx="16"/>
          </p:nvPr>
        </p:nvSpPr>
        <p:spPr/>
        <p:txBody>
          <a:bodyPr/>
          <a:lstStyle/>
          <a:p>
            <a:r>
              <a:rPr lang="en-US" sz="2400">
                <a:latin typeface="Arial Rounded MT Bold" panose="020F0704030504030204" pitchFamily="34" charset="0"/>
                <a:sym typeface="Symbol" panose="05050102010706020507" pitchFamily="18" charset="2"/>
              </a:rPr>
              <a:t></a:t>
            </a:r>
            <a:endParaRPr lang="en-US" sz="2400"/>
          </a:p>
        </p:txBody>
      </p:sp>
      <p:sp>
        <p:nvSpPr>
          <p:cNvPr id="11" name="Text Placeholder 10">
            <a:extLst>
              <a:ext uri="{FF2B5EF4-FFF2-40B4-BE49-F238E27FC236}">
                <a16:creationId xmlns:a16="http://schemas.microsoft.com/office/drawing/2014/main" id="{B1F1A8F4-601F-4CDB-8AB1-2732CE954F5C}"/>
              </a:ext>
            </a:extLst>
          </p:cNvPr>
          <p:cNvSpPr>
            <a:spLocks noGrp="1"/>
          </p:cNvSpPr>
          <p:nvPr>
            <p:ph type="body" sz="quarter" idx="17"/>
          </p:nvPr>
        </p:nvSpPr>
        <p:spPr/>
        <p:txBody>
          <a:bodyPr/>
          <a:lstStyle/>
          <a:p>
            <a:r>
              <a:rPr lang="en-US" sz="2400">
                <a:latin typeface="Arial Rounded MT Bold" panose="020F0704030504030204" pitchFamily="34" charset="0"/>
                <a:sym typeface="Symbol" panose="05050102010706020507" pitchFamily="18" charset="2"/>
              </a:rPr>
              <a:t></a:t>
            </a:r>
            <a:endParaRPr lang="en-US" sz="2400">
              <a:latin typeface="Arial Rounded MT Bold" panose="020F0704030504030204" pitchFamily="34" charset="0"/>
            </a:endParaRPr>
          </a:p>
        </p:txBody>
      </p:sp>
      <p:sp>
        <p:nvSpPr>
          <p:cNvPr id="12" name="Text Placeholder 11">
            <a:extLst>
              <a:ext uri="{FF2B5EF4-FFF2-40B4-BE49-F238E27FC236}">
                <a16:creationId xmlns:a16="http://schemas.microsoft.com/office/drawing/2014/main" id="{331C5EC0-F80F-4C84-8180-D3D69469B62C}"/>
              </a:ext>
            </a:extLst>
          </p:cNvPr>
          <p:cNvSpPr>
            <a:spLocks noGrp="1"/>
          </p:cNvSpPr>
          <p:nvPr>
            <p:ph type="body" sz="quarter" idx="18"/>
          </p:nvPr>
        </p:nvSpPr>
        <p:spPr/>
        <p:txBody>
          <a:bodyPr/>
          <a:lstStyle/>
          <a:p>
            <a:r>
              <a:rPr lang="en-US" sz="2000">
                <a:latin typeface="Arial Rounded MT Bold" panose="020F0704030504030204" pitchFamily="34" charset="0"/>
                <a:sym typeface="Symbol" panose="05050102010706020507" pitchFamily="18" charset="2"/>
              </a:rPr>
              <a:t></a:t>
            </a:r>
            <a:endParaRPr lang="en-US" sz="2000"/>
          </a:p>
        </p:txBody>
      </p:sp>
    </p:spTree>
    <p:extLst>
      <p:ext uri="{BB962C8B-B14F-4D97-AF65-F5344CB8AC3E}">
        <p14:creationId xmlns:p14="http://schemas.microsoft.com/office/powerpoint/2010/main" val="930633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6917-D388-4BC0-966B-5AE9B8AEE4D6}"/>
              </a:ext>
            </a:extLst>
          </p:cNvPr>
          <p:cNvSpPr>
            <a:spLocks noGrp="1"/>
          </p:cNvSpPr>
          <p:nvPr>
            <p:ph type="title"/>
          </p:nvPr>
        </p:nvSpPr>
        <p:spPr/>
        <p:txBody>
          <a:bodyPr/>
          <a:lstStyle/>
          <a:p>
            <a:pPr algn="ctr"/>
            <a:r>
              <a:rPr lang="nb-NO" dirty="0">
                <a:latin typeface="Arial Black"/>
              </a:rPr>
              <a:t>Funksjonalitet  p.t. som kun er tilgjengelig når SuperOffice CRM er i skyen</a:t>
            </a:r>
            <a:endParaRPr lang="en-US" dirty="0"/>
          </a:p>
        </p:txBody>
      </p:sp>
    </p:spTree>
    <p:extLst>
      <p:ext uri="{BB962C8B-B14F-4D97-AF65-F5344CB8AC3E}">
        <p14:creationId xmlns:p14="http://schemas.microsoft.com/office/powerpoint/2010/main" val="191149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4C6E8-A5B1-4971-8AB4-1968AD3FDE4D}"/>
              </a:ext>
            </a:extLst>
          </p:cNvPr>
          <p:cNvSpPr>
            <a:spLocks noGrp="1"/>
          </p:cNvSpPr>
          <p:nvPr>
            <p:ph type="title"/>
          </p:nvPr>
        </p:nvSpPr>
        <p:spPr>
          <a:xfrm>
            <a:off x="651116" y="334567"/>
            <a:ext cx="10888337" cy="676787"/>
          </a:xfrm>
        </p:spPr>
        <p:txBody>
          <a:bodyPr/>
          <a:lstStyle/>
          <a:p>
            <a:r>
              <a:rPr lang="en-US" dirty="0"/>
              <a:t>SuperOffice Appstore</a:t>
            </a:r>
          </a:p>
        </p:txBody>
      </p:sp>
      <p:pic>
        <p:nvPicPr>
          <p:cNvPr id="9" name="Bilde 8">
            <a:extLst>
              <a:ext uri="{FF2B5EF4-FFF2-40B4-BE49-F238E27FC236}">
                <a16:creationId xmlns:a16="http://schemas.microsoft.com/office/drawing/2014/main" id="{59C67600-29ED-4619-9373-FC4E78765C83}"/>
              </a:ext>
            </a:extLst>
          </p:cNvPr>
          <p:cNvPicPr>
            <a:picLocks noChangeAspect="1"/>
          </p:cNvPicPr>
          <p:nvPr/>
        </p:nvPicPr>
        <p:blipFill>
          <a:blip r:embed="rId3"/>
          <a:stretch>
            <a:fillRect/>
          </a:stretch>
        </p:blipFill>
        <p:spPr>
          <a:xfrm>
            <a:off x="1856719" y="1337747"/>
            <a:ext cx="8159800" cy="4566706"/>
          </a:xfrm>
          <a:prstGeom prst="rect">
            <a:avLst/>
          </a:prstGeom>
        </p:spPr>
      </p:pic>
    </p:spTree>
    <p:extLst>
      <p:ext uri="{BB962C8B-B14F-4D97-AF65-F5344CB8AC3E}">
        <p14:creationId xmlns:p14="http://schemas.microsoft.com/office/powerpoint/2010/main" val="53405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4C6E8-A5B1-4971-8AB4-1968AD3FDE4D}"/>
              </a:ext>
            </a:extLst>
          </p:cNvPr>
          <p:cNvSpPr>
            <a:spLocks noGrp="1"/>
          </p:cNvSpPr>
          <p:nvPr>
            <p:ph type="title"/>
          </p:nvPr>
        </p:nvSpPr>
        <p:spPr>
          <a:xfrm>
            <a:off x="651116" y="334567"/>
            <a:ext cx="10888337" cy="676787"/>
          </a:xfrm>
        </p:spPr>
        <p:txBody>
          <a:bodyPr/>
          <a:lstStyle/>
          <a:p>
            <a:r>
              <a:rPr lang="en-US" dirty="0"/>
              <a:t>Microsoft Office 365 </a:t>
            </a:r>
            <a:r>
              <a:rPr lang="en-US" dirty="0" err="1"/>
              <a:t>Integrasjon</a:t>
            </a:r>
            <a:endParaRPr lang="en-US" dirty="0"/>
          </a:p>
        </p:txBody>
      </p:sp>
      <p:sp>
        <p:nvSpPr>
          <p:cNvPr id="3" name="Content Placeholder 2">
            <a:extLst>
              <a:ext uri="{FF2B5EF4-FFF2-40B4-BE49-F238E27FC236}">
                <a16:creationId xmlns:a16="http://schemas.microsoft.com/office/drawing/2014/main" id="{69EE1558-DDCA-4851-8DDC-8D14F9F8F893}"/>
              </a:ext>
            </a:extLst>
          </p:cNvPr>
          <p:cNvSpPr>
            <a:spLocks noGrp="1"/>
          </p:cNvSpPr>
          <p:nvPr>
            <p:ph idx="1"/>
          </p:nvPr>
        </p:nvSpPr>
        <p:spPr>
          <a:xfrm>
            <a:off x="651824" y="1450427"/>
            <a:ext cx="10886920" cy="4322863"/>
          </a:xfrm>
        </p:spPr>
        <p:txBody>
          <a:bodyPr>
            <a:normAutofit lnSpcReduction="10000"/>
          </a:bodyPr>
          <a:lstStyle/>
          <a:p>
            <a:r>
              <a:rPr lang="en-US" dirty="0" err="1"/>
              <a:t>Integreres</a:t>
            </a:r>
            <a:r>
              <a:rPr lang="en-US" dirty="0"/>
              <a:t> med Office365 SharePoint, </a:t>
            </a:r>
            <a:r>
              <a:rPr lang="en-US" dirty="0" err="1"/>
              <a:t>slik</a:t>
            </a:r>
            <a:r>
              <a:rPr lang="en-US" dirty="0"/>
              <a:t> at du </a:t>
            </a:r>
            <a:r>
              <a:rPr lang="en-US" dirty="0" err="1"/>
              <a:t>kan</a:t>
            </a:r>
            <a:r>
              <a:rPr lang="en-US" dirty="0"/>
              <a:t> </a:t>
            </a:r>
            <a:r>
              <a:rPr lang="en-US" dirty="0" err="1"/>
              <a:t>opprette</a:t>
            </a:r>
            <a:r>
              <a:rPr lang="en-US" dirty="0"/>
              <a:t>, </a:t>
            </a:r>
            <a:r>
              <a:rPr lang="en-US" dirty="0" err="1"/>
              <a:t>lagre</a:t>
            </a:r>
            <a:r>
              <a:rPr lang="en-US" dirty="0"/>
              <a:t> og </a:t>
            </a:r>
            <a:r>
              <a:rPr lang="en-US" dirty="0" err="1"/>
              <a:t>finne</a:t>
            </a:r>
            <a:r>
              <a:rPr lang="en-US" dirty="0"/>
              <a:t> </a:t>
            </a:r>
            <a:r>
              <a:rPr lang="en-US" dirty="0" err="1"/>
              <a:t>dokumentene</a:t>
            </a:r>
            <a:r>
              <a:rPr lang="en-US" dirty="0"/>
              <a:t> dine </a:t>
            </a:r>
            <a:r>
              <a:rPr lang="en-US" dirty="0" err="1"/>
              <a:t>i</a:t>
            </a:r>
            <a:r>
              <a:rPr lang="en-US" dirty="0"/>
              <a:t> SuperOffice, og </a:t>
            </a:r>
            <a:r>
              <a:rPr lang="en-US" dirty="0" err="1"/>
              <a:t>dra</a:t>
            </a:r>
            <a:r>
              <a:rPr lang="en-US" dirty="0"/>
              <a:t> </a:t>
            </a:r>
            <a:r>
              <a:rPr lang="en-US" dirty="0" err="1"/>
              <a:t>nytte</a:t>
            </a:r>
            <a:r>
              <a:rPr lang="en-US" dirty="0"/>
              <a:t> av </a:t>
            </a:r>
            <a:r>
              <a:rPr lang="en-US" dirty="0" err="1"/>
              <a:t>fordelene</a:t>
            </a:r>
            <a:r>
              <a:rPr lang="en-US" dirty="0"/>
              <a:t> med SharePoint sin </a:t>
            </a:r>
            <a:r>
              <a:rPr lang="en-US" dirty="0" err="1"/>
              <a:t>dokumentfunksjonalitet</a:t>
            </a:r>
            <a:endParaRPr lang="en-US" dirty="0"/>
          </a:p>
          <a:p>
            <a:r>
              <a:rPr lang="en-US" dirty="0" err="1"/>
              <a:t>Pålogging</a:t>
            </a:r>
            <a:r>
              <a:rPr lang="en-US" dirty="0"/>
              <a:t> I SuperOffice </a:t>
            </a:r>
            <a:r>
              <a:rPr lang="en-US" dirty="0" err="1"/>
              <a:t>styres</a:t>
            </a:r>
            <a:r>
              <a:rPr lang="en-US" dirty="0"/>
              <a:t> av Azure AD</a:t>
            </a:r>
            <a:br>
              <a:rPr lang="en-US" dirty="0"/>
            </a:br>
            <a:endParaRPr lang="en-US" dirty="0"/>
          </a:p>
          <a:p>
            <a:pPr marL="0" indent="0">
              <a:buNone/>
            </a:pPr>
            <a:r>
              <a:rPr lang="en-US" b="1" dirty="0"/>
              <a:t>Krav</a:t>
            </a:r>
          </a:p>
          <a:p>
            <a:r>
              <a:rPr lang="en-US" dirty="0"/>
              <a:t>Abonnement </a:t>
            </a:r>
            <a:r>
              <a:rPr lang="en-US" dirty="0" err="1"/>
              <a:t>på</a:t>
            </a:r>
            <a:r>
              <a:rPr lang="en-US" dirty="0"/>
              <a:t> SuperOffice online og admin </a:t>
            </a:r>
            <a:r>
              <a:rPr lang="en-US" dirty="0" err="1"/>
              <a:t>tilgang</a:t>
            </a:r>
            <a:r>
              <a:rPr lang="en-US" dirty="0"/>
              <a:t>
Et Microsoft office365-abonnement * 
Azure Active Directory 
</a:t>
            </a:r>
            <a:r>
              <a:rPr lang="en-US" dirty="0" err="1"/>
              <a:t>En</a:t>
            </a:r>
            <a:r>
              <a:rPr lang="en-US" dirty="0"/>
              <a:t> Office365-administrator med </a:t>
            </a:r>
            <a:r>
              <a:rPr lang="en-US" dirty="0" err="1"/>
              <a:t>rettigheter</a:t>
            </a:r>
            <a:r>
              <a:rPr lang="en-US" dirty="0"/>
              <a:t> </a:t>
            </a:r>
            <a:r>
              <a:rPr lang="en-US" dirty="0" err="1"/>
              <a:t>til</a:t>
            </a:r>
            <a:r>
              <a:rPr lang="en-US" dirty="0"/>
              <a:t> å </a:t>
            </a:r>
            <a:r>
              <a:rPr lang="en-US" dirty="0" err="1"/>
              <a:t>konfigurere</a:t>
            </a:r>
            <a:r>
              <a:rPr lang="en-US" dirty="0"/>
              <a:t> og </a:t>
            </a:r>
            <a:r>
              <a:rPr lang="en-US" dirty="0" err="1"/>
              <a:t>godkjenne</a:t>
            </a:r>
            <a:r>
              <a:rPr lang="en-US" dirty="0"/>
              <a:t> </a:t>
            </a:r>
            <a:r>
              <a:rPr lang="en-US" dirty="0" err="1"/>
              <a:t>tilgang</a:t>
            </a:r>
            <a:r>
              <a:rPr lang="en-US" dirty="0"/>
              <a:t>
</a:t>
            </a:r>
            <a:r>
              <a:rPr lang="en-US" dirty="0" err="1"/>
              <a:t>Mappene</a:t>
            </a:r>
            <a:r>
              <a:rPr lang="en-US" dirty="0"/>
              <a:t> "SuperOffice Archive" og "SuperOffice template" </a:t>
            </a:r>
            <a:r>
              <a:rPr lang="en-US" dirty="0" err="1"/>
              <a:t>må</a:t>
            </a:r>
            <a:r>
              <a:rPr lang="en-US" dirty="0"/>
              <a:t> </a:t>
            </a:r>
            <a:r>
              <a:rPr lang="en-US" dirty="0" err="1"/>
              <a:t>være</a:t>
            </a:r>
            <a:r>
              <a:rPr lang="en-US" dirty="0"/>
              <a:t> </a:t>
            </a:r>
            <a:r>
              <a:rPr lang="en-US" dirty="0" err="1"/>
              <a:t>plassert</a:t>
            </a:r>
            <a:r>
              <a:rPr lang="en-US" dirty="0"/>
              <a:t> </a:t>
            </a:r>
            <a:r>
              <a:rPr lang="en-US" dirty="0" err="1"/>
              <a:t>på</a:t>
            </a:r>
            <a:r>
              <a:rPr lang="en-US" dirty="0"/>
              <a:t> </a:t>
            </a:r>
            <a:r>
              <a:rPr lang="en-US" dirty="0" err="1"/>
              <a:t>roten</a:t>
            </a:r>
            <a:r>
              <a:rPr lang="en-US" dirty="0"/>
              <a:t> av SharePoint-</a:t>
            </a:r>
            <a:r>
              <a:rPr lang="en-US" dirty="0" err="1"/>
              <a:t>området</a:t>
            </a:r>
            <a:r>
              <a:rPr lang="en-US" dirty="0"/>
              <a:t>, og </a:t>
            </a:r>
            <a:r>
              <a:rPr lang="en-US" dirty="0" err="1"/>
              <a:t>ikke</a:t>
            </a:r>
            <a:r>
              <a:rPr lang="en-US" dirty="0"/>
              <a:t> </a:t>
            </a:r>
            <a:r>
              <a:rPr lang="en-US" dirty="0" err="1"/>
              <a:t>som</a:t>
            </a:r>
            <a:r>
              <a:rPr lang="en-US" dirty="0"/>
              <a:t> et </a:t>
            </a:r>
            <a:r>
              <a:rPr lang="en-US" dirty="0" err="1"/>
              <a:t>underområde</a:t>
            </a:r>
            <a:r>
              <a:rPr lang="en-US" dirty="0"/>
              <a:t> </a:t>
            </a:r>
            <a:r>
              <a:rPr lang="en-US" dirty="0" err="1"/>
              <a:t>eller</a:t>
            </a:r>
            <a:r>
              <a:rPr lang="en-US" dirty="0"/>
              <a:t> “</a:t>
            </a:r>
            <a:r>
              <a:rPr lang="en-US" dirty="0" err="1"/>
              <a:t>virtuelt</a:t>
            </a:r>
            <a:r>
              <a:rPr lang="en-US" dirty="0"/>
              <a:t>” </a:t>
            </a:r>
            <a:r>
              <a:rPr lang="en-US" dirty="0" err="1"/>
              <a:t>område</a:t>
            </a:r>
            <a:r>
              <a:rPr lang="en-US" dirty="0"/>
              <a:t>
	*</a:t>
            </a:r>
            <a:r>
              <a:rPr lang="en-US" sz="1600" i="1" dirty="0" err="1"/>
              <a:t>Alle</a:t>
            </a:r>
            <a:r>
              <a:rPr lang="en-US" sz="1600" i="1" dirty="0"/>
              <a:t> </a:t>
            </a:r>
            <a:r>
              <a:rPr lang="en-US" sz="1600" i="1" dirty="0" err="1"/>
              <a:t>brukere</a:t>
            </a:r>
            <a:r>
              <a:rPr lang="en-US" sz="1600" i="1" dirty="0"/>
              <a:t> av SuperOffice Online </a:t>
            </a:r>
            <a:r>
              <a:rPr lang="en-US" sz="1600" i="1" dirty="0" err="1"/>
              <a:t>må</a:t>
            </a:r>
            <a:r>
              <a:rPr lang="en-US" sz="1600" i="1" dirty="0"/>
              <a:t> ha og </a:t>
            </a:r>
            <a:r>
              <a:rPr lang="en-US" sz="1600" i="1" dirty="0" err="1"/>
              <a:t>bruke</a:t>
            </a:r>
            <a:r>
              <a:rPr lang="en-US" sz="1600" i="1" dirty="0"/>
              <a:t> Microsoft Office365 </a:t>
            </a:r>
            <a:r>
              <a:rPr lang="en-US" sz="1600" i="1" dirty="0" err="1"/>
              <a:t>konto</a:t>
            </a:r>
            <a:endParaRPr lang="en-US" i="1" dirty="0"/>
          </a:p>
          <a:p>
            <a:endParaRPr lang="en-US" dirty="0"/>
          </a:p>
          <a:p>
            <a:endParaRPr lang="en-US" dirty="0"/>
          </a:p>
        </p:txBody>
      </p:sp>
      <p:pic>
        <p:nvPicPr>
          <p:cNvPr id="6" name="Bilde 5">
            <a:extLst>
              <a:ext uri="{FF2B5EF4-FFF2-40B4-BE49-F238E27FC236}">
                <a16:creationId xmlns:a16="http://schemas.microsoft.com/office/drawing/2014/main" id="{B813054D-9DA6-4B28-B710-7FAC99E636B3}"/>
              </a:ext>
            </a:extLst>
          </p:cNvPr>
          <p:cNvPicPr>
            <a:picLocks noChangeAspect="1"/>
          </p:cNvPicPr>
          <p:nvPr/>
        </p:nvPicPr>
        <p:blipFill>
          <a:blip r:embed="rId3"/>
          <a:stretch>
            <a:fillRect/>
          </a:stretch>
        </p:blipFill>
        <p:spPr>
          <a:xfrm>
            <a:off x="9252568" y="2348721"/>
            <a:ext cx="1816709" cy="1527010"/>
          </a:xfrm>
          <a:prstGeom prst="rect">
            <a:avLst/>
          </a:prstGeom>
        </p:spPr>
      </p:pic>
    </p:spTree>
    <p:extLst>
      <p:ext uri="{BB962C8B-B14F-4D97-AF65-F5344CB8AC3E}">
        <p14:creationId xmlns:p14="http://schemas.microsoft.com/office/powerpoint/2010/main" val="466867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826A0884-02FD-4AF9-BAA0-384CE31EE16E}"/>
              </a:ext>
            </a:extLst>
          </p:cNvPr>
          <p:cNvSpPr>
            <a:spLocks noGrp="1"/>
          </p:cNvSpPr>
          <p:nvPr>
            <p:ph type="title"/>
          </p:nvPr>
        </p:nvSpPr>
        <p:spPr>
          <a:xfrm>
            <a:off x="965227" y="398655"/>
            <a:ext cx="10515600" cy="851941"/>
          </a:xfrm>
        </p:spPr>
        <p:txBody>
          <a:bodyPr>
            <a:noAutofit/>
          </a:bodyPr>
          <a:lstStyle/>
          <a:p>
            <a:r>
              <a:rPr lang="nb-NO" sz="3000" dirty="0"/>
              <a:t>Utvidet SharePoint integrasjon (estimert Q2 2021)</a:t>
            </a:r>
            <a:br>
              <a:rPr lang="nb-NO" sz="3000" dirty="0"/>
            </a:br>
            <a:r>
              <a:rPr lang="nb-NO" sz="3000" dirty="0"/>
              <a:t> </a:t>
            </a:r>
          </a:p>
        </p:txBody>
      </p:sp>
      <p:sp>
        <p:nvSpPr>
          <p:cNvPr id="9" name="TekstSylinder 8">
            <a:extLst>
              <a:ext uri="{FF2B5EF4-FFF2-40B4-BE49-F238E27FC236}">
                <a16:creationId xmlns:a16="http://schemas.microsoft.com/office/drawing/2014/main" id="{B7CE96F4-CB59-4B53-99D9-BBA81DE64FA6}"/>
              </a:ext>
            </a:extLst>
          </p:cNvPr>
          <p:cNvSpPr txBox="1"/>
          <p:nvPr/>
        </p:nvSpPr>
        <p:spPr>
          <a:xfrm>
            <a:off x="1860684" y="1405127"/>
            <a:ext cx="14058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5E58"/>
                </a:solidFill>
                <a:effectLst/>
                <a:uLnTx/>
                <a:uFillTx/>
                <a:latin typeface="Arial" panose="020B0604020202020204"/>
                <a:ea typeface="+mn-ea"/>
                <a:cs typeface="+mn-cs"/>
              </a:rPr>
              <a:t>SuperOffice</a:t>
            </a:r>
          </a:p>
        </p:txBody>
      </p:sp>
      <p:grpSp>
        <p:nvGrpSpPr>
          <p:cNvPr id="120" name="Gruppe 119">
            <a:extLst>
              <a:ext uri="{FF2B5EF4-FFF2-40B4-BE49-F238E27FC236}">
                <a16:creationId xmlns:a16="http://schemas.microsoft.com/office/drawing/2014/main" id="{DD93E2DC-C0BC-414A-8912-A6CC65FC4C96}"/>
              </a:ext>
            </a:extLst>
          </p:cNvPr>
          <p:cNvGrpSpPr/>
          <p:nvPr/>
        </p:nvGrpSpPr>
        <p:grpSpPr>
          <a:xfrm>
            <a:off x="206227" y="1750556"/>
            <a:ext cx="4521625" cy="4651172"/>
            <a:chOff x="-136401" y="1800361"/>
            <a:chExt cx="4521625" cy="4651172"/>
          </a:xfrm>
        </p:grpSpPr>
        <p:grpSp>
          <p:nvGrpSpPr>
            <p:cNvPr id="8" name="Gruppe 7">
              <a:extLst>
                <a:ext uri="{FF2B5EF4-FFF2-40B4-BE49-F238E27FC236}">
                  <a16:creationId xmlns:a16="http://schemas.microsoft.com/office/drawing/2014/main" id="{A03CC3E5-9087-403C-83FD-9BE9AF1B9B04}"/>
                </a:ext>
              </a:extLst>
            </p:cNvPr>
            <p:cNvGrpSpPr/>
            <p:nvPr/>
          </p:nvGrpSpPr>
          <p:grpSpPr>
            <a:xfrm>
              <a:off x="1661522" y="3626711"/>
              <a:ext cx="1120140" cy="1078230"/>
              <a:chOff x="2400300" y="3097530"/>
              <a:chExt cx="1120140" cy="1078230"/>
            </a:xfrm>
          </p:grpSpPr>
          <p:pic>
            <p:nvPicPr>
              <p:cNvPr id="6" name="Bilde 5">
                <a:extLst>
                  <a:ext uri="{FF2B5EF4-FFF2-40B4-BE49-F238E27FC236}">
                    <a16:creationId xmlns:a16="http://schemas.microsoft.com/office/drawing/2014/main" id="{9F8E7255-B644-47FD-9025-4187BA238C38}"/>
                  </a:ext>
                </a:extLst>
              </p:cNvPr>
              <p:cNvPicPr>
                <a:picLocks noChangeAspect="1"/>
              </p:cNvPicPr>
              <p:nvPr/>
            </p:nvPicPr>
            <p:blipFill>
              <a:blip r:embed="rId3"/>
              <a:stretch>
                <a:fillRect/>
              </a:stretch>
            </p:blipFill>
            <p:spPr>
              <a:xfrm>
                <a:off x="2503170" y="3280410"/>
                <a:ext cx="828675" cy="781050"/>
              </a:xfrm>
              <a:prstGeom prst="rect">
                <a:avLst/>
              </a:prstGeom>
            </p:spPr>
          </p:pic>
          <p:sp>
            <p:nvSpPr>
              <p:cNvPr id="7" name="Ellipse 6">
                <a:extLst>
                  <a:ext uri="{FF2B5EF4-FFF2-40B4-BE49-F238E27FC236}">
                    <a16:creationId xmlns:a16="http://schemas.microsoft.com/office/drawing/2014/main" id="{2955B553-65CB-494F-BEDD-50452D6D2967}"/>
                  </a:ext>
                </a:extLst>
              </p:cNvPr>
              <p:cNvSpPr/>
              <p:nvPr/>
            </p:nvSpPr>
            <p:spPr>
              <a:xfrm>
                <a:off x="2400300" y="3097530"/>
                <a:ext cx="1120140" cy="10782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35" name="Rett pilkobling 34">
              <a:extLst>
                <a:ext uri="{FF2B5EF4-FFF2-40B4-BE49-F238E27FC236}">
                  <a16:creationId xmlns:a16="http://schemas.microsoft.com/office/drawing/2014/main" id="{758CBDF2-942E-412F-8654-E674AB0FB0EC}"/>
                </a:ext>
              </a:extLst>
            </p:cNvPr>
            <p:cNvCxnSpPr>
              <a:cxnSpLocks/>
            </p:cNvCxnSpPr>
            <p:nvPr/>
          </p:nvCxnSpPr>
          <p:spPr>
            <a:xfrm flipV="1">
              <a:off x="2178729" y="2852944"/>
              <a:ext cx="0" cy="689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kstSylinder 43">
              <a:extLst>
                <a:ext uri="{FF2B5EF4-FFF2-40B4-BE49-F238E27FC236}">
                  <a16:creationId xmlns:a16="http://schemas.microsoft.com/office/drawing/2014/main" id="{0D5BE5F1-A786-4D14-A451-6825BFE1D83F}"/>
                </a:ext>
              </a:extLst>
            </p:cNvPr>
            <p:cNvSpPr txBox="1"/>
            <p:nvPr/>
          </p:nvSpPr>
          <p:spPr>
            <a:xfrm>
              <a:off x="3018688" y="2279711"/>
              <a:ext cx="79209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B2929"/>
                  </a:solidFill>
                  <a:effectLst/>
                  <a:uLnTx/>
                  <a:uFillTx/>
                  <a:latin typeface="Arial" panose="020B0604020202020204"/>
                  <a:ea typeface="+mn-ea"/>
                  <a:cs typeface="+mn-cs"/>
                </a:rPr>
                <a:t>Project*</a:t>
              </a:r>
              <a:endParaRPr kumimoji="0" lang="nb-NO" sz="18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
          <p:nvSpPr>
            <p:cNvPr id="30" name="Ellipse 29">
              <a:extLst>
                <a:ext uri="{FF2B5EF4-FFF2-40B4-BE49-F238E27FC236}">
                  <a16:creationId xmlns:a16="http://schemas.microsoft.com/office/drawing/2014/main" id="{7FDF9F29-55D8-4A00-8E66-DCC97C434059}"/>
                </a:ext>
              </a:extLst>
            </p:cNvPr>
            <p:cNvSpPr/>
            <p:nvPr/>
          </p:nvSpPr>
          <p:spPr>
            <a:xfrm>
              <a:off x="1849840" y="2119702"/>
              <a:ext cx="659684" cy="618942"/>
            </a:xfrm>
            <a:prstGeom prst="ellipse">
              <a:avLst/>
            </a:prstGeom>
            <a:noFill/>
            <a:ln>
              <a:solidFill>
                <a:srgbClr val="005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36" name="Grafikk 35" descr="By">
              <a:extLst>
                <a:ext uri="{FF2B5EF4-FFF2-40B4-BE49-F238E27FC236}">
                  <a16:creationId xmlns:a16="http://schemas.microsoft.com/office/drawing/2014/main" id="{6CE2097F-A376-41A3-8246-ACBEDC45A7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48049" y="2215395"/>
              <a:ext cx="461360" cy="461360"/>
            </a:xfrm>
            <a:prstGeom prst="rect">
              <a:avLst/>
            </a:prstGeom>
          </p:spPr>
        </p:pic>
        <p:sp>
          <p:nvSpPr>
            <p:cNvPr id="37" name="Ellipse 36">
              <a:extLst>
                <a:ext uri="{FF2B5EF4-FFF2-40B4-BE49-F238E27FC236}">
                  <a16:creationId xmlns:a16="http://schemas.microsoft.com/office/drawing/2014/main" id="{97AE7982-AC9B-4B53-94F7-58D86AFDBCD3}"/>
                </a:ext>
              </a:extLst>
            </p:cNvPr>
            <p:cNvSpPr/>
            <p:nvPr/>
          </p:nvSpPr>
          <p:spPr>
            <a:xfrm>
              <a:off x="2934437" y="2591035"/>
              <a:ext cx="659684" cy="618942"/>
            </a:xfrm>
            <a:prstGeom prst="ellipse">
              <a:avLst/>
            </a:prstGeom>
            <a:noFill/>
            <a:ln>
              <a:solidFill>
                <a:srgbClr val="005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0" name="Grafikk 39" descr="Presentasjon med organisasjonskart">
              <a:extLst>
                <a:ext uri="{FF2B5EF4-FFF2-40B4-BE49-F238E27FC236}">
                  <a16:creationId xmlns:a16="http://schemas.microsoft.com/office/drawing/2014/main" id="{39FC6C62-E0D2-4060-BBA7-B19DBAE6F2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28829" y="2676755"/>
              <a:ext cx="475622" cy="475622"/>
            </a:xfrm>
            <a:prstGeom prst="rect">
              <a:avLst/>
            </a:prstGeom>
          </p:spPr>
        </p:pic>
        <p:sp>
          <p:nvSpPr>
            <p:cNvPr id="41" name="TekstSylinder 40">
              <a:extLst>
                <a:ext uri="{FF2B5EF4-FFF2-40B4-BE49-F238E27FC236}">
                  <a16:creationId xmlns:a16="http://schemas.microsoft.com/office/drawing/2014/main" id="{9B0E1FB5-A9DC-4D2B-8AB5-79BCD08731F2}"/>
                </a:ext>
              </a:extLst>
            </p:cNvPr>
            <p:cNvSpPr txBox="1"/>
            <p:nvPr/>
          </p:nvSpPr>
          <p:spPr>
            <a:xfrm>
              <a:off x="1694201" y="1800361"/>
              <a:ext cx="9690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B2929"/>
                  </a:solidFill>
                  <a:effectLst/>
                  <a:uLnTx/>
                  <a:uFillTx/>
                  <a:latin typeface="Arial" panose="020B0604020202020204"/>
                  <a:ea typeface="+mn-ea"/>
                  <a:cs typeface="+mn-cs"/>
                </a:rPr>
                <a:t> Company*</a:t>
              </a:r>
              <a:endParaRPr kumimoji="0" lang="nb-NO" sz="18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cxnSp>
          <p:nvCxnSpPr>
            <p:cNvPr id="45" name="Rett pilkobling 44">
              <a:extLst>
                <a:ext uri="{FF2B5EF4-FFF2-40B4-BE49-F238E27FC236}">
                  <a16:creationId xmlns:a16="http://schemas.microsoft.com/office/drawing/2014/main" id="{F3A8132D-8842-4894-892C-1960E5DA98D2}"/>
                </a:ext>
              </a:extLst>
            </p:cNvPr>
            <p:cNvCxnSpPr>
              <a:cxnSpLocks/>
            </p:cNvCxnSpPr>
            <p:nvPr/>
          </p:nvCxnSpPr>
          <p:spPr>
            <a:xfrm flipV="1">
              <a:off x="2620824" y="3237271"/>
              <a:ext cx="321916" cy="457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Rett pilkobling 45">
              <a:extLst>
                <a:ext uri="{FF2B5EF4-FFF2-40B4-BE49-F238E27FC236}">
                  <a16:creationId xmlns:a16="http://schemas.microsoft.com/office/drawing/2014/main" id="{A7492F14-5176-42AE-B9D5-BD81B0088882}"/>
                </a:ext>
              </a:extLst>
            </p:cNvPr>
            <p:cNvCxnSpPr>
              <a:cxnSpLocks/>
            </p:cNvCxnSpPr>
            <p:nvPr/>
          </p:nvCxnSpPr>
          <p:spPr>
            <a:xfrm>
              <a:off x="2835599" y="4166679"/>
              <a:ext cx="579448" cy="11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Ellipse 46">
              <a:extLst>
                <a:ext uri="{FF2B5EF4-FFF2-40B4-BE49-F238E27FC236}">
                  <a16:creationId xmlns:a16="http://schemas.microsoft.com/office/drawing/2014/main" id="{FD33FB04-96DB-4700-99A1-F6DF2D702451}"/>
                </a:ext>
              </a:extLst>
            </p:cNvPr>
            <p:cNvSpPr/>
            <p:nvPr/>
          </p:nvSpPr>
          <p:spPr>
            <a:xfrm>
              <a:off x="3565642" y="3806738"/>
              <a:ext cx="659684" cy="618942"/>
            </a:xfrm>
            <a:prstGeom prst="ellipse">
              <a:avLst/>
            </a:prstGeom>
            <a:noFill/>
            <a:ln>
              <a:solidFill>
                <a:srgbClr val="005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8" name="Grafikk 47" descr="Dokument">
              <a:extLst>
                <a:ext uri="{FF2B5EF4-FFF2-40B4-BE49-F238E27FC236}">
                  <a16:creationId xmlns:a16="http://schemas.microsoft.com/office/drawing/2014/main" id="{32827EDD-77E3-46B6-AAA6-02BE586695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58299" y="3861813"/>
              <a:ext cx="498979" cy="498979"/>
            </a:xfrm>
            <a:prstGeom prst="rect">
              <a:avLst/>
            </a:prstGeom>
          </p:spPr>
        </p:pic>
        <p:sp>
          <p:nvSpPr>
            <p:cNvPr id="49" name="TekstSylinder 48">
              <a:extLst>
                <a:ext uri="{FF2B5EF4-FFF2-40B4-BE49-F238E27FC236}">
                  <a16:creationId xmlns:a16="http://schemas.microsoft.com/office/drawing/2014/main" id="{EFD28707-32FE-471A-8078-003E679479A7}"/>
                </a:ext>
              </a:extLst>
            </p:cNvPr>
            <p:cNvSpPr txBox="1"/>
            <p:nvPr/>
          </p:nvSpPr>
          <p:spPr>
            <a:xfrm>
              <a:off x="3395946" y="3517609"/>
              <a:ext cx="9892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B2929"/>
                  </a:solidFill>
                  <a:effectLst/>
                  <a:uLnTx/>
                  <a:uFillTx/>
                  <a:latin typeface="Arial" panose="020B0604020202020204"/>
                  <a:ea typeface="+mn-ea"/>
                  <a:cs typeface="+mn-cs"/>
                </a:rPr>
                <a:t>Documents</a:t>
              </a:r>
              <a:endParaRPr kumimoji="0" lang="nb-NO" sz="18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grpSp>
          <p:nvGrpSpPr>
            <p:cNvPr id="26" name="Gruppe 25">
              <a:extLst>
                <a:ext uri="{FF2B5EF4-FFF2-40B4-BE49-F238E27FC236}">
                  <a16:creationId xmlns:a16="http://schemas.microsoft.com/office/drawing/2014/main" id="{E009EF48-E1D5-4455-B5FB-32C80E33364D}"/>
                </a:ext>
              </a:extLst>
            </p:cNvPr>
            <p:cNvGrpSpPr/>
            <p:nvPr/>
          </p:nvGrpSpPr>
          <p:grpSpPr>
            <a:xfrm>
              <a:off x="3028829" y="5186560"/>
              <a:ext cx="659684" cy="618942"/>
              <a:chOff x="3686623" y="4754761"/>
              <a:chExt cx="659684" cy="618942"/>
            </a:xfrm>
          </p:grpSpPr>
          <p:pic>
            <p:nvPicPr>
              <p:cNvPr id="19" name="Grafikk 18" descr="Brukere">
                <a:extLst>
                  <a:ext uri="{FF2B5EF4-FFF2-40B4-BE49-F238E27FC236}">
                    <a16:creationId xmlns:a16="http://schemas.microsoft.com/office/drawing/2014/main" id="{605AC38D-6CE1-4320-8EEA-B5E9F9BF25A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64928" y="4793701"/>
                <a:ext cx="541062" cy="541062"/>
              </a:xfrm>
              <a:prstGeom prst="rect">
                <a:avLst/>
              </a:prstGeom>
            </p:spPr>
          </p:pic>
          <p:sp>
            <p:nvSpPr>
              <p:cNvPr id="52" name="Ellipse 51">
                <a:extLst>
                  <a:ext uri="{FF2B5EF4-FFF2-40B4-BE49-F238E27FC236}">
                    <a16:creationId xmlns:a16="http://schemas.microsoft.com/office/drawing/2014/main" id="{654F87BA-FE15-49AA-B94E-9F9FFB602FFE}"/>
                  </a:ext>
                </a:extLst>
              </p:cNvPr>
              <p:cNvSpPr/>
              <p:nvPr/>
            </p:nvSpPr>
            <p:spPr>
              <a:xfrm>
                <a:off x="3686623" y="4754761"/>
                <a:ext cx="659684" cy="618942"/>
              </a:xfrm>
              <a:prstGeom prst="ellipse">
                <a:avLst/>
              </a:prstGeom>
              <a:noFill/>
              <a:ln>
                <a:solidFill>
                  <a:srgbClr val="005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24" name="Gruppe 23">
              <a:extLst>
                <a:ext uri="{FF2B5EF4-FFF2-40B4-BE49-F238E27FC236}">
                  <a16:creationId xmlns:a16="http://schemas.microsoft.com/office/drawing/2014/main" id="{435A6645-CED3-423C-A5BB-531E8C2B2428}"/>
                </a:ext>
              </a:extLst>
            </p:cNvPr>
            <p:cNvGrpSpPr/>
            <p:nvPr/>
          </p:nvGrpSpPr>
          <p:grpSpPr>
            <a:xfrm>
              <a:off x="1921831" y="5515885"/>
              <a:ext cx="659684" cy="618942"/>
              <a:chOff x="4709011" y="4187750"/>
              <a:chExt cx="659684" cy="618942"/>
            </a:xfrm>
          </p:grpSpPr>
          <p:pic>
            <p:nvPicPr>
              <p:cNvPr id="22" name="Grafikk 21" descr="Mynter">
                <a:extLst>
                  <a:ext uri="{FF2B5EF4-FFF2-40B4-BE49-F238E27FC236}">
                    <a16:creationId xmlns:a16="http://schemas.microsoft.com/office/drawing/2014/main" id="{0C746C32-BCB4-4056-9F83-603E79CB55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69090" y="4227457"/>
                <a:ext cx="539527" cy="539527"/>
              </a:xfrm>
              <a:prstGeom prst="rect">
                <a:avLst/>
              </a:prstGeom>
            </p:spPr>
          </p:pic>
          <p:sp>
            <p:nvSpPr>
              <p:cNvPr id="55" name="Ellipse 54">
                <a:extLst>
                  <a:ext uri="{FF2B5EF4-FFF2-40B4-BE49-F238E27FC236}">
                    <a16:creationId xmlns:a16="http://schemas.microsoft.com/office/drawing/2014/main" id="{6F889542-3BBE-474D-AF9D-81E0BB04F0D8}"/>
                  </a:ext>
                </a:extLst>
              </p:cNvPr>
              <p:cNvSpPr/>
              <p:nvPr/>
            </p:nvSpPr>
            <p:spPr>
              <a:xfrm>
                <a:off x="4709011" y="4187750"/>
                <a:ext cx="659684" cy="618942"/>
              </a:xfrm>
              <a:prstGeom prst="ellipse">
                <a:avLst/>
              </a:prstGeom>
              <a:noFill/>
              <a:ln>
                <a:solidFill>
                  <a:srgbClr val="005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63" name="TekstSylinder 62">
              <a:extLst>
                <a:ext uri="{FF2B5EF4-FFF2-40B4-BE49-F238E27FC236}">
                  <a16:creationId xmlns:a16="http://schemas.microsoft.com/office/drawing/2014/main" id="{F99B47CF-13DC-45CF-9F5C-ECC3FE0ACD94}"/>
                </a:ext>
              </a:extLst>
            </p:cNvPr>
            <p:cNvSpPr txBox="1"/>
            <p:nvPr/>
          </p:nvSpPr>
          <p:spPr>
            <a:xfrm>
              <a:off x="3009812" y="5825355"/>
              <a:ext cx="9892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B2929"/>
                  </a:solidFill>
                  <a:effectLst/>
                  <a:uLnTx/>
                  <a:uFillTx/>
                  <a:latin typeface="Arial" panose="020B0604020202020204"/>
                  <a:ea typeface="+mn-ea"/>
                  <a:cs typeface="+mn-cs"/>
                </a:rPr>
                <a:t>Contacts*</a:t>
              </a:r>
              <a:endParaRPr kumimoji="0" lang="nb-NO" sz="18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
          <p:nvSpPr>
            <p:cNvPr id="64" name="TekstSylinder 63">
              <a:extLst>
                <a:ext uri="{FF2B5EF4-FFF2-40B4-BE49-F238E27FC236}">
                  <a16:creationId xmlns:a16="http://schemas.microsoft.com/office/drawing/2014/main" id="{01E38CC1-149C-4F31-B7EA-78B91643FDC6}"/>
                </a:ext>
              </a:extLst>
            </p:cNvPr>
            <p:cNvSpPr txBox="1"/>
            <p:nvPr/>
          </p:nvSpPr>
          <p:spPr>
            <a:xfrm>
              <a:off x="1945159" y="6174534"/>
              <a:ext cx="9892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B2929"/>
                  </a:solidFill>
                  <a:effectLst/>
                  <a:uLnTx/>
                  <a:uFillTx/>
                  <a:latin typeface="Arial" panose="020B0604020202020204"/>
                  <a:ea typeface="+mn-ea"/>
                  <a:cs typeface="+mn-cs"/>
                </a:rPr>
                <a:t>Sales</a:t>
              </a:r>
              <a:endParaRPr kumimoji="0" lang="nb-NO" sz="18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grpSp>
          <p:nvGrpSpPr>
            <p:cNvPr id="57" name="Gruppe 56">
              <a:extLst>
                <a:ext uri="{FF2B5EF4-FFF2-40B4-BE49-F238E27FC236}">
                  <a16:creationId xmlns:a16="http://schemas.microsoft.com/office/drawing/2014/main" id="{3B3FCEF1-08CE-4AD1-A7B4-D6074AA32033}"/>
                </a:ext>
              </a:extLst>
            </p:cNvPr>
            <p:cNvGrpSpPr/>
            <p:nvPr/>
          </p:nvGrpSpPr>
          <p:grpSpPr>
            <a:xfrm>
              <a:off x="901482" y="5186560"/>
              <a:ext cx="659684" cy="618942"/>
              <a:chOff x="4998883" y="4961781"/>
              <a:chExt cx="659684" cy="618942"/>
            </a:xfrm>
          </p:grpSpPr>
          <p:pic>
            <p:nvPicPr>
              <p:cNvPr id="50" name="Grafikk 49" descr="Chat">
                <a:extLst>
                  <a:ext uri="{FF2B5EF4-FFF2-40B4-BE49-F238E27FC236}">
                    <a16:creationId xmlns:a16="http://schemas.microsoft.com/office/drawing/2014/main" id="{E74B0BCC-1931-404E-ABB8-8B13F0F0FCE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095353" y="5073561"/>
                <a:ext cx="479653" cy="479653"/>
              </a:xfrm>
              <a:prstGeom prst="rect">
                <a:avLst/>
              </a:prstGeom>
            </p:spPr>
          </p:pic>
          <p:sp>
            <p:nvSpPr>
              <p:cNvPr id="69" name="Ellipse 68">
                <a:extLst>
                  <a:ext uri="{FF2B5EF4-FFF2-40B4-BE49-F238E27FC236}">
                    <a16:creationId xmlns:a16="http://schemas.microsoft.com/office/drawing/2014/main" id="{9DF21BC3-EDFA-4588-8C82-77BF64E4660D}"/>
                  </a:ext>
                </a:extLst>
              </p:cNvPr>
              <p:cNvSpPr/>
              <p:nvPr/>
            </p:nvSpPr>
            <p:spPr>
              <a:xfrm>
                <a:off x="4998883" y="4961781"/>
                <a:ext cx="659684" cy="618942"/>
              </a:xfrm>
              <a:prstGeom prst="ellipse">
                <a:avLst/>
              </a:prstGeom>
              <a:noFill/>
              <a:ln>
                <a:solidFill>
                  <a:srgbClr val="005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58" name="Gruppe 57">
              <a:extLst>
                <a:ext uri="{FF2B5EF4-FFF2-40B4-BE49-F238E27FC236}">
                  <a16:creationId xmlns:a16="http://schemas.microsoft.com/office/drawing/2014/main" id="{5B36B6F0-6148-42DE-A90B-8B320DA79C13}"/>
                </a:ext>
              </a:extLst>
            </p:cNvPr>
            <p:cNvGrpSpPr/>
            <p:nvPr/>
          </p:nvGrpSpPr>
          <p:grpSpPr>
            <a:xfrm>
              <a:off x="147325" y="3890645"/>
              <a:ext cx="659684" cy="618942"/>
              <a:chOff x="3891494" y="4952188"/>
              <a:chExt cx="659684" cy="618942"/>
            </a:xfrm>
          </p:grpSpPr>
          <p:pic>
            <p:nvPicPr>
              <p:cNvPr id="53" name="Grafikk 52" descr="Dagskalender">
                <a:extLst>
                  <a:ext uri="{FF2B5EF4-FFF2-40B4-BE49-F238E27FC236}">
                    <a16:creationId xmlns:a16="http://schemas.microsoft.com/office/drawing/2014/main" id="{1DA004F7-6F4B-4F95-AF36-36A8EAF30F5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92939" y="5024802"/>
                <a:ext cx="479653" cy="479653"/>
              </a:xfrm>
              <a:prstGeom prst="rect">
                <a:avLst/>
              </a:prstGeom>
            </p:spPr>
          </p:pic>
          <p:sp>
            <p:nvSpPr>
              <p:cNvPr id="72" name="Ellipse 71">
                <a:extLst>
                  <a:ext uri="{FF2B5EF4-FFF2-40B4-BE49-F238E27FC236}">
                    <a16:creationId xmlns:a16="http://schemas.microsoft.com/office/drawing/2014/main" id="{ED93E4F5-706E-4153-BD76-78D31894DAC7}"/>
                  </a:ext>
                </a:extLst>
              </p:cNvPr>
              <p:cNvSpPr/>
              <p:nvPr/>
            </p:nvSpPr>
            <p:spPr>
              <a:xfrm>
                <a:off x="3891494" y="4952188"/>
                <a:ext cx="659684" cy="618942"/>
              </a:xfrm>
              <a:prstGeom prst="ellipse">
                <a:avLst/>
              </a:prstGeom>
              <a:noFill/>
              <a:ln>
                <a:solidFill>
                  <a:srgbClr val="005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73" name="Rett pilkobling 72">
              <a:extLst>
                <a:ext uri="{FF2B5EF4-FFF2-40B4-BE49-F238E27FC236}">
                  <a16:creationId xmlns:a16="http://schemas.microsoft.com/office/drawing/2014/main" id="{E3F79EE4-96B8-4001-B3D0-DFB0A86C57EC}"/>
                </a:ext>
              </a:extLst>
            </p:cNvPr>
            <p:cNvCxnSpPr>
              <a:cxnSpLocks/>
            </p:cNvCxnSpPr>
            <p:nvPr/>
          </p:nvCxnSpPr>
          <p:spPr>
            <a:xfrm>
              <a:off x="952147" y="4170517"/>
              <a:ext cx="579448" cy="11153"/>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Rett pilkobling 73">
              <a:extLst>
                <a:ext uri="{FF2B5EF4-FFF2-40B4-BE49-F238E27FC236}">
                  <a16:creationId xmlns:a16="http://schemas.microsoft.com/office/drawing/2014/main" id="{2281862C-9523-425C-9555-227B05AC8EDC}"/>
                </a:ext>
              </a:extLst>
            </p:cNvPr>
            <p:cNvCxnSpPr>
              <a:cxnSpLocks/>
            </p:cNvCxnSpPr>
            <p:nvPr/>
          </p:nvCxnSpPr>
          <p:spPr>
            <a:xfrm flipV="1">
              <a:off x="1513220" y="4659063"/>
              <a:ext cx="321916" cy="457516"/>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kstSylinder 75">
              <a:extLst>
                <a:ext uri="{FF2B5EF4-FFF2-40B4-BE49-F238E27FC236}">
                  <a16:creationId xmlns:a16="http://schemas.microsoft.com/office/drawing/2014/main" id="{75C4B79A-A6BF-4347-8081-891EF4DED270}"/>
                </a:ext>
              </a:extLst>
            </p:cNvPr>
            <p:cNvSpPr txBox="1"/>
            <p:nvPr/>
          </p:nvSpPr>
          <p:spPr>
            <a:xfrm>
              <a:off x="594782" y="5876133"/>
              <a:ext cx="116961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B2929"/>
                  </a:solidFill>
                  <a:effectLst/>
                  <a:uLnTx/>
                  <a:uFillTx/>
                  <a:latin typeface="Arial" panose="020B0604020202020204"/>
                  <a:ea typeface="+mn-ea"/>
                  <a:cs typeface="+mn-cs"/>
                </a:rPr>
                <a:t>Chat/Service</a:t>
              </a:r>
              <a:endParaRPr kumimoji="0" lang="nb-NO" sz="18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
          <p:nvSpPr>
            <p:cNvPr id="77" name="TekstSylinder 76">
              <a:extLst>
                <a:ext uri="{FF2B5EF4-FFF2-40B4-BE49-F238E27FC236}">
                  <a16:creationId xmlns:a16="http://schemas.microsoft.com/office/drawing/2014/main" id="{4AFB4B42-CB21-4074-8429-515A21A45C9B}"/>
                </a:ext>
              </a:extLst>
            </p:cNvPr>
            <p:cNvSpPr txBox="1"/>
            <p:nvPr/>
          </p:nvSpPr>
          <p:spPr>
            <a:xfrm>
              <a:off x="-136401" y="3613646"/>
              <a:ext cx="116961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B2929"/>
                  </a:solidFill>
                  <a:effectLst/>
                  <a:uLnTx/>
                  <a:uFillTx/>
                  <a:latin typeface="Arial" panose="020B0604020202020204"/>
                  <a:ea typeface="+mn-ea"/>
                  <a:cs typeface="+mn-cs"/>
                </a:rPr>
                <a:t>Calendar</a:t>
              </a:r>
              <a:endParaRPr kumimoji="0" lang="nb-NO" sz="18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cxnSp>
          <p:nvCxnSpPr>
            <p:cNvPr id="78" name="Rett pilkobling 77">
              <a:extLst>
                <a:ext uri="{FF2B5EF4-FFF2-40B4-BE49-F238E27FC236}">
                  <a16:creationId xmlns:a16="http://schemas.microsoft.com/office/drawing/2014/main" id="{DC41383D-F79E-48D3-AA12-39B0734E1F6A}"/>
                </a:ext>
              </a:extLst>
            </p:cNvPr>
            <p:cNvCxnSpPr>
              <a:cxnSpLocks/>
            </p:cNvCxnSpPr>
            <p:nvPr/>
          </p:nvCxnSpPr>
          <p:spPr>
            <a:xfrm flipV="1">
              <a:off x="2221001" y="4771858"/>
              <a:ext cx="0" cy="68944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Rett pilkobling 50">
              <a:extLst>
                <a:ext uri="{FF2B5EF4-FFF2-40B4-BE49-F238E27FC236}">
                  <a16:creationId xmlns:a16="http://schemas.microsoft.com/office/drawing/2014/main" id="{448EBB85-CB13-43F8-ACB0-2775C6AA8216}"/>
                </a:ext>
              </a:extLst>
            </p:cNvPr>
            <p:cNvCxnSpPr>
              <a:cxnSpLocks/>
            </p:cNvCxnSpPr>
            <p:nvPr/>
          </p:nvCxnSpPr>
          <p:spPr>
            <a:xfrm flipH="1" flipV="1">
              <a:off x="2647969" y="4618479"/>
              <a:ext cx="321324" cy="458533"/>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Rett pilkobling 53">
              <a:extLst>
                <a:ext uri="{FF2B5EF4-FFF2-40B4-BE49-F238E27FC236}">
                  <a16:creationId xmlns:a16="http://schemas.microsoft.com/office/drawing/2014/main" id="{3DDF172D-E720-47F3-ACB5-493DCDFD52F9}"/>
                </a:ext>
              </a:extLst>
            </p:cNvPr>
            <p:cNvCxnSpPr>
              <a:cxnSpLocks/>
            </p:cNvCxnSpPr>
            <p:nvPr/>
          </p:nvCxnSpPr>
          <p:spPr>
            <a:xfrm flipH="1" flipV="1">
              <a:off x="1474724" y="3192872"/>
              <a:ext cx="321324" cy="458533"/>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kstSylinder 69">
              <a:extLst>
                <a:ext uri="{FF2B5EF4-FFF2-40B4-BE49-F238E27FC236}">
                  <a16:creationId xmlns:a16="http://schemas.microsoft.com/office/drawing/2014/main" id="{AA94FD00-7F92-48A3-A899-CE2B84469A98}"/>
                </a:ext>
              </a:extLst>
            </p:cNvPr>
            <p:cNvSpPr txBox="1"/>
            <p:nvPr/>
          </p:nvSpPr>
          <p:spPr>
            <a:xfrm>
              <a:off x="605980" y="2260165"/>
              <a:ext cx="9892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B2929"/>
                  </a:solidFill>
                  <a:effectLst/>
                  <a:uLnTx/>
                  <a:uFillTx/>
                  <a:latin typeface="Arial" panose="020B0604020202020204"/>
                  <a:ea typeface="+mn-ea"/>
                  <a:cs typeface="+mn-cs"/>
                </a:rPr>
                <a:t>Automation</a:t>
              </a:r>
              <a:endParaRPr kumimoji="0" lang="nb-NO" sz="18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grpSp>
          <p:nvGrpSpPr>
            <p:cNvPr id="11" name="Gruppe 10">
              <a:extLst>
                <a:ext uri="{FF2B5EF4-FFF2-40B4-BE49-F238E27FC236}">
                  <a16:creationId xmlns:a16="http://schemas.microsoft.com/office/drawing/2014/main" id="{20D33B27-B5A6-4B43-BA19-D521734659C4}"/>
                </a:ext>
              </a:extLst>
            </p:cNvPr>
            <p:cNvGrpSpPr/>
            <p:nvPr/>
          </p:nvGrpSpPr>
          <p:grpSpPr>
            <a:xfrm>
              <a:off x="771398" y="2558831"/>
              <a:ext cx="659684" cy="618942"/>
              <a:chOff x="725678" y="2558831"/>
              <a:chExt cx="659684" cy="618942"/>
            </a:xfrm>
          </p:grpSpPr>
          <p:sp>
            <p:nvSpPr>
              <p:cNvPr id="68" name="Ellipse 67">
                <a:extLst>
                  <a:ext uri="{FF2B5EF4-FFF2-40B4-BE49-F238E27FC236}">
                    <a16:creationId xmlns:a16="http://schemas.microsoft.com/office/drawing/2014/main" id="{F7FAF680-17B1-4A26-BEAA-E9CB66CE9BC6}"/>
                  </a:ext>
                </a:extLst>
              </p:cNvPr>
              <p:cNvSpPr/>
              <p:nvPr/>
            </p:nvSpPr>
            <p:spPr>
              <a:xfrm>
                <a:off x="725678" y="2558831"/>
                <a:ext cx="659684" cy="618942"/>
              </a:xfrm>
              <a:prstGeom prst="ellipse">
                <a:avLst/>
              </a:prstGeom>
              <a:noFill/>
              <a:ln>
                <a:solidFill>
                  <a:srgbClr val="005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Grafikk 9" descr="Ett tannhjul">
                <a:extLst>
                  <a:ext uri="{FF2B5EF4-FFF2-40B4-BE49-F238E27FC236}">
                    <a16:creationId xmlns:a16="http://schemas.microsoft.com/office/drawing/2014/main" id="{958501B5-6D4E-48BD-B76E-45FD2AF2630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27159" y="2638128"/>
                <a:ext cx="277736" cy="277736"/>
              </a:xfrm>
              <a:prstGeom prst="rect">
                <a:avLst/>
              </a:prstGeom>
            </p:spPr>
          </p:pic>
          <p:pic>
            <p:nvPicPr>
              <p:cNvPr id="71" name="Grafikk 70" descr="Ett tannhjul">
                <a:extLst>
                  <a:ext uri="{FF2B5EF4-FFF2-40B4-BE49-F238E27FC236}">
                    <a16:creationId xmlns:a16="http://schemas.microsoft.com/office/drawing/2014/main" id="{00800A11-4EFC-4526-B7AE-8A1F89957CC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53053" y="2670643"/>
                <a:ext cx="364601" cy="364601"/>
              </a:xfrm>
              <a:prstGeom prst="rect">
                <a:avLst/>
              </a:prstGeom>
            </p:spPr>
          </p:pic>
          <p:pic>
            <p:nvPicPr>
              <p:cNvPr id="75" name="Grafikk 74" descr="Ett tannhjul">
                <a:extLst>
                  <a:ext uri="{FF2B5EF4-FFF2-40B4-BE49-F238E27FC236}">
                    <a16:creationId xmlns:a16="http://schemas.microsoft.com/office/drawing/2014/main" id="{C9412857-2A5C-4CF2-9353-820E8989020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19662" y="2833465"/>
                <a:ext cx="277736" cy="277736"/>
              </a:xfrm>
              <a:prstGeom prst="rect">
                <a:avLst/>
              </a:prstGeom>
            </p:spPr>
          </p:pic>
        </p:grpSp>
      </p:grpSp>
      <p:grpSp>
        <p:nvGrpSpPr>
          <p:cNvPr id="116" name="Gruppe 115">
            <a:extLst>
              <a:ext uri="{FF2B5EF4-FFF2-40B4-BE49-F238E27FC236}">
                <a16:creationId xmlns:a16="http://schemas.microsoft.com/office/drawing/2014/main" id="{5E4A02F6-EC77-4256-81F2-6D28386966C4}"/>
              </a:ext>
            </a:extLst>
          </p:cNvPr>
          <p:cNvGrpSpPr/>
          <p:nvPr/>
        </p:nvGrpSpPr>
        <p:grpSpPr>
          <a:xfrm>
            <a:off x="6955254" y="1405127"/>
            <a:ext cx="4645347" cy="4996601"/>
            <a:chOff x="7733416" y="1442695"/>
            <a:chExt cx="4645347" cy="4996601"/>
          </a:xfrm>
        </p:grpSpPr>
        <p:sp>
          <p:nvSpPr>
            <p:cNvPr id="18" name="TekstSylinder 17">
              <a:extLst>
                <a:ext uri="{FF2B5EF4-FFF2-40B4-BE49-F238E27FC236}">
                  <a16:creationId xmlns:a16="http://schemas.microsoft.com/office/drawing/2014/main" id="{EA0B6A34-67E5-4144-A508-420B9A01CF99}"/>
                </a:ext>
              </a:extLst>
            </p:cNvPr>
            <p:cNvSpPr txBox="1"/>
            <p:nvPr/>
          </p:nvSpPr>
          <p:spPr>
            <a:xfrm>
              <a:off x="9382682" y="1442695"/>
              <a:ext cx="14058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EF7545"/>
                  </a:solidFill>
                  <a:effectLst/>
                  <a:uLnTx/>
                  <a:uFillTx/>
                  <a:latin typeface="Arial" panose="020B0604020202020204"/>
                  <a:ea typeface="+mn-ea"/>
                  <a:cs typeface="+mn-cs"/>
                </a:rPr>
                <a:t>SharePoint</a:t>
              </a:r>
            </a:p>
          </p:txBody>
        </p:sp>
        <p:pic>
          <p:nvPicPr>
            <p:cNvPr id="1026" name="Picture 2" descr="sharepoint-logo-icon - SharePoint Solutions">
              <a:extLst>
                <a:ext uri="{FF2B5EF4-FFF2-40B4-BE49-F238E27FC236}">
                  <a16:creationId xmlns:a16="http://schemas.microsoft.com/office/drawing/2014/main" id="{5071647A-B75E-4CA2-BCA5-DD278424F597}"/>
                </a:ext>
              </a:extLst>
            </p:cNvPr>
            <p:cNvPicPr>
              <a:picLocks noChangeAspect="1" noChangeArrowheads="1"/>
            </p:cNvPicPr>
            <p:nvPr/>
          </p:nvPicPr>
          <p:blipFill>
            <a:blip r:embed="rId2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02121" y="3416573"/>
              <a:ext cx="1322474" cy="132247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e 11">
              <a:extLst>
                <a:ext uri="{FF2B5EF4-FFF2-40B4-BE49-F238E27FC236}">
                  <a16:creationId xmlns:a16="http://schemas.microsoft.com/office/drawing/2014/main" id="{8FD4AC79-04A8-49BC-844C-244DA7AC637A}"/>
                </a:ext>
              </a:extLst>
            </p:cNvPr>
            <p:cNvGrpSpPr/>
            <p:nvPr/>
          </p:nvGrpSpPr>
          <p:grpSpPr>
            <a:xfrm>
              <a:off x="8492739" y="2558831"/>
              <a:ext cx="659684" cy="659472"/>
              <a:chOff x="8389118" y="2873464"/>
              <a:chExt cx="659684" cy="659472"/>
            </a:xfrm>
          </p:grpSpPr>
          <p:sp>
            <p:nvSpPr>
              <p:cNvPr id="82" name="Ellipse 81">
                <a:extLst>
                  <a:ext uri="{FF2B5EF4-FFF2-40B4-BE49-F238E27FC236}">
                    <a16:creationId xmlns:a16="http://schemas.microsoft.com/office/drawing/2014/main" id="{3F87BA29-6C36-4680-BD8A-B66EB318BE01}"/>
                  </a:ext>
                </a:extLst>
              </p:cNvPr>
              <p:cNvSpPr/>
              <p:nvPr/>
            </p:nvSpPr>
            <p:spPr>
              <a:xfrm>
                <a:off x="8389118" y="2873464"/>
                <a:ext cx="659684" cy="659472"/>
              </a:xfrm>
              <a:prstGeom prst="ellipse">
                <a:avLst/>
              </a:prstGeom>
              <a:noFill/>
              <a:ln>
                <a:solidFill>
                  <a:srgbClr val="EF7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83" name="Grafikk 82" descr="Presentasjon med organisasjonskart">
                <a:extLst>
                  <a:ext uri="{FF2B5EF4-FFF2-40B4-BE49-F238E27FC236}">
                    <a16:creationId xmlns:a16="http://schemas.microsoft.com/office/drawing/2014/main" id="{96BF4ABA-B5CC-4D53-AB9D-93412145536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483510" y="2968569"/>
                <a:ext cx="475622" cy="506767"/>
              </a:xfrm>
              <a:prstGeom prst="rect">
                <a:avLst/>
              </a:prstGeom>
            </p:spPr>
          </p:pic>
        </p:grpSp>
        <p:sp>
          <p:nvSpPr>
            <p:cNvPr id="84" name="Ellipse 83">
              <a:extLst>
                <a:ext uri="{FF2B5EF4-FFF2-40B4-BE49-F238E27FC236}">
                  <a16:creationId xmlns:a16="http://schemas.microsoft.com/office/drawing/2014/main" id="{1FEE20E2-F70E-4F19-81AC-8BB03197E300}"/>
                </a:ext>
              </a:extLst>
            </p:cNvPr>
            <p:cNvSpPr/>
            <p:nvPr/>
          </p:nvSpPr>
          <p:spPr>
            <a:xfrm>
              <a:off x="7930942" y="3792898"/>
              <a:ext cx="659684" cy="618942"/>
            </a:xfrm>
            <a:prstGeom prst="ellipse">
              <a:avLst/>
            </a:prstGeom>
            <a:noFill/>
            <a:ln>
              <a:solidFill>
                <a:srgbClr val="EF7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85" name="Grafikk 84" descr="Dokument">
              <a:extLst>
                <a:ext uri="{FF2B5EF4-FFF2-40B4-BE49-F238E27FC236}">
                  <a16:creationId xmlns:a16="http://schemas.microsoft.com/office/drawing/2014/main" id="{528A6013-BA04-45D4-9BC0-647C8DB0E69A}"/>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023599" y="3847973"/>
              <a:ext cx="498979" cy="498979"/>
            </a:xfrm>
            <a:prstGeom prst="rect">
              <a:avLst/>
            </a:prstGeom>
          </p:spPr>
        </p:pic>
        <p:cxnSp>
          <p:nvCxnSpPr>
            <p:cNvPr id="87" name="Rett pilkobling 86">
              <a:extLst>
                <a:ext uri="{FF2B5EF4-FFF2-40B4-BE49-F238E27FC236}">
                  <a16:creationId xmlns:a16="http://schemas.microsoft.com/office/drawing/2014/main" id="{5FDEF6CD-946B-4AB8-8A34-D2F0308B3EEE}"/>
                </a:ext>
              </a:extLst>
            </p:cNvPr>
            <p:cNvCxnSpPr>
              <a:cxnSpLocks/>
            </p:cNvCxnSpPr>
            <p:nvPr/>
          </p:nvCxnSpPr>
          <p:spPr>
            <a:xfrm>
              <a:off x="8795158" y="4161488"/>
              <a:ext cx="579448" cy="11153"/>
            </a:xfrm>
            <a:prstGeom prst="straightConnector1">
              <a:avLst/>
            </a:prstGeom>
            <a:ln>
              <a:solidFill>
                <a:srgbClr val="EF754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Rett pilkobling 87">
              <a:extLst>
                <a:ext uri="{FF2B5EF4-FFF2-40B4-BE49-F238E27FC236}">
                  <a16:creationId xmlns:a16="http://schemas.microsoft.com/office/drawing/2014/main" id="{489498CD-C4E0-417B-91E0-61925A065104}"/>
                </a:ext>
              </a:extLst>
            </p:cNvPr>
            <p:cNvCxnSpPr>
              <a:cxnSpLocks/>
            </p:cNvCxnSpPr>
            <p:nvPr/>
          </p:nvCxnSpPr>
          <p:spPr>
            <a:xfrm flipH="1" flipV="1">
              <a:off x="9241459" y="3209977"/>
              <a:ext cx="321324" cy="458533"/>
            </a:xfrm>
            <a:prstGeom prst="straightConnector1">
              <a:avLst/>
            </a:prstGeom>
            <a:ln>
              <a:solidFill>
                <a:srgbClr val="EF754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TekstSylinder 88">
              <a:extLst>
                <a:ext uri="{FF2B5EF4-FFF2-40B4-BE49-F238E27FC236}">
                  <a16:creationId xmlns:a16="http://schemas.microsoft.com/office/drawing/2014/main" id="{CB4FF495-3642-46F1-B9BA-AECF423E2F50}"/>
                </a:ext>
              </a:extLst>
            </p:cNvPr>
            <p:cNvSpPr txBox="1"/>
            <p:nvPr/>
          </p:nvSpPr>
          <p:spPr>
            <a:xfrm>
              <a:off x="7733416" y="3519680"/>
              <a:ext cx="9892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B2929"/>
                  </a:solidFill>
                  <a:effectLst/>
                  <a:uLnTx/>
                  <a:uFillTx/>
                  <a:latin typeface="Arial" panose="020B0604020202020204"/>
                  <a:ea typeface="+mn-ea"/>
                  <a:cs typeface="+mn-cs"/>
                </a:rPr>
                <a:t>Documents</a:t>
              </a:r>
              <a:endParaRPr kumimoji="0" lang="nb-NO" sz="18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
          <p:nvSpPr>
            <p:cNvPr id="90" name="TekstSylinder 89">
              <a:extLst>
                <a:ext uri="{FF2B5EF4-FFF2-40B4-BE49-F238E27FC236}">
                  <a16:creationId xmlns:a16="http://schemas.microsoft.com/office/drawing/2014/main" id="{94DA4F59-4754-4FAA-A150-AD2CF2C29931}"/>
                </a:ext>
              </a:extLst>
            </p:cNvPr>
            <p:cNvSpPr txBox="1"/>
            <p:nvPr/>
          </p:nvSpPr>
          <p:spPr>
            <a:xfrm>
              <a:off x="8404402" y="2274442"/>
              <a:ext cx="6969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B2929"/>
                  </a:solidFill>
                  <a:effectLst/>
                  <a:uLnTx/>
                  <a:uFillTx/>
                  <a:latin typeface="Arial" panose="020B0604020202020204"/>
                  <a:ea typeface="+mn-ea"/>
                  <a:cs typeface="+mn-cs"/>
                </a:rPr>
                <a:t>Project</a:t>
              </a:r>
              <a:endParaRPr kumimoji="0" lang="nb-NO" sz="18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grpSp>
          <p:nvGrpSpPr>
            <p:cNvPr id="91" name="Gruppe 90">
              <a:extLst>
                <a:ext uri="{FF2B5EF4-FFF2-40B4-BE49-F238E27FC236}">
                  <a16:creationId xmlns:a16="http://schemas.microsoft.com/office/drawing/2014/main" id="{F4EFCC2E-DA94-45CB-85C3-DBB8C3696A06}"/>
                </a:ext>
              </a:extLst>
            </p:cNvPr>
            <p:cNvGrpSpPr/>
            <p:nvPr/>
          </p:nvGrpSpPr>
          <p:grpSpPr>
            <a:xfrm>
              <a:off x="9760223" y="2040008"/>
              <a:ext cx="659684" cy="618942"/>
              <a:chOff x="3891494" y="4952188"/>
              <a:chExt cx="659684" cy="618942"/>
            </a:xfrm>
          </p:grpSpPr>
          <p:pic>
            <p:nvPicPr>
              <p:cNvPr id="92" name="Grafikk 91" descr="Dagskalender">
                <a:extLst>
                  <a:ext uri="{FF2B5EF4-FFF2-40B4-BE49-F238E27FC236}">
                    <a16:creationId xmlns:a16="http://schemas.microsoft.com/office/drawing/2014/main" id="{DDCE0089-A376-44B7-B959-AD03F1DA138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992939" y="5024802"/>
                <a:ext cx="479653" cy="479653"/>
              </a:xfrm>
              <a:prstGeom prst="rect">
                <a:avLst/>
              </a:prstGeom>
            </p:spPr>
          </p:pic>
          <p:sp>
            <p:nvSpPr>
              <p:cNvPr id="93" name="Ellipse 92">
                <a:extLst>
                  <a:ext uri="{FF2B5EF4-FFF2-40B4-BE49-F238E27FC236}">
                    <a16:creationId xmlns:a16="http://schemas.microsoft.com/office/drawing/2014/main" id="{19F5CD1C-2EA4-4412-BD03-164DB405B4C2}"/>
                  </a:ext>
                </a:extLst>
              </p:cNvPr>
              <p:cNvSpPr/>
              <p:nvPr/>
            </p:nvSpPr>
            <p:spPr>
              <a:xfrm>
                <a:off x="3891494" y="4952188"/>
                <a:ext cx="659684" cy="618942"/>
              </a:xfrm>
              <a:prstGeom prst="ellipse">
                <a:avLst/>
              </a:prstGeom>
              <a:noFill/>
              <a:ln>
                <a:solidFill>
                  <a:srgbClr val="EF7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94" name="Rett pilkobling 93">
              <a:extLst>
                <a:ext uri="{FF2B5EF4-FFF2-40B4-BE49-F238E27FC236}">
                  <a16:creationId xmlns:a16="http://schemas.microsoft.com/office/drawing/2014/main" id="{B1A4166A-5DD7-4842-8B68-91049014A9A7}"/>
                </a:ext>
              </a:extLst>
            </p:cNvPr>
            <p:cNvCxnSpPr>
              <a:cxnSpLocks/>
            </p:cNvCxnSpPr>
            <p:nvPr/>
          </p:nvCxnSpPr>
          <p:spPr>
            <a:xfrm flipV="1">
              <a:off x="10085627" y="2776587"/>
              <a:ext cx="0" cy="689442"/>
            </a:xfrm>
            <a:prstGeom prst="straightConnector1">
              <a:avLst/>
            </a:prstGeom>
            <a:ln>
              <a:solidFill>
                <a:srgbClr val="EF7545"/>
              </a:solidFill>
              <a:tailEnd type="triangle"/>
            </a:ln>
          </p:spPr>
          <p:style>
            <a:lnRef idx="1">
              <a:schemeClr val="accent1"/>
            </a:lnRef>
            <a:fillRef idx="0">
              <a:schemeClr val="accent1"/>
            </a:fillRef>
            <a:effectRef idx="0">
              <a:schemeClr val="accent1"/>
            </a:effectRef>
            <a:fontRef idx="minor">
              <a:schemeClr val="tx1"/>
            </a:fontRef>
          </p:style>
        </p:cxnSp>
        <p:grpSp>
          <p:nvGrpSpPr>
            <p:cNvPr id="95" name="Gruppe 94">
              <a:extLst>
                <a:ext uri="{FF2B5EF4-FFF2-40B4-BE49-F238E27FC236}">
                  <a16:creationId xmlns:a16="http://schemas.microsoft.com/office/drawing/2014/main" id="{B0CA16B7-CDB5-4C2C-A9A1-A9E972FE5175}"/>
                </a:ext>
              </a:extLst>
            </p:cNvPr>
            <p:cNvGrpSpPr/>
            <p:nvPr/>
          </p:nvGrpSpPr>
          <p:grpSpPr>
            <a:xfrm>
              <a:off x="10694116" y="5110897"/>
              <a:ext cx="659684" cy="618942"/>
              <a:chOff x="725678" y="2558831"/>
              <a:chExt cx="659684" cy="618942"/>
            </a:xfrm>
          </p:grpSpPr>
          <p:sp>
            <p:nvSpPr>
              <p:cNvPr id="96" name="Ellipse 95">
                <a:extLst>
                  <a:ext uri="{FF2B5EF4-FFF2-40B4-BE49-F238E27FC236}">
                    <a16:creationId xmlns:a16="http://schemas.microsoft.com/office/drawing/2014/main" id="{7E59D40B-DC9C-4E3F-8E3C-BCCA0B35203A}"/>
                  </a:ext>
                </a:extLst>
              </p:cNvPr>
              <p:cNvSpPr/>
              <p:nvPr/>
            </p:nvSpPr>
            <p:spPr>
              <a:xfrm>
                <a:off x="725678" y="2558831"/>
                <a:ext cx="659684" cy="618942"/>
              </a:xfrm>
              <a:prstGeom prst="ellipse">
                <a:avLst/>
              </a:prstGeom>
              <a:noFill/>
              <a:ln>
                <a:solidFill>
                  <a:srgbClr val="EF7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97" name="Grafikk 96" descr="Ett tannhjul">
                <a:extLst>
                  <a:ext uri="{FF2B5EF4-FFF2-40B4-BE49-F238E27FC236}">
                    <a16:creationId xmlns:a16="http://schemas.microsoft.com/office/drawing/2014/main" id="{E6F87245-9F4B-4F62-BEA0-F0384C34A76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027159" y="2638128"/>
                <a:ext cx="277736" cy="277736"/>
              </a:xfrm>
              <a:prstGeom prst="rect">
                <a:avLst/>
              </a:prstGeom>
            </p:spPr>
          </p:pic>
          <p:pic>
            <p:nvPicPr>
              <p:cNvPr id="98" name="Grafikk 97" descr="Ett tannhjul">
                <a:extLst>
                  <a:ext uri="{FF2B5EF4-FFF2-40B4-BE49-F238E27FC236}">
                    <a16:creationId xmlns:a16="http://schemas.microsoft.com/office/drawing/2014/main" id="{4260413C-38D7-4C0C-8F91-844C24615A4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753053" y="2670643"/>
                <a:ext cx="364601" cy="364601"/>
              </a:xfrm>
              <a:prstGeom prst="rect">
                <a:avLst/>
              </a:prstGeom>
            </p:spPr>
          </p:pic>
          <p:pic>
            <p:nvPicPr>
              <p:cNvPr id="99" name="Grafikk 98" descr="Ett tannhjul">
                <a:extLst>
                  <a:ext uri="{FF2B5EF4-FFF2-40B4-BE49-F238E27FC236}">
                    <a16:creationId xmlns:a16="http://schemas.microsoft.com/office/drawing/2014/main" id="{4F6D6FAB-935C-4121-84B5-E05CAC1A33C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019662" y="2833465"/>
                <a:ext cx="277736" cy="277736"/>
              </a:xfrm>
              <a:prstGeom prst="rect">
                <a:avLst/>
              </a:prstGeom>
            </p:spPr>
          </p:pic>
        </p:grpSp>
        <p:cxnSp>
          <p:nvCxnSpPr>
            <p:cNvPr id="100" name="Rett pilkobling 99">
              <a:extLst>
                <a:ext uri="{FF2B5EF4-FFF2-40B4-BE49-F238E27FC236}">
                  <a16:creationId xmlns:a16="http://schemas.microsoft.com/office/drawing/2014/main" id="{0C6D42CE-72AA-4F42-8A48-4A787E5230B7}"/>
                </a:ext>
              </a:extLst>
            </p:cNvPr>
            <p:cNvCxnSpPr>
              <a:cxnSpLocks/>
            </p:cNvCxnSpPr>
            <p:nvPr/>
          </p:nvCxnSpPr>
          <p:spPr>
            <a:xfrm flipH="1" flipV="1">
              <a:off x="10438054" y="4618480"/>
              <a:ext cx="321324" cy="458532"/>
            </a:xfrm>
            <a:prstGeom prst="straightConnector1">
              <a:avLst/>
            </a:prstGeom>
            <a:ln>
              <a:solidFill>
                <a:srgbClr val="EF754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1" name="TekstSylinder 100">
              <a:extLst>
                <a:ext uri="{FF2B5EF4-FFF2-40B4-BE49-F238E27FC236}">
                  <a16:creationId xmlns:a16="http://schemas.microsoft.com/office/drawing/2014/main" id="{5C1960D4-A6B5-482C-B28B-BA7973B018C5}"/>
                </a:ext>
              </a:extLst>
            </p:cNvPr>
            <p:cNvSpPr txBox="1"/>
            <p:nvPr/>
          </p:nvSpPr>
          <p:spPr>
            <a:xfrm>
              <a:off x="10639826" y="5777993"/>
              <a:ext cx="9892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B2929"/>
                  </a:solidFill>
                  <a:effectLst/>
                  <a:uLnTx/>
                  <a:uFillTx/>
                  <a:latin typeface="Arial" panose="020B0604020202020204"/>
                  <a:ea typeface="+mn-ea"/>
                  <a:cs typeface="+mn-cs"/>
                </a:rPr>
                <a:t>Automation</a:t>
              </a:r>
              <a:endParaRPr kumimoji="0" lang="nb-NO" sz="18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
          <p:nvSpPr>
            <p:cNvPr id="102" name="TekstSylinder 101">
              <a:extLst>
                <a:ext uri="{FF2B5EF4-FFF2-40B4-BE49-F238E27FC236}">
                  <a16:creationId xmlns:a16="http://schemas.microsoft.com/office/drawing/2014/main" id="{0E777C87-7EE4-4383-AE67-30F89CAEAD4A}"/>
                </a:ext>
              </a:extLst>
            </p:cNvPr>
            <p:cNvSpPr txBox="1"/>
            <p:nvPr/>
          </p:nvSpPr>
          <p:spPr>
            <a:xfrm>
              <a:off x="9472192" y="1709608"/>
              <a:ext cx="116961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B2929"/>
                  </a:solidFill>
                  <a:effectLst/>
                  <a:uLnTx/>
                  <a:uFillTx/>
                  <a:latin typeface="Arial" panose="020B0604020202020204"/>
                  <a:ea typeface="+mn-ea"/>
                  <a:cs typeface="+mn-cs"/>
                </a:rPr>
                <a:t>Calendar</a:t>
              </a:r>
              <a:endParaRPr kumimoji="0" lang="nb-NO" sz="18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
          <p:nvSpPr>
            <p:cNvPr id="103" name="TekstSylinder 102">
              <a:extLst>
                <a:ext uri="{FF2B5EF4-FFF2-40B4-BE49-F238E27FC236}">
                  <a16:creationId xmlns:a16="http://schemas.microsoft.com/office/drawing/2014/main" id="{0D967405-AE3A-47C7-9426-55FBABC2398A}"/>
                </a:ext>
              </a:extLst>
            </p:cNvPr>
            <p:cNvSpPr txBox="1"/>
            <p:nvPr/>
          </p:nvSpPr>
          <p:spPr>
            <a:xfrm>
              <a:off x="8163789" y="5766562"/>
              <a:ext cx="13003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B2929"/>
                  </a:solidFill>
                  <a:effectLst/>
                  <a:uLnTx/>
                  <a:uFillTx/>
                  <a:latin typeface="Arial" panose="020B0604020202020204"/>
                  <a:ea typeface="+mn-ea"/>
                  <a:cs typeface="+mn-cs"/>
                </a:rPr>
                <a:t>Intranet/extranet</a:t>
              </a:r>
              <a:endParaRPr kumimoji="0" lang="nb-NO" sz="18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
          <p:nvSpPr>
            <p:cNvPr id="104" name="Ellipse 103">
              <a:extLst>
                <a:ext uri="{FF2B5EF4-FFF2-40B4-BE49-F238E27FC236}">
                  <a16:creationId xmlns:a16="http://schemas.microsoft.com/office/drawing/2014/main" id="{B715ED5A-6843-4BD4-9534-9DA52551B315}"/>
                </a:ext>
              </a:extLst>
            </p:cNvPr>
            <p:cNvSpPr/>
            <p:nvPr/>
          </p:nvSpPr>
          <p:spPr>
            <a:xfrm>
              <a:off x="8574509" y="5111788"/>
              <a:ext cx="659684" cy="618942"/>
            </a:xfrm>
            <a:prstGeom prst="ellipse">
              <a:avLst/>
            </a:prstGeom>
            <a:noFill/>
            <a:ln>
              <a:solidFill>
                <a:srgbClr val="EF7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5" name="Ellipse 104">
              <a:extLst>
                <a:ext uri="{FF2B5EF4-FFF2-40B4-BE49-F238E27FC236}">
                  <a16:creationId xmlns:a16="http://schemas.microsoft.com/office/drawing/2014/main" id="{97D62C39-FD84-4107-997C-23DA3AB60274}"/>
                </a:ext>
              </a:extLst>
            </p:cNvPr>
            <p:cNvSpPr/>
            <p:nvPr/>
          </p:nvSpPr>
          <p:spPr>
            <a:xfrm>
              <a:off x="9760223" y="5483412"/>
              <a:ext cx="659684" cy="618942"/>
            </a:xfrm>
            <a:prstGeom prst="ellipse">
              <a:avLst/>
            </a:prstGeom>
            <a:noFill/>
            <a:ln>
              <a:solidFill>
                <a:srgbClr val="EF7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6" name="Ellipse 105">
              <a:extLst>
                <a:ext uri="{FF2B5EF4-FFF2-40B4-BE49-F238E27FC236}">
                  <a16:creationId xmlns:a16="http://schemas.microsoft.com/office/drawing/2014/main" id="{0E95B47E-0635-48A3-B9D1-334CD82D3600}"/>
                </a:ext>
              </a:extLst>
            </p:cNvPr>
            <p:cNvSpPr/>
            <p:nvPr/>
          </p:nvSpPr>
          <p:spPr>
            <a:xfrm>
              <a:off x="11521133" y="3823970"/>
              <a:ext cx="659684" cy="618942"/>
            </a:xfrm>
            <a:prstGeom prst="ellipse">
              <a:avLst/>
            </a:prstGeom>
            <a:noFill/>
            <a:ln>
              <a:solidFill>
                <a:srgbClr val="EF7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7" name="Ellipse 106">
              <a:extLst>
                <a:ext uri="{FF2B5EF4-FFF2-40B4-BE49-F238E27FC236}">
                  <a16:creationId xmlns:a16="http://schemas.microsoft.com/office/drawing/2014/main" id="{723F4228-F239-498B-9743-E3A76472C7CD}"/>
                </a:ext>
              </a:extLst>
            </p:cNvPr>
            <p:cNvSpPr/>
            <p:nvPr/>
          </p:nvSpPr>
          <p:spPr>
            <a:xfrm>
              <a:off x="10794142" y="2579575"/>
              <a:ext cx="659684" cy="618942"/>
            </a:xfrm>
            <a:prstGeom prst="ellipse">
              <a:avLst/>
            </a:prstGeom>
            <a:noFill/>
            <a:ln>
              <a:solidFill>
                <a:srgbClr val="EF7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8" name="Rett pilkobling 107">
              <a:extLst>
                <a:ext uri="{FF2B5EF4-FFF2-40B4-BE49-F238E27FC236}">
                  <a16:creationId xmlns:a16="http://schemas.microsoft.com/office/drawing/2014/main" id="{126A23DC-0F81-4889-9EF9-ABB4174B5E46}"/>
                </a:ext>
              </a:extLst>
            </p:cNvPr>
            <p:cNvCxnSpPr>
              <a:cxnSpLocks/>
            </p:cNvCxnSpPr>
            <p:nvPr/>
          </p:nvCxnSpPr>
          <p:spPr>
            <a:xfrm>
              <a:off x="10724595" y="4122288"/>
              <a:ext cx="579448" cy="11153"/>
            </a:xfrm>
            <a:prstGeom prst="straightConnector1">
              <a:avLst/>
            </a:prstGeom>
            <a:ln>
              <a:solidFill>
                <a:srgbClr val="EF7545"/>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Rett pilkobling 108">
              <a:extLst>
                <a:ext uri="{FF2B5EF4-FFF2-40B4-BE49-F238E27FC236}">
                  <a16:creationId xmlns:a16="http://schemas.microsoft.com/office/drawing/2014/main" id="{A0BA74BC-3299-4A32-A4CF-74198B011FEF}"/>
                </a:ext>
              </a:extLst>
            </p:cNvPr>
            <p:cNvCxnSpPr>
              <a:cxnSpLocks/>
            </p:cNvCxnSpPr>
            <p:nvPr/>
          </p:nvCxnSpPr>
          <p:spPr>
            <a:xfrm flipV="1">
              <a:off x="10085627" y="4715567"/>
              <a:ext cx="0" cy="689442"/>
            </a:xfrm>
            <a:prstGeom prst="straightConnector1">
              <a:avLst/>
            </a:prstGeom>
            <a:ln>
              <a:solidFill>
                <a:srgbClr val="EF754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Rett pilkobling 109">
              <a:extLst>
                <a:ext uri="{FF2B5EF4-FFF2-40B4-BE49-F238E27FC236}">
                  <a16:creationId xmlns:a16="http://schemas.microsoft.com/office/drawing/2014/main" id="{EF9BEA2B-C2A8-4992-B0F3-8E493DDC1E01}"/>
                </a:ext>
              </a:extLst>
            </p:cNvPr>
            <p:cNvCxnSpPr>
              <a:cxnSpLocks/>
            </p:cNvCxnSpPr>
            <p:nvPr/>
          </p:nvCxnSpPr>
          <p:spPr>
            <a:xfrm flipV="1">
              <a:off x="9266016" y="4602772"/>
              <a:ext cx="321916" cy="457516"/>
            </a:xfrm>
            <a:prstGeom prst="straightConnector1">
              <a:avLst/>
            </a:prstGeom>
            <a:ln>
              <a:solidFill>
                <a:srgbClr val="EF754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Rett pilkobling 110">
              <a:extLst>
                <a:ext uri="{FF2B5EF4-FFF2-40B4-BE49-F238E27FC236}">
                  <a16:creationId xmlns:a16="http://schemas.microsoft.com/office/drawing/2014/main" id="{81CC8B6F-EC07-44BF-9C6E-4FB46D1DBC89}"/>
                </a:ext>
              </a:extLst>
            </p:cNvPr>
            <p:cNvCxnSpPr>
              <a:cxnSpLocks/>
            </p:cNvCxnSpPr>
            <p:nvPr/>
          </p:nvCxnSpPr>
          <p:spPr>
            <a:xfrm flipV="1">
              <a:off x="10495892" y="3160913"/>
              <a:ext cx="321916" cy="457516"/>
            </a:xfrm>
            <a:prstGeom prst="straightConnector1">
              <a:avLst/>
            </a:prstGeom>
            <a:ln>
              <a:solidFill>
                <a:srgbClr val="EF7545"/>
              </a:solidFill>
              <a:tailEnd type="triangle"/>
            </a:ln>
          </p:spPr>
          <p:style>
            <a:lnRef idx="1">
              <a:schemeClr val="accent1"/>
            </a:lnRef>
            <a:fillRef idx="0">
              <a:schemeClr val="accent1"/>
            </a:fillRef>
            <a:effectRef idx="0">
              <a:schemeClr val="accent1"/>
            </a:effectRef>
            <a:fontRef idx="minor">
              <a:schemeClr val="tx1"/>
            </a:fontRef>
          </p:style>
        </p:cxnSp>
        <p:sp>
          <p:nvSpPr>
            <p:cNvPr id="114" name="TekstSylinder 113">
              <a:extLst>
                <a:ext uri="{FF2B5EF4-FFF2-40B4-BE49-F238E27FC236}">
                  <a16:creationId xmlns:a16="http://schemas.microsoft.com/office/drawing/2014/main" id="{06D00DC3-1A94-45C0-ADCF-81245C8CDCE0}"/>
                </a:ext>
              </a:extLst>
            </p:cNvPr>
            <p:cNvSpPr txBox="1"/>
            <p:nvPr/>
          </p:nvSpPr>
          <p:spPr>
            <a:xfrm>
              <a:off x="10855903" y="2260165"/>
              <a:ext cx="6969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B2929"/>
                  </a:solidFill>
                  <a:effectLst/>
                  <a:uLnTx/>
                  <a:uFillTx/>
                  <a:latin typeface="Arial" panose="020B0604020202020204"/>
                  <a:ea typeface="+mn-ea"/>
                  <a:cs typeface="+mn-cs"/>
                </a:rPr>
                <a:t>Survey</a:t>
              </a:r>
              <a:endParaRPr kumimoji="0" lang="nb-NO" sz="18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pic>
          <p:nvPicPr>
            <p:cNvPr id="28" name="Grafikk 27" descr="Sjekkboks avmerket">
              <a:extLst>
                <a:ext uri="{FF2B5EF4-FFF2-40B4-BE49-F238E27FC236}">
                  <a16:creationId xmlns:a16="http://schemas.microsoft.com/office/drawing/2014/main" id="{46E0A4D2-969F-4BE6-9485-672FB077845F}"/>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0905198" y="2674349"/>
              <a:ext cx="458533" cy="458533"/>
            </a:xfrm>
            <a:prstGeom prst="rect">
              <a:avLst/>
            </a:prstGeom>
          </p:spPr>
        </p:pic>
        <p:pic>
          <p:nvPicPr>
            <p:cNvPr id="32" name="Grafikk 31" descr="Bruker">
              <a:extLst>
                <a:ext uri="{FF2B5EF4-FFF2-40B4-BE49-F238E27FC236}">
                  <a16:creationId xmlns:a16="http://schemas.microsoft.com/office/drawing/2014/main" id="{1F7D12F4-DF43-4A9A-B4DC-86AC416556E8}"/>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1604566" y="3890645"/>
              <a:ext cx="474776" cy="474776"/>
            </a:xfrm>
            <a:prstGeom prst="rect">
              <a:avLst/>
            </a:prstGeom>
          </p:spPr>
        </p:pic>
        <p:pic>
          <p:nvPicPr>
            <p:cNvPr id="115" name="Grafikk 114" descr="Chat">
              <a:extLst>
                <a:ext uri="{FF2B5EF4-FFF2-40B4-BE49-F238E27FC236}">
                  <a16:creationId xmlns:a16="http://schemas.microsoft.com/office/drawing/2014/main" id="{96871CB7-6668-4711-9109-D9466FCADC57}"/>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9868707" y="5587310"/>
              <a:ext cx="479653" cy="479653"/>
            </a:xfrm>
            <a:prstGeom prst="rect">
              <a:avLst/>
            </a:prstGeom>
          </p:spPr>
        </p:pic>
        <p:pic>
          <p:nvPicPr>
            <p:cNvPr id="38" name="Grafikk 37" descr="Globus">
              <a:extLst>
                <a:ext uri="{FF2B5EF4-FFF2-40B4-BE49-F238E27FC236}">
                  <a16:creationId xmlns:a16="http://schemas.microsoft.com/office/drawing/2014/main" id="{CCE35E74-6463-48E3-852D-86819F2EA93F}"/>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8648658" y="5144318"/>
              <a:ext cx="538214" cy="538214"/>
            </a:xfrm>
            <a:prstGeom prst="rect">
              <a:avLst/>
            </a:prstGeom>
          </p:spPr>
        </p:pic>
        <p:sp>
          <p:nvSpPr>
            <p:cNvPr id="117" name="TekstSylinder 116">
              <a:extLst>
                <a:ext uri="{FF2B5EF4-FFF2-40B4-BE49-F238E27FC236}">
                  <a16:creationId xmlns:a16="http://schemas.microsoft.com/office/drawing/2014/main" id="{43F78447-C820-486D-9385-64281C463E5A}"/>
                </a:ext>
              </a:extLst>
            </p:cNvPr>
            <p:cNvSpPr txBox="1"/>
            <p:nvPr/>
          </p:nvSpPr>
          <p:spPr>
            <a:xfrm>
              <a:off x="9519784" y="6162297"/>
              <a:ext cx="11443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B2929"/>
                  </a:solidFill>
                  <a:effectLst/>
                  <a:uLnTx/>
                  <a:uFillTx/>
                  <a:latin typeface="Arial" panose="020B0604020202020204"/>
                  <a:ea typeface="+mn-ea"/>
                  <a:cs typeface="+mn-cs"/>
                </a:rPr>
                <a:t>Collaboration</a:t>
              </a:r>
              <a:endParaRPr kumimoji="0" lang="nb-NO" sz="18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
          <p:nvSpPr>
            <p:cNvPr id="118" name="TekstSylinder 117">
              <a:extLst>
                <a:ext uri="{FF2B5EF4-FFF2-40B4-BE49-F238E27FC236}">
                  <a16:creationId xmlns:a16="http://schemas.microsoft.com/office/drawing/2014/main" id="{2E3EEAA0-695A-4B5C-BE66-82BF5A4474A0}"/>
                </a:ext>
              </a:extLst>
            </p:cNvPr>
            <p:cNvSpPr txBox="1"/>
            <p:nvPr/>
          </p:nvSpPr>
          <p:spPr>
            <a:xfrm>
              <a:off x="11363730" y="3519679"/>
              <a:ext cx="10150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B2929"/>
                  </a:solidFill>
                  <a:effectLst/>
                  <a:uLnTx/>
                  <a:uFillTx/>
                  <a:latin typeface="Arial" panose="020B0604020202020204"/>
                  <a:ea typeface="+mn-ea"/>
                  <a:cs typeface="+mn-cs"/>
                </a:rPr>
                <a:t>Committees</a:t>
              </a:r>
              <a:endParaRPr kumimoji="0" lang="nb-NO" sz="18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grpSp>
      <p:sp>
        <p:nvSpPr>
          <p:cNvPr id="122" name="TekstSylinder 121">
            <a:extLst>
              <a:ext uri="{FF2B5EF4-FFF2-40B4-BE49-F238E27FC236}">
                <a16:creationId xmlns:a16="http://schemas.microsoft.com/office/drawing/2014/main" id="{B63F21F1-0097-4EE6-83F4-4357F6DB813B}"/>
              </a:ext>
            </a:extLst>
          </p:cNvPr>
          <p:cNvSpPr txBox="1"/>
          <p:nvPr/>
        </p:nvSpPr>
        <p:spPr>
          <a:xfrm>
            <a:off x="4561542" y="4284056"/>
            <a:ext cx="2595850" cy="86177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dirty="0">
                <a:ln>
                  <a:noFill/>
                </a:ln>
                <a:solidFill>
                  <a:srgbClr val="2B2929"/>
                </a:solidFill>
                <a:effectLst/>
                <a:uLnTx/>
                <a:uFillTx/>
                <a:latin typeface="Arial" panose="020B0604020202020204"/>
                <a:ea typeface="+mn-ea"/>
                <a:cs typeface="+mn-cs"/>
              </a:rPr>
              <a:t>Documents created from SuperOffice is stored in SharePoint and available for all users. (Metadata from SO will help create customized views in SP).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
        <p:nvSpPr>
          <p:cNvPr id="123" name="TekstSylinder 122">
            <a:extLst>
              <a:ext uri="{FF2B5EF4-FFF2-40B4-BE49-F238E27FC236}">
                <a16:creationId xmlns:a16="http://schemas.microsoft.com/office/drawing/2014/main" id="{34944DC0-84C1-4887-A484-4E4D5FA49E04}"/>
              </a:ext>
            </a:extLst>
          </p:cNvPr>
          <p:cNvSpPr txBox="1"/>
          <p:nvPr/>
        </p:nvSpPr>
        <p:spPr>
          <a:xfrm>
            <a:off x="4565761" y="1741339"/>
            <a:ext cx="31251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dirty="0">
                <a:ln>
                  <a:noFill/>
                </a:ln>
                <a:solidFill>
                  <a:srgbClr val="FC8A5E"/>
                </a:solidFill>
                <a:effectLst/>
                <a:uLnTx/>
                <a:uFillTx/>
                <a:latin typeface="Arial" panose="020B0604020202020204"/>
                <a:ea typeface="+mn-ea"/>
                <a:cs typeface="+mn-cs"/>
              </a:rPr>
              <a:t>*3 party Suppliers needs to create integration  between Projects, Companies or Contacts  in SuperOffice and SharePoint. Enable synchronization of company and persons.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dirty="0">
                <a:ln>
                  <a:noFill/>
                </a:ln>
                <a:solidFill>
                  <a:srgbClr val="FC8A5E"/>
                </a:solidFill>
                <a:effectLst/>
                <a:uLnTx/>
                <a:uFillTx/>
                <a:latin typeface="Arial" panose="020B0604020202020204"/>
                <a:ea typeface="+mn-ea"/>
                <a:cs typeface="+mn-cs"/>
              </a:rPr>
              <a:t>Folder structures, members and other attributes must be inherited from SharePoint. </a:t>
            </a:r>
          </a:p>
        </p:txBody>
      </p:sp>
      <p:cxnSp>
        <p:nvCxnSpPr>
          <p:cNvPr id="132" name="Rett pilkobling 131">
            <a:extLst>
              <a:ext uri="{FF2B5EF4-FFF2-40B4-BE49-F238E27FC236}">
                <a16:creationId xmlns:a16="http://schemas.microsoft.com/office/drawing/2014/main" id="{333D6FFF-2F3D-4B6C-B342-E57778F03736}"/>
              </a:ext>
            </a:extLst>
          </p:cNvPr>
          <p:cNvCxnSpPr>
            <a:cxnSpLocks/>
          </p:cNvCxnSpPr>
          <p:nvPr/>
        </p:nvCxnSpPr>
        <p:spPr>
          <a:xfrm flipV="1">
            <a:off x="4291938" y="2821890"/>
            <a:ext cx="3174523" cy="19652"/>
          </a:xfrm>
          <a:prstGeom prst="straightConnector1">
            <a:avLst/>
          </a:prstGeom>
          <a:ln w="19050">
            <a:solidFill>
              <a:srgbClr val="FC8A5E"/>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5" name="Rett pilkobling 1024">
            <a:extLst>
              <a:ext uri="{FF2B5EF4-FFF2-40B4-BE49-F238E27FC236}">
                <a16:creationId xmlns:a16="http://schemas.microsoft.com/office/drawing/2014/main" id="{84E25958-631E-4F15-BB68-05E5DA3F4590}"/>
              </a:ext>
            </a:extLst>
          </p:cNvPr>
          <p:cNvCxnSpPr>
            <a:cxnSpLocks/>
          </p:cNvCxnSpPr>
          <p:nvPr/>
        </p:nvCxnSpPr>
        <p:spPr>
          <a:xfrm flipV="1">
            <a:off x="4880372" y="3996807"/>
            <a:ext cx="2018471" cy="19652"/>
          </a:xfrm>
          <a:prstGeom prst="straightConnector1">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Rett pilkobling 111">
            <a:extLst>
              <a:ext uri="{FF2B5EF4-FFF2-40B4-BE49-F238E27FC236}">
                <a16:creationId xmlns:a16="http://schemas.microsoft.com/office/drawing/2014/main" id="{31F22612-405A-4F74-8667-47E2C5ECEE93}"/>
              </a:ext>
            </a:extLst>
          </p:cNvPr>
          <p:cNvCxnSpPr>
            <a:cxnSpLocks/>
          </p:cNvCxnSpPr>
          <p:nvPr/>
        </p:nvCxnSpPr>
        <p:spPr>
          <a:xfrm flipV="1">
            <a:off x="4845307" y="4115552"/>
            <a:ext cx="2018471" cy="19652"/>
          </a:xfrm>
          <a:prstGeom prst="straightConnector1">
            <a:avLst/>
          </a:prstGeom>
          <a:ln w="19050">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TekstSylinder 112">
            <a:extLst>
              <a:ext uri="{FF2B5EF4-FFF2-40B4-BE49-F238E27FC236}">
                <a16:creationId xmlns:a16="http://schemas.microsoft.com/office/drawing/2014/main" id="{46A05F90-4953-4F9E-B363-F1032A6E17CC}"/>
              </a:ext>
            </a:extLst>
          </p:cNvPr>
          <p:cNvSpPr txBox="1"/>
          <p:nvPr/>
        </p:nvSpPr>
        <p:spPr>
          <a:xfrm>
            <a:off x="4544685" y="4980608"/>
            <a:ext cx="2595850" cy="70788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2B2929"/>
                </a:solidFill>
                <a:effectLst/>
                <a:uLnTx/>
                <a:uFillTx/>
                <a:latin typeface="Arial" panose="020B0604020202020204"/>
                <a:ea typeface="+mn-ea"/>
                <a:cs typeface="+mn-cs"/>
              </a:rPr>
              <a:t>Office 365 addin in Word, Excel and Power Point helps users  archive documents created in SharePoint into SuperOffice.</a:t>
            </a:r>
            <a:endParaRPr kumimoji="0" lang="nb-NO" sz="1000" b="0" i="0" u="none" strike="noStrike" kern="1200" cap="none" spc="0" normalizeH="0" baseline="0" noProof="0" dirty="0">
              <a:ln>
                <a:noFill/>
              </a:ln>
              <a:solidFill>
                <a:srgbClr val="2B2929"/>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2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circle(in)">
                                      <p:cBhvr>
                                        <p:cTn id="7" dur="2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25"/>
                                        </p:tgtEl>
                                        <p:attrNameLst>
                                          <p:attrName>style.visibility</p:attrName>
                                        </p:attrNameLst>
                                      </p:cBhvr>
                                      <p:to>
                                        <p:strVal val="visible"/>
                                      </p:to>
                                    </p:set>
                                    <p:anim calcmode="lin" valueType="num">
                                      <p:cBhvr>
                                        <p:cTn id="12" dur="750" fill="hold"/>
                                        <p:tgtEl>
                                          <p:spTgt spid="1025"/>
                                        </p:tgtEl>
                                        <p:attrNameLst>
                                          <p:attrName>ppt_w</p:attrName>
                                        </p:attrNameLst>
                                      </p:cBhvr>
                                      <p:tavLst>
                                        <p:tav tm="0">
                                          <p:val>
                                            <p:fltVal val="0"/>
                                          </p:val>
                                        </p:tav>
                                        <p:tav tm="100000">
                                          <p:val>
                                            <p:strVal val="#ppt_w"/>
                                          </p:val>
                                        </p:tav>
                                      </p:tavLst>
                                    </p:anim>
                                    <p:anim calcmode="lin" valueType="num">
                                      <p:cBhvr>
                                        <p:cTn id="13" dur="750" fill="hold"/>
                                        <p:tgtEl>
                                          <p:spTgt spid="1025"/>
                                        </p:tgtEl>
                                        <p:attrNameLst>
                                          <p:attrName>ppt_h</p:attrName>
                                        </p:attrNameLst>
                                      </p:cBhvr>
                                      <p:tavLst>
                                        <p:tav tm="0">
                                          <p:val>
                                            <p:fltVal val="0"/>
                                          </p:val>
                                        </p:tav>
                                        <p:tav tm="100000">
                                          <p:val>
                                            <p:strVal val="#ppt_h"/>
                                          </p:val>
                                        </p:tav>
                                      </p:tavLst>
                                    </p:anim>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p:cTn id="21" dur="750" fill="hold"/>
                                        <p:tgtEl>
                                          <p:spTgt spid="112"/>
                                        </p:tgtEl>
                                        <p:attrNameLst>
                                          <p:attrName>ppt_w</p:attrName>
                                        </p:attrNameLst>
                                      </p:cBhvr>
                                      <p:tavLst>
                                        <p:tav tm="0">
                                          <p:val>
                                            <p:fltVal val="0"/>
                                          </p:val>
                                        </p:tav>
                                        <p:tav tm="100000">
                                          <p:val>
                                            <p:strVal val="#ppt_w"/>
                                          </p:val>
                                        </p:tav>
                                      </p:tavLst>
                                    </p:anim>
                                    <p:anim calcmode="lin" valueType="num">
                                      <p:cBhvr>
                                        <p:cTn id="22" dur="750" fill="hold"/>
                                        <p:tgtEl>
                                          <p:spTgt spid="112"/>
                                        </p:tgtEl>
                                        <p:attrNameLst>
                                          <p:attrName>ppt_h</p:attrName>
                                        </p:attrNameLst>
                                      </p:cBhvr>
                                      <p:tavLst>
                                        <p:tav tm="0">
                                          <p:val>
                                            <p:fltVal val="0"/>
                                          </p:val>
                                        </p:tav>
                                        <p:tav tm="100000">
                                          <p:val>
                                            <p:strVal val="#ppt_h"/>
                                          </p:val>
                                        </p:tav>
                                      </p:tavLst>
                                    </p:anim>
                                  </p:childTnLst>
                                </p:cTn>
                              </p:par>
                            </p:childTnLst>
                          </p:cTn>
                        </p:par>
                        <p:par>
                          <p:cTn id="23" fill="hold">
                            <p:stCondLst>
                              <p:cond delay="750"/>
                            </p:stCondLst>
                            <p:childTnLst>
                              <p:par>
                                <p:cTn id="24" presetID="1" presetClass="entr" presetSubtype="0" fill="hold" grpId="0" nodeType="afterEffect">
                                  <p:stCondLst>
                                    <p:cond delay="0"/>
                                  </p:stCondLst>
                                  <p:childTnLst>
                                    <p:set>
                                      <p:cBhvr>
                                        <p:cTn id="25" dur="1" fill="hold">
                                          <p:stCondLst>
                                            <p:cond delay="0"/>
                                          </p:stCondLst>
                                        </p:cTn>
                                        <p:tgtEl>
                                          <p:spTgt spid="1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cBhvr>
                                        <p:cTn id="30" dur="750" fill="hold"/>
                                        <p:tgtEl>
                                          <p:spTgt spid="132"/>
                                        </p:tgtEl>
                                        <p:attrNameLst>
                                          <p:attrName>ppt_w</p:attrName>
                                        </p:attrNameLst>
                                      </p:cBhvr>
                                      <p:tavLst>
                                        <p:tav tm="0">
                                          <p:val>
                                            <p:fltVal val="0"/>
                                          </p:val>
                                        </p:tav>
                                        <p:tav tm="100000">
                                          <p:val>
                                            <p:strVal val="#ppt_w"/>
                                          </p:val>
                                        </p:tav>
                                      </p:tavLst>
                                    </p:anim>
                                    <p:anim calcmode="lin" valueType="num">
                                      <p:cBhvr>
                                        <p:cTn id="31" dur="750" fill="hold"/>
                                        <p:tgtEl>
                                          <p:spTgt spid="132"/>
                                        </p:tgtEl>
                                        <p:attrNameLst>
                                          <p:attrName>ppt_h</p:attrName>
                                        </p:attrNameLst>
                                      </p:cBhvr>
                                      <p:tavLst>
                                        <p:tav tm="0">
                                          <p:val>
                                            <p:fltVal val="0"/>
                                          </p:val>
                                        </p:tav>
                                        <p:tav tm="100000">
                                          <p:val>
                                            <p:strVal val="#ppt_h"/>
                                          </p:val>
                                        </p:tav>
                                      </p:tavLst>
                                    </p:anim>
                                  </p:childTnLst>
                                </p:cTn>
                              </p:par>
                            </p:childTnLst>
                          </p:cTn>
                        </p:par>
                        <p:par>
                          <p:cTn id="32" fill="hold">
                            <p:stCondLst>
                              <p:cond delay="750"/>
                            </p:stCondLst>
                            <p:childTnLst>
                              <p:par>
                                <p:cTn id="33" presetID="1" presetClass="entr" presetSubtype="0" fill="hold" grpId="0" nodeType="afterEffect">
                                  <p:stCondLst>
                                    <p:cond delay="0"/>
                                  </p:stCondLst>
                                  <p:childTnLst>
                                    <p:set>
                                      <p:cBhvr>
                                        <p:cTn id="34"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3" grpId="0"/>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4C6E8-A5B1-4971-8AB4-1968AD3FDE4D}"/>
              </a:ext>
            </a:extLst>
          </p:cNvPr>
          <p:cNvSpPr>
            <a:spLocks noGrp="1"/>
          </p:cNvSpPr>
          <p:nvPr>
            <p:ph type="title"/>
          </p:nvPr>
        </p:nvSpPr>
        <p:spPr>
          <a:xfrm>
            <a:off x="651116" y="660148"/>
            <a:ext cx="10888337" cy="676787"/>
          </a:xfrm>
        </p:spPr>
        <p:txBody>
          <a:bodyPr/>
          <a:lstStyle/>
          <a:p>
            <a:r>
              <a:rPr lang="en-US"/>
              <a:t>Google G Suite</a:t>
            </a:r>
            <a:endParaRPr lang="en-US" dirty="0"/>
          </a:p>
        </p:txBody>
      </p:sp>
      <p:sp>
        <p:nvSpPr>
          <p:cNvPr id="3" name="Content Placeholder 2">
            <a:extLst>
              <a:ext uri="{FF2B5EF4-FFF2-40B4-BE49-F238E27FC236}">
                <a16:creationId xmlns:a16="http://schemas.microsoft.com/office/drawing/2014/main" id="{69EE1558-DDCA-4851-8DDC-8D14F9F8F893}"/>
              </a:ext>
            </a:extLst>
          </p:cNvPr>
          <p:cNvSpPr>
            <a:spLocks noGrp="1"/>
          </p:cNvSpPr>
          <p:nvPr>
            <p:ph idx="1"/>
          </p:nvPr>
        </p:nvSpPr>
        <p:spPr>
          <a:xfrm>
            <a:off x="651824" y="1636139"/>
            <a:ext cx="10886920" cy="4322863"/>
          </a:xfrm>
        </p:spPr>
        <p:txBody>
          <a:bodyPr/>
          <a:lstStyle/>
          <a:p>
            <a:r>
              <a:rPr lang="en-US"/>
              <a:t>Integrer funksjonene for dokumentbehandling i G Suite slik at du kan opprette, lagre og finne dokumentene dine i SuperOffice, og dra nytte av fordelene med både SuperOffice og G Suite-tjenestene på ett sted.</a:t>
            </a:r>
          </a:p>
          <a:p>
            <a:r>
              <a:rPr lang="en-US"/>
              <a:t>Pålogging til SuperOffice styres av Google. 
Krav</a:t>
            </a:r>
          </a:p>
          <a:p>
            <a:pPr lvl="2"/>
            <a:r>
              <a:rPr lang="en-US"/>
              <a:t>SuperOffice onlineabonnement
Et Google G Suite-abonnement 
Administrator tilgang til SuperOffice online.
Vi anbefaler: tilgang til en dedikert Google G Suite-pålogging (vanlig bruker Google-brukerkonto – brukt til integreringen).
</a:t>
            </a:r>
            <a:r>
              <a:rPr lang="nb-NO" sz="1600" i="1"/>
              <a:t>Alle brukere av SuperOffice online site må ha og bruke en G Suite-brukerkonto (privat Google-eller Gmail-konto er ikke tilstrekkelig</a:t>
            </a:r>
            <a:endParaRPr lang="en-US"/>
          </a:p>
          <a:p>
            <a:endParaRPr lang="en-US" dirty="0"/>
          </a:p>
        </p:txBody>
      </p:sp>
      <p:pic>
        <p:nvPicPr>
          <p:cNvPr id="5" name="Bilde 4">
            <a:extLst>
              <a:ext uri="{FF2B5EF4-FFF2-40B4-BE49-F238E27FC236}">
                <a16:creationId xmlns:a16="http://schemas.microsoft.com/office/drawing/2014/main" id="{B60883D4-A60B-4980-AE11-32382A6D578E}"/>
              </a:ext>
            </a:extLst>
          </p:cNvPr>
          <p:cNvPicPr>
            <a:picLocks noChangeAspect="1"/>
          </p:cNvPicPr>
          <p:nvPr/>
        </p:nvPicPr>
        <p:blipFill>
          <a:blip r:embed="rId2"/>
          <a:stretch>
            <a:fillRect/>
          </a:stretch>
        </p:blipFill>
        <p:spPr>
          <a:xfrm>
            <a:off x="9252568" y="2348721"/>
            <a:ext cx="1816709" cy="1527010"/>
          </a:xfrm>
          <a:prstGeom prst="rect">
            <a:avLst/>
          </a:prstGeom>
        </p:spPr>
      </p:pic>
    </p:spTree>
    <p:extLst>
      <p:ext uri="{BB962C8B-B14F-4D97-AF65-F5344CB8AC3E}">
        <p14:creationId xmlns:p14="http://schemas.microsoft.com/office/powerpoint/2010/main" val="336330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444285-D57B-4C1A-9D73-83C58A90F7E3}"/>
              </a:ext>
            </a:extLst>
          </p:cNvPr>
          <p:cNvSpPr>
            <a:spLocks noGrp="1"/>
          </p:cNvSpPr>
          <p:nvPr>
            <p:ph type="title"/>
          </p:nvPr>
        </p:nvSpPr>
        <p:spPr/>
        <p:txBody>
          <a:bodyPr>
            <a:normAutofit fontScale="90000"/>
          </a:bodyPr>
          <a:lstStyle/>
          <a:p>
            <a:r>
              <a:rPr lang="en-US" sz="4000" dirty="0" err="1">
                <a:latin typeface="+mj-lt"/>
                <a:cs typeface="+mj-cs"/>
              </a:rPr>
              <a:t>Uante</a:t>
            </a:r>
            <a:r>
              <a:rPr lang="en-US" sz="4000" dirty="0">
                <a:latin typeface="+mj-lt"/>
                <a:cs typeface="+mj-cs"/>
              </a:rPr>
              <a:t> </a:t>
            </a:r>
            <a:r>
              <a:rPr lang="en-US" sz="4000" dirty="0" err="1">
                <a:latin typeface="+mj-lt"/>
                <a:cs typeface="+mj-cs"/>
              </a:rPr>
              <a:t>muligheter</a:t>
            </a:r>
            <a:r>
              <a:rPr lang="en-US" sz="4000" dirty="0">
                <a:latin typeface="+mj-lt"/>
                <a:cs typeface="+mj-cs"/>
              </a:rPr>
              <a:t> for </a:t>
            </a:r>
            <a:r>
              <a:rPr lang="en-US" sz="4000" dirty="0" err="1">
                <a:latin typeface="+mj-lt"/>
                <a:cs typeface="+mj-cs"/>
              </a:rPr>
              <a:t>automatisering</a:t>
            </a:r>
            <a:r>
              <a:rPr lang="en-US" sz="4000" dirty="0">
                <a:latin typeface="+mj-lt"/>
                <a:cs typeface="+mj-cs"/>
              </a:rPr>
              <a:t> og </a:t>
            </a:r>
            <a:r>
              <a:rPr lang="en-US" sz="4000" dirty="0" err="1">
                <a:latin typeface="+mj-lt"/>
                <a:cs typeface="+mj-cs"/>
              </a:rPr>
              <a:t>integrasjon</a:t>
            </a:r>
            <a:r>
              <a:rPr lang="en-US" sz="4000" dirty="0">
                <a:latin typeface="+mj-lt"/>
                <a:cs typeface="+mj-cs"/>
              </a:rPr>
              <a:t> med Zapier!</a:t>
            </a:r>
            <a:endParaRPr lang="nb-NO" dirty="0"/>
          </a:p>
        </p:txBody>
      </p:sp>
      <p:pic>
        <p:nvPicPr>
          <p:cNvPr id="5" name="Bilde 4" descr="Et bilde som inneholder skjermbilde&#10;&#10;Automatisk generert beskrivelse">
            <a:extLst>
              <a:ext uri="{FF2B5EF4-FFF2-40B4-BE49-F238E27FC236}">
                <a16:creationId xmlns:a16="http://schemas.microsoft.com/office/drawing/2014/main" id="{A8C78236-CDCF-4BFA-9DB1-6D5FCF2A2D53}"/>
              </a:ext>
            </a:extLst>
          </p:cNvPr>
          <p:cNvPicPr>
            <a:picLocks noChangeAspect="1"/>
          </p:cNvPicPr>
          <p:nvPr/>
        </p:nvPicPr>
        <p:blipFill rotWithShape="1">
          <a:blip r:embed="rId2"/>
          <a:srcRect l="12094" t="4256" b="4835"/>
          <a:stretch/>
        </p:blipFill>
        <p:spPr>
          <a:xfrm>
            <a:off x="6491542" y="1828810"/>
            <a:ext cx="4667316" cy="3692491"/>
          </a:xfrm>
          <a:prstGeom prst="rect">
            <a:avLst/>
          </a:prstGeom>
        </p:spPr>
      </p:pic>
      <p:pic>
        <p:nvPicPr>
          <p:cNvPr id="6" name="Bilde 5">
            <a:extLst>
              <a:ext uri="{FF2B5EF4-FFF2-40B4-BE49-F238E27FC236}">
                <a16:creationId xmlns:a16="http://schemas.microsoft.com/office/drawing/2014/main" id="{37A8A31F-071E-4A85-A567-F93C289193BC}"/>
              </a:ext>
            </a:extLst>
          </p:cNvPr>
          <p:cNvPicPr>
            <a:picLocks noChangeAspect="1"/>
          </p:cNvPicPr>
          <p:nvPr/>
        </p:nvPicPr>
        <p:blipFill>
          <a:blip r:embed="rId3"/>
          <a:stretch>
            <a:fillRect/>
          </a:stretch>
        </p:blipFill>
        <p:spPr>
          <a:xfrm>
            <a:off x="586335" y="1828810"/>
            <a:ext cx="4864642" cy="3692491"/>
          </a:xfrm>
          <a:prstGeom prst="rect">
            <a:avLst/>
          </a:prstGeom>
        </p:spPr>
      </p:pic>
    </p:spTree>
    <p:extLst>
      <p:ext uri="{BB962C8B-B14F-4D97-AF65-F5344CB8AC3E}">
        <p14:creationId xmlns:p14="http://schemas.microsoft.com/office/powerpoint/2010/main" val="156908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B53CF-F6DF-402C-B8E2-01D43A077D8F}"/>
              </a:ext>
            </a:extLst>
          </p:cNvPr>
          <p:cNvSpPr>
            <a:spLocks noGrp="1"/>
          </p:cNvSpPr>
          <p:nvPr>
            <p:ph type="title"/>
          </p:nvPr>
        </p:nvSpPr>
        <p:spPr>
          <a:xfrm>
            <a:off x="838199" y="548464"/>
            <a:ext cx="3797895" cy="1159416"/>
          </a:xfrm>
        </p:spPr>
        <p:txBody>
          <a:bodyPr>
            <a:normAutofit fontScale="90000"/>
          </a:bodyPr>
          <a:lstStyle/>
          <a:p>
            <a:r>
              <a:rPr lang="en-US" dirty="0">
                <a:latin typeface="Arial"/>
                <a:cs typeface="Arial"/>
              </a:rPr>
              <a:t>On-prem. vs online </a:t>
            </a:r>
            <a:r>
              <a:rPr lang="en-US" dirty="0" err="1">
                <a:latin typeface="Arial"/>
                <a:cs typeface="Arial"/>
              </a:rPr>
              <a:t>fremover</a:t>
            </a:r>
            <a:endParaRPr lang="en-US" dirty="0"/>
          </a:p>
        </p:txBody>
      </p:sp>
      <p:sp>
        <p:nvSpPr>
          <p:cNvPr id="10" name="Content Placeholder 7">
            <a:extLst>
              <a:ext uri="{FF2B5EF4-FFF2-40B4-BE49-F238E27FC236}">
                <a16:creationId xmlns:a16="http://schemas.microsoft.com/office/drawing/2014/main" id="{285546EC-7513-4D13-85D4-C2635C6C9748}"/>
              </a:ext>
            </a:extLst>
          </p:cNvPr>
          <p:cNvSpPr>
            <a:spLocks noGrp="1"/>
          </p:cNvSpPr>
          <p:nvPr>
            <p:ph idx="1"/>
          </p:nvPr>
        </p:nvSpPr>
        <p:spPr>
          <a:xfrm>
            <a:off x="838201" y="2962279"/>
            <a:ext cx="3799425" cy="3143241"/>
          </a:xfrm>
        </p:spPr>
        <p:txBody>
          <a:bodyPr vert="horz" lIns="91440" tIns="45720" rIns="91440" bIns="45720" rtlCol="0" anchor="t">
            <a:normAutofit/>
          </a:bodyPr>
          <a:lstStyle/>
          <a:p>
            <a:pPr marL="0" indent="0">
              <a:buNone/>
            </a:pPr>
            <a:r>
              <a:rPr lang="en-US" dirty="0" err="1">
                <a:latin typeface="Arial"/>
                <a:cs typeface="Arial"/>
              </a:rPr>
              <a:t>Teknologiutviklingen</a:t>
            </a:r>
            <a:r>
              <a:rPr lang="en-US" dirty="0">
                <a:latin typeface="Arial"/>
                <a:cs typeface="Arial"/>
              </a:rPr>
              <a:t> </a:t>
            </a:r>
            <a:r>
              <a:rPr lang="en-US" dirty="0" err="1">
                <a:latin typeface="Arial"/>
                <a:cs typeface="Arial"/>
              </a:rPr>
              <a:t>og</a:t>
            </a:r>
            <a:r>
              <a:rPr lang="en-US" dirty="0">
                <a:latin typeface="Arial"/>
                <a:cs typeface="Arial"/>
              </a:rPr>
              <a:t> </a:t>
            </a:r>
            <a:r>
              <a:rPr lang="en-US" dirty="0" err="1">
                <a:latin typeface="Arial"/>
                <a:cs typeface="Arial"/>
              </a:rPr>
              <a:t>endringstempoet</a:t>
            </a:r>
            <a:r>
              <a:rPr lang="en-US" dirty="0">
                <a:latin typeface="Arial"/>
                <a:cs typeface="Arial"/>
              </a:rPr>
              <a:t> </a:t>
            </a:r>
            <a:r>
              <a:rPr lang="en-US" dirty="0" err="1">
                <a:latin typeface="Arial"/>
                <a:cs typeface="Arial"/>
              </a:rPr>
              <a:t>i</a:t>
            </a:r>
            <a:r>
              <a:rPr lang="en-US" dirty="0">
                <a:latin typeface="Arial"/>
                <a:cs typeface="Arial"/>
              </a:rPr>
              <a:t> </a:t>
            </a:r>
            <a:r>
              <a:rPr lang="en-US" dirty="0" err="1">
                <a:latin typeface="Arial"/>
                <a:cs typeface="Arial"/>
              </a:rPr>
              <a:t>markedet</a:t>
            </a:r>
            <a:r>
              <a:rPr lang="en-US" dirty="0">
                <a:latin typeface="Arial"/>
                <a:cs typeface="Arial"/>
              </a:rPr>
              <a:t> </a:t>
            </a:r>
            <a:r>
              <a:rPr lang="en-US" dirty="0" err="1">
                <a:latin typeface="Arial"/>
                <a:cs typeface="Arial"/>
              </a:rPr>
              <a:t>innen</a:t>
            </a:r>
            <a:r>
              <a:rPr lang="en-US" dirty="0">
                <a:latin typeface="Arial"/>
                <a:cs typeface="Arial"/>
              </a:rPr>
              <a:t> </a:t>
            </a:r>
            <a:r>
              <a:rPr lang="en-US" dirty="0" err="1">
                <a:latin typeface="Arial"/>
                <a:cs typeface="Arial"/>
              </a:rPr>
              <a:t>forretningsapplikasjoner</a:t>
            </a:r>
            <a:r>
              <a:rPr lang="en-US" dirty="0">
                <a:latin typeface="Arial"/>
                <a:cs typeface="Arial"/>
              </a:rPr>
              <a:t> </a:t>
            </a:r>
            <a:r>
              <a:rPr lang="en-US" dirty="0" err="1">
                <a:latin typeface="Arial"/>
                <a:cs typeface="Arial"/>
              </a:rPr>
              <a:t>gjør</a:t>
            </a:r>
            <a:r>
              <a:rPr lang="en-US" dirty="0">
                <a:latin typeface="Arial"/>
                <a:cs typeface="Arial"/>
              </a:rPr>
              <a:t> at </a:t>
            </a:r>
            <a:r>
              <a:rPr lang="en-US" dirty="0" err="1">
                <a:latin typeface="Arial"/>
                <a:cs typeface="Arial"/>
              </a:rPr>
              <a:t>fordelene</a:t>
            </a:r>
            <a:r>
              <a:rPr lang="en-US" dirty="0">
                <a:latin typeface="Arial"/>
                <a:cs typeface="Arial"/>
              </a:rPr>
              <a:t> </a:t>
            </a:r>
            <a:r>
              <a:rPr lang="en-US" dirty="0" err="1">
                <a:latin typeface="Arial"/>
                <a:cs typeface="Arial"/>
              </a:rPr>
              <a:t>og</a:t>
            </a:r>
            <a:r>
              <a:rPr lang="en-US" dirty="0">
                <a:latin typeface="Arial"/>
                <a:cs typeface="Arial"/>
              </a:rPr>
              <a:t> </a:t>
            </a:r>
            <a:r>
              <a:rPr lang="en-US" dirty="0" err="1">
                <a:latin typeface="Arial"/>
                <a:cs typeface="Arial"/>
              </a:rPr>
              <a:t>mulighetene</a:t>
            </a:r>
            <a:r>
              <a:rPr lang="en-US" dirty="0">
                <a:latin typeface="Arial"/>
                <a:cs typeface="Arial"/>
              </a:rPr>
              <a:t> med </a:t>
            </a:r>
            <a:r>
              <a:rPr lang="en-US" dirty="0" err="1">
                <a:latin typeface="Arial"/>
                <a:cs typeface="Arial"/>
              </a:rPr>
              <a:t>skyløsninger</a:t>
            </a:r>
            <a:r>
              <a:rPr lang="en-US" dirty="0">
                <a:latin typeface="Arial"/>
                <a:cs typeface="Arial"/>
              </a:rPr>
              <a:t> vs. on-premise </a:t>
            </a:r>
            <a:r>
              <a:rPr lang="en-US" dirty="0" err="1">
                <a:latin typeface="Arial"/>
                <a:cs typeface="Arial"/>
              </a:rPr>
              <a:t>løsninger</a:t>
            </a:r>
            <a:r>
              <a:rPr lang="en-US" dirty="0">
                <a:latin typeface="Arial"/>
                <a:cs typeface="Arial"/>
              </a:rPr>
              <a:t> </a:t>
            </a:r>
            <a:r>
              <a:rPr lang="en-US" dirty="0" err="1">
                <a:latin typeface="Arial"/>
                <a:cs typeface="Arial"/>
              </a:rPr>
              <a:t>vil</a:t>
            </a:r>
            <a:r>
              <a:rPr lang="en-US" dirty="0">
                <a:latin typeface="Arial"/>
                <a:cs typeface="Arial"/>
              </a:rPr>
              <a:t> bare </a:t>
            </a:r>
            <a:r>
              <a:rPr lang="en-US" dirty="0" err="1">
                <a:latin typeface="Arial"/>
                <a:cs typeface="Arial"/>
              </a:rPr>
              <a:t>øke</a:t>
            </a:r>
            <a:r>
              <a:rPr lang="en-US" dirty="0">
                <a:latin typeface="Arial"/>
                <a:cs typeface="Arial"/>
              </a:rPr>
              <a:t> </a:t>
            </a:r>
            <a:r>
              <a:rPr lang="en-US" dirty="0" err="1">
                <a:latin typeface="Arial"/>
                <a:cs typeface="Arial"/>
              </a:rPr>
              <a:t>ytterligere</a:t>
            </a:r>
            <a:r>
              <a:rPr lang="en-US" dirty="0">
                <a:latin typeface="Arial"/>
                <a:cs typeface="Arial"/>
              </a:rPr>
              <a:t> </a:t>
            </a:r>
            <a:r>
              <a:rPr lang="en-US" dirty="0" err="1">
                <a:latin typeface="Arial"/>
                <a:cs typeface="Arial"/>
              </a:rPr>
              <a:t>fremover</a:t>
            </a:r>
            <a:r>
              <a:rPr lang="en-US" dirty="0">
                <a:latin typeface="Arial"/>
                <a:cs typeface="Arial"/>
              </a:rPr>
              <a:t> .</a:t>
            </a:r>
            <a:endParaRPr lang="en-US" dirty="0"/>
          </a:p>
        </p:txBody>
      </p:sp>
      <p:pic>
        <p:nvPicPr>
          <p:cNvPr id="4" name="Picture 4" descr="A picture containing grass, outdoor, nature, dirt&#10;&#10;Description automatically generated">
            <a:extLst>
              <a:ext uri="{FF2B5EF4-FFF2-40B4-BE49-F238E27FC236}">
                <a16:creationId xmlns:a16="http://schemas.microsoft.com/office/drawing/2014/main" id="{C957A96E-4A72-44F1-A6A5-321BA9592F8F}"/>
              </a:ext>
            </a:extLst>
          </p:cNvPr>
          <p:cNvPicPr>
            <a:picLocks noChangeAspect="1"/>
          </p:cNvPicPr>
          <p:nvPr/>
        </p:nvPicPr>
        <p:blipFill rotWithShape="1">
          <a:blip r:embed="rId2"/>
          <a:srcRect l="3864" r="14980" b="2"/>
          <a:stretch/>
        </p:blipFill>
        <p:spPr>
          <a:xfrm>
            <a:off x="5010386" y="10"/>
            <a:ext cx="7181613" cy="6857990"/>
          </a:xfrm>
          <a:prstGeom prst="rect">
            <a:avLst/>
          </a:prstGeom>
          <a:effectLst/>
        </p:spPr>
      </p:pic>
    </p:spTree>
    <p:extLst>
      <p:ext uri="{BB962C8B-B14F-4D97-AF65-F5344CB8AC3E}">
        <p14:creationId xmlns:p14="http://schemas.microsoft.com/office/powerpoint/2010/main" val="3130468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tel 54">
            <a:extLst>
              <a:ext uri="{FF2B5EF4-FFF2-40B4-BE49-F238E27FC236}">
                <a16:creationId xmlns:a16="http://schemas.microsoft.com/office/drawing/2014/main" id="{6A876160-A014-458B-A068-AD38C48A2AEF}"/>
              </a:ext>
            </a:extLst>
          </p:cNvPr>
          <p:cNvSpPr>
            <a:spLocks noGrp="1"/>
          </p:cNvSpPr>
          <p:nvPr>
            <p:ph type="title"/>
          </p:nvPr>
        </p:nvSpPr>
        <p:spPr/>
        <p:txBody>
          <a:bodyPr/>
          <a:lstStyle/>
          <a:p>
            <a:r>
              <a:rPr lang="nb-NO" dirty="0"/>
              <a:t>Fordeler med SuperOffice Online</a:t>
            </a:r>
          </a:p>
        </p:txBody>
      </p:sp>
      <p:sp>
        <p:nvSpPr>
          <p:cNvPr id="56" name="Plassholder for tekst 55">
            <a:extLst>
              <a:ext uri="{FF2B5EF4-FFF2-40B4-BE49-F238E27FC236}">
                <a16:creationId xmlns:a16="http://schemas.microsoft.com/office/drawing/2014/main" id="{48298109-5DB8-495C-889E-CB6DCEF87BD6}"/>
              </a:ext>
            </a:extLst>
          </p:cNvPr>
          <p:cNvSpPr>
            <a:spLocks noGrp="1"/>
          </p:cNvSpPr>
          <p:nvPr>
            <p:ph type="body" sz="quarter" idx="13"/>
          </p:nvPr>
        </p:nvSpPr>
        <p:spPr/>
        <p:txBody>
          <a:bodyPr>
            <a:normAutofit fontScale="77500" lnSpcReduction="20000"/>
          </a:bodyPr>
          <a:lstStyle/>
          <a:p>
            <a:pPr marL="342900" indent="-342900">
              <a:buFont typeface="Arial" panose="020B0604020202020204" pitchFamily="34" charset="0"/>
              <a:buChar char="•"/>
            </a:pPr>
            <a:r>
              <a:rPr lang="nb-NO" dirty="0"/>
              <a:t>Forutsigbare kostnader</a:t>
            </a:r>
          </a:p>
          <a:p>
            <a:pPr marL="342900" indent="-342900">
              <a:buFont typeface="Arial" panose="020B0604020202020204" pitchFamily="34" charset="0"/>
              <a:buChar char="•"/>
            </a:pPr>
            <a:r>
              <a:rPr lang="nb-NO" dirty="0"/>
              <a:t>Fleksibel justering av brukerplaner og funksjonalitet</a:t>
            </a:r>
          </a:p>
          <a:p>
            <a:pPr marL="342900" indent="-342900">
              <a:buFont typeface="Arial" panose="020B0604020202020204" pitchFamily="34" charset="0"/>
              <a:buChar char="•"/>
            </a:pPr>
            <a:r>
              <a:rPr lang="nb-NO" dirty="0"/>
              <a:t>Kostnadseffektive utvidelser av funksjonalitet og 3.part.</a:t>
            </a:r>
          </a:p>
        </p:txBody>
      </p:sp>
      <p:sp>
        <p:nvSpPr>
          <p:cNvPr id="57" name="Plassholder for tekst 56">
            <a:extLst>
              <a:ext uri="{FF2B5EF4-FFF2-40B4-BE49-F238E27FC236}">
                <a16:creationId xmlns:a16="http://schemas.microsoft.com/office/drawing/2014/main" id="{0DA61554-1F2F-43A3-91D2-DFD866B1E83B}"/>
              </a:ext>
            </a:extLst>
          </p:cNvPr>
          <p:cNvSpPr>
            <a:spLocks noGrp="1"/>
          </p:cNvSpPr>
          <p:nvPr>
            <p:ph type="body" sz="quarter" idx="14"/>
          </p:nvPr>
        </p:nvSpPr>
        <p:spPr/>
        <p:txBody>
          <a:bodyPr/>
          <a:lstStyle/>
          <a:p>
            <a:pPr marL="342900" indent="-342900">
              <a:buFont typeface="Arial" panose="020B0604020202020204" pitchFamily="34" charset="0"/>
              <a:buChar char="•"/>
            </a:pPr>
            <a:r>
              <a:rPr lang="nb-NO" sz="1600" dirty="0"/>
              <a:t>Enkel tilgang via nettleser fra hvor som helst</a:t>
            </a:r>
          </a:p>
          <a:p>
            <a:pPr marL="342900" indent="-342900">
              <a:buFont typeface="Arial" panose="020B0604020202020204" pitchFamily="34" charset="0"/>
              <a:buChar char="•"/>
            </a:pPr>
            <a:r>
              <a:rPr lang="nb-NO" sz="1600" dirty="0"/>
              <a:t>Mobile CRM inkludert</a:t>
            </a:r>
          </a:p>
          <a:p>
            <a:endParaRPr lang="nb-NO" dirty="0"/>
          </a:p>
        </p:txBody>
      </p:sp>
      <p:sp>
        <p:nvSpPr>
          <p:cNvPr id="58" name="Plassholder for tekst 57">
            <a:extLst>
              <a:ext uri="{FF2B5EF4-FFF2-40B4-BE49-F238E27FC236}">
                <a16:creationId xmlns:a16="http://schemas.microsoft.com/office/drawing/2014/main" id="{D953ED30-6E07-4F6E-A2BF-E339B14AF482}"/>
              </a:ext>
            </a:extLst>
          </p:cNvPr>
          <p:cNvSpPr>
            <a:spLocks noGrp="1"/>
          </p:cNvSpPr>
          <p:nvPr>
            <p:ph type="body" sz="quarter" idx="15"/>
          </p:nvPr>
        </p:nvSpPr>
        <p:spPr/>
        <p:txBody>
          <a:bodyPr>
            <a:normAutofit/>
          </a:bodyPr>
          <a:lstStyle/>
          <a:p>
            <a:pPr marL="342900" indent="-342900">
              <a:buFont typeface="Arial" panose="020B0604020202020204" pitchFamily="34" charset="0"/>
              <a:buChar char="•"/>
            </a:pPr>
            <a:r>
              <a:rPr lang="nb-NO" sz="1600" dirty="0"/>
              <a:t>Appstore - Nye utvidelser og integrasjoner (Kun online)</a:t>
            </a:r>
          </a:p>
          <a:p>
            <a:pPr marL="342900" indent="-342900">
              <a:buFont typeface="Arial" panose="020B0604020202020204" pitchFamily="34" charset="0"/>
              <a:buChar char="•"/>
            </a:pPr>
            <a:r>
              <a:rPr lang="nb-NO" sz="1600" dirty="0" err="1"/>
              <a:t>Sharepoint</a:t>
            </a:r>
            <a:r>
              <a:rPr lang="nb-NO" sz="1600" dirty="0"/>
              <a:t>/Office365/Google integrasjon</a:t>
            </a:r>
          </a:p>
        </p:txBody>
      </p:sp>
      <p:sp>
        <p:nvSpPr>
          <p:cNvPr id="59" name="Plassholder for tekst 58">
            <a:extLst>
              <a:ext uri="{FF2B5EF4-FFF2-40B4-BE49-F238E27FC236}">
                <a16:creationId xmlns:a16="http://schemas.microsoft.com/office/drawing/2014/main" id="{95864DEF-BB5D-411D-A0E1-55801FAB7A35}"/>
              </a:ext>
            </a:extLst>
          </p:cNvPr>
          <p:cNvSpPr>
            <a:spLocks noGrp="1"/>
          </p:cNvSpPr>
          <p:nvPr>
            <p:ph type="body" sz="quarter" idx="16"/>
          </p:nvPr>
        </p:nvSpPr>
        <p:spPr>
          <a:xfrm>
            <a:off x="8148342" y="2357647"/>
            <a:ext cx="3731878" cy="1767623"/>
          </a:xfrm>
        </p:spPr>
        <p:txBody>
          <a:bodyPr>
            <a:normAutofit fontScale="92500" lnSpcReduction="10000"/>
          </a:bodyPr>
          <a:lstStyle/>
          <a:p>
            <a:pPr marL="342900" indent="-342900">
              <a:buFont typeface="Arial" panose="020B0604020202020204" pitchFamily="34" charset="0"/>
              <a:buChar char="•"/>
            </a:pPr>
            <a:r>
              <a:rPr lang="nb-NO" sz="1700" dirty="0"/>
              <a:t>SuperOffice drifter og oppgraderer kontinuerlig (Databehandleravtale)</a:t>
            </a:r>
          </a:p>
          <a:p>
            <a:pPr marL="342900" indent="-342900">
              <a:buFont typeface="Arial" panose="020B0604020202020204" pitchFamily="34" charset="0"/>
              <a:buChar char="•"/>
            </a:pPr>
            <a:r>
              <a:rPr lang="nb-NO" sz="1700" dirty="0"/>
              <a:t>SuperOffice er ansvarlig for sikkerhet (GDPR)</a:t>
            </a:r>
          </a:p>
          <a:p>
            <a:pPr marL="342900" indent="-342900">
              <a:buFont typeface="Arial" panose="020B0604020202020204" pitchFamily="34" charset="0"/>
              <a:buChar char="•"/>
            </a:pPr>
            <a:r>
              <a:rPr lang="nb-NO" sz="1700" dirty="0" err="1"/>
              <a:t>Azure</a:t>
            </a:r>
            <a:r>
              <a:rPr lang="nb-NO" sz="1700" dirty="0"/>
              <a:t> AD autentisering</a:t>
            </a:r>
          </a:p>
          <a:p>
            <a:pPr marL="342900" indent="-342900">
              <a:buFont typeface="Arial" panose="020B0604020202020204" pitchFamily="34" charset="0"/>
              <a:buChar char="•"/>
            </a:pPr>
            <a:r>
              <a:rPr lang="nb-NO" sz="1700" dirty="0"/>
              <a:t>Garantert 99,8% oppetid</a:t>
            </a:r>
          </a:p>
          <a:p>
            <a:pPr marL="342900" indent="-342900">
              <a:buFont typeface="Arial" panose="020B0604020202020204" pitchFamily="34" charset="0"/>
              <a:buChar char="•"/>
            </a:pPr>
            <a:endParaRPr lang="nb-NO" sz="1700" dirty="0"/>
          </a:p>
          <a:p>
            <a:pPr marL="342900" indent="-342900">
              <a:buFont typeface="Arial" panose="020B0604020202020204" pitchFamily="34" charset="0"/>
              <a:buChar char="•"/>
            </a:pPr>
            <a:endParaRPr lang="nb-NO" dirty="0"/>
          </a:p>
        </p:txBody>
      </p:sp>
      <p:sp>
        <p:nvSpPr>
          <p:cNvPr id="60" name="Plassholder for tekst 59">
            <a:extLst>
              <a:ext uri="{FF2B5EF4-FFF2-40B4-BE49-F238E27FC236}">
                <a16:creationId xmlns:a16="http://schemas.microsoft.com/office/drawing/2014/main" id="{1F72C351-A95C-443C-932B-08D3C3948849}"/>
              </a:ext>
            </a:extLst>
          </p:cNvPr>
          <p:cNvSpPr>
            <a:spLocks noGrp="1"/>
          </p:cNvSpPr>
          <p:nvPr>
            <p:ph type="body" sz="quarter" idx="17"/>
          </p:nvPr>
        </p:nvSpPr>
        <p:spPr/>
        <p:txBody>
          <a:bodyPr>
            <a:normAutofit/>
          </a:bodyPr>
          <a:lstStyle/>
          <a:p>
            <a:r>
              <a:rPr lang="nb-NO" dirty="0"/>
              <a:t>Sikkerhet</a:t>
            </a:r>
          </a:p>
        </p:txBody>
      </p:sp>
      <p:sp>
        <p:nvSpPr>
          <p:cNvPr id="61" name="Plassholder for tekst 60">
            <a:extLst>
              <a:ext uri="{FF2B5EF4-FFF2-40B4-BE49-F238E27FC236}">
                <a16:creationId xmlns:a16="http://schemas.microsoft.com/office/drawing/2014/main" id="{1A241655-24BC-4A8A-A00D-97DD7EBDECD4}"/>
              </a:ext>
            </a:extLst>
          </p:cNvPr>
          <p:cNvSpPr>
            <a:spLocks noGrp="1"/>
          </p:cNvSpPr>
          <p:nvPr>
            <p:ph type="body" sz="quarter" idx="18"/>
          </p:nvPr>
        </p:nvSpPr>
        <p:spPr>
          <a:xfrm>
            <a:off x="4247589" y="2783771"/>
            <a:ext cx="1848411" cy="717648"/>
          </a:xfrm>
        </p:spPr>
        <p:txBody>
          <a:bodyPr>
            <a:normAutofit/>
          </a:bodyPr>
          <a:lstStyle/>
          <a:p>
            <a:r>
              <a:rPr lang="nb-NO" dirty="0"/>
              <a:t>Mobilitet</a:t>
            </a:r>
          </a:p>
        </p:txBody>
      </p:sp>
      <p:sp>
        <p:nvSpPr>
          <p:cNvPr id="62" name="Plassholder for tekst 61">
            <a:extLst>
              <a:ext uri="{FF2B5EF4-FFF2-40B4-BE49-F238E27FC236}">
                <a16:creationId xmlns:a16="http://schemas.microsoft.com/office/drawing/2014/main" id="{D4B98DA3-9BE2-42DE-86F7-B1B08A707ADD}"/>
              </a:ext>
            </a:extLst>
          </p:cNvPr>
          <p:cNvSpPr>
            <a:spLocks noGrp="1"/>
          </p:cNvSpPr>
          <p:nvPr>
            <p:ph type="body" sz="quarter" idx="19"/>
          </p:nvPr>
        </p:nvSpPr>
        <p:spPr/>
        <p:txBody>
          <a:bodyPr/>
          <a:lstStyle/>
          <a:p>
            <a:r>
              <a:rPr lang="nb-NO" dirty="0"/>
              <a:t>Fleksibilitet</a:t>
            </a:r>
          </a:p>
        </p:txBody>
      </p:sp>
      <p:sp>
        <p:nvSpPr>
          <p:cNvPr id="63" name="Plassholder for tekst 62">
            <a:extLst>
              <a:ext uri="{FF2B5EF4-FFF2-40B4-BE49-F238E27FC236}">
                <a16:creationId xmlns:a16="http://schemas.microsoft.com/office/drawing/2014/main" id="{40EBB10F-B58C-464E-BA0D-AF22339AD1CC}"/>
              </a:ext>
            </a:extLst>
          </p:cNvPr>
          <p:cNvSpPr>
            <a:spLocks noGrp="1"/>
          </p:cNvSpPr>
          <p:nvPr>
            <p:ph type="body" sz="quarter" idx="20"/>
          </p:nvPr>
        </p:nvSpPr>
        <p:spPr/>
        <p:txBody>
          <a:bodyPr/>
          <a:lstStyle/>
          <a:p>
            <a:r>
              <a:rPr lang="nb-NO" dirty="0"/>
              <a:t>Appstore</a:t>
            </a:r>
          </a:p>
        </p:txBody>
      </p:sp>
    </p:spTree>
    <p:extLst>
      <p:ext uri="{BB962C8B-B14F-4D97-AF65-F5344CB8AC3E}">
        <p14:creationId xmlns:p14="http://schemas.microsoft.com/office/powerpoint/2010/main" val="352357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6917-D388-4BC0-966B-5AE9B8AEE4D6}"/>
              </a:ext>
            </a:extLst>
          </p:cNvPr>
          <p:cNvSpPr>
            <a:spLocks noGrp="1"/>
          </p:cNvSpPr>
          <p:nvPr>
            <p:ph type="title"/>
          </p:nvPr>
        </p:nvSpPr>
        <p:spPr/>
        <p:txBody>
          <a:bodyPr/>
          <a:lstStyle/>
          <a:p>
            <a:r>
              <a:rPr lang="nb-NO" dirty="0"/>
              <a:t>Fordeler med SuperOffice Online</a:t>
            </a:r>
            <a:endParaRPr lang="en-US" dirty="0"/>
          </a:p>
        </p:txBody>
      </p:sp>
      <p:sp>
        <p:nvSpPr>
          <p:cNvPr id="3" name="Content Placeholder 2">
            <a:extLst>
              <a:ext uri="{FF2B5EF4-FFF2-40B4-BE49-F238E27FC236}">
                <a16:creationId xmlns:a16="http://schemas.microsoft.com/office/drawing/2014/main" id="{FACCB198-5DF9-41FA-9A25-F239F182F1B7}"/>
              </a:ext>
            </a:extLst>
          </p:cNvPr>
          <p:cNvSpPr>
            <a:spLocks noGrp="1"/>
          </p:cNvSpPr>
          <p:nvPr>
            <p:ph idx="1"/>
          </p:nvPr>
        </p:nvSpPr>
        <p:spPr/>
        <p:txBody>
          <a:bodyPr/>
          <a:lstStyle/>
          <a:p>
            <a:pPr lvl="0"/>
            <a:r>
              <a:rPr lang="nb-NO" dirty="0"/>
              <a:t>Tilgjengelig fra hvor som helst via nettleser. </a:t>
            </a:r>
            <a:endParaRPr lang="en-US" dirty="0"/>
          </a:p>
          <a:p>
            <a:pPr lvl="0"/>
            <a:r>
              <a:rPr lang="nb-NO" dirty="0"/>
              <a:t>Automatisk/Kontinuerlig oppdatering til nyeste versjon. </a:t>
            </a:r>
            <a:endParaRPr lang="en-US" dirty="0"/>
          </a:p>
          <a:p>
            <a:pPr lvl="0"/>
            <a:r>
              <a:rPr lang="nb-NO" dirty="0"/>
              <a:t>Driftskostnader inkludert i avtalen. (sikker </a:t>
            </a:r>
            <a:r>
              <a:rPr lang="nb-NO" dirty="0" err="1"/>
              <a:t>backup</a:t>
            </a:r>
            <a:r>
              <a:rPr lang="nb-NO" dirty="0"/>
              <a:t>/serverdrift)</a:t>
            </a:r>
            <a:endParaRPr lang="en-US" dirty="0"/>
          </a:p>
          <a:p>
            <a:pPr lvl="0"/>
            <a:r>
              <a:rPr lang="nb-NO" dirty="0"/>
              <a:t>Sikkerhet/Sikring av dine CRM data er i våre hender. (Databehandleravtale)  </a:t>
            </a:r>
          </a:p>
          <a:p>
            <a:pPr lvl="0"/>
            <a:r>
              <a:rPr lang="nb-NO" dirty="0"/>
              <a:t>Forutsigbare kostnader og fleksibel justering av brukerplaner</a:t>
            </a:r>
          </a:p>
          <a:p>
            <a:pPr lvl="0"/>
            <a:r>
              <a:rPr lang="nb-NO" dirty="0"/>
              <a:t>Utvidelse av funksjonalitet krever ikke store engangskostnader på lisens</a:t>
            </a:r>
          </a:p>
          <a:p>
            <a:pPr lvl="0"/>
            <a:r>
              <a:rPr lang="nb-NO" dirty="0"/>
              <a:t>Mobil CRM til alle brukerne</a:t>
            </a:r>
          </a:p>
          <a:p>
            <a:pPr lvl="0"/>
            <a:r>
              <a:rPr lang="nb-NO" dirty="0"/>
              <a:t>Mer funksjonalitet inkludert i brukerplaner. </a:t>
            </a:r>
          </a:p>
          <a:p>
            <a:r>
              <a:rPr lang="nb-NO" dirty="0"/>
              <a:t>SuperOffice Appstore - der alle nye utvidelser og integrasjoner lages først. </a:t>
            </a:r>
            <a:br>
              <a:rPr lang="nb-NO" dirty="0"/>
            </a:br>
            <a:r>
              <a:rPr lang="nb-NO" u="sng" dirty="0">
                <a:hlinkClick r:id="rId2"/>
              </a:rPr>
              <a:t>http://online.superoffice.com/appstore</a:t>
            </a:r>
            <a:endParaRPr lang="en-US" u="sng" dirty="0"/>
          </a:p>
          <a:p>
            <a:pPr lvl="0"/>
            <a:endParaRPr lang="en-US" dirty="0"/>
          </a:p>
        </p:txBody>
      </p:sp>
    </p:spTree>
    <p:extLst>
      <p:ext uri="{BB962C8B-B14F-4D97-AF65-F5344CB8AC3E}">
        <p14:creationId xmlns:p14="http://schemas.microsoft.com/office/powerpoint/2010/main" val="2264932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57790BCA-2B0B-4A77-A27E-A8A8F1E27ED3}"/>
              </a:ext>
            </a:extLst>
          </p:cNvPr>
          <p:cNvSpPr>
            <a:spLocks noGrp="1"/>
          </p:cNvSpPr>
          <p:nvPr>
            <p:ph type="body" sz="quarter" idx="17"/>
          </p:nvPr>
        </p:nvSpPr>
        <p:spPr/>
        <p:txBody>
          <a:bodyPr/>
          <a:lstStyle/>
          <a:p>
            <a:r>
              <a:rPr lang="nb-NO" dirty="0"/>
              <a:t>Kostnad</a:t>
            </a:r>
          </a:p>
        </p:txBody>
      </p:sp>
      <p:sp>
        <p:nvSpPr>
          <p:cNvPr id="6" name="Plassholder for tekst 5">
            <a:extLst>
              <a:ext uri="{FF2B5EF4-FFF2-40B4-BE49-F238E27FC236}">
                <a16:creationId xmlns:a16="http://schemas.microsoft.com/office/drawing/2014/main" id="{E3561BD9-D2BA-4850-B2CE-6C3AC50AEEF6}"/>
              </a:ext>
            </a:extLst>
          </p:cNvPr>
          <p:cNvSpPr>
            <a:spLocks noGrp="1"/>
          </p:cNvSpPr>
          <p:nvPr>
            <p:ph type="body" sz="quarter" idx="19"/>
          </p:nvPr>
        </p:nvSpPr>
        <p:spPr/>
        <p:txBody>
          <a:bodyPr/>
          <a:lstStyle/>
          <a:p>
            <a:r>
              <a:rPr lang="nb-NO" dirty="0"/>
              <a:t>Funksjon</a:t>
            </a:r>
          </a:p>
        </p:txBody>
      </p:sp>
      <p:sp>
        <p:nvSpPr>
          <p:cNvPr id="7" name="Plassholder for tekst 6">
            <a:extLst>
              <a:ext uri="{FF2B5EF4-FFF2-40B4-BE49-F238E27FC236}">
                <a16:creationId xmlns:a16="http://schemas.microsoft.com/office/drawing/2014/main" id="{28D2F295-2F0B-47E4-99CD-E6236507FF8D}"/>
              </a:ext>
            </a:extLst>
          </p:cNvPr>
          <p:cNvSpPr>
            <a:spLocks noGrp="1"/>
          </p:cNvSpPr>
          <p:nvPr>
            <p:ph type="body" sz="quarter" idx="21"/>
          </p:nvPr>
        </p:nvSpPr>
        <p:spPr/>
        <p:txBody>
          <a:bodyPr/>
          <a:lstStyle/>
          <a:p>
            <a:r>
              <a:rPr lang="nb-NO" dirty="0"/>
              <a:t>Teknisk</a:t>
            </a:r>
          </a:p>
        </p:txBody>
      </p:sp>
      <p:sp>
        <p:nvSpPr>
          <p:cNvPr id="2" name="Tittel 1">
            <a:extLst>
              <a:ext uri="{FF2B5EF4-FFF2-40B4-BE49-F238E27FC236}">
                <a16:creationId xmlns:a16="http://schemas.microsoft.com/office/drawing/2014/main" id="{9F7EBC08-3E6C-4032-9F4E-B682AF1CF612}"/>
              </a:ext>
            </a:extLst>
          </p:cNvPr>
          <p:cNvSpPr>
            <a:spLocks noGrp="1"/>
          </p:cNvSpPr>
          <p:nvPr>
            <p:ph type="title"/>
          </p:nvPr>
        </p:nvSpPr>
        <p:spPr/>
        <p:txBody>
          <a:bodyPr/>
          <a:lstStyle/>
          <a:p>
            <a:r>
              <a:rPr lang="nb-NO" dirty="0"/>
              <a:t>Utfordringer med lokalt installert løsning</a:t>
            </a:r>
          </a:p>
        </p:txBody>
      </p:sp>
      <p:sp>
        <p:nvSpPr>
          <p:cNvPr id="3" name="Plassholder for innhold 2">
            <a:extLst>
              <a:ext uri="{FF2B5EF4-FFF2-40B4-BE49-F238E27FC236}">
                <a16:creationId xmlns:a16="http://schemas.microsoft.com/office/drawing/2014/main" id="{2863D46D-6FE5-4C3B-8F57-57CD1B6DE649}"/>
              </a:ext>
            </a:extLst>
          </p:cNvPr>
          <p:cNvSpPr>
            <a:spLocks noGrp="1"/>
          </p:cNvSpPr>
          <p:nvPr>
            <p:ph idx="1"/>
          </p:nvPr>
        </p:nvSpPr>
        <p:spPr>
          <a:xfrm>
            <a:off x="1081779" y="3797084"/>
            <a:ext cx="2920380" cy="1858281"/>
          </a:xfrm>
        </p:spPr>
        <p:txBody>
          <a:bodyPr>
            <a:normAutofit fontScale="40000" lnSpcReduction="20000"/>
          </a:bodyPr>
          <a:lstStyle/>
          <a:p>
            <a:pPr marL="0" indent="0">
              <a:buNone/>
            </a:pPr>
            <a:r>
              <a:rPr lang="nb-NO" sz="3600" dirty="0"/>
              <a:t>Personavhengig (IT personell)</a:t>
            </a:r>
          </a:p>
          <a:p>
            <a:r>
              <a:rPr lang="nb-NO" sz="3600" dirty="0"/>
              <a:t>Skjulte kostnader</a:t>
            </a:r>
          </a:p>
          <a:p>
            <a:r>
              <a:rPr lang="nb-NO" sz="3600" dirty="0"/>
              <a:t>Oppgradering</a:t>
            </a:r>
          </a:p>
          <a:p>
            <a:r>
              <a:rPr lang="nb-NO" sz="3600" dirty="0"/>
              <a:t>Ineffektivt</a:t>
            </a:r>
          </a:p>
          <a:p>
            <a:r>
              <a:rPr lang="nb-NO" sz="3600" dirty="0"/>
              <a:t>Brukeradopsjon</a:t>
            </a:r>
          </a:p>
          <a:p>
            <a:r>
              <a:rPr lang="nb-NO" sz="3600" dirty="0"/>
              <a:t>Risiko</a:t>
            </a:r>
          </a:p>
        </p:txBody>
      </p:sp>
      <p:sp>
        <p:nvSpPr>
          <p:cNvPr id="8" name="Plassholder for innhold 7">
            <a:extLst>
              <a:ext uri="{FF2B5EF4-FFF2-40B4-BE49-F238E27FC236}">
                <a16:creationId xmlns:a16="http://schemas.microsoft.com/office/drawing/2014/main" id="{0C8B8701-8476-4F14-8A09-F7863E7025CE}"/>
              </a:ext>
            </a:extLst>
          </p:cNvPr>
          <p:cNvSpPr>
            <a:spLocks noGrp="1"/>
          </p:cNvSpPr>
          <p:nvPr>
            <p:ph idx="22"/>
          </p:nvPr>
        </p:nvSpPr>
        <p:spPr>
          <a:xfrm>
            <a:off x="4669968" y="3797084"/>
            <a:ext cx="2920380" cy="1140676"/>
          </a:xfrm>
        </p:spPr>
        <p:txBody>
          <a:bodyPr>
            <a:normAutofit fontScale="77500" lnSpcReduction="20000"/>
          </a:bodyPr>
          <a:lstStyle/>
          <a:p>
            <a:r>
              <a:rPr lang="nb-NO" dirty="0"/>
              <a:t>Sikkerhet</a:t>
            </a:r>
          </a:p>
          <a:p>
            <a:r>
              <a:rPr lang="nb-NO" dirty="0"/>
              <a:t>Ikke tilgang til </a:t>
            </a:r>
            <a:r>
              <a:rPr lang="nb-NO" dirty="0" err="1"/>
              <a:t>AppStore</a:t>
            </a:r>
            <a:endParaRPr lang="nb-NO" dirty="0"/>
          </a:p>
          <a:p>
            <a:r>
              <a:rPr lang="nb-NO" dirty="0"/>
              <a:t>Ikke tilgang til ny teknologi</a:t>
            </a:r>
          </a:p>
          <a:p>
            <a:r>
              <a:rPr lang="nb-NO" dirty="0"/>
              <a:t>Mister automatiseringsmuligheter</a:t>
            </a:r>
            <a:br>
              <a:rPr lang="nb-NO" dirty="0"/>
            </a:br>
            <a:endParaRPr lang="nb-NO" dirty="0"/>
          </a:p>
          <a:p>
            <a:endParaRPr lang="nb-NO" dirty="0"/>
          </a:p>
        </p:txBody>
      </p:sp>
      <p:sp>
        <p:nvSpPr>
          <p:cNvPr id="9" name="Plassholder for innhold 8">
            <a:extLst>
              <a:ext uri="{FF2B5EF4-FFF2-40B4-BE49-F238E27FC236}">
                <a16:creationId xmlns:a16="http://schemas.microsoft.com/office/drawing/2014/main" id="{9D1524BC-4220-4A7F-A23B-E179155B7BC0}"/>
              </a:ext>
            </a:extLst>
          </p:cNvPr>
          <p:cNvSpPr>
            <a:spLocks noGrp="1"/>
          </p:cNvSpPr>
          <p:nvPr>
            <p:ph idx="23"/>
          </p:nvPr>
        </p:nvSpPr>
        <p:spPr/>
        <p:txBody>
          <a:bodyPr/>
          <a:lstStyle/>
          <a:p>
            <a:r>
              <a:rPr lang="nb-NO" dirty="0"/>
              <a:t>Alt ansvar på kunden</a:t>
            </a:r>
          </a:p>
          <a:p>
            <a:r>
              <a:rPr lang="nb-NO" dirty="0"/>
              <a:t>VPN/Citrix</a:t>
            </a:r>
          </a:p>
          <a:p>
            <a:r>
              <a:rPr lang="nb-NO" dirty="0"/>
              <a:t>Nedetid</a:t>
            </a:r>
          </a:p>
          <a:p>
            <a:endParaRPr lang="nb-NO" dirty="0"/>
          </a:p>
        </p:txBody>
      </p:sp>
    </p:spTree>
    <p:extLst>
      <p:ext uri="{BB962C8B-B14F-4D97-AF65-F5344CB8AC3E}">
        <p14:creationId xmlns:p14="http://schemas.microsoft.com/office/powerpoint/2010/main" val="245186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9BB123D-2532-4FA2-80E5-A9597914B4F4}"/>
              </a:ext>
            </a:extLst>
          </p:cNvPr>
          <p:cNvSpPr>
            <a:spLocks noGrp="1"/>
          </p:cNvSpPr>
          <p:nvPr>
            <p:ph type="body" sz="quarter" idx="17"/>
          </p:nvPr>
        </p:nvSpPr>
        <p:spPr/>
        <p:txBody>
          <a:bodyPr/>
          <a:lstStyle/>
          <a:p>
            <a:r>
              <a:rPr lang="nb-NO" dirty="0"/>
              <a:t>Kostnad</a:t>
            </a:r>
          </a:p>
        </p:txBody>
      </p:sp>
      <p:sp>
        <p:nvSpPr>
          <p:cNvPr id="3" name="Plassholder for tekst 2">
            <a:extLst>
              <a:ext uri="{FF2B5EF4-FFF2-40B4-BE49-F238E27FC236}">
                <a16:creationId xmlns:a16="http://schemas.microsoft.com/office/drawing/2014/main" id="{C29FA8A0-231F-4884-BFB4-69E28C6C29C6}"/>
              </a:ext>
            </a:extLst>
          </p:cNvPr>
          <p:cNvSpPr>
            <a:spLocks noGrp="1"/>
          </p:cNvSpPr>
          <p:nvPr>
            <p:ph type="body" sz="quarter" idx="19"/>
          </p:nvPr>
        </p:nvSpPr>
        <p:spPr/>
        <p:txBody>
          <a:bodyPr/>
          <a:lstStyle/>
          <a:p>
            <a:r>
              <a:rPr lang="nb-NO" dirty="0"/>
              <a:t>Funksjon</a:t>
            </a:r>
          </a:p>
        </p:txBody>
      </p:sp>
      <p:sp>
        <p:nvSpPr>
          <p:cNvPr id="4" name="Plassholder for tekst 3">
            <a:extLst>
              <a:ext uri="{FF2B5EF4-FFF2-40B4-BE49-F238E27FC236}">
                <a16:creationId xmlns:a16="http://schemas.microsoft.com/office/drawing/2014/main" id="{5A237D85-AFB7-4A2F-91B4-BE7AE994B792}"/>
              </a:ext>
            </a:extLst>
          </p:cNvPr>
          <p:cNvSpPr>
            <a:spLocks noGrp="1"/>
          </p:cNvSpPr>
          <p:nvPr>
            <p:ph type="body" sz="quarter" idx="21"/>
          </p:nvPr>
        </p:nvSpPr>
        <p:spPr/>
        <p:txBody>
          <a:bodyPr/>
          <a:lstStyle/>
          <a:p>
            <a:r>
              <a:rPr lang="nb-NO" dirty="0"/>
              <a:t>Teknisk</a:t>
            </a:r>
          </a:p>
        </p:txBody>
      </p:sp>
      <p:sp>
        <p:nvSpPr>
          <p:cNvPr id="5" name="Tittel 4">
            <a:extLst>
              <a:ext uri="{FF2B5EF4-FFF2-40B4-BE49-F238E27FC236}">
                <a16:creationId xmlns:a16="http://schemas.microsoft.com/office/drawing/2014/main" id="{B7ACC2F4-6E9B-41E4-8F06-EF806E406237}"/>
              </a:ext>
            </a:extLst>
          </p:cNvPr>
          <p:cNvSpPr>
            <a:spLocks noGrp="1"/>
          </p:cNvSpPr>
          <p:nvPr>
            <p:ph type="title"/>
          </p:nvPr>
        </p:nvSpPr>
        <p:spPr/>
        <p:txBody>
          <a:bodyPr/>
          <a:lstStyle/>
          <a:p>
            <a:r>
              <a:rPr lang="nb-NO" dirty="0"/>
              <a:t>Fordeler med sky</a:t>
            </a:r>
          </a:p>
        </p:txBody>
      </p:sp>
      <p:sp>
        <p:nvSpPr>
          <p:cNvPr id="6" name="Plassholder for innhold 5">
            <a:extLst>
              <a:ext uri="{FF2B5EF4-FFF2-40B4-BE49-F238E27FC236}">
                <a16:creationId xmlns:a16="http://schemas.microsoft.com/office/drawing/2014/main" id="{DD8CF13F-5E7E-4FEA-B023-1B8196142CB5}"/>
              </a:ext>
            </a:extLst>
          </p:cNvPr>
          <p:cNvSpPr>
            <a:spLocks noGrp="1"/>
          </p:cNvSpPr>
          <p:nvPr>
            <p:ph idx="1"/>
          </p:nvPr>
        </p:nvSpPr>
        <p:spPr>
          <a:xfrm>
            <a:off x="1081779" y="3797083"/>
            <a:ext cx="2920380" cy="1561129"/>
          </a:xfrm>
        </p:spPr>
        <p:txBody>
          <a:bodyPr>
            <a:normAutofit fontScale="85000" lnSpcReduction="20000"/>
          </a:bodyPr>
          <a:lstStyle/>
          <a:p>
            <a:r>
              <a:rPr lang="nb-NO" sz="1900" dirty="0"/>
              <a:t>Forutsigbart</a:t>
            </a:r>
          </a:p>
          <a:p>
            <a:r>
              <a:rPr lang="nb-NO" sz="1900" dirty="0"/>
              <a:t>Fleksibelt</a:t>
            </a:r>
          </a:p>
          <a:p>
            <a:r>
              <a:rPr lang="nb-NO" sz="1900" dirty="0"/>
              <a:t>Skalerbart</a:t>
            </a:r>
          </a:p>
          <a:p>
            <a:r>
              <a:rPr lang="nb-NO" sz="1900" dirty="0"/>
              <a:t>Alt inkludert</a:t>
            </a:r>
            <a:br>
              <a:rPr lang="nb-NO" dirty="0"/>
            </a:br>
            <a:br>
              <a:rPr lang="nb-NO" dirty="0"/>
            </a:br>
            <a:endParaRPr lang="nb-NO" dirty="0"/>
          </a:p>
        </p:txBody>
      </p:sp>
      <p:sp>
        <p:nvSpPr>
          <p:cNvPr id="7" name="Plassholder for innhold 6">
            <a:extLst>
              <a:ext uri="{FF2B5EF4-FFF2-40B4-BE49-F238E27FC236}">
                <a16:creationId xmlns:a16="http://schemas.microsoft.com/office/drawing/2014/main" id="{E5DCCAF1-91E8-4E34-A246-D037D0C38CF3}"/>
              </a:ext>
            </a:extLst>
          </p:cNvPr>
          <p:cNvSpPr>
            <a:spLocks noGrp="1"/>
          </p:cNvSpPr>
          <p:nvPr>
            <p:ph idx="22"/>
          </p:nvPr>
        </p:nvSpPr>
        <p:spPr>
          <a:xfrm>
            <a:off x="4669968" y="3797083"/>
            <a:ext cx="2920380" cy="1484217"/>
          </a:xfrm>
        </p:spPr>
        <p:txBody>
          <a:bodyPr>
            <a:normAutofit fontScale="92500" lnSpcReduction="10000"/>
          </a:bodyPr>
          <a:lstStyle/>
          <a:p>
            <a:r>
              <a:rPr lang="nb-NO" dirty="0" err="1"/>
              <a:t>AppStore</a:t>
            </a:r>
            <a:endParaRPr lang="nb-NO" dirty="0"/>
          </a:p>
          <a:p>
            <a:r>
              <a:rPr lang="nb-NO" dirty="0"/>
              <a:t>Nye funksjoner kontinuerlig</a:t>
            </a:r>
          </a:p>
          <a:p>
            <a:r>
              <a:rPr lang="nb-NO" dirty="0"/>
              <a:t>O365/</a:t>
            </a:r>
            <a:r>
              <a:rPr lang="nb-NO" dirty="0" err="1"/>
              <a:t>sharepoint</a:t>
            </a:r>
            <a:r>
              <a:rPr lang="nb-NO" dirty="0"/>
              <a:t> Integrasjon</a:t>
            </a:r>
          </a:p>
          <a:p>
            <a:r>
              <a:rPr lang="nb-NO" dirty="0"/>
              <a:t>Tilgang hvor som helst</a:t>
            </a:r>
            <a:br>
              <a:rPr lang="nb-NO" dirty="0"/>
            </a:br>
            <a:endParaRPr lang="nb-NO" dirty="0"/>
          </a:p>
        </p:txBody>
      </p:sp>
      <p:sp>
        <p:nvSpPr>
          <p:cNvPr id="8" name="Plassholder for innhold 7">
            <a:extLst>
              <a:ext uri="{FF2B5EF4-FFF2-40B4-BE49-F238E27FC236}">
                <a16:creationId xmlns:a16="http://schemas.microsoft.com/office/drawing/2014/main" id="{3634CEC6-BBDA-496E-A6D5-A11A8BF66F45}"/>
              </a:ext>
            </a:extLst>
          </p:cNvPr>
          <p:cNvSpPr>
            <a:spLocks noGrp="1"/>
          </p:cNvSpPr>
          <p:nvPr>
            <p:ph idx="23"/>
          </p:nvPr>
        </p:nvSpPr>
        <p:spPr>
          <a:xfrm>
            <a:off x="8298194" y="3797083"/>
            <a:ext cx="2920380" cy="1415851"/>
          </a:xfrm>
        </p:spPr>
        <p:txBody>
          <a:bodyPr>
            <a:normAutofit/>
          </a:bodyPr>
          <a:lstStyle/>
          <a:p>
            <a:r>
              <a:rPr lang="nb-NO" sz="1100" dirty="0"/>
              <a:t>SuperOffice garanterer sikkerhet</a:t>
            </a:r>
          </a:p>
          <a:p>
            <a:r>
              <a:rPr lang="nb-NO" sz="1100" dirty="0"/>
              <a:t>VPN/Citrix kan unngås</a:t>
            </a:r>
          </a:p>
          <a:p>
            <a:r>
              <a:rPr lang="nb-NO" sz="1100" dirty="0"/>
              <a:t>Garantert 99,8% oppetid</a:t>
            </a:r>
          </a:p>
          <a:p>
            <a:r>
              <a:rPr lang="nb-NO" sz="1100" dirty="0"/>
              <a:t>Automatisk oppgradering</a:t>
            </a:r>
          </a:p>
        </p:txBody>
      </p:sp>
    </p:spTree>
    <p:extLst>
      <p:ext uri="{BB962C8B-B14F-4D97-AF65-F5344CB8AC3E}">
        <p14:creationId xmlns:p14="http://schemas.microsoft.com/office/powerpoint/2010/main" val="5000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7" name="Rectangle 8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Shape 8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9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Isosceles Triangle 9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Relatert bilde">
            <a:extLst>
              <a:ext uri="{FF2B5EF4-FFF2-40B4-BE49-F238E27FC236}">
                <a16:creationId xmlns:a16="http://schemas.microsoft.com/office/drawing/2014/main" id="{7D9A12F4-C470-4867-A609-3DECDD668D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26"/>
          <a:stretch/>
        </p:blipFill>
        <p:spPr bwMode="auto">
          <a:xfrm>
            <a:off x="2491069" y="790614"/>
            <a:ext cx="7410032" cy="515606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3" name="Isosceles Triangle 9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95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2DDAB0-7079-40B7-A28F-E3B97DA8A842}"/>
              </a:ext>
            </a:extLst>
          </p:cNvPr>
          <p:cNvSpPr/>
          <p:nvPr/>
        </p:nvSpPr>
        <p:spPr>
          <a:xfrm>
            <a:off x="173492" y="5719782"/>
            <a:ext cx="11814541" cy="1015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991" tIns="71991" rIns="71991" bIns="71991" rtlCol="0" anchor="ctr"/>
          <a:lstStyle/>
          <a:p>
            <a:pPr algn="ctr"/>
            <a:endParaRPr lang="en-US" sz="2000" dirty="0" err="1"/>
          </a:p>
        </p:txBody>
      </p:sp>
      <p:grpSp>
        <p:nvGrpSpPr>
          <p:cNvPr id="5" name="Group 4">
            <a:extLst>
              <a:ext uri="{FF2B5EF4-FFF2-40B4-BE49-F238E27FC236}">
                <a16:creationId xmlns:a16="http://schemas.microsoft.com/office/drawing/2014/main" id="{11B63A22-9AE5-4CF7-9EC0-659D110AFC11}"/>
              </a:ext>
            </a:extLst>
          </p:cNvPr>
          <p:cNvGrpSpPr/>
          <p:nvPr/>
        </p:nvGrpSpPr>
        <p:grpSpPr>
          <a:xfrm>
            <a:off x="1270629" y="132510"/>
            <a:ext cx="9080904" cy="6364411"/>
            <a:chOff x="1270000" y="132080"/>
            <a:chExt cx="9082087" cy="6365240"/>
          </a:xfrm>
        </p:grpSpPr>
        <p:pic>
          <p:nvPicPr>
            <p:cNvPr id="4" name="Picture 4" descr="Relatert bilde">
              <a:extLst>
                <a:ext uri="{FF2B5EF4-FFF2-40B4-BE49-F238E27FC236}">
                  <a16:creationId xmlns:a16="http://schemas.microsoft.com/office/drawing/2014/main" id="{D6725B73-5C49-46DB-9AA7-6E5FB5B2BA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14"/>
            <a:stretch/>
          </p:blipFill>
          <p:spPr bwMode="auto">
            <a:xfrm>
              <a:off x="1473200" y="243840"/>
              <a:ext cx="8878887" cy="62534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57D38EC-EBF8-4379-BA39-1A3DD5CE42FA}"/>
                </a:ext>
              </a:extLst>
            </p:cNvPr>
            <p:cNvSpPr/>
            <p:nvPr/>
          </p:nvSpPr>
          <p:spPr>
            <a:xfrm>
              <a:off x="1270000" y="132080"/>
              <a:ext cx="569913" cy="1107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991" tIns="71991" rIns="71991" bIns="71991" rtlCol="0" anchor="ctr"/>
            <a:lstStyle/>
            <a:p>
              <a:pPr algn="ctr"/>
              <a:endParaRPr lang="en-US" sz="2000" dirty="0" err="1"/>
            </a:p>
          </p:txBody>
        </p:sp>
      </p:grpSp>
    </p:spTree>
    <p:extLst>
      <p:ext uri="{BB962C8B-B14F-4D97-AF65-F5344CB8AC3E}">
        <p14:creationId xmlns:p14="http://schemas.microsoft.com/office/powerpoint/2010/main" val="288460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loud Computing: The Digital Infrastructure Powering Today's Businesses">
            <a:extLst>
              <a:ext uri="{FF2B5EF4-FFF2-40B4-BE49-F238E27FC236}">
                <a16:creationId xmlns:a16="http://schemas.microsoft.com/office/drawing/2014/main" id="{9EA45A74-B47D-49A9-9AB1-677C384716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9284" y="643467"/>
            <a:ext cx="8253431"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870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050" name="Picture 2" descr="How Cloud Computing Can Empower Small Business | ByteAnt">
            <a:extLst>
              <a:ext uri="{FF2B5EF4-FFF2-40B4-BE49-F238E27FC236}">
                <a16:creationId xmlns:a16="http://schemas.microsoft.com/office/drawing/2014/main" id="{38B3D0F5-C6FE-44A1-B334-BB208EF43A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69989" y="643466"/>
            <a:ext cx="6652021"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660281"/>
      </p:ext>
    </p:extLst>
  </p:cSld>
  <p:clrMapOvr>
    <a:masterClrMapping/>
  </p:clrMapOvr>
</p:sld>
</file>

<file path=ppt/theme/theme1.xml><?xml version="1.0" encoding="utf-8"?>
<a:theme xmlns:a="http://schemas.openxmlformats.org/drawingml/2006/main" name="Title slides and deviders ">
  <a:themeElements>
    <a:clrScheme name="Custom 2">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SuperOffice">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itle slides and deviders ">
  <a:themeElements>
    <a:clrScheme name="Custom 2">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81D43B01F2042419A4ADB1D0940F8DD" ma:contentTypeVersion="2" ma:contentTypeDescription="Opprett et nytt dokument." ma:contentTypeScope="" ma:versionID="01f27ef5c5e4e892fae6a7e546b25e5d">
  <xsd:schema xmlns:xsd="http://www.w3.org/2001/XMLSchema" xmlns:xs="http://www.w3.org/2001/XMLSchema" xmlns:p="http://schemas.microsoft.com/office/2006/metadata/properties" xmlns:ns3="81972bdc-fc63-4911-8132-2ea7ceef033d" targetNamespace="http://schemas.microsoft.com/office/2006/metadata/properties" ma:root="true" ma:fieldsID="b6674fdbf80c5cb2c082b8ffa1ba4364" ns3:_="">
    <xsd:import namespace="81972bdc-fc63-4911-8132-2ea7ceef033d"/>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972bdc-fc63-4911-8132-2ea7ceef03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42353C-FDB2-4A21-A9CF-7523BCF697BC}">
  <ds:schemaRefs>
    <ds:schemaRef ds:uri="http://schemas.microsoft.com/sharepoint/v3/contenttype/forms"/>
  </ds:schemaRefs>
</ds:datastoreItem>
</file>

<file path=customXml/itemProps2.xml><?xml version="1.0" encoding="utf-8"?>
<ds:datastoreItem xmlns:ds="http://schemas.openxmlformats.org/officeDocument/2006/customXml" ds:itemID="{58971CE1-E746-4764-9EDA-E930FB321C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972bdc-fc63-4911-8132-2ea7ceef03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8FE5DF-C577-4A06-A001-7AAE92A5E628}">
  <ds:schemaRef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dcmitype/"/>
    <ds:schemaRef ds:uri="http://purl.org/dc/terms/"/>
    <ds:schemaRef ds:uri="http://schemas.openxmlformats.org/package/2006/metadata/core-properties"/>
    <ds:schemaRef ds:uri="81972bdc-fc63-4911-8132-2ea7ceef033d"/>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74</TotalTime>
  <Words>1616</Words>
  <Application>Microsoft Office PowerPoint</Application>
  <PresentationFormat>Widescreen</PresentationFormat>
  <Paragraphs>147</Paragraphs>
  <Slides>18</Slides>
  <Notes>8</Notes>
  <HiddenSlides>5</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vt:lpstr>
      <vt:lpstr>Arial Black</vt:lpstr>
      <vt:lpstr>Arial Rounded MT Bold</vt:lpstr>
      <vt:lpstr>Calibri</vt:lpstr>
      <vt:lpstr>HelveticaNeueLT Std Lt Cn</vt:lpstr>
      <vt:lpstr>Lato</vt:lpstr>
      <vt:lpstr>Title slides and deviders </vt:lpstr>
      <vt:lpstr>Content slides</vt:lpstr>
      <vt:lpstr>End slides </vt:lpstr>
      <vt:lpstr>3_Title slides and deviders </vt:lpstr>
      <vt:lpstr>CRM Online</vt:lpstr>
      <vt:lpstr>Fordeler med SuperOffice Online</vt:lpstr>
      <vt:lpstr>Fordeler med SuperOffice Online</vt:lpstr>
      <vt:lpstr>Utfordringer med lokalt installert løsning</vt:lpstr>
      <vt:lpstr>Fordeler med sky</vt:lpstr>
      <vt:lpstr>PowerPoint Presentation</vt:lpstr>
      <vt:lpstr>PowerPoint Presentation</vt:lpstr>
      <vt:lpstr>PowerPoint Presentation</vt:lpstr>
      <vt:lpstr>PowerPoint Presentation</vt:lpstr>
      <vt:lpstr>Benefits of cloud CRM summarised</vt:lpstr>
      <vt:lpstr>Benefits of cloud CRM continued</vt:lpstr>
      <vt:lpstr>Funksjonalitet  p.t. som kun er tilgjengelig når SuperOffice CRM er i skyen</vt:lpstr>
      <vt:lpstr>SuperOffice Appstore</vt:lpstr>
      <vt:lpstr>Microsoft Office 365 Integrasjon</vt:lpstr>
      <vt:lpstr>Utvidet SharePoint integrasjon (estimert Q2 2021)  </vt:lpstr>
      <vt:lpstr>Google G Suite</vt:lpstr>
      <vt:lpstr>Uante muligheter for automatisering og integrasjon med Zapier!</vt:lpstr>
      <vt:lpstr>On-prem. vs online fremover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CRM Online</dc:title>
  <dc:creator>Jimmy Hansen</dc:creator>
  <cp:lastModifiedBy>Peter Møller</cp:lastModifiedBy>
  <cp:revision>65</cp:revision>
  <dcterms:created xsi:type="dcterms:W3CDTF">2020-09-17T08:39:21Z</dcterms:created>
  <dcterms:modified xsi:type="dcterms:W3CDTF">2021-03-26T08:27:54Z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0x010100781D43B01F2042419A4ADB1D0940F8DD</vt:lpwstr>
  </property>
</Properties>
</file>