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2.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3.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4.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5.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9" r:id="rId4"/>
    <p:sldMasterId id="2147483658" r:id="rId5"/>
    <p:sldMasterId id="2147483694" r:id="rId6"/>
    <p:sldMasterId id="2147483736" r:id="rId7"/>
    <p:sldMasterId id="2147483769" r:id="rId8"/>
    <p:sldMasterId id="2147483789" r:id="rId9"/>
  </p:sldMasterIdLst>
  <p:notesMasterIdLst>
    <p:notesMasterId r:id="rId50"/>
  </p:notesMasterIdLst>
  <p:handoutMasterIdLst>
    <p:handoutMasterId r:id="rId51"/>
  </p:handoutMasterIdLst>
  <p:sldIdLst>
    <p:sldId id="1731651181" r:id="rId10"/>
    <p:sldId id="258" r:id="rId11"/>
    <p:sldId id="1731651048" r:id="rId12"/>
    <p:sldId id="1731651183" r:id="rId13"/>
    <p:sldId id="1731651196" r:id="rId14"/>
    <p:sldId id="1731651209" r:id="rId15"/>
    <p:sldId id="1731651210" r:id="rId16"/>
    <p:sldId id="1731651211" r:id="rId17"/>
    <p:sldId id="1731651212" r:id="rId18"/>
    <p:sldId id="1731651213" r:id="rId19"/>
    <p:sldId id="1731651214" r:id="rId20"/>
    <p:sldId id="1731651179" r:id="rId21"/>
    <p:sldId id="1731651192" r:id="rId22"/>
    <p:sldId id="1731651193" r:id="rId23"/>
    <p:sldId id="1731651194" r:id="rId24"/>
    <p:sldId id="1731651195" r:id="rId25"/>
    <p:sldId id="1731651189" r:id="rId26"/>
    <p:sldId id="1731651197" r:id="rId27"/>
    <p:sldId id="1731651190" r:id="rId28"/>
    <p:sldId id="1731651191" r:id="rId29"/>
    <p:sldId id="1731651201" r:id="rId30"/>
    <p:sldId id="1731651202" r:id="rId31"/>
    <p:sldId id="1731651203" r:id="rId32"/>
    <p:sldId id="1731651204" r:id="rId33"/>
    <p:sldId id="1731651206" r:id="rId34"/>
    <p:sldId id="1731651207" r:id="rId35"/>
    <p:sldId id="1731651208" r:id="rId36"/>
    <p:sldId id="1731651199" r:id="rId37"/>
    <p:sldId id="1731651062" r:id="rId38"/>
    <p:sldId id="266" r:id="rId39"/>
    <p:sldId id="267" r:id="rId40"/>
    <p:sldId id="270" r:id="rId41"/>
    <p:sldId id="271" r:id="rId42"/>
    <p:sldId id="272" r:id="rId43"/>
    <p:sldId id="274" r:id="rId44"/>
    <p:sldId id="1731651198" r:id="rId45"/>
    <p:sldId id="1731651200" r:id="rId46"/>
    <p:sldId id="278" r:id="rId47"/>
    <p:sldId id="279" r:id="rId48"/>
    <p:sldId id="265" r:id="rId49"/>
  </p:sldIdLst>
  <p:sldSz cx="12192000" cy="6858000"/>
  <p:notesSz cx="6858000" cy="9144000"/>
  <p:defaultTextStyle>
    <a:defPPr>
      <a:defRPr lang="en-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E58"/>
    <a:srgbClr val="F2F8F6"/>
    <a:srgbClr val="EF7545"/>
    <a:srgbClr val="D5450D"/>
    <a:srgbClr val="FC8A5E"/>
    <a:srgbClr val="2B2A2A"/>
    <a:srgbClr val="FC8B5F"/>
    <a:srgbClr val="A7D4DE"/>
    <a:srgbClr val="30B49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5F0B82D-8B99-4D79-8A15-403261C6778F}" v="21" dt="2021-11-10T07:49:09.55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666" y="96"/>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viewProps" Target="viewProps.xml"/><Relationship Id="rId5" Type="http://schemas.openxmlformats.org/officeDocument/2006/relationships/slideMaster" Target="slideMasters/slideMaster2.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microsoft.com/office/2015/10/relationships/revisionInfo" Target="revisionInfo.xml"/><Relationship Id="rId8" Type="http://schemas.openxmlformats.org/officeDocument/2006/relationships/slideMaster" Target="slideMasters/slideMaster5.xml"/><Relationship Id="rId51" Type="http://schemas.openxmlformats.org/officeDocument/2006/relationships/handoutMaster" Target="handoutMasters/handoutMaster1.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AF0B6F7-0082-3F47-B387-1F73D43552F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DK"/>
          </a:p>
        </p:txBody>
      </p:sp>
      <p:sp>
        <p:nvSpPr>
          <p:cNvPr id="3" name="Date Placeholder 2">
            <a:extLst>
              <a:ext uri="{FF2B5EF4-FFF2-40B4-BE49-F238E27FC236}">
                <a16:creationId xmlns:a16="http://schemas.microsoft.com/office/drawing/2014/main" id="{CF28899A-1E59-3C44-B1E6-557E58BDE89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F2D9BB7-A811-BE41-AE11-0B79F13BE891}" type="datetimeFigureOut">
              <a:rPr lang="en-DK" smtClean="0"/>
              <a:t>11/10/2021</a:t>
            </a:fld>
            <a:endParaRPr lang="en-DK"/>
          </a:p>
        </p:txBody>
      </p:sp>
      <p:sp>
        <p:nvSpPr>
          <p:cNvPr id="4" name="Footer Placeholder 3">
            <a:extLst>
              <a:ext uri="{FF2B5EF4-FFF2-40B4-BE49-F238E27FC236}">
                <a16:creationId xmlns:a16="http://schemas.microsoft.com/office/drawing/2014/main" id="{6D3CF029-3D30-4449-BE6F-0ACB1091949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DK"/>
          </a:p>
        </p:txBody>
      </p:sp>
      <p:sp>
        <p:nvSpPr>
          <p:cNvPr id="5" name="Slide Number Placeholder 4">
            <a:extLst>
              <a:ext uri="{FF2B5EF4-FFF2-40B4-BE49-F238E27FC236}">
                <a16:creationId xmlns:a16="http://schemas.microsoft.com/office/drawing/2014/main" id="{40E75169-B32A-1441-A8D8-99B3A3447C3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EEA283E-6473-6F40-9885-94B3D19B3449}" type="slidenum">
              <a:rPr lang="en-DK" smtClean="0"/>
              <a:t>‹#›</a:t>
            </a:fld>
            <a:endParaRPr lang="en-DK"/>
          </a:p>
        </p:txBody>
      </p:sp>
    </p:spTree>
    <p:extLst>
      <p:ext uri="{BB962C8B-B14F-4D97-AF65-F5344CB8AC3E}">
        <p14:creationId xmlns:p14="http://schemas.microsoft.com/office/powerpoint/2010/main" val="386230574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O"/>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41E00B6-13B0-AE42-9976-6CE2AC9F1105}" type="datetimeFigureOut">
              <a:rPr lang="en-NO" smtClean="0"/>
              <a:t>11/10/2021</a:t>
            </a:fld>
            <a:endParaRPr lang="en-NO"/>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NO"/>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O"/>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NO"/>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D01D8F5-F81D-C84A-98C1-750C41B6CE4F}" type="slidenum">
              <a:rPr lang="en-NO" smtClean="0"/>
              <a:t>‹#›</a:t>
            </a:fld>
            <a:endParaRPr lang="en-NO"/>
          </a:p>
        </p:txBody>
      </p:sp>
    </p:spTree>
    <p:extLst>
      <p:ext uri="{BB962C8B-B14F-4D97-AF65-F5344CB8AC3E}">
        <p14:creationId xmlns:p14="http://schemas.microsoft.com/office/powerpoint/2010/main" val="7126785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D01D8F5-F81D-C84A-98C1-750C41B6CE4F}" type="slidenum">
              <a:rPr lang="en-NO" smtClean="0"/>
              <a:t>3</a:t>
            </a:fld>
            <a:endParaRPr lang="en-NO"/>
          </a:p>
        </p:txBody>
      </p:sp>
    </p:spTree>
    <p:extLst>
      <p:ext uri="{BB962C8B-B14F-4D97-AF65-F5344CB8AC3E}">
        <p14:creationId xmlns:p14="http://schemas.microsoft.com/office/powerpoint/2010/main" val="29588516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l" rtl="0" fontAlgn="base"/>
            <a:r>
              <a:rPr lang="en-US" sz="1200" b="0" i="0">
                <a:solidFill>
                  <a:srgbClr val="000000"/>
                </a:solidFill>
                <a:effectLst/>
                <a:latin typeface="Arial" panose="020B0604020202020204" pitchFamily="34" charset="0"/>
              </a:rPr>
              <a:t>Another new features is…Configurable screens </a:t>
            </a:r>
          </a:p>
          <a:p>
            <a:pPr algn="l" rtl="0" fontAlgn="base"/>
            <a:r>
              <a:rPr lang="en-US" sz="1200" b="0" i="0">
                <a:solidFill>
                  <a:srgbClr val="000000"/>
                </a:solidFill>
                <a:effectLst/>
                <a:latin typeface="Arial" panose="020B0604020202020204" pitchFamily="34" charset="0"/>
              </a:rPr>
              <a:t>Before - the opportunity to define what to see or not to see on main screens have been limited, but with </a:t>
            </a:r>
            <a:r>
              <a:rPr lang="en-US" sz="1200" b="1" i="0">
                <a:solidFill>
                  <a:srgbClr val="000000"/>
                </a:solidFill>
                <a:effectLst/>
                <a:latin typeface="Arial" panose="020B0604020202020204" pitchFamily="34" charset="0"/>
              </a:rPr>
              <a:t>Configurable screens </a:t>
            </a:r>
            <a:r>
              <a:rPr lang="en-US" sz="1200" b="0" i="0">
                <a:solidFill>
                  <a:srgbClr val="000000"/>
                </a:solidFill>
                <a:effectLst/>
                <a:latin typeface="Arial" panose="020B0604020202020204" pitchFamily="34" charset="0"/>
              </a:rPr>
              <a:t>you can configure the layout of your main screens.  </a:t>
            </a:r>
          </a:p>
          <a:p>
            <a:pPr algn="l" rtl="0" fontAlgn="base"/>
            <a:endParaRPr lang="en-US" sz="1400" b="0" i="0">
              <a:solidFill>
                <a:srgbClr val="000000"/>
              </a:solidFill>
              <a:effectLst/>
              <a:latin typeface="Segoe UI" panose="020B0502040204020203" pitchFamily="34" charset="0"/>
            </a:endParaRPr>
          </a:p>
          <a:p>
            <a:pPr algn="l" rtl="0" fontAlgn="base"/>
            <a:r>
              <a:rPr lang="en-US" sz="1200" b="0" i="0">
                <a:solidFill>
                  <a:srgbClr val="000000"/>
                </a:solidFill>
                <a:effectLst/>
                <a:latin typeface="Arial" panose="020B0604020202020204" pitchFamily="34" charset="0"/>
              </a:rPr>
              <a:t>…And save time and focus on the information that is important for you. </a:t>
            </a:r>
            <a:endParaRPr lang="en-US"/>
          </a:p>
        </p:txBody>
      </p:sp>
      <p:sp>
        <p:nvSpPr>
          <p:cNvPr id="4" name="Plassholder for lysbildenummer 3"/>
          <p:cNvSpPr>
            <a:spLocks noGrp="1"/>
          </p:cNvSpPr>
          <p:nvPr>
            <p:ph type="sldNum" sz="quarter" idx="5"/>
          </p:nvPr>
        </p:nvSpPr>
        <p:spPr/>
        <p:txBody>
          <a:bodyPr/>
          <a:lstStyle/>
          <a:p>
            <a:fld id="{7D01D8F5-F81D-C84A-98C1-750C41B6CE4F}" type="slidenum">
              <a:rPr lang="en-NO" smtClean="0"/>
              <a:t>12</a:t>
            </a:fld>
            <a:endParaRPr lang="en-NO"/>
          </a:p>
        </p:txBody>
      </p:sp>
    </p:spTree>
    <p:extLst>
      <p:ext uri="{BB962C8B-B14F-4D97-AF65-F5344CB8AC3E}">
        <p14:creationId xmlns:p14="http://schemas.microsoft.com/office/powerpoint/2010/main" val="2890075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US"/>
              <a:t>You cannot choose what fields you like to show, you get all the ERP fields as a block or none at all, so make sure you have enough room for them.</a:t>
            </a:r>
          </a:p>
        </p:txBody>
      </p:sp>
      <p:sp>
        <p:nvSpPr>
          <p:cNvPr id="4" name="Plassholder for lysbildenummer 3"/>
          <p:cNvSpPr>
            <a:spLocks noGrp="1"/>
          </p:cNvSpPr>
          <p:nvPr>
            <p:ph type="sldNum" sz="quarter" idx="5"/>
          </p:nvPr>
        </p:nvSpPr>
        <p:spPr/>
        <p:txBody>
          <a:bodyPr/>
          <a:lstStyle/>
          <a:p>
            <a:fld id="{7D01D8F5-F81D-C84A-98C1-750C41B6CE4F}" type="slidenum">
              <a:rPr lang="en-NO" smtClean="0"/>
              <a:t>14</a:t>
            </a:fld>
            <a:endParaRPr lang="en-NO"/>
          </a:p>
        </p:txBody>
      </p:sp>
    </p:spTree>
    <p:extLst>
      <p:ext uri="{BB962C8B-B14F-4D97-AF65-F5344CB8AC3E}">
        <p14:creationId xmlns:p14="http://schemas.microsoft.com/office/powerpoint/2010/main" val="13629147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7D01D8F5-F81D-C84A-98C1-750C41B6CE4F}" type="slidenum">
              <a:rPr lang="en-NO" smtClean="0"/>
              <a:t>16</a:t>
            </a:fld>
            <a:endParaRPr lang="en-NO"/>
          </a:p>
        </p:txBody>
      </p:sp>
    </p:spTree>
    <p:extLst>
      <p:ext uri="{BB962C8B-B14F-4D97-AF65-F5344CB8AC3E}">
        <p14:creationId xmlns:p14="http://schemas.microsoft.com/office/powerpoint/2010/main" val="9450231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Master" Target="../slideMasters/slideMaster5.xml"/><Relationship Id="rId4" Type="http://schemas.openxmlformats.org/officeDocument/2006/relationships/image" Target="../media/image4.png"/></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eg"/><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eg"/><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6.xml"/><Relationship Id="rId4" Type="http://schemas.openxmlformats.org/officeDocument/2006/relationships/image" Target="../media/image4.png"/></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Master" Target="../slideMasters/slideMaster6.xml"/><Relationship Id="rId4" Type="http://schemas.openxmlformats.org/officeDocument/2006/relationships/image" Target="../media/image4.png"/></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eg"/><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eg"/><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1.xml"/><Relationship Id="rId4" Type="http://schemas.openxmlformats.org/officeDocument/2006/relationships/image" Target="../media/image16.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2.xml"/><Relationship Id="rId4" Type="http://schemas.openxmlformats.org/officeDocument/2006/relationships/image" Target="../media/image16.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8.jpe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4.xml"/><Relationship Id="rId4" Type="http://schemas.openxmlformats.org/officeDocument/2006/relationships/image" Target="../media/image16.png"/></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5.xml"/><Relationship Id="rId4"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2. 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D6115-F51D-1C4F-A8A1-FE52A2672198}"/>
              </a:ext>
            </a:extLst>
          </p:cNvPr>
          <p:cNvSpPr>
            <a:spLocks noGrp="1"/>
          </p:cNvSpPr>
          <p:nvPr>
            <p:ph type="ctrTitle" hasCustomPrompt="1"/>
          </p:nvPr>
        </p:nvSpPr>
        <p:spPr>
          <a:xfrm>
            <a:off x="1524000" y="1122363"/>
            <a:ext cx="9144000" cy="1992796"/>
          </a:xfrm>
        </p:spPr>
        <p:txBody>
          <a:bodyPr anchor="b">
            <a:normAutofit/>
          </a:bodyPr>
          <a:lstStyle>
            <a:lvl1pPr algn="ctr">
              <a:defRPr sz="4000" b="1" i="0">
                <a:latin typeface="Arial Black" panose="020B0604020202020204" pitchFamily="34" charset="0"/>
                <a:cs typeface="Arial Black" panose="020B0604020202020204" pitchFamily="34" charset="0"/>
              </a:defRPr>
            </a:lvl1pPr>
          </a:lstStyle>
          <a:p>
            <a:r>
              <a:rPr lang="en-GB"/>
              <a:t>CLICK TO EDIT HEADLINE</a:t>
            </a:r>
            <a:endParaRPr lang="en-DK"/>
          </a:p>
        </p:txBody>
      </p:sp>
      <p:sp>
        <p:nvSpPr>
          <p:cNvPr id="3" name="Subtitle 2">
            <a:extLst>
              <a:ext uri="{FF2B5EF4-FFF2-40B4-BE49-F238E27FC236}">
                <a16:creationId xmlns:a16="http://schemas.microsoft.com/office/drawing/2014/main" id="{477F7ABD-C934-8B45-B386-81DE63316C0D}"/>
              </a:ext>
            </a:extLst>
          </p:cNvPr>
          <p:cNvSpPr>
            <a:spLocks noGrp="1"/>
          </p:cNvSpPr>
          <p:nvPr>
            <p:ph type="subTitle" idx="1" hasCustomPrompt="1"/>
          </p:nvPr>
        </p:nvSpPr>
        <p:spPr>
          <a:xfrm>
            <a:off x="1524000" y="3265004"/>
            <a:ext cx="9144000" cy="1992796"/>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subtitle text</a:t>
            </a:r>
            <a:endParaRPr lang="en-DK"/>
          </a:p>
        </p:txBody>
      </p:sp>
    </p:spTree>
    <p:extLst>
      <p:ext uri="{BB962C8B-B14F-4D97-AF65-F5344CB8AC3E}">
        <p14:creationId xmlns:p14="http://schemas.microsoft.com/office/powerpoint/2010/main" val="2882642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Headline</a:t>
            </a:r>
          </a:p>
        </p:txBody>
      </p:sp>
      <p:sp>
        <p:nvSpPr>
          <p:cNvPr id="3" name="Content Placeholder 2"/>
          <p:cNvSpPr>
            <a:spLocks noGrp="1"/>
          </p:cNvSpPr>
          <p:nvPr>
            <p:ph idx="1" hasCustomPrompt="1"/>
          </p:nvPr>
        </p:nvSpPr>
        <p:spPr/>
        <p:txBody>
          <a:bodyPr/>
          <a:lstStyle>
            <a:lvl1pPr>
              <a:defRPr/>
            </a:lvl1pPr>
          </a:lstStyle>
          <a:p>
            <a:pPr lvl="0"/>
            <a:r>
              <a:rPr lang="en-GB"/>
              <a:t>Click to edit Text</a:t>
            </a:r>
          </a:p>
          <a:p>
            <a:pPr lvl="1"/>
            <a:r>
              <a:rPr lang="en-GB"/>
              <a:t>Second level</a:t>
            </a:r>
          </a:p>
          <a:p>
            <a:pPr lvl="2"/>
            <a:r>
              <a:rPr lang="en-GB"/>
              <a:t>Third level</a:t>
            </a:r>
          </a:p>
          <a:p>
            <a:pPr lvl="3"/>
            <a:r>
              <a:rPr lang="en-GB"/>
              <a:t>Fourth level</a:t>
            </a:r>
          </a:p>
          <a:p>
            <a:pPr lvl="4"/>
            <a:r>
              <a:rPr lang="en-GB"/>
              <a:t>Fifth level</a:t>
            </a:r>
          </a:p>
        </p:txBody>
      </p:sp>
      <p:grpSp>
        <p:nvGrpSpPr>
          <p:cNvPr id="4" name="Group 3"/>
          <p:cNvGrpSpPr/>
          <p:nvPr/>
        </p:nvGrpSpPr>
        <p:grpSpPr>
          <a:xfrm>
            <a:off x="-2185998" y="1619250"/>
            <a:ext cx="1960244" cy="2964582"/>
            <a:chOff x="-2185714" y="1619250"/>
            <a:chExt cx="1959989" cy="2964582"/>
          </a:xfrm>
        </p:grpSpPr>
        <p:sp>
          <p:nvSpPr>
            <p:cNvPr id="5" name="Rectangle 4"/>
            <p:cNvSpPr/>
            <p:nvPr/>
          </p:nvSpPr>
          <p:spPr bwMode="auto">
            <a:xfrm>
              <a:off x="-2185714" y="1619250"/>
              <a:ext cx="1959988" cy="2641749"/>
            </a:xfrm>
            <a:prstGeom prst="rect">
              <a:avLst/>
            </a:prstGeom>
          </p:spPr>
          <p:txBody>
            <a:bodyPr wrap="square" lIns="0" tIns="0" rIns="0" bIns="0">
              <a:spAutoFit/>
            </a:bodyPr>
            <a:lstStyle/>
            <a:p>
              <a:pPr algn="r">
                <a:spcAft>
                  <a:spcPts val="200"/>
                </a:spcAft>
                <a:defRPr/>
              </a:pPr>
              <a:r>
                <a:rPr lang="en-GB" sz="1000" b="1" noProof="1">
                  <a:solidFill>
                    <a:schemeClr val="bg1">
                      <a:lumMod val="50000"/>
                    </a:schemeClr>
                  </a:solidFill>
                  <a:latin typeface="+mj-lt"/>
                  <a:ea typeface="Calibri" panose="020F0502020204030204" pitchFamily="34" charset="0"/>
                  <a:cs typeface="Times New Roman" panose="02020603050405020304" pitchFamily="18" charset="0"/>
                </a:rPr>
                <a:t>Text Styles </a:t>
              </a:r>
            </a:p>
            <a:p>
              <a:pPr algn="r" eaLnBrk="1" fontAlgn="auto" hangingPunct="1">
                <a:spcBef>
                  <a:spcPts val="0"/>
                </a:spcBef>
                <a:spcAft>
                  <a:spcPts val="0"/>
                </a:spcAft>
                <a:defRPr/>
              </a:pPr>
              <a:r>
                <a:rPr lang="en-GB" sz="1000" noProof="1">
                  <a:solidFill>
                    <a:schemeClr val="bg1">
                      <a:lumMod val="50000"/>
                    </a:schemeClr>
                  </a:solidFill>
                  <a:latin typeface="+mn-lt"/>
                  <a:ea typeface="Calibri" panose="020F0502020204030204" pitchFamily="34" charset="0"/>
                  <a:cs typeface="Times New Roman" panose="02020603050405020304" pitchFamily="18" charset="0"/>
                </a:rPr>
                <a:t>Use the </a:t>
              </a:r>
              <a:r>
                <a:rPr lang="en-GB" sz="1000" b="1" noProof="1">
                  <a:solidFill>
                    <a:schemeClr val="bg1">
                      <a:lumMod val="50000"/>
                    </a:schemeClr>
                  </a:solidFill>
                  <a:latin typeface="+mn-lt"/>
                  <a:ea typeface="Calibri" panose="020F0502020204030204" pitchFamily="34" charset="0"/>
                  <a:cs typeface="Times New Roman" panose="02020603050405020304" pitchFamily="18" charset="0"/>
                </a:rPr>
                <a:t>TAB</a:t>
              </a:r>
              <a:r>
                <a:rPr lang="en-GB" sz="1000" noProof="1">
                  <a:solidFill>
                    <a:schemeClr val="bg1">
                      <a:lumMod val="50000"/>
                    </a:schemeClr>
                  </a:solidFill>
                  <a:latin typeface="+mn-lt"/>
                  <a:ea typeface="Calibri" panose="020F0502020204030204" pitchFamily="34" charset="0"/>
                  <a:cs typeface="Times New Roman" panose="02020603050405020304" pitchFamily="18" charset="0"/>
                </a:rPr>
                <a:t> key to switch between levels </a:t>
              </a:r>
            </a:p>
            <a:p>
              <a:pPr algn="r">
                <a:spcAft>
                  <a:spcPts val="0"/>
                </a:spcAft>
                <a:defRPr/>
              </a:pPr>
              <a:endParaRPr lang="en-GB" sz="1000" noProof="1">
                <a:solidFill>
                  <a:schemeClr val="bg1">
                    <a:lumMod val="50000"/>
                  </a:schemeClr>
                </a:solidFill>
                <a:latin typeface="+mj-lt"/>
                <a:ea typeface="Calibri" panose="020F0502020204030204" pitchFamily="34" charset="0"/>
                <a:cs typeface="Times New Roman" panose="02020603050405020304" pitchFamily="18" charset="0"/>
              </a:endParaRPr>
            </a:p>
            <a:p>
              <a:pPr algn="r">
                <a:spcAft>
                  <a:spcPts val="0"/>
                </a:spcAft>
                <a:defRPr/>
              </a:pPr>
              <a:r>
                <a:rPr lang="en-GB" sz="1000" noProof="1">
                  <a:solidFill>
                    <a:schemeClr val="bg1">
                      <a:lumMod val="50000"/>
                    </a:schemeClr>
                  </a:solidFill>
                  <a:latin typeface="+mj-lt"/>
                  <a:ea typeface="Calibri" panose="020F0502020204030204" pitchFamily="34" charset="0"/>
                  <a:cs typeface="Times New Roman" panose="02020603050405020304" pitchFamily="18" charset="0"/>
                </a:rPr>
                <a:t>Level 1 = </a:t>
              </a:r>
              <a:r>
                <a:rPr lang="en-GB" sz="1000" kern="1200" noProof="1">
                  <a:solidFill>
                    <a:schemeClr val="bg1">
                      <a:lumMod val="50000"/>
                    </a:schemeClr>
                  </a:solidFill>
                  <a:latin typeface="+mn-lt"/>
                  <a:ea typeface="Calibri" panose="020F0502020204030204" pitchFamily="34" charset="0"/>
                  <a:cs typeface="Times New Roman" panose="02020603050405020304" pitchFamily="18" charset="0"/>
                </a:rPr>
                <a:t>Bullet</a:t>
              </a:r>
              <a:r>
                <a:rPr lang="en-GB" sz="1000" kern="1200" baseline="0" noProof="1">
                  <a:solidFill>
                    <a:schemeClr val="bg1">
                      <a:lumMod val="50000"/>
                    </a:schemeClr>
                  </a:solidFill>
                  <a:latin typeface="+mn-lt"/>
                  <a:ea typeface="Calibri" panose="020F0502020204030204" pitchFamily="34" charset="0"/>
                  <a:cs typeface="Times New Roman" panose="02020603050405020304" pitchFamily="18" charset="0"/>
                </a:rPr>
                <a:t> </a:t>
              </a:r>
              <a:r>
                <a:rPr lang="en-GB" sz="1000" noProof="1">
                  <a:solidFill>
                    <a:schemeClr val="bg1">
                      <a:lumMod val="50000"/>
                    </a:schemeClr>
                  </a:solidFill>
                  <a:latin typeface="+mj-lt"/>
                  <a:ea typeface="Calibri" panose="020F0502020204030204" pitchFamily="34" charset="0"/>
                  <a:cs typeface="Times New Roman" panose="02020603050405020304" pitchFamily="18" charset="0"/>
                </a:rPr>
                <a:t>24 pt. </a:t>
              </a:r>
              <a:r>
                <a:rPr lang="en-GB" sz="1000" noProof="1">
                  <a:solidFill>
                    <a:schemeClr val="bg1">
                      <a:lumMod val="50000"/>
                    </a:schemeClr>
                  </a:solidFill>
                  <a:latin typeface="+mn-lt"/>
                  <a:ea typeface="Calibri" panose="020F0502020204030204" pitchFamily="34" charset="0"/>
                  <a:cs typeface="Times New Roman" panose="02020603050405020304" pitchFamily="18" charset="0"/>
                </a:rPr>
                <a:t>light </a:t>
              </a:r>
              <a:r>
                <a:rPr lang="en-GB" sz="1000" noProof="1">
                  <a:solidFill>
                    <a:schemeClr val="bg1">
                      <a:lumMod val="50000"/>
                    </a:schemeClr>
                  </a:solidFill>
                  <a:latin typeface="+mj-lt"/>
                  <a:ea typeface="Calibri" panose="020F0502020204030204" pitchFamily="34" charset="0"/>
                  <a:cs typeface="Times New Roman" panose="02020603050405020304" pitchFamily="18" charset="0"/>
                </a:rPr>
                <a:t>gray </a:t>
              </a:r>
            </a:p>
            <a:p>
              <a:pPr algn="r" eaLnBrk="1" fontAlgn="auto" hangingPunct="1">
                <a:spcBef>
                  <a:spcPts val="0"/>
                </a:spcBef>
                <a:spcAft>
                  <a:spcPts val="0"/>
                </a:spcAft>
                <a:defRPr/>
              </a:pPr>
              <a:r>
                <a:rPr lang="en-GB" sz="1000" noProof="1">
                  <a:solidFill>
                    <a:schemeClr val="bg1">
                      <a:lumMod val="50000"/>
                    </a:schemeClr>
                  </a:solidFill>
                  <a:latin typeface="+mj-lt"/>
                  <a:ea typeface="Calibri" panose="020F0502020204030204" pitchFamily="34" charset="0"/>
                  <a:cs typeface="Times New Roman" panose="02020603050405020304" pitchFamily="18" charset="0"/>
                </a:rPr>
                <a:t>Level 2 = Bullet</a:t>
              </a:r>
              <a:r>
                <a:rPr lang="en-GB" sz="1000" baseline="0" noProof="1">
                  <a:solidFill>
                    <a:schemeClr val="bg1">
                      <a:lumMod val="50000"/>
                    </a:schemeClr>
                  </a:solidFill>
                  <a:latin typeface="+mj-lt"/>
                  <a:ea typeface="Calibri" panose="020F0502020204030204" pitchFamily="34" charset="0"/>
                  <a:cs typeface="Times New Roman" panose="02020603050405020304" pitchFamily="18" charset="0"/>
                </a:rPr>
                <a:t> </a:t>
              </a:r>
              <a:r>
                <a:rPr lang="en-GB" sz="1000" kern="1200" noProof="1">
                  <a:solidFill>
                    <a:schemeClr val="bg1">
                      <a:lumMod val="50000"/>
                    </a:schemeClr>
                  </a:solidFill>
                  <a:latin typeface="+mn-lt"/>
                  <a:ea typeface="Calibri" panose="020F0502020204030204" pitchFamily="34" charset="0"/>
                  <a:cs typeface="Times New Roman" panose="02020603050405020304" pitchFamily="18" charset="0"/>
                </a:rPr>
                <a:t>22</a:t>
              </a:r>
              <a:r>
                <a:rPr lang="en-GB" sz="1000" noProof="1">
                  <a:solidFill>
                    <a:schemeClr val="bg1">
                      <a:lumMod val="50000"/>
                    </a:schemeClr>
                  </a:solidFill>
                  <a:latin typeface="+mn-lt"/>
                  <a:ea typeface="Calibri" panose="020F0502020204030204" pitchFamily="34" charset="0"/>
                  <a:cs typeface="Times New Roman" panose="02020603050405020304" pitchFamily="18" charset="0"/>
                </a:rPr>
                <a:t> pt. light gray</a:t>
              </a:r>
            </a:p>
            <a:p>
              <a:pPr marL="0" marR="0" indent="0" algn="r" defTabSz="914400" rtl="0" eaLnBrk="1" fontAlgn="auto" latinLnBrk="0" hangingPunct="1">
                <a:lnSpc>
                  <a:spcPct val="100000"/>
                </a:lnSpc>
                <a:spcBef>
                  <a:spcPts val="0"/>
                </a:spcBef>
                <a:spcAft>
                  <a:spcPts val="0"/>
                </a:spcAft>
                <a:buClrTx/>
                <a:buSzTx/>
                <a:buFontTx/>
                <a:buNone/>
                <a:tabLst/>
                <a:defRPr/>
              </a:pPr>
              <a:r>
                <a:rPr lang="en-GB" sz="1000" kern="1200" noProof="1">
                  <a:solidFill>
                    <a:schemeClr val="bg1">
                      <a:lumMod val="50000"/>
                    </a:schemeClr>
                  </a:solidFill>
                  <a:latin typeface="+mn-lt"/>
                  <a:ea typeface="Calibri" panose="020F0502020204030204" pitchFamily="34" charset="0"/>
                  <a:cs typeface="Times New Roman" panose="02020603050405020304" pitchFamily="18" charset="0"/>
                </a:rPr>
                <a:t>Level 3 = Bullet</a:t>
              </a:r>
              <a:r>
                <a:rPr lang="en-GB" sz="1000" kern="1200" baseline="0" noProof="1">
                  <a:solidFill>
                    <a:schemeClr val="bg1">
                      <a:lumMod val="50000"/>
                    </a:schemeClr>
                  </a:solidFill>
                  <a:latin typeface="+mn-lt"/>
                  <a:ea typeface="Calibri" panose="020F0502020204030204" pitchFamily="34" charset="0"/>
                  <a:cs typeface="Times New Roman" panose="02020603050405020304" pitchFamily="18" charset="0"/>
                </a:rPr>
                <a:t> </a:t>
              </a:r>
              <a:r>
                <a:rPr lang="en-GB" sz="1000" noProof="1">
                  <a:solidFill>
                    <a:schemeClr val="bg1">
                      <a:lumMod val="50000"/>
                    </a:schemeClr>
                  </a:solidFill>
                  <a:latin typeface="+mn-lt"/>
                  <a:ea typeface="Calibri" panose="020F0502020204030204" pitchFamily="34" charset="0"/>
                  <a:cs typeface="Times New Roman" panose="02020603050405020304" pitchFamily="18" charset="0"/>
                </a:rPr>
                <a:t>20 pt. light gray</a:t>
              </a:r>
              <a:endParaRPr lang="en-GB" sz="1000" kern="1200" noProof="1">
                <a:solidFill>
                  <a:schemeClr val="bg1">
                    <a:lumMod val="50000"/>
                  </a:schemeClr>
                </a:solidFill>
                <a:latin typeface="+mn-lt"/>
                <a:ea typeface="Calibri" panose="020F0502020204030204" pitchFamily="34" charset="0"/>
                <a:cs typeface="Times New Roman" panose="02020603050405020304" pitchFamily="18" charset="0"/>
              </a:endParaRPr>
            </a:p>
            <a:p>
              <a:pPr algn="r">
                <a:spcAft>
                  <a:spcPts val="0"/>
                </a:spcAft>
                <a:defRPr/>
              </a:pPr>
              <a:r>
                <a:rPr lang="en-GB" sz="1000" noProof="1">
                  <a:solidFill>
                    <a:schemeClr val="bg1">
                      <a:lumMod val="50000"/>
                    </a:schemeClr>
                  </a:solidFill>
                  <a:latin typeface="+mj-lt"/>
                  <a:ea typeface="Calibri" panose="020F0502020204030204" pitchFamily="34" charset="0"/>
                  <a:cs typeface="Times New Roman" panose="02020603050405020304" pitchFamily="18" charset="0"/>
                </a:rPr>
                <a:t>Level 4 </a:t>
              </a:r>
              <a:r>
                <a:rPr lang="en-GB" sz="1000" kern="1200" noProof="1">
                  <a:solidFill>
                    <a:schemeClr val="bg1">
                      <a:lumMod val="50000"/>
                    </a:schemeClr>
                  </a:solidFill>
                  <a:latin typeface="+mn-lt"/>
                  <a:ea typeface="Calibri" panose="020F0502020204030204" pitchFamily="34" charset="0"/>
                  <a:cs typeface="Times New Roman" panose="02020603050405020304" pitchFamily="18" charset="0"/>
                </a:rPr>
                <a:t>= Bullet</a:t>
              </a:r>
              <a:r>
                <a:rPr lang="en-GB" sz="1000" kern="1200" baseline="0" noProof="1">
                  <a:solidFill>
                    <a:schemeClr val="bg1">
                      <a:lumMod val="50000"/>
                    </a:schemeClr>
                  </a:solidFill>
                  <a:latin typeface="+mn-lt"/>
                  <a:ea typeface="Calibri" panose="020F0502020204030204" pitchFamily="34" charset="0"/>
                  <a:cs typeface="Times New Roman" panose="02020603050405020304" pitchFamily="18" charset="0"/>
                </a:rPr>
                <a:t> 18</a:t>
              </a:r>
              <a:r>
                <a:rPr lang="en-GB" sz="1000" noProof="1">
                  <a:solidFill>
                    <a:schemeClr val="bg1">
                      <a:lumMod val="50000"/>
                    </a:schemeClr>
                  </a:solidFill>
                  <a:latin typeface="+mn-lt"/>
                  <a:ea typeface="Calibri" panose="020F0502020204030204" pitchFamily="34" charset="0"/>
                  <a:cs typeface="Times New Roman" panose="02020603050405020304" pitchFamily="18" charset="0"/>
                </a:rPr>
                <a:t> pt. light gray</a:t>
              </a:r>
            </a:p>
            <a:p>
              <a:pPr marL="0" marR="0" indent="0" algn="r" defTabSz="914400" rtl="0" eaLnBrk="1" fontAlgn="auto" latinLnBrk="0" hangingPunct="1">
                <a:lnSpc>
                  <a:spcPct val="100000"/>
                </a:lnSpc>
                <a:spcBef>
                  <a:spcPts val="0"/>
                </a:spcBef>
                <a:spcAft>
                  <a:spcPts val="0"/>
                </a:spcAft>
                <a:buClrTx/>
                <a:buSzTx/>
                <a:buFontTx/>
                <a:buNone/>
                <a:tabLst/>
                <a:defRPr/>
              </a:pPr>
              <a:r>
                <a:rPr lang="en-GB" sz="1000" kern="1200" noProof="1">
                  <a:solidFill>
                    <a:schemeClr val="bg1">
                      <a:lumMod val="50000"/>
                    </a:schemeClr>
                  </a:solidFill>
                  <a:latin typeface="+mn-lt"/>
                  <a:ea typeface="Calibri" panose="020F0502020204030204" pitchFamily="34" charset="0"/>
                  <a:cs typeface="Times New Roman" panose="02020603050405020304" pitchFamily="18" charset="0"/>
                </a:rPr>
                <a:t>Level 5 = Bullet</a:t>
              </a:r>
              <a:r>
                <a:rPr lang="en-GB" sz="1000" kern="1200" baseline="0" noProof="1">
                  <a:solidFill>
                    <a:schemeClr val="bg1">
                      <a:lumMod val="50000"/>
                    </a:schemeClr>
                  </a:solidFill>
                  <a:latin typeface="+mn-lt"/>
                  <a:ea typeface="Calibri" panose="020F0502020204030204" pitchFamily="34" charset="0"/>
                  <a:cs typeface="Times New Roman" panose="02020603050405020304" pitchFamily="18" charset="0"/>
                </a:rPr>
                <a:t> 16</a:t>
              </a:r>
              <a:r>
                <a:rPr lang="en-GB" sz="1000" noProof="1">
                  <a:solidFill>
                    <a:schemeClr val="bg1">
                      <a:lumMod val="50000"/>
                    </a:schemeClr>
                  </a:solidFill>
                  <a:latin typeface="+mn-lt"/>
                  <a:ea typeface="Calibri" panose="020F0502020204030204" pitchFamily="34" charset="0"/>
                  <a:cs typeface="Times New Roman" panose="02020603050405020304" pitchFamily="18" charset="0"/>
                </a:rPr>
                <a:t> pt. light gray</a:t>
              </a:r>
              <a:endParaRPr lang="en-GB" sz="1000" kern="1200" noProof="1">
                <a:solidFill>
                  <a:schemeClr val="bg1">
                    <a:lumMod val="50000"/>
                  </a:schemeClr>
                </a:solidFill>
                <a:latin typeface="+mn-lt"/>
                <a:ea typeface="Calibri" panose="020F0502020204030204" pitchFamily="34" charset="0"/>
                <a:cs typeface="Times New Roman" panose="02020603050405020304" pitchFamily="18" charset="0"/>
              </a:endParaRPr>
            </a:p>
            <a:p>
              <a:pPr marL="0" marR="0" indent="0" algn="r" defTabSz="914400" rtl="0" eaLnBrk="1" fontAlgn="auto" latinLnBrk="0" hangingPunct="1">
                <a:lnSpc>
                  <a:spcPct val="100000"/>
                </a:lnSpc>
                <a:spcBef>
                  <a:spcPts val="0"/>
                </a:spcBef>
                <a:spcAft>
                  <a:spcPts val="0"/>
                </a:spcAft>
                <a:buClrTx/>
                <a:buSzTx/>
                <a:buFontTx/>
                <a:buNone/>
                <a:tabLst/>
                <a:defRPr/>
              </a:pPr>
              <a:r>
                <a:rPr lang="en-GB" sz="1000" kern="1200" noProof="1">
                  <a:solidFill>
                    <a:schemeClr val="bg1">
                      <a:lumMod val="50000"/>
                    </a:schemeClr>
                  </a:solidFill>
                  <a:latin typeface="+mn-lt"/>
                  <a:ea typeface="Calibri" panose="020F0502020204030204" pitchFamily="34" charset="0"/>
                  <a:cs typeface="Times New Roman" panose="02020603050405020304" pitchFamily="18" charset="0"/>
                </a:rPr>
                <a:t>Level 6 = Bullet</a:t>
              </a:r>
              <a:r>
                <a:rPr lang="en-GB" sz="1000" kern="1200" baseline="0" noProof="1">
                  <a:solidFill>
                    <a:schemeClr val="bg1">
                      <a:lumMod val="50000"/>
                    </a:schemeClr>
                  </a:solidFill>
                  <a:latin typeface="+mn-lt"/>
                  <a:ea typeface="Calibri" panose="020F0502020204030204" pitchFamily="34" charset="0"/>
                  <a:cs typeface="Times New Roman" panose="02020603050405020304" pitchFamily="18" charset="0"/>
                </a:rPr>
                <a:t> 14</a:t>
              </a:r>
              <a:r>
                <a:rPr lang="en-GB" sz="1000" noProof="1">
                  <a:solidFill>
                    <a:schemeClr val="bg1">
                      <a:lumMod val="50000"/>
                    </a:schemeClr>
                  </a:solidFill>
                  <a:latin typeface="+mn-lt"/>
                  <a:ea typeface="Calibri" panose="020F0502020204030204" pitchFamily="34" charset="0"/>
                  <a:cs typeface="Times New Roman" panose="02020603050405020304" pitchFamily="18" charset="0"/>
                </a:rPr>
                <a:t> pt. light gray</a:t>
              </a:r>
              <a:endParaRPr lang="en-GB" sz="1000" kern="1200" noProof="1">
                <a:solidFill>
                  <a:schemeClr val="bg1">
                    <a:lumMod val="50000"/>
                  </a:schemeClr>
                </a:solidFill>
                <a:latin typeface="+mn-lt"/>
                <a:ea typeface="Calibri" panose="020F0502020204030204" pitchFamily="34" charset="0"/>
                <a:cs typeface="Times New Roman" panose="02020603050405020304" pitchFamily="18" charset="0"/>
              </a:endParaRPr>
            </a:p>
            <a:p>
              <a:pPr marL="0" marR="0" indent="0" algn="r" defTabSz="914400" rtl="0" eaLnBrk="1" fontAlgn="auto" latinLnBrk="0" hangingPunct="1">
                <a:lnSpc>
                  <a:spcPct val="100000"/>
                </a:lnSpc>
                <a:spcBef>
                  <a:spcPts val="0"/>
                </a:spcBef>
                <a:spcAft>
                  <a:spcPts val="0"/>
                </a:spcAft>
                <a:buClrTx/>
                <a:buSzTx/>
                <a:buFontTx/>
                <a:buNone/>
                <a:tabLst/>
                <a:defRPr/>
              </a:pPr>
              <a:r>
                <a:rPr lang="en-GB" sz="1000" kern="1200" noProof="1">
                  <a:solidFill>
                    <a:schemeClr val="bg1">
                      <a:lumMod val="50000"/>
                    </a:schemeClr>
                  </a:solidFill>
                  <a:latin typeface="+mn-lt"/>
                  <a:ea typeface="Calibri" panose="020F0502020204030204" pitchFamily="34" charset="0"/>
                  <a:cs typeface="Times New Roman" panose="02020603050405020304" pitchFamily="18" charset="0"/>
                </a:rPr>
                <a:t>Level 7 - 9 = Bullet</a:t>
              </a:r>
              <a:r>
                <a:rPr lang="en-GB" sz="1000" kern="1200" baseline="0" noProof="1">
                  <a:solidFill>
                    <a:schemeClr val="bg1">
                      <a:lumMod val="50000"/>
                    </a:schemeClr>
                  </a:solidFill>
                  <a:latin typeface="+mn-lt"/>
                  <a:ea typeface="Calibri" panose="020F0502020204030204" pitchFamily="34" charset="0"/>
                  <a:cs typeface="Times New Roman" panose="02020603050405020304" pitchFamily="18" charset="0"/>
                </a:rPr>
                <a:t> 12</a:t>
              </a:r>
              <a:r>
                <a:rPr lang="en-GB" sz="1000" noProof="1">
                  <a:solidFill>
                    <a:schemeClr val="bg1">
                      <a:lumMod val="50000"/>
                    </a:schemeClr>
                  </a:solidFill>
                  <a:latin typeface="+mn-lt"/>
                  <a:ea typeface="Calibri" panose="020F0502020204030204" pitchFamily="34" charset="0"/>
                  <a:cs typeface="Times New Roman" panose="02020603050405020304" pitchFamily="18" charset="0"/>
                </a:rPr>
                <a:t> pt. light gray</a:t>
              </a:r>
              <a:endParaRPr lang="en-GB" sz="1000" kern="1200" noProof="1">
                <a:solidFill>
                  <a:schemeClr val="bg1">
                    <a:lumMod val="50000"/>
                  </a:schemeClr>
                </a:solidFill>
                <a:latin typeface="+mn-lt"/>
                <a:ea typeface="Calibri" panose="020F0502020204030204" pitchFamily="34" charset="0"/>
                <a:cs typeface="Times New Roman" panose="02020603050405020304" pitchFamily="18" charset="0"/>
              </a:endParaRPr>
            </a:p>
            <a:p>
              <a:pPr algn="r">
                <a:spcAft>
                  <a:spcPts val="0"/>
                </a:spcAft>
                <a:defRPr/>
              </a:pPr>
              <a:endParaRPr lang="en-GB" sz="1000" noProof="1">
                <a:solidFill>
                  <a:schemeClr val="bg1">
                    <a:lumMod val="50000"/>
                  </a:schemeClr>
                </a:solidFill>
                <a:latin typeface="+mj-lt"/>
                <a:ea typeface="Calibri" panose="020F0502020204030204" pitchFamily="34" charset="0"/>
                <a:cs typeface="Times New Roman" panose="02020603050405020304" pitchFamily="18" charset="0"/>
              </a:endParaRPr>
            </a:p>
            <a:p>
              <a:pPr marL="0" marR="0" indent="0" algn="r" defTabSz="914400" rtl="0" eaLnBrk="1" fontAlgn="auto" latinLnBrk="0" hangingPunct="1">
                <a:lnSpc>
                  <a:spcPct val="100000"/>
                </a:lnSpc>
                <a:spcBef>
                  <a:spcPts val="0"/>
                </a:spcBef>
                <a:spcAft>
                  <a:spcPts val="0"/>
                </a:spcAft>
                <a:buClrTx/>
                <a:buSzTx/>
                <a:buFontTx/>
                <a:buNone/>
                <a:tabLst/>
                <a:defRPr/>
              </a:pPr>
              <a:r>
                <a:rPr lang="en-GB" sz="1000" kern="1200" noProof="1">
                  <a:solidFill>
                    <a:schemeClr val="bg1">
                      <a:lumMod val="50000"/>
                    </a:schemeClr>
                  </a:solidFill>
                  <a:latin typeface="+mn-lt"/>
                  <a:ea typeface="Calibri" panose="020F0502020204030204" pitchFamily="34" charset="0"/>
                  <a:cs typeface="Times New Roman" panose="02020603050405020304" pitchFamily="18" charset="0"/>
                </a:rPr>
                <a:t>To get bullet / plain text again u</a:t>
              </a:r>
              <a:r>
                <a:rPr lang="en-GB" sz="1000" noProof="1">
                  <a:solidFill>
                    <a:schemeClr val="bg1">
                      <a:lumMod val="50000"/>
                    </a:schemeClr>
                  </a:solidFill>
                  <a:latin typeface="+mn-lt"/>
                  <a:ea typeface="Calibri" panose="020F0502020204030204" pitchFamily="34" charset="0"/>
                  <a:cs typeface="Times New Roman" panose="02020603050405020304" pitchFamily="18" charset="0"/>
                </a:rPr>
                <a:t>se the </a:t>
              </a:r>
              <a:r>
                <a:rPr lang="en-GB" sz="1000" b="1" noProof="1">
                  <a:solidFill>
                    <a:schemeClr val="bg1">
                      <a:lumMod val="50000"/>
                    </a:schemeClr>
                  </a:solidFill>
                  <a:latin typeface="+mn-lt"/>
                  <a:ea typeface="Calibri" panose="020F0502020204030204" pitchFamily="34" charset="0"/>
                  <a:cs typeface="Times New Roman" panose="02020603050405020304" pitchFamily="18" charset="0"/>
                </a:rPr>
                <a:t>SHIFT </a:t>
              </a:r>
              <a:r>
                <a:rPr lang="en-GB" sz="1000" b="0" noProof="1">
                  <a:solidFill>
                    <a:schemeClr val="bg1">
                      <a:lumMod val="50000"/>
                    </a:schemeClr>
                  </a:solidFill>
                  <a:latin typeface="+mn-lt"/>
                  <a:ea typeface="Calibri" panose="020F0502020204030204" pitchFamily="34" charset="0"/>
                  <a:cs typeface="Times New Roman" panose="02020603050405020304" pitchFamily="18" charset="0"/>
                </a:rPr>
                <a:t>+</a:t>
              </a:r>
              <a:r>
                <a:rPr lang="en-GB" sz="1000" noProof="1">
                  <a:solidFill>
                    <a:schemeClr val="bg1">
                      <a:lumMod val="50000"/>
                    </a:schemeClr>
                  </a:solidFill>
                  <a:latin typeface="+mn-lt"/>
                  <a:ea typeface="Calibri" panose="020F0502020204030204" pitchFamily="34" charset="0"/>
                  <a:cs typeface="Times New Roman" panose="02020603050405020304" pitchFamily="18" charset="0"/>
                </a:rPr>
                <a:t> </a:t>
              </a:r>
              <a:r>
                <a:rPr lang="en-GB" sz="1000" b="1" noProof="1">
                  <a:solidFill>
                    <a:schemeClr val="bg1">
                      <a:lumMod val="50000"/>
                    </a:schemeClr>
                  </a:solidFill>
                  <a:latin typeface="+mn-lt"/>
                  <a:ea typeface="Calibri" panose="020F0502020204030204" pitchFamily="34" charset="0"/>
                  <a:cs typeface="Times New Roman" panose="02020603050405020304" pitchFamily="18" charset="0"/>
                </a:rPr>
                <a:t>TAB</a:t>
              </a:r>
              <a:r>
                <a:rPr lang="en-GB" sz="1000" noProof="1">
                  <a:solidFill>
                    <a:schemeClr val="bg1">
                      <a:lumMod val="50000"/>
                    </a:schemeClr>
                  </a:solidFill>
                  <a:latin typeface="+mn-lt"/>
                  <a:ea typeface="Calibri" panose="020F0502020204030204" pitchFamily="34" charset="0"/>
                  <a:cs typeface="Times New Roman" panose="02020603050405020304" pitchFamily="18" charset="0"/>
                </a:rPr>
                <a:t> key to switch between levels </a:t>
              </a:r>
            </a:p>
            <a:p>
              <a:pPr algn="r">
                <a:spcAft>
                  <a:spcPts val="0"/>
                </a:spcAft>
                <a:defRPr/>
              </a:pPr>
              <a:endParaRPr lang="en-GB" sz="1000" noProof="1">
                <a:solidFill>
                  <a:schemeClr val="bg1">
                    <a:lumMod val="50000"/>
                  </a:schemeClr>
                </a:solidFill>
                <a:latin typeface="+mj-lt"/>
                <a:ea typeface="Calibri" panose="020F0502020204030204" pitchFamily="34" charset="0"/>
                <a:cs typeface="Times New Roman" panose="02020603050405020304" pitchFamily="18" charset="0"/>
              </a:endParaRPr>
            </a:p>
            <a:p>
              <a:pPr algn="r">
                <a:spcAft>
                  <a:spcPts val="0"/>
                </a:spcAft>
                <a:defRPr/>
              </a:pPr>
              <a:r>
                <a:rPr lang="en-GB" sz="1000" noProof="1">
                  <a:solidFill>
                    <a:schemeClr val="bg1">
                      <a:lumMod val="50000"/>
                    </a:schemeClr>
                  </a:solidFill>
                  <a:latin typeface="+mj-lt"/>
                  <a:ea typeface="Calibri" panose="020F0502020204030204" pitchFamily="34" charset="0"/>
                  <a:cs typeface="Times New Roman" panose="02020603050405020304" pitchFamily="18" charset="0"/>
                </a:rPr>
                <a:t>Or use </a:t>
              </a:r>
              <a:r>
                <a:rPr lang="en-GB" sz="1000" b="1" noProof="1">
                  <a:solidFill>
                    <a:schemeClr val="bg1">
                      <a:lumMod val="50000"/>
                    </a:schemeClr>
                  </a:solidFill>
                  <a:latin typeface="+mj-lt"/>
                  <a:ea typeface="Calibri" panose="020F0502020204030204" pitchFamily="34" charset="0"/>
                  <a:cs typeface="Times New Roman" panose="02020603050405020304" pitchFamily="18" charset="0"/>
                </a:rPr>
                <a:t>Decrease list level</a:t>
              </a:r>
              <a:endParaRPr lang="en-GB" sz="1000" noProof="1">
                <a:solidFill>
                  <a:schemeClr val="bg1">
                    <a:lumMod val="50000"/>
                  </a:schemeClr>
                </a:solidFill>
                <a:latin typeface="+mj-lt"/>
                <a:ea typeface="Calibri" panose="020F0502020204030204" pitchFamily="34" charset="0"/>
                <a:cs typeface="Times New Roman" panose="02020603050405020304" pitchFamily="18" charset="0"/>
              </a:endParaRPr>
            </a:p>
          </p:txBody>
        </p:sp>
        <p:grpSp>
          <p:nvGrpSpPr>
            <p:cNvPr id="6" name="Group 5"/>
            <p:cNvGrpSpPr>
              <a:grpSpLocks/>
            </p:cNvGrpSpPr>
            <p:nvPr/>
          </p:nvGrpSpPr>
          <p:grpSpPr bwMode="auto">
            <a:xfrm>
              <a:off x="-762508" y="4293096"/>
              <a:ext cx="536783" cy="290736"/>
              <a:chOff x="-474298" y="3592325"/>
              <a:chExt cx="348194" cy="222690"/>
            </a:xfrm>
          </p:grpSpPr>
          <p:pic>
            <p:nvPicPr>
              <p:cNvPr id="7"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4298" y="3592325"/>
                <a:ext cx="348194" cy="2226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bwMode="auto">
              <a:xfrm>
                <a:off x="-297232" y="3594645"/>
                <a:ext cx="171128" cy="211728"/>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sz="2300" noProof="1">
                  <a:latin typeface="HelveticaNeueLT Std Lt Cn" pitchFamily="34" charset="0"/>
                </a:endParaRPr>
              </a:p>
            </p:txBody>
          </p:sp>
          <p:sp>
            <p:nvSpPr>
              <p:cNvPr id="9" name="Rounded Rectangle 8"/>
              <p:cNvSpPr/>
              <p:nvPr/>
            </p:nvSpPr>
            <p:spPr bwMode="auto">
              <a:xfrm>
                <a:off x="-465643" y="3597526"/>
                <a:ext cx="168412" cy="217489"/>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sz="2300" noProof="1">
                  <a:latin typeface="HelveticaNeueLT Std Lt Cn" pitchFamily="34" charset="0"/>
                </a:endParaRPr>
              </a:p>
            </p:txBody>
          </p:sp>
        </p:grpSp>
      </p:grpSp>
      <p:grpSp>
        <p:nvGrpSpPr>
          <p:cNvPr id="10" name="Group 9"/>
          <p:cNvGrpSpPr/>
          <p:nvPr userDrawn="1"/>
        </p:nvGrpSpPr>
        <p:grpSpPr>
          <a:xfrm>
            <a:off x="-2185998" y="1619250"/>
            <a:ext cx="1960244" cy="2964582"/>
            <a:chOff x="-2185714" y="1619250"/>
            <a:chExt cx="1959989" cy="2964582"/>
          </a:xfrm>
        </p:grpSpPr>
        <p:sp>
          <p:nvSpPr>
            <p:cNvPr id="11" name="Rectangle 10"/>
            <p:cNvSpPr/>
            <p:nvPr/>
          </p:nvSpPr>
          <p:spPr bwMode="auto">
            <a:xfrm>
              <a:off x="-2185714" y="1619250"/>
              <a:ext cx="1959988" cy="2641749"/>
            </a:xfrm>
            <a:prstGeom prst="rect">
              <a:avLst/>
            </a:prstGeom>
          </p:spPr>
          <p:txBody>
            <a:bodyPr wrap="square" lIns="0" tIns="0" rIns="0" bIns="0">
              <a:spAutoFit/>
            </a:bodyPr>
            <a:lstStyle/>
            <a:p>
              <a:pPr algn="r">
                <a:spcAft>
                  <a:spcPts val="200"/>
                </a:spcAft>
                <a:defRPr/>
              </a:pPr>
              <a:r>
                <a:rPr lang="en-GB" sz="1000" b="1" noProof="1">
                  <a:solidFill>
                    <a:schemeClr val="bg1">
                      <a:lumMod val="50000"/>
                    </a:schemeClr>
                  </a:solidFill>
                  <a:latin typeface="+mj-lt"/>
                  <a:ea typeface="Calibri" panose="020F0502020204030204" pitchFamily="34" charset="0"/>
                  <a:cs typeface="Times New Roman" panose="02020603050405020304" pitchFamily="18" charset="0"/>
                </a:rPr>
                <a:t>Text Styles </a:t>
              </a:r>
            </a:p>
            <a:p>
              <a:pPr algn="r" eaLnBrk="1" fontAlgn="auto" hangingPunct="1">
                <a:spcBef>
                  <a:spcPts val="0"/>
                </a:spcBef>
                <a:spcAft>
                  <a:spcPts val="0"/>
                </a:spcAft>
                <a:defRPr/>
              </a:pPr>
              <a:r>
                <a:rPr lang="en-GB" sz="1000" noProof="1">
                  <a:solidFill>
                    <a:schemeClr val="bg1">
                      <a:lumMod val="50000"/>
                    </a:schemeClr>
                  </a:solidFill>
                  <a:latin typeface="+mn-lt"/>
                  <a:ea typeface="Calibri" panose="020F0502020204030204" pitchFamily="34" charset="0"/>
                  <a:cs typeface="Times New Roman" panose="02020603050405020304" pitchFamily="18" charset="0"/>
                </a:rPr>
                <a:t>Use the </a:t>
              </a:r>
              <a:r>
                <a:rPr lang="en-GB" sz="1000" b="1" noProof="1">
                  <a:solidFill>
                    <a:schemeClr val="bg1">
                      <a:lumMod val="50000"/>
                    </a:schemeClr>
                  </a:solidFill>
                  <a:latin typeface="+mn-lt"/>
                  <a:ea typeface="Calibri" panose="020F0502020204030204" pitchFamily="34" charset="0"/>
                  <a:cs typeface="Times New Roman" panose="02020603050405020304" pitchFamily="18" charset="0"/>
                </a:rPr>
                <a:t>TAB</a:t>
              </a:r>
              <a:r>
                <a:rPr lang="en-GB" sz="1000" noProof="1">
                  <a:solidFill>
                    <a:schemeClr val="bg1">
                      <a:lumMod val="50000"/>
                    </a:schemeClr>
                  </a:solidFill>
                  <a:latin typeface="+mn-lt"/>
                  <a:ea typeface="Calibri" panose="020F0502020204030204" pitchFamily="34" charset="0"/>
                  <a:cs typeface="Times New Roman" panose="02020603050405020304" pitchFamily="18" charset="0"/>
                </a:rPr>
                <a:t> key to switch between levels </a:t>
              </a:r>
            </a:p>
            <a:p>
              <a:pPr algn="r">
                <a:spcAft>
                  <a:spcPts val="0"/>
                </a:spcAft>
                <a:defRPr/>
              </a:pPr>
              <a:endParaRPr lang="en-GB" sz="1000" noProof="1">
                <a:solidFill>
                  <a:schemeClr val="bg1">
                    <a:lumMod val="50000"/>
                  </a:schemeClr>
                </a:solidFill>
                <a:latin typeface="+mj-lt"/>
                <a:ea typeface="Calibri" panose="020F0502020204030204" pitchFamily="34" charset="0"/>
                <a:cs typeface="Times New Roman" panose="02020603050405020304" pitchFamily="18" charset="0"/>
              </a:endParaRPr>
            </a:p>
            <a:p>
              <a:pPr algn="r">
                <a:spcAft>
                  <a:spcPts val="0"/>
                </a:spcAft>
                <a:defRPr/>
              </a:pPr>
              <a:r>
                <a:rPr lang="en-GB" sz="1000" noProof="1">
                  <a:solidFill>
                    <a:schemeClr val="bg1">
                      <a:lumMod val="50000"/>
                    </a:schemeClr>
                  </a:solidFill>
                  <a:latin typeface="+mj-lt"/>
                  <a:ea typeface="Calibri" panose="020F0502020204030204" pitchFamily="34" charset="0"/>
                  <a:cs typeface="Times New Roman" panose="02020603050405020304" pitchFamily="18" charset="0"/>
                </a:rPr>
                <a:t>Level 1 = </a:t>
              </a:r>
              <a:r>
                <a:rPr lang="en-GB" sz="1000" kern="1200" noProof="1">
                  <a:solidFill>
                    <a:schemeClr val="bg1">
                      <a:lumMod val="50000"/>
                    </a:schemeClr>
                  </a:solidFill>
                  <a:latin typeface="+mn-lt"/>
                  <a:ea typeface="Calibri" panose="020F0502020204030204" pitchFamily="34" charset="0"/>
                  <a:cs typeface="Times New Roman" panose="02020603050405020304" pitchFamily="18" charset="0"/>
                </a:rPr>
                <a:t>Bullet</a:t>
              </a:r>
              <a:r>
                <a:rPr lang="en-GB" sz="1000" kern="1200" baseline="0" noProof="1">
                  <a:solidFill>
                    <a:schemeClr val="bg1">
                      <a:lumMod val="50000"/>
                    </a:schemeClr>
                  </a:solidFill>
                  <a:latin typeface="+mn-lt"/>
                  <a:ea typeface="Calibri" panose="020F0502020204030204" pitchFamily="34" charset="0"/>
                  <a:cs typeface="Times New Roman" panose="02020603050405020304" pitchFamily="18" charset="0"/>
                </a:rPr>
                <a:t> </a:t>
              </a:r>
              <a:r>
                <a:rPr lang="en-GB" sz="1000" noProof="1">
                  <a:solidFill>
                    <a:schemeClr val="bg1">
                      <a:lumMod val="50000"/>
                    </a:schemeClr>
                  </a:solidFill>
                  <a:latin typeface="+mj-lt"/>
                  <a:ea typeface="Calibri" panose="020F0502020204030204" pitchFamily="34" charset="0"/>
                  <a:cs typeface="Times New Roman" panose="02020603050405020304" pitchFamily="18" charset="0"/>
                </a:rPr>
                <a:t>24 pt. </a:t>
              </a:r>
              <a:r>
                <a:rPr lang="en-GB" sz="1000" noProof="1">
                  <a:solidFill>
                    <a:schemeClr val="bg1">
                      <a:lumMod val="50000"/>
                    </a:schemeClr>
                  </a:solidFill>
                  <a:latin typeface="+mn-lt"/>
                  <a:ea typeface="Calibri" panose="020F0502020204030204" pitchFamily="34" charset="0"/>
                  <a:cs typeface="Times New Roman" panose="02020603050405020304" pitchFamily="18" charset="0"/>
                </a:rPr>
                <a:t>light </a:t>
              </a:r>
              <a:r>
                <a:rPr lang="en-GB" sz="1000" noProof="1">
                  <a:solidFill>
                    <a:schemeClr val="bg1">
                      <a:lumMod val="50000"/>
                    </a:schemeClr>
                  </a:solidFill>
                  <a:latin typeface="+mj-lt"/>
                  <a:ea typeface="Calibri" panose="020F0502020204030204" pitchFamily="34" charset="0"/>
                  <a:cs typeface="Times New Roman" panose="02020603050405020304" pitchFamily="18" charset="0"/>
                </a:rPr>
                <a:t>gray </a:t>
              </a:r>
            </a:p>
            <a:p>
              <a:pPr algn="r" eaLnBrk="1" fontAlgn="auto" hangingPunct="1">
                <a:spcBef>
                  <a:spcPts val="0"/>
                </a:spcBef>
                <a:spcAft>
                  <a:spcPts val="0"/>
                </a:spcAft>
                <a:defRPr/>
              </a:pPr>
              <a:r>
                <a:rPr lang="en-GB" sz="1000" noProof="1">
                  <a:solidFill>
                    <a:schemeClr val="bg1">
                      <a:lumMod val="50000"/>
                    </a:schemeClr>
                  </a:solidFill>
                  <a:latin typeface="+mj-lt"/>
                  <a:ea typeface="Calibri" panose="020F0502020204030204" pitchFamily="34" charset="0"/>
                  <a:cs typeface="Times New Roman" panose="02020603050405020304" pitchFamily="18" charset="0"/>
                </a:rPr>
                <a:t>Level 2 = Bullet</a:t>
              </a:r>
              <a:r>
                <a:rPr lang="en-GB" sz="1000" baseline="0" noProof="1">
                  <a:solidFill>
                    <a:schemeClr val="bg1">
                      <a:lumMod val="50000"/>
                    </a:schemeClr>
                  </a:solidFill>
                  <a:latin typeface="+mj-lt"/>
                  <a:ea typeface="Calibri" panose="020F0502020204030204" pitchFamily="34" charset="0"/>
                  <a:cs typeface="Times New Roman" panose="02020603050405020304" pitchFamily="18" charset="0"/>
                </a:rPr>
                <a:t> </a:t>
              </a:r>
              <a:r>
                <a:rPr lang="en-GB" sz="1000" kern="1200" noProof="1">
                  <a:solidFill>
                    <a:schemeClr val="bg1">
                      <a:lumMod val="50000"/>
                    </a:schemeClr>
                  </a:solidFill>
                  <a:latin typeface="+mn-lt"/>
                  <a:ea typeface="Calibri" panose="020F0502020204030204" pitchFamily="34" charset="0"/>
                  <a:cs typeface="Times New Roman" panose="02020603050405020304" pitchFamily="18" charset="0"/>
                </a:rPr>
                <a:t>22</a:t>
              </a:r>
              <a:r>
                <a:rPr lang="en-GB" sz="1000" noProof="1">
                  <a:solidFill>
                    <a:schemeClr val="bg1">
                      <a:lumMod val="50000"/>
                    </a:schemeClr>
                  </a:solidFill>
                  <a:latin typeface="+mn-lt"/>
                  <a:ea typeface="Calibri" panose="020F0502020204030204" pitchFamily="34" charset="0"/>
                  <a:cs typeface="Times New Roman" panose="02020603050405020304" pitchFamily="18" charset="0"/>
                </a:rPr>
                <a:t> pt. light gray</a:t>
              </a:r>
            </a:p>
            <a:p>
              <a:pPr marL="0" marR="0" indent="0" algn="r" defTabSz="914400" rtl="0" eaLnBrk="1" fontAlgn="auto" latinLnBrk="0" hangingPunct="1">
                <a:lnSpc>
                  <a:spcPct val="100000"/>
                </a:lnSpc>
                <a:spcBef>
                  <a:spcPts val="0"/>
                </a:spcBef>
                <a:spcAft>
                  <a:spcPts val="0"/>
                </a:spcAft>
                <a:buClrTx/>
                <a:buSzTx/>
                <a:buFontTx/>
                <a:buNone/>
                <a:tabLst/>
                <a:defRPr/>
              </a:pPr>
              <a:r>
                <a:rPr lang="en-GB" sz="1000" kern="1200" noProof="1">
                  <a:solidFill>
                    <a:schemeClr val="bg1">
                      <a:lumMod val="50000"/>
                    </a:schemeClr>
                  </a:solidFill>
                  <a:latin typeface="+mn-lt"/>
                  <a:ea typeface="Calibri" panose="020F0502020204030204" pitchFamily="34" charset="0"/>
                  <a:cs typeface="Times New Roman" panose="02020603050405020304" pitchFamily="18" charset="0"/>
                </a:rPr>
                <a:t>Level 3 = Bullet</a:t>
              </a:r>
              <a:r>
                <a:rPr lang="en-GB" sz="1000" kern="1200" baseline="0" noProof="1">
                  <a:solidFill>
                    <a:schemeClr val="bg1">
                      <a:lumMod val="50000"/>
                    </a:schemeClr>
                  </a:solidFill>
                  <a:latin typeface="+mn-lt"/>
                  <a:ea typeface="Calibri" panose="020F0502020204030204" pitchFamily="34" charset="0"/>
                  <a:cs typeface="Times New Roman" panose="02020603050405020304" pitchFamily="18" charset="0"/>
                </a:rPr>
                <a:t> </a:t>
              </a:r>
              <a:r>
                <a:rPr lang="en-GB" sz="1000" noProof="1">
                  <a:solidFill>
                    <a:schemeClr val="bg1">
                      <a:lumMod val="50000"/>
                    </a:schemeClr>
                  </a:solidFill>
                  <a:latin typeface="+mn-lt"/>
                  <a:ea typeface="Calibri" panose="020F0502020204030204" pitchFamily="34" charset="0"/>
                  <a:cs typeface="Times New Roman" panose="02020603050405020304" pitchFamily="18" charset="0"/>
                </a:rPr>
                <a:t>20 pt. light gray</a:t>
              </a:r>
              <a:endParaRPr lang="en-GB" sz="1000" kern="1200" noProof="1">
                <a:solidFill>
                  <a:schemeClr val="bg1">
                    <a:lumMod val="50000"/>
                  </a:schemeClr>
                </a:solidFill>
                <a:latin typeface="+mn-lt"/>
                <a:ea typeface="Calibri" panose="020F0502020204030204" pitchFamily="34" charset="0"/>
                <a:cs typeface="Times New Roman" panose="02020603050405020304" pitchFamily="18" charset="0"/>
              </a:endParaRPr>
            </a:p>
            <a:p>
              <a:pPr algn="r">
                <a:spcAft>
                  <a:spcPts val="0"/>
                </a:spcAft>
                <a:defRPr/>
              </a:pPr>
              <a:r>
                <a:rPr lang="en-GB" sz="1000" noProof="1">
                  <a:solidFill>
                    <a:schemeClr val="bg1">
                      <a:lumMod val="50000"/>
                    </a:schemeClr>
                  </a:solidFill>
                  <a:latin typeface="+mj-lt"/>
                  <a:ea typeface="Calibri" panose="020F0502020204030204" pitchFamily="34" charset="0"/>
                  <a:cs typeface="Times New Roman" panose="02020603050405020304" pitchFamily="18" charset="0"/>
                </a:rPr>
                <a:t>Level 4 </a:t>
              </a:r>
              <a:r>
                <a:rPr lang="en-GB" sz="1000" kern="1200" noProof="1">
                  <a:solidFill>
                    <a:schemeClr val="bg1">
                      <a:lumMod val="50000"/>
                    </a:schemeClr>
                  </a:solidFill>
                  <a:latin typeface="+mn-lt"/>
                  <a:ea typeface="Calibri" panose="020F0502020204030204" pitchFamily="34" charset="0"/>
                  <a:cs typeface="Times New Roman" panose="02020603050405020304" pitchFamily="18" charset="0"/>
                </a:rPr>
                <a:t>= Bullet</a:t>
              </a:r>
              <a:r>
                <a:rPr lang="en-GB" sz="1000" kern="1200" baseline="0" noProof="1">
                  <a:solidFill>
                    <a:schemeClr val="bg1">
                      <a:lumMod val="50000"/>
                    </a:schemeClr>
                  </a:solidFill>
                  <a:latin typeface="+mn-lt"/>
                  <a:ea typeface="Calibri" panose="020F0502020204030204" pitchFamily="34" charset="0"/>
                  <a:cs typeface="Times New Roman" panose="02020603050405020304" pitchFamily="18" charset="0"/>
                </a:rPr>
                <a:t> 18</a:t>
              </a:r>
              <a:r>
                <a:rPr lang="en-GB" sz="1000" noProof="1">
                  <a:solidFill>
                    <a:schemeClr val="bg1">
                      <a:lumMod val="50000"/>
                    </a:schemeClr>
                  </a:solidFill>
                  <a:latin typeface="+mn-lt"/>
                  <a:ea typeface="Calibri" panose="020F0502020204030204" pitchFamily="34" charset="0"/>
                  <a:cs typeface="Times New Roman" panose="02020603050405020304" pitchFamily="18" charset="0"/>
                </a:rPr>
                <a:t> pt. light gray</a:t>
              </a:r>
            </a:p>
            <a:p>
              <a:pPr marL="0" marR="0" indent="0" algn="r" defTabSz="914400" rtl="0" eaLnBrk="1" fontAlgn="auto" latinLnBrk="0" hangingPunct="1">
                <a:lnSpc>
                  <a:spcPct val="100000"/>
                </a:lnSpc>
                <a:spcBef>
                  <a:spcPts val="0"/>
                </a:spcBef>
                <a:spcAft>
                  <a:spcPts val="0"/>
                </a:spcAft>
                <a:buClrTx/>
                <a:buSzTx/>
                <a:buFontTx/>
                <a:buNone/>
                <a:tabLst/>
                <a:defRPr/>
              </a:pPr>
              <a:r>
                <a:rPr lang="en-GB" sz="1000" kern="1200" noProof="1">
                  <a:solidFill>
                    <a:schemeClr val="bg1">
                      <a:lumMod val="50000"/>
                    </a:schemeClr>
                  </a:solidFill>
                  <a:latin typeface="+mn-lt"/>
                  <a:ea typeface="Calibri" panose="020F0502020204030204" pitchFamily="34" charset="0"/>
                  <a:cs typeface="Times New Roman" panose="02020603050405020304" pitchFamily="18" charset="0"/>
                </a:rPr>
                <a:t>Level 5 = Bullet</a:t>
              </a:r>
              <a:r>
                <a:rPr lang="en-GB" sz="1000" kern="1200" baseline="0" noProof="1">
                  <a:solidFill>
                    <a:schemeClr val="bg1">
                      <a:lumMod val="50000"/>
                    </a:schemeClr>
                  </a:solidFill>
                  <a:latin typeface="+mn-lt"/>
                  <a:ea typeface="Calibri" panose="020F0502020204030204" pitchFamily="34" charset="0"/>
                  <a:cs typeface="Times New Roman" panose="02020603050405020304" pitchFamily="18" charset="0"/>
                </a:rPr>
                <a:t> 16</a:t>
              </a:r>
              <a:r>
                <a:rPr lang="en-GB" sz="1000" noProof="1">
                  <a:solidFill>
                    <a:schemeClr val="bg1">
                      <a:lumMod val="50000"/>
                    </a:schemeClr>
                  </a:solidFill>
                  <a:latin typeface="+mn-lt"/>
                  <a:ea typeface="Calibri" panose="020F0502020204030204" pitchFamily="34" charset="0"/>
                  <a:cs typeface="Times New Roman" panose="02020603050405020304" pitchFamily="18" charset="0"/>
                </a:rPr>
                <a:t> pt. light gray</a:t>
              </a:r>
              <a:endParaRPr lang="en-GB" sz="1000" kern="1200" noProof="1">
                <a:solidFill>
                  <a:schemeClr val="bg1">
                    <a:lumMod val="50000"/>
                  </a:schemeClr>
                </a:solidFill>
                <a:latin typeface="+mn-lt"/>
                <a:ea typeface="Calibri" panose="020F0502020204030204" pitchFamily="34" charset="0"/>
                <a:cs typeface="Times New Roman" panose="02020603050405020304" pitchFamily="18" charset="0"/>
              </a:endParaRPr>
            </a:p>
            <a:p>
              <a:pPr marL="0" marR="0" indent="0" algn="r" defTabSz="914400" rtl="0" eaLnBrk="1" fontAlgn="auto" latinLnBrk="0" hangingPunct="1">
                <a:lnSpc>
                  <a:spcPct val="100000"/>
                </a:lnSpc>
                <a:spcBef>
                  <a:spcPts val="0"/>
                </a:spcBef>
                <a:spcAft>
                  <a:spcPts val="0"/>
                </a:spcAft>
                <a:buClrTx/>
                <a:buSzTx/>
                <a:buFontTx/>
                <a:buNone/>
                <a:tabLst/>
                <a:defRPr/>
              </a:pPr>
              <a:r>
                <a:rPr lang="en-GB" sz="1000" kern="1200" noProof="1">
                  <a:solidFill>
                    <a:schemeClr val="bg1">
                      <a:lumMod val="50000"/>
                    </a:schemeClr>
                  </a:solidFill>
                  <a:latin typeface="+mn-lt"/>
                  <a:ea typeface="Calibri" panose="020F0502020204030204" pitchFamily="34" charset="0"/>
                  <a:cs typeface="Times New Roman" panose="02020603050405020304" pitchFamily="18" charset="0"/>
                </a:rPr>
                <a:t>Level 6 = Bullet</a:t>
              </a:r>
              <a:r>
                <a:rPr lang="en-GB" sz="1000" kern="1200" baseline="0" noProof="1">
                  <a:solidFill>
                    <a:schemeClr val="bg1">
                      <a:lumMod val="50000"/>
                    </a:schemeClr>
                  </a:solidFill>
                  <a:latin typeface="+mn-lt"/>
                  <a:ea typeface="Calibri" panose="020F0502020204030204" pitchFamily="34" charset="0"/>
                  <a:cs typeface="Times New Roman" panose="02020603050405020304" pitchFamily="18" charset="0"/>
                </a:rPr>
                <a:t> 14</a:t>
              </a:r>
              <a:r>
                <a:rPr lang="en-GB" sz="1000" noProof="1">
                  <a:solidFill>
                    <a:schemeClr val="bg1">
                      <a:lumMod val="50000"/>
                    </a:schemeClr>
                  </a:solidFill>
                  <a:latin typeface="+mn-lt"/>
                  <a:ea typeface="Calibri" panose="020F0502020204030204" pitchFamily="34" charset="0"/>
                  <a:cs typeface="Times New Roman" panose="02020603050405020304" pitchFamily="18" charset="0"/>
                </a:rPr>
                <a:t> pt. light gray</a:t>
              </a:r>
              <a:endParaRPr lang="en-GB" sz="1000" kern="1200" noProof="1">
                <a:solidFill>
                  <a:schemeClr val="bg1">
                    <a:lumMod val="50000"/>
                  </a:schemeClr>
                </a:solidFill>
                <a:latin typeface="+mn-lt"/>
                <a:ea typeface="Calibri" panose="020F0502020204030204" pitchFamily="34" charset="0"/>
                <a:cs typeface="Times New Roman" panose="02020603050405020304" pitchFamily="18" charset="0"/>
              </a:endParaRPr>
            </a:p>
            <a:p>
              <a:pPr marL="0" marR="0" indent="0" algn="r" defTabSz="914400" rtl="0" eaLnBrk="1" fontAlgn="auto" latinLnBrk="0" hangingPunct="1">
                <a:lnSpc>
                  <a:spcPct val="100000"/>
                </a:lnSpc>
                <a:spcBef>
                  <a:spcPts val="0"/>
                </a:spcBef>
                <a:spcAft>
                  <a:spcPts val="0"/>
                </a:spcAft>
                <a:buClrTx/>
                <a:buSzTx/>
                <a:buFontTx/>
                <a:buNone/>
                <a:tabLst/>
                <a:defRPr/>
              </a:pPr>
              <a:r>
                <a:rPr lang="en-GB" sz="1000" kern="1200" noProof="1">
                  <a:solidFill>
                    <a:schemeClr val="bg1">
                      <a:lumMod val="50000"/>
                    </a:schemeClr>
                  </a:solidFill>
                  <a:latin typeface="+mn-lt"/>
                  <a:ea typeface="Calibri" panose="020F0502020204030204" pitchFamily="34" charset="0"/>
                  <a:cs typeface="Times New Roman" panose="02020603050405020304" pitchFamily="18" charset="0"/>
                </a:rPr>
                <a:t>Level 7 - 9 = Bullet</a:t>
              </a:r>
              <a:r>
                <a:rPr lang="en-GB" sz="1000" kern="1200" baseline="0" noProof="1">
                  <a:solidFill>
                    <a:schemeClr val="bg1">
                      <a:lumMod val="50000"/>
                    </a:schemeClr>
                  </a:solidFill>
                  <a:latin typeface="+mn-lt"/>
                  <a:ea typeface="Calibri" panose="020F0502020204030204" pitchFamily="34" charset="0"/>
                  <a:cs typeface="Times New Roman" panose="02020603050405020304" pitchFamily="18" charset="0"/>
                </a:rPr>
                <a:t> 12</a:t>
              </a:r>
              <a:r>
                <a:rPr lang="en-GB" sz="1000" noProof="1">
                  <a:solidFill>
                    <a:schemeClr val="bg1">
                      <a:lumMod val="50000"/>
                    </a:schemeClr>
                  </a:solidFill>
                  <a:latin typeface="+mn-lt"/>
                  <a:ea typeface="Calibri" panose="020F0502020204030204" pitchFamily="34" charset="0"/>
                  <a:cs typeface="Times New Roman" panose="02020603050405020304" pitchFamily="18" charset="0"/>
                </a:rPr>
                <a:t> pt. light gray</a:t>
              </a:r>
              <a:endParaRPr lang="en-GB" sz="1000" kern="1200" noProof="1">
                <a:solidFill>
                  <a:schemeClr val="bg1">
                    <a:lumMod val="50000"/>
                  </a:schemeClr>
                </a:solidFill>
                <a:latin typeface="+mn-lt"/>
                <a:ea typeface="Calibri" panose="020F0502020204030204" pitchFamily="34" charset="0"/>
                <a:cs typeface="Times New Roman" panose="02020603050405020304" pitchFamily="18" charset="0"/>
              </a:endParaRPr>
            </a:p>
            <a:p>
              <a:pPr algn="r">
                <a:spcAft>
                  <a:spcPts val="0"/>
                </a:spcAft>
                <a:defRPr/>
              </a:pPr>
              <a:endParaRPr lang="en-GB" sz="1000" noProof="1">
                <a:solidFill>
                  <a:schemeClr val="bg1">
                    <a:lumMod val="50000"/>
                  </a:schemeClr>
                </a:solidFill>
                <a:latin typeface="+mj-lt"/>
                <a:ea typeface="Calibri" panose="020F0502020204030204" pitchFamily="34" charset="0"/>
                <a:cs typeface="Times New Roman" panose="02020603050405020304" pitchFamily="18" charset="0"/>
              </a:endParaRPr>
            </a:p>
            <a:p>
              <a:pPr marL="0" marR="0" indent="0" algn="r" defTabSz="914400" rtl="0" eaLnBrk="1" fontAlgn="auto" latinLnBrk="0" hangingPunct="1">
                <a:lnSpc>
                  <a:spcPct val="100000"/>
                </a:lnSpc>
                <a:spcBef>
                  <a:spcPts val="0"/>
                </a:spcBef>
                <a:spcAft>
                  <a:spcPts val="0"/>
                </a:spcAft>
                <a:buClrTx/>
                <a:buSzTx/>
                <a:buFontTx/>
                <a:buNone/>
                <a:tabLst/>
                <a:defRPr/>
              </a:pPr>
              <a:r>
                <a:rPr lang="en-GB" sz="1000" kern="1200" noProof="1">
                  <a:solidFill>
                    <a:schemeClr val="bg1">
                      <a:lumMod val="50000"/>
                    </a:schemeClr>
                  </a:solidFill>
                  <a:latin typeface="+mn-lt"/>
                  <a:ea typeface="Calibri" panose="020F0502020204030204" pitchFamily="34" charset="0"/>
                  <a:cs typeface="Times New Roman" panose="02020603050405020304" pitchFamily="18" charset="0"/>
                </a:rPr>
                <a:t>To get bullet / plain text again u</a:t>
              </a:r>
              <a:r>
                <a:rPr lang="en-GB" sz="1000" noProof="1">
                  <a:solidFill>
                    <a:schemeClr val="bg1">
                      <a:lumMod val="50000"/>
                    </a:schemeClr>
                  </a:solidFill>
                  <a:latin typeface="+mn-lt"/>
                  <a:ea typeface="Calibri" panose="020F0502020204030204" pitchFamily="34" charset="0"/>
                  <a:cs typeface="Times New Roman" panose="02020603050405020304" pitchFamily="18" charset="0"/>
                </a:rPr>
                <a:t>se the </a:t>
              </a:r>
              <a:r>
                <a:rPr lang="en-GB" sz="1000" b="1" noProof="1">
                  <a:solidFill>
                    <a:schemeClr val="bg1">
                      <a:lumMod val="50000"/>
                    </a:schemeClr>
                  </a:solidFill>
                  <a:latin typeface="+mn-lt"/>
                  <a:ea typeface="Calibri" panose="020F0502020204030204" pitchFamily="34" charset="0"/>
                  <a:cs typeface="Times New Roman" panose="02020603050405020304" pitchFamily="18" charset="0"/>
                </a:rPr>
                <a:t>SHIFT </a:t>
              </a:r>
              <a:r>
                <a:rPr lang="en-GB" sz="1000" b="0" noProof="1">
                  <a:solidFill>
                    <a:schemeClr val="bg1">
                      <a:lumMod val="50000"/>
                    </a:schemeClr>
                  </a:solidFill>
                  <a:latin typeface="+mn-lt"/>
                  <a:ea typeface="Calibri" panose="020F0502020204030204" pitchFamily="34" charset="0"/>
                  <a:cs typeface="Times New Roman" panose="02020603050405020304" pitchFamily="18" charset="0"/>
                </a:rPr>
                <a:t>+</a:t>
              </a:r>
              <a:r>
                <a:rPr lang="en-GB" sz="1000" noProof="1">
                  <a:solidFill>
                    <a:schemeClr val="bg1">
                      <a:lumMod val="50000"/>
                    </a:schemeClr>
                  </a:solidFill>
                  <a:latin typeface="+mn-lt"/>
                  <a:ea typeface="Calibri" panose="020F0502020204030204" pitchFamily="34" charset="0"/>
                  <a:cs typeface="Times New Roman" panose="02020603050405020304" pitchFamily="18" charset="0"/>
                </a:rPr>
                <a:t> </a:t>
              </a:r>
              <a:r>
                <a:rPr lang="en-GB" sz="1000" b="1" noProof="1">
                  <a:solidFill>
                    <a:schemeClr val="bg1">
                      <a:lumMod val="50000"/>
                    </a:schemeClr>
                  </a:solidFill>
                  <a:latin typeface="+mn-lt"/>
                  <a:ea typeface="Calibri" panose="020F0502020204030204" pitchFamily="34" charset="0"/>
                  <a:cs typeface="Times New Roman" panose="02020603050405020304" pitchFamily="18" charset="0"/>
                </a:rPr>
                <a:t>TAB</a:t>
              </a:r>
              <a:r>
                <a:rPr lang="en-GB" sz="1000" noProof="1">
                  <a:solidFill>
                    <a:schemeClr val="bg1">
                      <a:lumMod val="50000"/>
                    </a:schemeClr>
                  </a:solidFill>
                  <a:latin typeface="+mn-lt"/>
                  <a:ea typeface="Calibri" panose="020F0502020204030204" pitchFamily="34" charset="0"/>
                  <a:cs typeface="Times New Roman" panose="02020603050405020304" pitchFamily="18" charset="0"/>
                </a:rPr>
                <a:t> key to switch between levels </a:t>
              </a:r>
            </a:p>
            <a:p>
              <a:pPr algn="r">
                <a:spcAft>
                  <a:spcPts val="0"/>
                </a:spcAft>
                <a:defRPr/>
              </a:pPr>
              <a:endParaRPr lang="en-GB" sz="1000" noProof="1">
                <a:solidFill>
                  <a:schemeClr val="bg1">
                    <a:lumMod val="50000"/>
                  </a:schemeClr>
                </a:solidFill>
                <a:latin typeface="+mj-lt"/>
                <a:ea typeface="Calibri" panose="020F0502020204030204" pitchFamily="34" charset="0"/>
                <a:cs typeface="Times New Roman" panose="02020603050405020304" pitchFamily="18" charset="0"/>
              </a:endParaRPr>
            </a:p>
            <a:p>
              <a:pPr algn="r">
                <a:spcAft>
                  <a:spcPts val="0"/>
                </a:spcAft>
                <a:defRPr/>
              </a:pPr>
              <a:r>
                <a:rPr lang="en-GB" sz="1000" noProof="1">
                  <a:solidFill>
                    <a:schemeClr val="bg1">
                      <a:lumMod val="50000"/>
                    </a:schemeClr>
                  </a:solidFill>
                  <a:latin typeface="+mj-lt"/>
                  <a:ea typeface="Calibri" panose="020F0502020204030204" pitchFamily="34" charset="0"/>
                  <a:cs typeface="Times New Roman" panose="02020603050405020304" pitchFamily="18" charset="0"/>
                </a:rPr>
                <a:t>Or use </a:t>
              </a:r>
              <a:r>
                <a:rPr lang="en-GB" sz="1000" b="1" noProof="1">
                  <a:solidFill>
                    <a:schemeClr val="bg1">
                      <a:lumMod val="50000"/>
                    </a:schemeClr>
                  </a:solidFill>
                  <a:latin typeface="+mj-lt"/>
                  <a:ea typeface="Calibri" panose="020F0502020204030204" pitchFamily="34" charset="0"/>
                  <a:cs typeface="Times New Roman" panose="02020603050405020304" pitchFamily="18" charset="0"/>
                </a:rPr>
                <a:t>Decrease list level</a:t>
              </a:r>
              <a:endParaRPr lang="en-GB" sz="1000" noProof="1">
                <a:solidFill>
                  <a:schemeClr val="bg1">
                    <a:lumMod val="50000"/>
                  </a:schemeClr>
                </a:solidFill>
                <a:latin typeface="+mj-lt"/>
                <a:ea typeface="Calibri" panose="020F0502020204030204" pitchFamily="34" charset="0"/>
                <a:cs typeface="Times New Roman" panose="02020603050405020304" pitchFamily="18" charset="0"/>
              </a:endParaRPr>
            </a:p>
          </p:txBody>
        </p:sp>
        <p:grpSp>
          <p:nvGrpSpPr>
            <p:cNvPr id="12" name="Group 11"/>
            <p:cNvGrpSpPr>
              <a:grpSpLocks/>
            </p:cNvGrpSpPr>
            <p:nvPr/>
          </p:nvGrpSpPr>
          <p:grpSpPr bwMode="auto">
            <a:xfrm>
              <a:off x="-762508" y="4293096"/>
              <a:ext cx="536783" cy="290736"/>
              <a:chOff x="-474298" y="3592325"/>
              <a:chExt cx="348194" cy="222690"/>
            </a:xfrm>
          </p:grpSpPr>
          <p:pic>
            <p:nvPicPr>
              <p:cNvPr id="13" name="Picture 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4298" y="3592325"/>
                <a:ext cx="348194" cy="2226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Rectangle 13"/>
              <p:cNvSpPr/>
              <p:nvPr/>
            </p:nvSpPr>
            <p:spPr bwMode="auto">
              <a:xfrm>
                <a:off x="-297232" y="3594645"/>
                <a:ext cx="171128" cy="211728"/>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sz="2300" noProof="1">
                  <a:latin typeface="HelveticaNeueLT Std Lt Cn" pitchFamily="34" charset="0"/>
                </a:endParaRPr>
              </a:p>
            </p:txBody>
          </p:sp>
          <p:sp>
            <p:nvSpPr>
              <p:cNvPr id="15" name="Rounded Rectangle 8"/>
              <p:cNvSpPr/>
              <p:nvPr/>
            </p:nvSpPr>
            <p:spPr bwMode="auto">
              <a:xfrm>
                <a:off x="-465643" y="3597526"/>
                <a:ext cx="168412" cy="217489"/>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sz="2300" noProof="1">
                  <a:latin typeface="HelveticaNeueLT Std Lt Cn" pitchFamily="34" charset="0"/>
                </a:endParaRPr>
              </a:p>
            </p:txBody>
          </p:sp>
        </p:grpSp>
      </p:grpSp>
    </p:spTree>
    <p:extLst>
      <p:ext uri="{BB962C8B-B14F-4D97-AF65-F5344CB8AC3E}">
        <p14:creationId xmlns:p14="http://schemas.microsoft.com/office/powerpoint/2010/main" val="280624952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userDrawn="1">
  <p:cSld name="4. Title slide with image ">
    <p:spTree>
      <p:nvGrpSpPr>
        <p:cNvPr id="1" name=""/>
        <p:cNvGrpSpPr/>
        <p:nvPr/>
      </p:nvGrpSpPr>
      <p:grpSpPr>
        <a:xfrm>
          <a:off x="0" y="0"/>
          <a:ext cx="0" cy="0"/>
          <a:chOff x="0" y="0"/>
          <a:chExt cx="0" cy="0"/>
        </a:xfrm>
      </p:grpSpPr>
      <p:pic>
        <p:nvPicPr>
          <p:cNvPr id="5" name="Picture 4" descr="A person standing in front of a mountain&#10;&#10;Description automatically generated">
            <a:extLst>
              <a:ext uri="{FF2B5EF4-FFF2-40B4-BE49-F238E27FC236}">
                <a16:creationId xmlns:a16="http://schemas.microsoft.com/office/drawing/2014/main" id="{6B4171AE-B988-8344-BB07-70051E693B9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4" name="Rectangle 13">
            <a:extLst>
              <a:ext uri="{FF2B5EF4-FFF2-40B4-BE49-F238E27FC236}">
                <a16:creationId xmlns:a16="http://schemas.microsoft.com/office/drawing/2014/main" id="{365F8644-6525-4248-A050-580A82F3D801}"/>
              </a:ext>
            </a:extLst>
          </p:cNvPr>
          <p:cNvSpPr/>
          <p:nvPr userDrawn="1"/>
        </p:nvSpPr>
        <p:spPr>
          <a:xfrm>
            <a:off x="0" y="0"/>
            <a:ext cx="12192000" cy="4817194"/>
          </a:xfrm>
          <a:prstGeom prst="rect">
            <a:avLst/>
          </a:prstGeom>
          <a:gradFill>
            <a:gsLst>
              <a:gs pos="100000">
                <a:schemeClr val="accent1">
                  <a:lumMod val="5000"/>
                  <a:lumOff val="95000"/>
                  <a:alpha val="73000"/>
                </a:schemeClr>
              </a:gs>
              <a:gs pos="0">
                <a:schemeClr val="bg1">
                  <a:alpha val="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pic>
        <p:nvPicPr>
          <p:cNvPr id="17" name="Picture 16" descr="A picture containing food, drawing&#10;&#10;Description automatically generated">
            <a:extLst>
              <a:ext uri="{FF2B5EF4-FFF2-40B4-BE49-F238E27FC236}">
                <a16:creationId xmlns:a16="http://schemas.microsoft.com/office/drawing/2014/main" id="{8677F55C-CDF7-D640-92ED-77C0954B344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766953" y="5537190"/>
            <a:ext cx="2658094" cy="786796"/>
          </a:xfrm>
          <a:prstGeom prst="rect">
            <a:avLst/>
          </a:prstGeom>
        </p:spPr>
      </p:pic>
      <p:sp>
        <p:nvSpPr>
          <p:cNvPr id="32" name="Title 1">
            <a:extLst>
              <a:ext uri="{FF2B5EF4-FFF2-40B4-BE49-F238E27FC236}">
                <a16:creationId xmlns:a16="http://schemas.microsoft.com/office/drawing/2014/main" id="{031FBBC5-94A3-8645-9665-3DF7089F714D}"/>
              </a:ext>
            </a:extLst>
          </p:cNvPr>
          <p:cNvSpPr>
            <a:spLocks noGrp="1"/>
          </p:cNvSpPr>
          <p:nvPr>
            <p:ph type="ctrTitle" hasCustomPrompt="1"/>
          </p:nvPr>
        </p:nvSpPr>
        <p:spPr>
          <a:xfrm>
            <a:off x="1524000" y="1346495"/>
            <a:ext cx="9144000" cy="901385"/>
          </a:xfrm>
        </p:spPr>
        <p:txBody>
          <a:bodyPr anchor="ctr">
            <a:normAutofit/>
          </a:bodyPr>
          <a:lstStyle>
            <a:lvl1pPr algn="ctr">
              <a:defRPr sz="4000" b="1" i="0">
                <a:solidFill>
                  <a:srgbClr val="005E58"/>
                </a:solidFill>
                <a:latin typeface="Arial Black" panose="020B0604020202020204" pitchFamily="34" charset="0"/>
                <a:cs typeface="Arial Black" panose="020B0604020202020204" pitchFamily="34" charset="0"/>
              </a:defRPr>
            </a:lvl1pPr>
          </a:lstStyle>
          <a:p>
            <a:r>
              <a:rPr lang="en-GB"/>
              <a:t>CLICK TO EDIT HEADLINE</a:t>
            </a:r>
            <a:endParaRPr lang="en-DK"/>
          </a:p>
        </p:txBody>
      </p:sp>
      <p:sp>
        <p:nvSpPr>
          <p:cNvPr id="33" name="Subtitle 2">
            <a:extLst>
              <a:ext uri="{FF2B5EF4-FFF2-40B4-BE49-F238E27FC236}">
                <a16:creationId xmlns:a16="http://schemas.microsoft.com/office/drawing/2014/main" id="{801ACBED-59FB-AD40-99D3-75EC1316A98A}"/>
              </a:ext>
            </a:extLst>
          </p:cNvPr>
          <p:cNvSpPr>
            <a:spLocks noGrp="1"/>
          </p:cNvSpPr>
          <p:nvPr>
            <p:ph type="subTitle" idx="1" hasCustomPrompt="1"/>
          </p:nvPr>
        </p:nvSpPr>
        <p:spPr>
          <a:xfrm>
            <a:off x="1524000" y="2247881"/>
            <a:ext cx="9144000" cy="1311622"/>
          </a:xfrm>
        </p:spPr>
        <p:txBody>
          <a:bodyPr/>
          <a:lstStyle>
            <a:lvl1pPr marL="0" indent="0" algn="ctr">
              <a:buNone/>
              <a:defRPr sz="2400">
                <a:solidFill>
                  <a:srgbClr val="2B2A2A"/>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subtitle text</a:t>
            </a:r>
            <a:endParaRPr lang="en-DK"/>
          </a:p>
        </p:txBody>
      </p:sp>
      <p:pic>
        <p:nvPicPr>
          <p:cNvPr id="8" name="Picture 7" descr="A close up of a sign&#10;&#10;Description automatically generated">
            <a:extLst>
              <a:ext uri="{FF2B5EF4-FFF2-40B4-BE49-F238E27FC236}">
                <a16:creationId xmlns:a16="http://schemas.microsoft.com/office/drawing/2014/main" id="{9E06E778-EB7D-3C4F-B48A-AF2EF319E7EB}"/>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flipH="1">
            <a:off x="3095257" y="3119718"/>
            <a:ext cx="6001486" cy="2556633"/>
          </a:xfrm>
          <a:prstGeom prst="rect">
            <a:avLst/>
          </a:prstGeom>
        </p:spPr>
      </p:pic>
    </p:spTree>
    <p:extLst>
      <p:ext uri="{BB962C8B-B14F-4D97-AF65-F5344CB8AC3E}">
        <p14:creationId xmlns:p14="http://schemas.microsoft.com/office/powerpoint/2010/main" val="321343753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userDrawn="1">
  <p:cSld name="5. Title slide with imag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57938D7-1F35-944F-964C-C33A04CB0FA5}"/>
              </a:ext>
            </a:extLst>
          </p:cNvPr>
          <p:cNvPicPr>
            <a:picLocks noChangeAspect="1"/>
          </p:cNvPicPr>
          <p:nvPr userDrawn="1"/>
        </p:nvPicPr>
        <p:blipFill>
          <a:blip r:embed="rId2">
            <a:alphaModFix amt="50000"/>
          </a:blip>
          <a:stretch>
            <a:fillRect/>
          </a:stretch>
        </p:blipFill>
        <p:spPr>
          <a:xfrm>
            <a:off x="-15872" y="447"/>
            <a:ext cx="12199935" cy="6857107"/>
          </a:xfrm>
          <a:prstGeom prst="rect">
            <a:avLst/>
          </a:prstGeom>
        </p:spPr>
      </p:pic>
      <p:sp>
        <p:nvSpPr>
          <p:cNvPr id="2" name="Title 1">
            <a:extLst>
              <a:ext uri="{FF2B5EF4-FFF2-40B4-BE49-F238E27FC236}">
                <a16:creationId xmlns:a16="http://schemas.microsoft.com/office/drawing/2014/main" id="{398D6115-F51D-1C4F-A8A1-FE52A2672198}"/>
              </a:ext>
            </a:extLst>
          </p:cNvPr>
          <p:cNvSpPr>
            <a:spLocks noGrp="1"/>
          </p:cNvSpPr>
          <p:nvPr>
            <p:ph type="ctrTitle" hasCustomPrompt="1"/>
          </p:nvPr>
        </p:nvSpPr>
        <p:spPr>
          <a:xfrm>
            <a:off x="1524000" y="1122363"/>
            <a:ext cx="9144000" cy="1992796"/>
          </a:xfrm>
        </p:spPr>
        <p:txBody>
          <a:bodyPr anchor="b">
            <a:normAutofit/>
          </a:bodyPr>
          <a:lstStyle>
            <a:lvl1pPr algn="ctr">
              <a:defRPr sz="4000" b="1" i="0">
                <a:latin typeface="Arial Black" panose="020B0604020202020204" pitchFamily="34" charset="0"/>
                <a:cs typeface="Arial Black" panose="020B0604020202020204" pitchFamily="34" charset="0"/>
              </a:defRPr>
            </a:lvl1pPr>
          </a:lstStyle>
          <a:p>
            <a:r>
              <a:rPr lang="en-GB"/>
              <a:t>CLICK TO EDIT HEADLINE</a:t>
            </a:r>
            <a:endParaRPr lang="en-DK"/>
          </a:p>
        </p:txBody>
      </p:sp>
      <p:sp>
        <p:nvSpPr>
          <p:cNvPr id="3" name="Subtitle 2">
            <a:extLst>
              <a:ext uri="{FF2B5EF4-FFF2-40B4-BE49-F238E27FC236}">
                <a16:creationId xmlns:a16="http://schemas.microsoft.com/office/drawing/2014/main" id="{477F7ABD-C934-8B45-B386-81DE63316C0D}"/>
              </a:ext>
            </a:extLst>
          </p:cNvPr>
          <p:cNvSpPr>
            <a:spLocks noGrp="1"/>
          </p:cNvSpPr>
          <p:nvPr>
            <p:ph type="subTitle" idx="1" hasCustomPrompt="1"/>
          </p:nvPr>
        </p:nvSpPr>
        <p:spPr>
          <a:xfrm>
            <a:off x="1524000" y="3265004"/>
            <a:ext cx="9144000" cy="1992796"/>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subtitle text</a:t>
            </a:r>
            <a:endParaRPr lang="en-DK"/>
          </a:p>
        </p:txBody>
      </p:sp>
      <p:pic>
        <p:nvPicPr>
          <p:cNvPr id="8" name="Picture 7" descr="A picture containing food, drawing&#10;&#10;Description automatically generated">
            <a:extLst>
              <a:ext uri="{FF2B5EF4-FFF2-40B4-BE49-F238E27FC236}">
                <a16:creationId xmlns:a16="http://schemas.microsoft.com/office/drawing/2014/main" id="{9BBAF51A-5C56-6744-980D-CEB0185D6A9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766953" y="5537190"/>
            <a:ext cx="2658094" cy="786796"/>
          </a:xfrm>
          <a:prstGeom prst="rect">
            <a:avLst/>
          </a:prstGeom>
        </p:spPr>
      </p:pic>
    </p:spTree>
    <p:extLst>
      <p:ext uri="{BB962C8B-B14F-4D97-AF65-F5344CB8AC3E}">
        <p14:creationId xmlns:p14="http://schemas.microsoft.com/office/powerpoint/2010/main" val="96832360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userDrawn="1">
  <p:cSld name="2_5. Title slide with image">
    <p:spTree>
      <p:nvGrpSpPr>
        <p:cNvPr id="1" name=""/>
        <p:cNvGrpSpPr/>
        <p:nvPr/>
      </p:nvGrpSpPr>
      <p:grpSpPr>
        <a:xfrm>
          <a:off x="0" y="0"/>
          <a:ext cx="0" cy="0"/>
          <a:chOff x="0" y="0"/>
          <a:chExt cx="0" cy="0"/>
        </a:xfrm>
      </p:grpSpPr>
      <p:pic>
        <p:nvPicPr>
          <p:cNvPr id="5" name="Picture 4" descr="A view of a rocky mountain&#10;&#10;Description automatically generated">
            <a:extLst>
              <a:ext uri="{FF2B5EF4-FFF2-40B4-BE49-F238E27FC236}">
                <a16:creationId xmlns:a16="http://schemas.microsoft.com/office/drawing/2014/main" id="{849FE651-E454-5743-A731-F798ED23FA2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12192000" cy="6858000"/>
          </a:xfrm>
          <a:prstGeom prst="rect">
            <a:avLst/>
          </a:prstGeom>
        </p:spPr>
      </p:pic>
      <p:sp>
        <p:nvSpPr>
          <p:cNvPr id="2" name="Title 1">
            <a:extLst>
              <a:ext uri="{FF2B5EF4-FFF2-40B4-BE49-F238E27FC236}">
                <a16:creationId xmlns:a16="http://schemas.microsoft.com/office/drawing/2014/main" id="{398D6115-F51D-1C4F-A8A1-FE52A2672198}"/>
              </a:ext>
            </a:extLst>
          </p:cNvPr>
          <p:cNvSpPr>
            <a:spLocks noGrp="1"/>
          </p:cNvSpPr>
          <p:nvPr>
            <p:ph type="ctrTitle" hasCustomPrompt="1"/>
          </p:nvPr>
        </p:nvSpPr>
        <p:spPr>
          <a:xfrm>
            <a:off x="1524000" y="1122363"/>
            <a:ext cx="9144000" cy="1992796"/>
          </a:xfrm>
        </p:spPr>
        <p:txBody>
          <a:bodyPr anchor="b">
            <a:normAutofit/>
          </a:bodyPr>
          <a:lstStyle>
            <a:lvl1pPr algn="ctr">
              <a:defRPr sz="4000" b="1" i="0">
                <a:latin typeface="Arial Black" panose="020B0604020202020204" pitchFamily="34" charset="0"/>
                <a:cs typeface="Arial Black" panose="020B0604020202020204" pitchFamily="34" charset="0"/>
              </a:defRPr>
            </a:lvl1pPr>
          </a:lstStyle>
          <a:p>
            <a:r>
              <a:rPr lang="en-GB"/>
              <a:t>CLICK TO EDIT HEADLINE</a:t>
            </a:r>
            <a:endParaRPr lang="en-DK"/>
          </a:p>
        </p:txBody>
      </p:sp>
      <p:sp>
        <p:nvSpPr>
          <p:cNvPr id="3" name="Subtitle 2">
            <a:extLst>
              <a:ext uri="{FF2B5EF4-FFF2-40B4-BE49-F238E27FC236}">
                <a16:creationId xmlns:a16="http://schemas.microsoft.com/office/drawing/2014/main" id="{477F7ABD-C934-8B45-B386-81DE63316C0D}"/>
              </a:ext>
            </a:extLst>
          </p:cNvPr>
          <p:cNvSpPr>
            <a:spLocks noGrp="1"/>
          </p:cNvSpPr>
          <p:nvPr>
            <p:ph type="subTitle" idx="1" hasCustomPrompt="1"/>
          </p:nvPr>
        </p:nvSpPr>
        <p:spPr>
          <a:xfrm>
            <a:off x="1524000" y="3265004"/>
            <a:ext cx="9144000" cy="1992796"/>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subtitle text</a:t>
            </a:r>
            <a:endParaRPr lang="en-DK"/>
          </a:p>
        </p:txBody>
      </p:sp>
      <p:pic>
        <p:nvPicPr>
          <p:cNvPr id="8" name="Picture 7" descr="A picture containing food, drawing&#10;&#10;Description automatically generated">
            <a:extLst>
              <a:ext uri="{FF2B5EF4-FFF2-40B4-BE49-F238E27FC236}">
                <a16:creationId xmlns:a16="http://schemas.microsoft.com/office/drawing/2014/main" id="{9BBAF51A-5C56-6744-980D-CEB0185D6A9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766953" y="5537190"/>
            <a:ext cx="2658094" cy="786796"/>
          </a:xfrm>
          <a:prstGeom prst="rect">
            <a:avLst/>
          </a:prstGeom>
        </p:spPr>
      </p:pic>
    </p:spTree>
    <p:extLst>
      <p:ext uri="{BB962C8B-B14F-4D97-AF65-F5344CB8AC3E}">
        <p14:creationId xmlns:p14="http://schemas.microsoft.com/office/powerpoint/2010/main" val="388045752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userDrawn="1">
  <p:cSld name="1_5. Title slide with image">
    <p:spTree>
      <p:nvGrpSpPr>
        <p:cNvPr id="1" name=""/>
        <p:cNvGrpSpPr/>
        <p:nvPr/>
      </p:nvGrpSpPr>
      <p:grpSpPr>
        <a:xfrm>
          <a:off x="0" y="0"/>
          <a:ext cx="0" cy="0"/>
          <a:chOff x="0" y="0"/>
          <a:chExt cx="0" cy="0"/>
        </a:xfrm>
      </p:grpSpPr>
      <p:pic>
        <p:nvPicPr>
          <p:cNvPr id="5" name="Picture 4" descr="A close up of a snow covered mountain&#10;&#10;Description automatically generated">
            <a:extLst>
              <a:ext uri="{FF2B5EF4-FFF2-40B4-BE49-F238E27FC236}">
                <a16:creationId xmlns:a16="http://schemas.microsoft.com/office/drawing/2014/main" id="{0B67C007-7459-2048-8E50-8DE38701CB6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 name="Oval 5">
            <a:extLst>
              <a:ext uri="{FF2B5EF4-FFF2-40B4-BE49-F238E27FC236}">
                <a16:creationId xmlns:a16="http://schemas.microsoft.com/office/drawing/2014/main" id="{C877872B-57B5-1848-8EE4-F29B77FFCF5E}"/>
              </a:ext>
            </a:extLst>
          </p:cNvPr>
          <p:cNvSpPr/>
          <p:nvPr userDrawn="1"/>
        </p:nvSpPr>
        <p:spPr>
          <a:xfrm>
            <a:off x="3514164" y="5273403"/>
            <a:ext cx="4912659" cy="1314369"/>
          </a:xfrm>
          <a:prstGeom prst="ellipse">
            <a:avLst/>
          </a:prstGeom>
          <a:gradFill flip="none" rotWithShape="1">
            <a:gsLst>
              <a:gs pos="0">
                <a:schemeClr val="bg1"/>
              </a:gs>
              <a:gs pos="100000">
                <a:schemeClr val="bg1">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2" name="Title 1">
            <a:extLst>
              <a:ext uri="{FF2B5EF4-FFF2-40B4-BE49-F238E27FC236}">
                <a16:creationId xmlns:a16="http://schemas.microsoft.com/office/drawing/2014/main" id="{398D6115-F51D-1C4F-A8A1-FE52A2672198}"/>
              </a:ext>
            </a:extLst>
          </p:cNvPr>
          <p:cNvSpPr>
            <a:spLocks noGrp="1"/>
          </p:cNvSpPr>
          <p:nvPr>
            <p:ph type="ctrTitle" hasCustomPrompt="1"/>
          </p:nvPr>
        </p:nvSpPr>
        <p:spPr>
          <a:xfrm>
            <a:off x="1524000" y="1122363"/>
            <a:ext cx="9144000" cy="1992796"/>
          </a:xfrm>
        </p:spPr>
        <p:txBody>
          <a:bodyPr anchor="b">
            <a:normAutofit/>
          </a:bodyPr>
          <a:lstStyle>
            <a:lvl1pPr algn="ctr">
              <a:defRPr sz="4000" b="1" i="0">
                <a:latin typeface="Arial Black" panose="020B0604020202020204" pitchFamily="34" charset="0"/>
                <a:cs typeface="Arial Black" panose="020B0604020202020204" pitchFamily="34" charset="0"/>
              </a:defRPr>
            </a:lvl1pPr>
          </a:lstStyle>
          <a:p>
            <a:r>
              <a:rPr lang="en-GB"/>
              <a:t>CLICK TO EDIT HEADLINE</a:t>
            </a:r>
            <a:endParaRPr lang="en-DK"/>
          </a:p>
        </p:txBody>
      </p:sp>
      <p:sp>
        <p:nvSpPr>
          <p:cNvPr id="3" name="Subtitle 2">
            <a:extLst>
              <a:ext uri="{FF2B5EF4-FFF2-40B4-BE49-F238E27FC236}">
                <a16:creationId xmlns:a16="http://schemas.microsoft.com/office/drawing/2014/main" id="{477F7ABD-C934-8B45-B386-81DE63316C0D}"/>
              </a:ext>
            </a:extLst>
          </p:cNvPr>
          <p:cNvSpPr>
            <a:spLocks noGrp="1"/>
          </p:cNvSpPr>
          <p:nvPr>
            <p:ph type="subTitle" idx="1" hasCustomPrompt="1"/>
          </p:nvPr>
        </p:nvSpPr>
        <p:spPr>
          <a:xfrm>
            <a:off x="1524000" y="3265004"/>
            <a:ext cx="9144000" cy="1992796"/>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subtitle text</a:t>
            </a:r>
            <a:endParaRPr lang="en-DK"/>
          </a:p>
        </p:txBody>
      </p:sp>
      <p:pic>
        <p:nvPicPr>
          <p:cNvPr id="8" name="Picture 7" descr="A picture containing food, drawing&#10;&#10;Description automatically generated">
            <a:extLst>
              <a:ext uri="{FF2B5EF4-FFF2-40B4-BE49-F238E27FC236}">
                <a16:creationId xmlns:a16="http://schemas.microsoft.com/office/drawing/2014/main" id="{9BBAF51A-5C56-6744-980D-CEB0185D6A9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766953" y="5537190"/>
            <a:ext cx="2658094" cy="786796"/>
          </a:xfrm>
          <a:prstGeom prst="rect">
            <a:avLst/>
          </a:prstGeom>
        </p:spPr>
      </p:pic>
    </p:spTree>
    <p:extLst>
      <p:ext uri="{BB962C8B-B14F-4D97-AF65-F5344CB8AC3E}">
        <p14:creationId xmlns:p14="http://schemas.microsoft.com/office/powerpoint/2010/main" val="401074838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userDrawn="1">
  <p:cSld name="1. Desvider slide">
    <p:bg>
      <p:bgPr>
        <a:solidFill>
          <a:srgbClr val="A7D4DE"/>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95026-56F0-E94D-BCCA-D8EF73E11E1C}"/>
              </a:ext>
            </a:extLst>
          </p:cNvPr>
          <p:cNvSpPr>
            <a:spLocks noGrp="1"/>
          </p:cNvSpPr>
          <p:nvPr>
            <p:ph type="title" hasCustomPrompt="1"/>
          </p:nvPr>
        </p:nvSpPr>
        <p:spPr>
          <a:xfrm>
            <a:off x="831850" y="1162374"/>
            <a:ext cx="10515600" cy="1859795"/>
          </a:xfrm>
        </p:spPr>
        <p:txBody>
          <a:bodyPr anchor="t">
            <a:normAutofit/>
          </a:bodyPr>
          <a:lstStyle>
            <a:lvl1pPr>
              <a:defRPr sz="4000" b="1" i="0">
                <a:latin typeface="Arial Black" panose="020B0604020202020204" pitchFamily="34" charset="0"/>
                <a:cs typeface="Arial Black" panose="020B0604020202020204" pitchFamily="34" charset="0"/>
              </a:defRPr>
            </a:lvl1pPr>
          </a:lstStyle>
          <a:p>
            <a:r>
              <a:rPr lang="en-GB"/>
              <a:t>CLICK TO EDIT MASTER </a:t>
            </a:r>
            <a:br>
              <a:rPr lang="en-GB"/>
            </a:br>
            <a:r>
              <a:rPr lang="en-GB"/>
              <a:t>TITLE STYLE</a:t>
            </a:r>
            <a:endParaRPr lang="en-DK"/>
          </a:p>
        </p:txBody>
      </p:sp>
      <p:pic>
        <p:nvPicPr>
          <p:cNvPr id="8" name="Picture 7" descr="A picture containing food, drawing&#10;&#10;Description automatically generated">
            <a:extLst>
              <a:ext uri="{FF2B5EF4-FFF2-40B4-BE49-F238E27FC236}">
                <a16:creationId xmlns:a16="http://schemas.microsoft.com/office/drawing/2014/main" id="{62B5E974-6707-6943-88B7-2273C59367A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336730" y="5908467"/>
            <a:ext cx="2658094" cy="786796"/>
          </a:xfrm>
          <a:prstGeom prst="rect">
            <a:avLst/>
          </a:prstGeom>
        </p:spPr>
      </p:pic>
    </p:spTree>
    <p:extLst>
      <p:ext uri="{BB962C8B-B14F-4D97-AF65-F5344CB8AC3E}">
        <p14:creationId xmlns:p14="http://schemas.microsoft.com/office/powerpoint/2010/main" val="349291619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userDrawn="1">
  <p:cSld name="2. Desvider slide">
    <p:bg>
      <p:bgPr>
        <a:solidFill>
          <a:srgbClr val="005E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95026-56F0-E94D-BCCA-D8EF73E11E1C}"/>
              </a:ext>
            </a:extLst>
          </p:cNvPr>
          <p:cNvSpPr>
            <a:spLocks noGrp="1"/>
          </p:cNvSpPr>
          <p:nvPr>
            <p:ph type="title" hasCustomPrompt="1"/>
          </p:nvPr>
        </p:nvSpPr>
        <p:spPr>
          <a:xfrm>
            <a:off x="831850" y="1162374"/>
            <a:ext cx="10515600" cy="1859795"/>
          </a:xfrm>
        </p:spPr>
        <p:txBody>
          <a:bodyPr anchor="t">
            <a:normAutofit/>
          </a:bodyPr>
          <a:lstStyle>
            <a:lvl1pPr>
              <a:defRPr sz="4000" b="1" i="0">
                <a:solidFill>
                  <a:schemeClr val="bg1"/>
                </a:solidFill>
                <a:latin typeface="Arial Black" panose="020B0604020202020204" pitchFamily="34" charset="0"/>
                <a:cs typeface="Arial Black" panose="020B0604020202020204" pitchFamily="34" charset="0"/>
              </a:defRPr>
            </a:lvl1pPr>
          </a:lstStyle>
          <a:p>
            <a:r>
              <a:rPr lang="en-GB"/>
              <a:t>CLICK TO EDIT MASTER </a:t>
            </a:r>
            <a:br>
              <a:rPr lang="en-GB"/>
            </a:br>
            <a:r>
              <a:rPr lang="en-GB"/>
              <a:t>TITLE STYLE</a:t>
            </a:r>
            <a:endParaRPr lang="en-DK"/>
          </a:p>
        </p:txBody>
      </p:sp>
      <p:pic>
        <p:nvPicPr>
          <p:cNvPr id="5" name="Picture 4">
            <a:extLst>
              <a:ext uri="{FF2B5EF4-FFF2-40B4-BE49-F238E27FC236}">
                <a16:creationId xmlns:a16="http://schemas.microsoft.com/office/drawing/2014/main" id="{502F3AA1-D12E-3649-A14A-438E45D68B7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336730" y="5075861"/>
            <a:ext cx="2658094" cy="2658094"/>
          </a:xfrm>
          <a:prstGeom prst="rect">
            <a:avLst/>
          </a:prstGeom>
        </p:spPr>
      </p:pic>
    </p:spTree>
    <p:extLst>
      <p:ext uri="{BB962C8B-B14F-4D97-AF65-F5344CB8AC3E}">
        <p14:creationId xmlns:p14="http://schemas.microsoft.com/office/powerpoint/2010/main" val="19598979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userDrawn="1">
  <p:cSld name="3. Desvider slide">
    <p:bg>
      <p:bgPr>
        <a:solidFill>
          <a:srgbClr val="FC8B5F"/>
        </a:solidFill>
        <a:effectLst/>
      </p:bgPr>
    </p:bg>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FA9E7641-40BE-0843-91A4-1E7F2E52148F}"/>
              </a:ext>
            </a:extLst>
          </p:cNvPr>
          <p:cNvSpPr/>
          <p:nvPr userDrawn="1"/>
        </p:nvSpPr>
        <p:spPr>
          <a:xfrm>
            <a:off x="3343257" y="-1678918"/>
            <a:ext cx="10341148" cy="10341148"/>
          </a:xfrm>
          <a:prstGeom prst="ellipse">
            <a:avLst/>
          </a:prstGeom>
          <a:solidFill>
            <a:schemeClr val="bg1"/>
          </a:solidFill>
          <a:ln w="2540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latin typeface="Lato" panose="020F0502020204030203" pitchFamily="34" charset="77"/>
            </a:endParaRPr>
          </a:p>
        </p:txBody>
      </p:sp>
      <p:pic>
        <p:nvPicPr>
          <p:cNvPr id="9" name="Picture 8">
            <a:extLst>
              <a:ext uri="{FF2B5EF4-FFF2-40B4-BE49-F238E27FC236}">
                <a16:creationId xmlns:a16="http://schemas.microsoft.com/office/drawing/2014/main" id="{5E1C147A-5D0F-5F42-A0BF-89407D84BC1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flipH="1">
            <a:off x="-1451878" y="-582450"/>
            <a:ext cx="10590181" cy="8392051"/>
          </a:xfrm>
          <a:prstGeom prst="rect">
            <a:avLst/>
          </a:prstGeom>
        </p:spPr>
      </p:pic>
      <p:sp>
        <p:nvSpPr>
          <p:cNvPr id="2" name="Title 1">
            <a:extLst>
              <a:ext uri="{FF2B5EF4-FFF2-40B4-BE49-F238E27FC236}">
                <a16:creationId xmlns:a16="http://schemas.microsoft.com/office/drawing/2014/main" id="{3E76D1F7-68FC-C647-BB6A-A2C7991C0EFC}"/>
              </a:ext>
            </a:extLst>
          </p:cNvPr>
          <p:cNvSpPr>
            <a:spLocks noGrp="1"/>
          </p:cNvSpPr>
          <p:nvPr>
            <p:ph type="title" hasCustomPrompt="1"/>
          </p:nvPr>
        </p:nvSpPr>
        <p:spPr>
          <a:xfrm>
            <a:off x="519953" y="3065685"/>
            <a:ext cx="7305386" cy="851941"/>
          </a:xfrm>
        </p:spPr>
        <p:txBody>
          <a:bodyPr>
            <a:noAutofit/>
          </a:bodyPr>
          <a:lstStyle>
            <a:lvl1pPr>
              <a:defRPr sz="3200" b="1" i="0">
                <a:latin typeface="Arial Black" panose="020B0604020202020204" pitchFamily="34" charset="0"/>
                <a:cs typeface="Arial Black" panose="020B0604020202020204" pitchFamily="34" charset="0"/>
              </a:defRPr>
            </a:lvl1pPr>
          </a:lstStyle>
          <a:p>
            <a:r>
              <a:rPr lang="en-GB"/>
              <a:t>CLICK TO EDIT HEADER</a:t>
            </a:r>
            <a:endParaRPr lang="en-DK"/>
          </a:p>
        </p:txBody>
      </p:sp>
    </p:spTree>
    <p:extLst>
      <p:ext uri="{BB962C8B-B14F-4D97-AF65-F5344CB8AC3E}">
        <p14:creationId xmlns:p14="http://schemas.microsoft.com/office/powerpoint/2010/main" val="1390099076"/>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14:presetBounceEnd="50000">
                                      <p:stCondLst>
                                        <p:cond delay="500"/>
                                      </p:stCondLst>
                                      <p:childTnLst>
                                        <p:set>
                                          <p:cBhvr>
                                            <p:cTn id="6" dur="1" fill="hold">
                                              <p:stCondLst>
                                                <p:cond delay="0"/>
                                              </p:stCondLst>
                                            </p:cTn>
                                            <p:tgtEl>
                                              <p:spTgt spid="8"/>
                                            </p:tgtEl>
                                            <p:attrNameLst>
                                              <p:attrName>style.visibility</p:attrName>
                                            </p:attrNameLst>
                                          </p:cBhvr>
                                          <p:to>
                                            <p:strVal val="visible"/>
                                          </p:to>
                                        </p:set>
                                        <p:anim calcmode="lin" valueType="num" p14:bounceEnd="50000">
                                          <p:cBhvr additive="base">
                                            <p:cTn id="7" dur="1000" fill="hold"/>
                                            <p:tgtEl>
                                              <p:spTgt spid="8"/>
                                            </p:tgtEl>
                                            <p:attrNameLst>
                                              <p:attrName>ppt_x</p:attrName>
                                            </p:attrNameLst>
                                          </p:cBhvr>
                                          <p:tavLst>
                                            <p:tav tm="0">
                                              <p:val>
                                                <p:strVal val="0-#ppt_w/2"/>
                                              </p:val>
                                            </p:tav>
                                            <p:tav tm="100000">
                                              <p:val>
                                                <p:strVal val="#ppt_x"/>
                                              </p:val>
                                            </p:tav>
                                          </p:tavLst>
                                        </p:anim>
                                        <p:anim calcmode="lin" valueType="num" p14:bounceEnd="50000">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1500"/>
                                </p:stCondLst>
                                <p:childTnLst>
                                  <p:par>
                                    <p:cTn id="10" presetID="2" presetClass="entr" presetSubtype="8" decel="50000"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0-#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par>
                              <p:cTn id="14" fill="hold">
                                <p:stCondLst>
                                  <p:cond delay="2500"/>
                                </p:stCondLst>
                                <p:childTnLst>
                                  <p:par>
                                    <p:cTn id="15" presetID="2" presetClass="entr" presetSubtype="8"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0-#ppt_w/2"/>
                                              </p:val>
                                            </p:tav>
                                            <p:tav tm="100000">
                                              <p:val>
                                                <p:strVal val="#ppt_x"/>
                                              </p:val>
                                            </p:tav>
                                          </p:tavLst>
                                        </p:anim>
                                        <p:anim calcmode="lin" valueType="num">
                                          <p:cBhvr additive="base">
                                            <p:cTn id="1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1" nodeType="clickEffect">
                                      <p:stCondLst>
                                        <p:cond delay="0"/>
                                      </p:stCondLst>
                                      <p:childTnLst>
                                        <p:animEffect transition="out" filter="fade">
                                          <p:cBhvr>
                                            <p:cTn id="22" dur="500"/>
                                            <p:tgtEl>
                                              <p:spTgt spid="2"/>
                                            </p:tgtEl>
                                          </p:cBhvr>
                                        </p:animEffect>
                                        <p:set>
                                          <p:cBhvr>
                                            <p:cTn id="23" dur="1" fill="hold">
                                              <p:stCondLst>
                                                <p:cond delay="499"/>
                                              </p:stCondLst>
                                            </p:cTn>
                                            <p:tgtEl>
                                              <p:spTgt spid="2"/>
                                            </p:tgtEl>
                                            <p:attrNameLst>
                                              <p:attrName>style.visibility</p:attrName>
                                            </p:attrNameLst>
                                          </p:cBhvr>
                                          <p:to>
                                            <p:strVal val="hidden"/>
                                          </p:to>
                                        </p:set>
                                      </p:childTnLst>
                                    </p:cTn>
                                  </p:par>
                                </p:childTnLst>
                              </p:cTn>
                            </p:par>
                            <p:par>
                              <p:cTn id="24" fill="hold">
                                <p:stCondLst>
                                  <p:cond delay="500"/>
                                </p:stCondLst>
                                <p:childTnLst>
                                  <p:par>
                                    <p:cTn id="25" presetID="2" presetClass="exit" presetSubtype="2" accel="50000" fill="hold" nodeType="afterEffect">
                                      <p:stCondLst>
                                        <p:cond delay="0"/>
                                      </p:stCondLst>
                                      <p:childTnLst>
                                        <p:anim calcmode="lin" valueType="num">
                                          <p:cBhvr additive="base">
                                            <p:cTn id="26" dur="1000"/>
                                            <p:tgtEl>
                                              <p:spTgt spid="9"/>
                                            </p:tgtEl>
                                            <p:attrNameLst>
                                              <p:attrName>ppt_x</p:attrName>
                                            </p:attrNameLst>
                                          </p:cBhvr>
                                          <p:tavLst>
                                            <p:tav tm="0">
                                              <p:val>
                                                <p:strVal val="ppt_x"/>
                                              </p:val>
                                            </p:tav>
                                            <p:tav tm="100000">
                                              <p:val>
                                                <p:strVal val="1+ppt_w/2"/>
                                              </p:val>
                                            </p:tav>
                                          </p:tavLst>
                                        </p:anim>
                                        <p:anim calcmode="lin" valueType="num">
                                          <p:cBhvr additive="base">
                                            <p:cTn id="27" dur="1000"/>
                                            <p:tgtEl>
                                              <p:spTgt spid="9"/>
                                            </p:tgtEl>
                                            <p:attrNameLst>
                                              <p:attrName>ppt_y</p:attrName>
                                            </p:attrNameLst>
                                          </p:cBhvr>
                                          <p:tavLst>
                                            <p:tav tm="0">
                                              <p:val>
                                                <p:strVal val="ppt_y"/>
                                              </p:val>
                                            </p:tav>
                                            <p:tav tm="100000">
                                              <p:val>
                                                <p:strVal val="ppt_y"/>
                                              </p:val>
                                            </p:tav>
                                          </p:tavLst>
                                        </p:anim>
                                        <p:set>
                                          <p:cBhvr>
                                            <p:cTn id="28" dur="1" fill="hold">
                                              <p:stCondLst>
                                                <p:cond delay="9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p:bldP spid="2" grpId="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50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0-#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1500"/>
                                </p:stCondLst>
                                <p:childTnLst>
                                  <p:par>
                                    <p:cTn id="10" presetID="2" presetClass="entr" presetSubtype="8" decel="50000"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0-#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par>
                              <p:cTn id="14" fill="hold">
                                <p:stCondLst>
                                  <p:cond delay="2500"/>
                                </p:stCondLst>
                                <p:childTnLst>
                                  <p:par>
                                    <p:cTn id="15" presetID="2" presetClass="entr" presetSubtype="8"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0-#ppt_w/2"/>
                                              </p:val>
                                            </p:tav>
                                            <p:tav tm="100000">
                                              <p:val>
                                                <p:strVal val="#ppt_x"/>
                                              </p:val>
                                            </p:tav>
                                          </p:tavLst>
                                        </p:anim>
                                        <p:anim calcmode="lin" valueType="num">
                                          <p:cBhvr additive="base">
                                            <p:cTn id="1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1" nodeType="clickEffect">
                                      <p:stCondLst>
                                        <p:cond delay="0"/>
                                      </p:stCondLst>
                                      <p:childTnLst>
                                        <p:animEffect transition="out" filter="fade">
                                          <p:cBhvr>
                                            <p:cTn id="22" dur="500"/>
                                            <p:tgtEl>
                                              <p:spTgt spid="2"/>
                                            </p:tgtEl>
                                          </p:cBhvr>
                                        </p:animEffect>
                                        <p:set>
                                          <p:cBhvr>
                                            <p:cTn id="23" dur="1" fill="hold">
                                              <p:stCondLst>
                                                <p:cond delay="499"/>
                                              </p:stCondLst>
                                            </p:cTn>
                                            <p:tgtEl>
                                              <p:spTgt spid="2"/>
                                            </p:tgtEl>
                                            <p:attrNameLst>
                                              <p:attrName>style.visibility</p:attrName>
                                            </p:attrNameLst>
                                          </p:cBhvr>
                                          <p:to>
                                            <p:strVal val="hidden"/>
                                          </p:to>
                                        </p:set>
                                      </p:childTnLst>
                                    </p:cTn>
                                  </p:par>
                                </p:childTnLst>
                              </p:cTn>
                            </p:par>
                            <p:par>
                              <p:cTn id="24" fill="hold">
                                <p:stCondLst>
                                  <p:cond delay="500"/>
                                </p:stCondLst>
                                <p:childTnLst>
                                  <p:par>
                                    <p:cTn id="25" presetID="2" presetClass="exit" presetSubtype="2" accel="50000" fill="hold" nodeType="afterEffect">
                                      <p:stCondLst>
                                        <p:cond delay="0"/>
                                      </p:stCondLst>
                                      <p:childTnLst>
                                        <p:anim calcmode="lin" valueType="num">
                                          <p:cBhvr additive="base">
                                            <p:cTn id="26" dur="1000"/>
                                            <p:tgtEl>
                                              <p:spTgt spid="9"/>
                                            </p:tgtEl>
                                            <p:attrNameLst>
                                              <p:attrName>ppt_x</p:attrName>
                                            </p:attrNameLst>
                                          </p:cBhvr>
                                          <p:tavLst>
                                            <p:tav tm="0">
                                              <p:val>
                                                <p:strVal val="ppt_x"/>
                                              </p:val>
                                            </p:tav>
                                            <p:tav tm="100000">
                                              <p:val>
                                                <p:strVal val="1+ppt_w/2"/>
                                              </p:val>
                                            </p:tav>
                                          </p:tavLst>
                                        </p:anim>
                                        <p:anim calcmode="lin" valueType="num">
                                          <p:cBhvr additive="base">
                                            <p:cTn id="27" dur="1000"/>
                                            <p:tgtEl>
                                              <p:spTgt spid="9"/>
                                            </p:tgtEl>
                                            <p:attrNameLst>
                                              <p:attrName>ppt_y</p:attrName>
                                            </p:attrNameLst>
                                          </p:cBhvr>
                                          <p:tavLst>
                                            <p:tav tm="0">
                                              <p:val>
                                                <p:strVal val="ppt_y"/>
                                              </p:val>
                                            </p:tav>
                                            <p:tav tm="100000">
                                              <p:val>
                                                <p:strVal val="ppt_y"/>
                                              </p:val>
                                            </p:tav>
                                          </p:tavLst>
                                        </p:anim>
                                        <p:set>
                                          <p:cBhvr>
                                            <p:cTn id="28" dur="1" fill="hold">
                                              <p:stCondLst>
                                                <p:cond delay="9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p:bldP spid="2" grpId="1"/>
        </p:bldLst>
      </p:timing>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userDrawn="1">
  <p:cSld name="3 boxes with caption, colo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0554E59-ADDB-1249-BB56-29841110C31E}"/>
              </a:ext>
            </a:extLst>
          </p:cNvPr>
          <p:cNvSpPr/>
          <p:nvPr userDrawn="1"/>
        </p:nvSpPr>
        <p:spPr>
          <a:xfrm>
            <a:off x="838200" y="2454213"/>
            <a:ext cx="3410779" cy="3185160"/>
          </a:xfrm>
          <a:prstGeom prst="rect">
            <a:avLst/>
          </a:prstGeom>
          <a:solidFill>
            <a:srgbClr val="EF75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4" name="Text Placeholder 2">
            <a:extLst>
              <a:ext uri="{FF2B5EF4-FFF2-40B4-BE49-F238E27FC236}">
                <a16:creationId xmlns:a16="http://schemas.microsoft.com/office/drawing/2014/main" id="{1BEBCD4B-2907-2A46-96EB-AF7B190CEE5D}"/>
              </a:ext>
            </a:extLst>
          </p:cNvPr>
          <p:cNvSpPr>
            <a:spLocks noGrp="1"/>
          </p:cNvSpPr>
          <p:nvPr>
            <p:ph type="body" sz="quarter" idx="14" hasCustomPrompt="1"/>
          </p:nvPr>
        </p:nvSpPr>
        <p:spPr>
          <a:xfrm>
            <a:off x="1081779" y="3797084"/>
            <a:ext cx="2920380" cy="1247928"/>
          </a:xfrm>
          <a:prstGeom prst="rect">
            <a:avLst/>
          </a:prstGeom>
        </p:spPr>
        <p:txBody>
          <a:bodyPr>
            <a:normAutofit/>
          </a:bodyPr>
          <a:lstStyle>
            <a:lvl1pPr marL="0" indent="0">
              <a:buNone/>
              <a:defRPr sz="2000" baseline="0">
                <a:solidFill>
                  <a:schemeClr val="bg1"/>
                </a:solidFill>
              </a:defRPr>
            </a:lvl1pPr>
          </a:lstStyle>
          <a:p>
            <a:pPr lvl="0"/>
            <a:r>
              <a:rPr lang="en-GB"/>
              <a:t>Click to edit body text </a:t>
            </a:r>
          </a:p>
        </p:txBody>
      </p:sp>
      <p:sp>
        <p:nvSpPr>
          <p:cNvPr id="5" name="Text Placeholder 2">
            <a:extLst>
              <a:ext uri="{FF2B5EF4-FFF2-40B4-BE49-F238E27FC236}">
                <a16:creationId xmlns:a16="http://schemas.microsoft.com/office/drawing/2014/main" id="{B2695886-3F73-7149-947F-78852249C182}"/>
              </a:ext>
            </a:extLst>
          </p:cNvPr>
          <p:cNvSpPr>
            <a:spLocks noGrp="1"/>
          </p:cNvSpPr>
          <p:nvPr>
            <p:ph type="body" sz="quarter" idx="17" hasCustomPrompt="1"/>
          </p:nvPr>
        </p:nvSpPr>
        <p:spPr>
          <a:xfrm>
            <a:off x="1081779" y="2775078"/>
            <a:ext cx="2920380" cy="861646"/>
          </a:xfrm>
          <a:prstGeom prst="rect">
            <a:avLst/>
          </a:prstGeom>
        </p:spPr>
        <p:txBody>
          <a:bodyPr anchor="b">
            <a:normAutofit/>
          </a:bodyPr>
          <a:lstStyle>
            <a:lvl1pPr marL="0" indent="0">
              <a:buNone/>
              <a:defRPr sz="2400" b="1" baseline="0">
                <a:solidFill>
                  <a:schemeClr val="bg1"/>
                </a:solidFill>
              </a:defRPr>
            </a:lvl1pPr>
          </a:lstStyle>
          <a:p>
            <a:pPr lvl="0"/>
            <a:r>
              <a:rPr lang="en-US"/>
              <a:t>Click to edit headline </a:t>
            </a:r>
          </a:p>
        </p:txBody>
      </p:sp>
      <p:sp>
        <p:nvSpPr>
          <p:cNvPr id="9" name="Rectangle 8">
            <a:extLst>
              <a:ext uri="{FF2B5EF4-FFF2-40B4-BE49-F238E27FC236}">
                <a16:creationId xmlns:a16="http://schemas.microsoft.com/office/drawing/2014/main" id="{06C74D5D-EC95-DB49-B2FC-CDB051EE9950}"/>
              </a:ext>
            </a:extLst>
          </p:cNvPr>
          <p:cNvSpPr/>
          <p:nvPr userDrawn="1"/>
        </p:nvSpPr>
        <p:spPr>
          <a:xfrm>
            <a:off x="4426389" y="2454213"/>
            <a:ext cx="3410779" cy="3185160"/>
          </a:xfrm>
          <a:prstGeom prst="rect">
            <a:avLst/>
          </a:prstGeom>
          <a:solidFill>
            <a:srgbClr val="005E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0" name="Text Placeholder 2">
            <a:extLst>
              <a:ext uri="{FF2B5EF4-FFF2-40B4-BE49-F238E27FC236}">
                <a16:creationId xmlns:a16="http://schemas.microsoft.com/office/drawing/2014/main" id="{4B2794A3-79FE-8245-BC8D-5128676D2D81}"/>
              </a:ext>
            </a:extLst>
          </p:cNvPr>
          <p:cNvSpPr>
            <a:spLocks noGrp="1"/>
          </p:cNvSpPr>
          <p:nvPr>
            <p:ph type="body" sz="quarter" idx="18" hasCustomPrompt="1"/>
          </p:nvPr>
        </p:nvSpPr>
        <p:spPr>
          <a:xfrm>
            <a:off x="4669968" y="3797084"/>
            <a:ext cx="2920380" cy="1247928"/>
          </a:xfrm>
          <a:prstGeom prst="rect">
            <a:avLst/>
          </a:prstGeom>
        </p:spPr>
        <p:txBody>
          <a:bodyPr>
            <a:normAutofit/>
          </a:bodyPr>
          <a:lstStyle>
            <a:lvl1pPr marL="0" indent="0">
              <a:buNone/>
              <a:defRPr sz="2000" baseline="0">
                <a:solidFill>
                  <a:schemeClr val="bg1"/>
                </a:solidFill>
              </a:defRPr>
            </a:lvl1pPr>
          </a:lstStyle>
          <a:p>
            <a:pPr lvl="0"/>
            <a:r>
              <a:rPr lang="en-GB"/>
              <a:t>Click to edit body text </a:t>
            </a:r>
          </a:p>
        </p:txBody>
      </p:sp>
      <p:sp>
        <p:nvSpPr>
          <p:cNvPr id="11" name="Text Placeholder 2">
            <a:extLst>
              <a:ext uri="{FF2B5EF4-FFF2-40B4-BE49-F238E27FC236}">
                <a16:creationId xmlns:a16="http://schemas.microsoft.com/office/drawing/2014/main" id="{1E86DF76-111A-C548-9468-B160490D88E7}"/>
              </a:ext>
            </a:extLst>
          </p:cNvPr>
          <p:cNvSpPr>
            <a:spLocks noGrp="1"/>
          </p:cNvSpPr>
          <p:nvPr>
            <p:ph type="body" sz="quarter" idx="19" hasCustomPrompt="1"/>
          </p:nvPr>
        </p:nvSpPr>
        <p:spPr>
          <a:xfrm>
            <a:off x="4669968" y="2775078"/>
            <a:ext cx="2920380" cy="861646"/>
          </a:xfrm>
          <a:prstGeom prst="rect">
            <a:avLst/>
          </a:prstGeom>
        </p:spPr>
        <p:txBody>
          <a:bodyPr anchor="b">
            <a:normAutofit/>
          </a:bodyPr>
          <a:lstStyle>
            <a:lvl1pPr marL="0" indent="0">
              <a:buNone/>
              <a:defRPr sz="2400" b="1" baseline="0">
                <a:solidFill>
                  <a:schemeClr val="bg1"/>
                </a:solidFill>
              </a:defRPr>
            </a:lvl1pPr>
          </a:lstStyle>
          <a:p>
            <a:pPr lvl="0"/>
            <a:r>
              <a:rPr lang="en-US"/>
              <a:t>Click to edit headline </a:t>
            </a:r>
          </a:p>
        </p:txBody>
      </p:sp>
      <p:sp>
        <p:nvSpPr>
          <p:cNvPr id="12" name="Rectangle 11">
            <a:extLst>
              <a:ext uri="{FF2B5EF4-FFF2-40B4-BE49-F238E27FC236}">
                <a16:creationId xmlns:a16="http://schemas.microsoft.com/office/drawing/2014/main" id="{9524D93B-0EFB-924B-8785-34E566A9111F}"/>
              </a:ext>
            </a:extLst>
          </p:cNvPr>
          <p:cNvSpPr/>
          <p:nvPr userDrawn="1"/>
        </p:nvSpPr>
        <p:spPr>
          <a:xfrm>
            <a:off x="8054615" y="2454213"/>
            <a:ext cx="3410779" cy="3185160"/>
          </a:xfrm>
          <a:prstGeom prst="rect">
            <a:avLst/>
          </a:prstGeom>
          <a:solidFill>
            <a:srgbClr val="30B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3" name="Text Placeholder 2">
            <a:extLst>
              <a:ext uri="{FF2B5EF4-FFF2-40B4-BE49-F238E27FC236}">
                <a16:creationId xmlns:a16="http://schemas.microsoft.com/office/drawing/2014/main" id="{EBA11F2E-4E4E-D546-9B5B-9DE959BB7F15}"/>
              </a:ext>
            </a:extLst>
          </p:cNvPr>
          <p:cNvSpPr>
            <a:spLocks noGrp="1"/>
          </p:cNvSpPr>
          <p:nvPr>
            <p:ph type="body" sz="quarter" idx="20" hasCustomPrompt="1"/>
          </p:nvPr>
        </p:nvSpPr>
        <p:spPr>
          <a:xfrm>
            <a:off x="8298194" y="3797084"/>
            <a:ext cx="2920380" cy="1247928"/>
          </a:xfrm>
          <a:prstGeom prst="rect">
            <a:avLst/>
          </a:prstGeom>
        </p:spPr>
        <p:txBody>
          <a:bodyPr>
            <a:normAutofit/>
          </a:bodyPr>
          <a:lstStyle>
            <a:lvl1pPr marL="0" indent="0">
              <a:buNone/>
              <a:defRPr sz="2000" baseline="0">
                <a:solidFill>
                  <a:schemeClr val="bg1"/>
                </a:solidFill>
              </a:defRPr>
            </a:lvl1pPr>
          </a:lstStyle>
          <a:p>
            <a:pPr lvl="0"/>
            <a:r>
              <a:rPr lang="en-GB"/>
              <a:t>Click to edit body text </a:t>
            </a:r>
          </a:p>
        </p:txBody>
      </p:sp>
      <p:sp>
        <p:nvSpPr>
          <p:cNvPr id="14" name="Text Placeholder 2">
            <a:extLst>
              <a:ext uri="{FF2B5EF4-FFF2-40B4-BE49-F238E27FC236}">
                <a16:creationId xmlns:a16="http://schemas.microsoft.com/office/drawing/2014/main" id="{08E91041-C3EF-A94B-B653-CB8AAF0F2688}"/>
              </a:ext>
            </a:extLst>
          </p:cNvPr>
          <p:cNvSpPr>
            <a:spLocks noGrp="1"/>
          </p:cNvSpPr>
          <p:nvPr>
            <p:ph type="body" sz="quarter" idx="21" hasCustomPrompt="1"/>
          </p:nvPr>
        </p:nvSpPr>
        <p:spPr>
          <a:xfrm>
            <a:off x="8298194" y="2775078"/>
            <a:ext cx="2920380" cy="861646"/>
          </a:xfrm>
          <a:prstGeom prst="rect">
            <a:avLst/>
          </a:prstGeom>
        </p:spPr>
        <p:txBody>
          <a:bodyPr anchor="b">
            <a:normAutofit/>
          </a:bodyPr>
          <a:lstStyle>
            <a:lvl1pPr marL="0" indent="0">
              <a:buNone/>
              <a:defRPr sz="2400" b="1" baseline="0">
                <a:solidFill>
                  <a:schemeClr val="bg1"/>
                </a:solidFill>
              </a:defRPr>
            </a:lvl1pPr>
          </a:lstStyle>
          <a:p>
            <a:pPr lvl="0"/>
            <a:r>
              <a:rPr lang="en-US"/>
              <a:t>Click to edit headline </a:t>
            </a:r>
          </a:p>
        </p:txBody>
      </p:sp>
      <p:sp>
        <p:nvSpPr>
          <p:cNvPr id="15" name="Title 1">
            <a:extLst>
              <a:ext uri="{FF2B5EF4-FFF2-40B4-BE49-F238E27FC236}">
                <a16:creationId xmlns:a16="http://schemas.microsoft.com/office/drawing/2014/main" id="{5A7501B0-A37B-D346-8EA8-C0F97D379C27}"/>
              </a:ext>
            </a:extLst>
          </p:cNvPr>
          <p:cNvSpPr>
            <a:spLocks noGrp="1"/>
          </p:cNvSpPr>
          <p:nvPr>
            <p:ph type="title" hasCustomPrompt="1"/>
          </p:nvPr>
        </p:nvSpPr>
        <p:spPr>
          <a:xfrm>
            <a:off x="838200" y="780945"/>
            <a:ext cx="10515600" cy="851941"/>
          </a:xfrm>
        </p:spPr>
        <p:txBody>
          <a:bodyPr/>
          <a:lstStyle/>
          <a:p>
            <a:r>
              <a:rPr lang="en-GB"/>
              <a:t>Click to edit headline</a:t>
            </a:r>
            <a:endParaRPr lang="en-DK"/>
          </a:p>
        </p:txBody>
      </p:sp>
    </p:spTree>
    <p:extLst>
      <p:ext uri="{BB962C8B-B14F-4D97-AF65-F5344CB8AC3E}">
        <p14:creationId xmlns:p14="http://schemas.microsoft.com/office/powerpoint/2010/main" val="4044444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 calcmode="lin" valueType="num">
                                      <p:cBhvr additive="base">
                                        <p:cTn id="11"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 calcmode="lin" valueType="num">
                                      <p:cBhvr additive="base">
                                        <p:cTn id="15"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1">
                                            <p:txEl>
                                              <p:pRg st="0" end="0"/>
                                            </p:txEl>
                                          </p:spTgt>
                                        </p:tgtEl>
                                        <p:attrNameLst>
                                          <p:attrName>style.visibility</p:attrName>
                                        </p:attrNameLst>
                                      </p:cBhvr>
                                      <p:to>
                                        <p:strVal val="visible"/>
                                      </p:to>
                                    </p:set>
                                    <p:anim calcmode="lin" valueType="num">
                                      <p:cBhvr additive="base">
                                        <p:cTn id="25"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
                                            <p:txEl>
                                              <p:pRg st="0" end="0"/>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0">
                                            <p:txEl>
                                              <p:pRg st="0" end="0"/>
                                            </p:txEl>
                                          </p:spTgt>
                                        </p:tgtEl>
                                        <p:attrNameLst>
                                          <p:attrName>style.visibility</p:attrName>
                                        </p:attrNameLst>
                                      </p:cBhvr>
                                      <p:to>
                                        <p:strVal val="visible"/>
                                      </p:to>
                                    </p:set>
                                    <p:anim calcmode="lin" valueType="num">
                                      <p:cBhvr additive="base">
                                        <p:cTn id="29"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ppt_x"/>
                                          </p:val>
                                        </p:tav>
                                        <p:tav tm="100000">
                                          <p:val>
                                            <p:strVal val="#ppt_x"/>
                                          </p:val>
                                        </p:tav>
                                      </p:tavLst>
                                    </p:anim>
                                    <p:anim calcmode="lin" valueType="num">
                                      <p:cBhvr additive="base">
                                        <p:cTn id="36" dur="500" fill="hold"/>
                                        <p:tgtEl>
                                          <p:spTgt spid="12"/>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4">
                                            <p:txEl>
                                              <p:pRg st="0" end="0"/>
                                            </p:txEl>
                                          </p:spTgt>
                                        </p:tgtEl>
                                        <p:attrNameLst>
                                          <p:attrName>style.visibility</p:attrName>
                                        </p:attrNameLst>
                                      </p:cBhvr>
                                      <p:to>
                                        <p:strVal val="visible"/>
                                      </p:to>
                                    </p:set>
                                    <p:anim calcmode="lin" valueType="num">
                                      <p:cBhvr additive="base">
                                        <p:cTn id="39"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4">
                                            <p:txEl>
                                              <p:pRg st="0" end="0"/>
                                            </p:txEl>
                                          </p:spTgt>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3">
                                            <p:txEl>
                                              <p:pRg st="0" end="0"/>
                                            </p:txEl>
                                          </p:spTgt>
                                        </p:tgtEl>
                                        <p:attrNameLst>
                                          <p:attrName>style.visibility</p:attrName>
                                        </p:attrNameLst>
                                      </p:cBhvr>
                                      <p:to>
                                        <p:strVal val="visible"/>
                                      </p:to>
                                    </p:set>
                                    <p:anim calcmode="lin" valueType="num">
                                      <p:cBhvr additive="base">
                                        <p:cTn id="43"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build="p">
        <p:tmplLst>
          <p:tmpl lvl="1">
            <p:tnLst>
              <p:par>
                <p:cTn presetID="2" presetClass="entr" presetSubtype="4" fill="hold" nodeType="with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500" fill="hold"/>
                        <p:tgtEl>
                          <p:spTgt spid="4"/>
                        </p:tgtEl>
                        <p:attrNameLst>
                          <p:attrName>ppt_x</p:attrName>
                        </p:attrNameLst>
                      </p:cBhvr>
                      <p:tavLst>
                        <p:tav tm="0">
                          <p:val>
                            <p:strVal val="#ppt_x"/>
                          </p:val>
                        </p:tav>
                        <p:tav tm="100000">
                          <p:val>
                            <p:strVal val="#ppt_x"/>
                          </p:val>
                        </p:tav>
                      </p:tavLst>
                    </p:anim>
                    <p:anim calcmode="lin" valueType="num">
                      <p:cBhvr additive="base">
                        <p:cTn dur="500" fill="hold"/>
                        <p:tgtEl>
                          <p:spTgt spid="4"/>
                        </p:tgtEl>
                        <p:attrNameLst>
                          <p:attrName>ppt_y</p:attrName>
                        </p:attrNameLst>
                      </p:cBhvr>
                      <p:tavLst>
                        <p:tav tm="0">
                          <p:val>
                            <p:strVal val="1+#ppt_h/2"/>
                          </p:val>
                        </p:tav>
                        <p:tav tm="100000">
                          <p:val>
                            <p:strVal val="#ppt_y"/>
                          </p:val>
                        </p:tav>
                      </p:tavLst>
                    </p:anim>
                  </p:childTnLst>
                </p:cTn>
              </p:par>
            </p:tnLst>
          </p:tmpl>
        </p:tmplLst>
      </p:bldP>
      <p:bldP spid="5" grpId="0" build="p">
        <p:tmplLst>
          <p:tmpl lvl="1">
            <p:tnLst>
              <p:par>
                <p:cTn presetID="2" presetClass="entr" presetSubtype="4"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ppt_x"/>
                          </p:val>
                        </p:tav>
                        <p:tav tm="100000">
                          <p:val>
                            <p:strVal val="#ppt_x"/>
                          </p:val>
                        </p:tav>
                      </p:tavLst>
                    </p:anim>
                    <p:anim calcmode="lin" valueType="num">
                      <p:cBhvr additive="base">
                        <p:cTn dur="500" fill="hold"/>
                        <p:tgtEl>
                          <p:spTgt spid="5"/>
                        </p:tgtEl>
                        <p:attrNameLst>
                          <p:attrName>ppt_y</p:attrName>
                        </p:attrNameLst>
                      </p:cBhvr>
                      <p:tavLst>
                        <p:tav tm="0">
                          <p:val>
                            <p:strVal val="1+#ppt_h/2"/>
                          </p:val>
                        </p:tav>
                        <p:tav tm="100000">
                          <p:val>
                            <p:strVal val="#ppt_y"/>
                          </p:val>
                        </p:tav>
                      </p:tavLst>
                    </p:anim>
                  </p:childTnLst>
                </p:cTn>
              </p:par>
            </p:tnLst>
          </p:tmpl>
        </p:tmplLst>
      </p:bldP>
      <p:bldP spid="9" grpId="0" animBg="1"/>
      <p:bldP spid="10" grpId="0" build="p">
        <p:tmplLst>
          <p:tmpl lvl="1">
            <p:tnLst>
              <p:par>
                <p:cTn presetID="2" presetClass="entr" presetSubtype="4"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ppt_x"/>
                          </p:val>
                        </p:tav>
                        <p:tav tm="100000">
                          <p:val>
                            <p:strVal val="#ppt_x"/>
                          </p:val>
                        </p:tav>
                      </p:tavLst>
                    </p:anim>
                    <p:anim calcmode="lin" valueType="num">
                      <p:cBhvr additive="base">
                        <p:cTn dur="500" fill="hold"/>
                        <p:tgtEl>
                          <p:spTgt spid="10"/>
                        </p:tgtEl>
                        <p:attrNameLst>
                          <p:attrName>ppt_y</p:attrName>
                        </p:attrNameLst>
                      </p:cBhvr>
                      <p:tavLst>
                        <p:tav tm="0">
                          <p:val>
                            <p:strVal val="1+#ppt_h/2"/>
                          </p:val>
                        </p:tav>
                        <p:tav tm="100000">
                          <p:val>
                            <p:strVal val="#ppt_y"/>
                          </p:val>
                        </p:tav>
                      </p:tavLst>
                    </p:anim>
                  </p:childTnLst>
                </p:cTn>
              </p:par>
            </p:tnLst>
          </p:tmpl>
        </p:tmplLst>
      </p:bldP>
      <p:bldP spid="11" grpId="0" build="p">
        <p:tmplLst>
          <p:tmpl lvl="1">
            <p:tnLst>
              <p:par>
                <p:cTn presetID="2" presetClass="entr" presetSubtype="4" fill="hold" nodeType="with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500" fill="hold"/>
                        <p:tgtEl>
                          <p:spTgt spid="11"/>
                        </p:tgtEl>
                        <p:attrNameLst>
                          <p:attrName>ppt_x</p:attrName>
                        </p:attrNameLst>
                      </p:cBhvr>
                      <p:tavLst>
                        <p:tav tm="0">
                          <p:val>
                            <p:strVal val="#ppt_x"/>
                          </p:val>
                        </p:tav>
                        <p:tav tm="100000">
                          <p:val>
                            <p:strVal val="#ppt_x"/>
                          </p:val>
                        </p:tav>
                      </p:tavLst>
                    </p:anim>
                    <p:anim calcmode="lin" valueType="num">
                      <p:cBhvr additive="base">
                        <p:cTn dur="500" fill="hold"/>
                        <p:tgtEl>
                          <p:spTgt spid="11"/>
                        </p:tgtEl>
                        <p:attrNameLst>
                          <p:attrName>ppt_y</p:attrName>
                        </p:attrNameLst>
                      </p:cBhvr>
                      <p:tavLst>
                        <p:tav tm="0">
                          <p:val>
                            <p:strVal val="1+#ppt_h/2"/>
                          </p:val>
                        </p:tav>
                        <p:tav tm="100000">
                          <p:val>
                            <p:strVal val="#ppt_y"/>
                          </p:val>
                        </p:tav>
                      </p:tavLst>
                    </p:anim>
                  </p:childTnLst>
                </p:cTn>
              </p:par>
            </p:tnLst>
          </p:tmpl>
        </p:tmplLst>
      </p:bldP>
      <p:bldP spid="12" grpId="0" animBg="1"/>
      <p:bldP spid="13" grpId="0" build="p">
        <p:tmplLst>
          <p:tmpl lvl="1">
            <p:tnLst>
              <p:par>
                <p:cTn presetID="2" presetClass="entr" presetSubtype="4"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ppt_x"/>
                          </p:val>
                        </p:tav>
                        <p:tav tm="100000">
                          <p:val>
                            <p:strVal val="#ppt_x"/>
                          </p:val>
                        </p:tav>
                      </p:tavLst>
                    </p:anim>
                    <p:anim calcmode="lin" valueType="num">
                      <p:cBhvr additive="base">
                        <p:cTn dur="500" fill="hold"/>
                        <p:tgtEl>
                          <p:spTgt spid="13"/>
                        </p:tgtEl>
                        <p:attrNameLst>
                          <p:attrName>ppt_y</p:attrName>
                        </p:attrNameLst>
                      </p:cBhvr>
                      <p:tavLst>
                        <p:tav tm="0">
                          <p:val>
                            <p:strVal val="1+#ppt_h/2"/>
                          </p:val>
                        </p:tav>
                        <p:tav tm="100000">
                          <p:val>
                            <p:strVal val="#ppt_y"/>
                          </p:val>
                        </p:tav>
                      </p:tavLst>
                    </p:anim>
                  </p:childTnLst>
                </p:cTn>
              </p:par>
            </p:tnLst>
          </p:tmpl>
        </p:tmplLst>
      </p:bldP>
      <p:bldP spid="14" grpId="0" build="p">
        <p:tmplLst>
          <p:tmpl lvl="1">
            <p:tnLst>
              <p:par>
                <p:cTn presetID="2" presetClass="entr" presetSubtype="4" fill="hold" nodeType="withEffect">
                  <p:stCondLst>
                    <p:cond delay="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ppt_x"/>
                          </p:val>
                        </p:tav>
                        <p:tav tm="100000">
                          <p:val>
                            <p:strVal val="#ppt_x"/>
                          </p:val>
                        </p:tav>
                      </p:tavLst>
                    </p:anim>
                    <p:anim calcmode="lin" valueType="num">
                      <p:cBhvr additive="base">
                        <p:cTn dur="500" fill="hold"/>
                        <p:tgtEl>
                          <p:spTgt spid="14"/>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userDrawn="1">
  <p:cSld name="Computer image and captions">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F9ADF90-DA4B-2349-BB54-3C3D60931612}"/>
              </a:ext>
            </a:extLst>
          </p:cNvPr>
          <p:cNvSpPr/>
          <p:nvPr userDrawn="1"/>
        </p:nvSpPr>
        <p:spPr>
          <a:xfrm>
            <a:off x="1" y="5864524"/>
            <a:ext cx="12192000" cy="993476"/>
          </a:xfrm>
          <a:prstGeom prst="rect">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9" name="Title 1">
            <a:extLst>
              <a:ext uri="{FF2B5EF4-FFF2-40B4-BE49-F238E27FC236}">
                <a16:creationId xmlns:a16="http://schemas.microsoft.com/office/drawing/2014/main" id="{B933E77F-C5A7-614F-88EF-A278343E98D6}"/>
              </a:ext>
            </a:extLst>
          </p:cNvPr>
          <p:cNvSpPr>
            <a:spLocks noGrp="1"/>
          </p:cNvSpPr>
          <p:nvPr>
            <p:ph type="title" hasCustomPrompt="1"/>
          </p:nvPr>
        </p:nvSpPr>
        <p:spPr>
          <a:xfrm>
            <a:off x="839788" y="987424"/>
            <a:ext cx="3932237" cy="1321823"/>
          </a:xfrm>
        </p:spPr>
        <p:txBody>
          <a:bodyPr anchor="b">
            <a:normAutofit/>
          </a:bodyPr>
          <a:lstStyle>
            <a:lvl1pPr>
              <a:defRPr sz="3600"/>
            </a:lvl1pPr>
          </a:lstStyle>
          <a:p>
            <a:r>
              <a:rPr lang="en-GB"/>
              <a:t>Click to edit headline</a:t>
            </a:r>
            <a:endParaRPr lang="en-DK"/>
          </a:p>
        </p:txBody>
      </p:sp>
      <p:sp>
        <p:nvSpPr>
          <p:cNvPr id="13" name="Text Placeholder 3">
            <a:extLst>
              <a:ext uri="{FF2B5EF4-FFF2-40B4-BE49-F238E27FC236}">
                <a16:creationId xmlns:a16="http://schemas.microsoft.com/office/drawing/2014/main" id="{41D4F94C-B06B-8F4F-970E-7FB24259F23A}"/>
              </a:ext>
            </a:extLst>
          </p:cNvPr>
          <p:cNvSpPr>
            <a:spLocks noGrp="1"/>
          </p:cNvSpPr>
          <p:nvPr>
            <p:ph type="body" sz="half" idx="2" hasCustomPrompt="1"/>
          </p:nvPr>
        </p:nvSpPr>
        <p:spPr>
          <a:xfrm>
            <a:off x="839788" y="2510725"/>
            <a:ext cx="3932237" cy="2867188"/>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body text </a:t>
            </a:r>
          </a:p>
        </p:txBody>
      </p:sp>
      <p:pic>
        <p:nvPicPr>
          <p:cNvPr id="6" name="Picture 5" descr="A screenshot of a cell phone&#10;&#10;Description automatically generated">
            <a:extLst>
              <a:ext uri="{FF2B5EF4-FFF2-40B4-BE49-F238E27FC236}">
                <a16:creationId xmlns:a16="http://schemas.microsoft.com/office/drawing/2014/main" id="{0A71EAB3-F151-7F4E-B286-5A945836451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325939" y="987424"/>
            <a:ext cx="6312022" cy="5262982"/>
          </a:xfrm>
          <a:prstGeom prst="rect">
            <a:avLst/>
          </a:prstGeom>
          <a:effectLst>
            <a:reflection stA="28000" endPos="65000" dir="5400000" sy="-100000" algn="bl" rotWithShape="0"/>
          </a:effectLst>
        </p:spPr>
      </p:pic>
      <p:sp>
        <p:nvSpPr>
          <p:cNvPr id="10" name="Picture Placeholder 7">
            <a:extLst>
              <a:ext uri="{FF2B5EF4-FFF2-40B4-BE49-F238E27FC236}">
                <a16:creationId xmlns:a16="http://schemas.microsoft.com/office/drawing/2014/main" id="{7A8FF3AE-2581-B94E-A25C-FB4D74D05BCD}"/>
              </a:ext>
            </a:extLst>
          </p:cNvPr>
          <p:cNvSpPr>
            <a:spLocks noGrp="1"/>
          </p:cNvSpPr>
          <p:nvPr>
            <p:ph type="pic" sz="quarter" idx="21" hasCustomPrompt="1"/>
          </p:nvPr>
        </p:nvSpPr>
        <p:spPr>
          <a:xfrm>
            <a:off x="5529263" y="1182718"/>
            <a:ext cx="5892573" cy="3315803"/>
          </a:xfrm>
        </p:spPr>
        <p:txBody>
          <a:bodyPr>
            <a:normAutofit/>
          </a:bodyPr>
          <a:lstStyle>
            <a:lvl1pPr marL="0" marR="0" indent="0" algn="l" defTabSz="914400" rtl="0" eaLnBrk="1" fontAlgn="auto" latinLnBrk="0" hangingPunct="1">
              <a:lnSpc>
                <a:spcPct val="90000"/>
              </a:lnSpc>
              <a:spcBef>
                <a:spcPts val="1000"/>
              </a:spcBef>
              <a:spcAft>
                <a:spcPts val="0"/>
              </a:spcAft>
              <a:buClrTx/>
              <a:buSzTx/>
              <a:buFontTx/>
              <a:buNone/>
              <a:tabLst/>
              <a:defRPr sz="1600"/>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noProof="0"/>
              <a:t>Click to add image</a:t>
            </a:r>
          </a:p>
          <a:p>
            <a:endParaRPr lang="en-DK"/>
          </a:p>
        </p:txBody>
      </p:sp>
    </p:spTree>
    <p:extLst>
      <p:ext uri="{BB962C8B-B14F-4D97-AF65-F5344CB8AC3E}">
        <p14:creationId xmlns:p14="http://schemas.microsoft.com/office/powerpoint/2010/main" val="286021405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userDrawn="1">
  <p:cSld name="3 cirkels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01937-B8CC-C94F-9E60-718F491F63C1}"/>
              </a:ext>
            </a:extLst>
          </p:cNvPr>
          <p:cNvSpPr>
            <a:spLocks noGrp="1"/>
          </p:cNvSpPr>
          <p:nvPr>
            <p:ph type="title" hasCustomPrompt="1"/>
          </p:nvPr>
        </p:nvSpPr>
        <p:spPr/>
        <p:txBody>
          <a:bodyPr/>
          <a:lstStyle>
            <a:lvl1pPr algn="ctr">
              <a:defRPr/>
            </a:lvl1pPr>
          </a:lstStyle>
          <a:p>
            <a:r>
              <a:rPr lang="en-GB"/>
              <a:t>Click to edit headline</a:t>
            </a:r>
            <a:endParaRPr lang="en-DK"/>
          </a:p>
        </p:txBody>
      </p:sp>
      <p:sp>
        <p:nvSpPr>
          <p:cNvPr id="3" name="Oval 2">
            <a:extLst>
              <a:ext uri="{FF2B5EF4-FFF2-40B4-BE49-F238E27FC236}">
                <a16:creationId xmlns:a16="http://schemas.microsoft.com/office/drawing/2014/main" id="{155AAE04-6076-F042-A44E-795AA309A03F}"/>
              </a:ext>
            </a:extLst>
          </p:cNvPr>
          <p:cNvSpPr/>
          <p:nvPr userDrawn="1"/>
        </p:nvSpPr>
        <p:spPr>
          <a:xfrm>
            <a:off x="983628" y="2197316"/>
            <a:ext cx="3408248" cy="3408248"/>
          </a:xfrm>
          <a:prstGeom prst="ellipse">
            <a:avLst/>
          </a:prstGeom>
          <a:noFill/>
          <a:ln w="133350">
            <a:solidFill>
              <a:srgbClr val="31B4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4" name="Oval 3">
            <a:extLst>
              <a:ext uri="{FF2B5EF4-FFF2-40B4-BE49-F238E27FC236}">
                <a16:creationId xmlns:a16="http://schemas.microsoft.com/office/drawing/2014/main" id="{FD70E925-7586-A040-ACA5-1474F919E4F3}"/>
              </a:ext>
            </a:extLst>
          </p:cNvPr>
          <p:cNvSpPr/>
          <p:nvPr userDrawn="1"/>
        </p:nvSpPr>
        <p:spPr>
          <a:xfrm>
            <a:off x="4391876" y="2197316"/>
            <a:ext cx="3408248" cy="3408248"/>
          </a:xfrm>
          <a:prstGeom prst="ellipse">
            <a:avLst/>
          </a:prstGeom>
          <a:noFill/>
          <a:ln w="133350">
            <a:solidFill>
              <a:srgbClr val="31B4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5" name="Oval 4">
            <a:extLst>
              <a:ext uri="{FF2B5EF4-FFF2-40B4-BE49-F238E27FC236}">
                <a16:creationId xmlns:a16="http://schemas.microsoft.com/office/drawing/2014/main" id="{76F0DCDD-C0E7-FD42-BD57-99E5AB505108}"/>
              </a:ext>
            </a:extLst>
          </p:cNvPr>
          <p:cNvSpPr/>
          <p:nvPr userDrawn="1"/>
        </p:nvSpPr>
        <p:spPr>
          <a:xfrm>
            <a:off x="7800124" y="2197316"/>
            <a:ext cx="3408248" cy="3408248"/>
          </a:xfrm>
          <a:prstGeom prst="ellipse">
            <a:avLst/>
          </a:prstGeom>
          <a:noFill/>
          <a:ln w="133350">
            <a:solidFill>
              <a:srgbClr val="31B4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6" name="Text Placeholder 2">
            <a:extLst>
              <a:ext uri="{FF2B5EF4-FFF2-40B4-BE49-F238E27FC236}">
                <a16:creationId xmlns:a16="http://schemas.microsoft.com/office/drawing/2014/main" id="{6EEC73A5-32FC-134A-BC52-A7264DEBCFFA}"/>
              </a:ext>
            </a:extLst>
          </p:cNvPr>
          <p:cNvSpPr>
            <a:spLocks noGrp="1"/>
          </p:cNvSpPr>
          <p:nvPr>
            <p:ph type="body" idx="1" hasCustomPrompt="1"/>
          </p:nvPr>
        </p:nvSpPr>
        <p:spPr>
          <a:xfrm>
            <a:off x="1495823" y="3017044"/>
            <a:ext cx="2383858" cy="823912"/>
          </a:xfrm>
        </p:spPr>
        <p:txBody>
          <a:bodyPr anchor="b">
            <a:normAutofit/>
          </a:bodyPr>
          <a:lstStyle>
            <a:lvl1pPr marL="0" indent="0" algn="ctr">
              <a:buNone/>
              <a:defRPr sz="2400" b="1">
                <a:solidFill>
                  <a:srgbClr val="005E5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Headline</a:t>
            </a:r>
          </a:p>
        </p:txBody>
      </p:sp>
      <p:sp>
        <p:nvSpPr>
          <p:cNvPr id="8" name="Text Placeholder 3">
            <a:extLst>
              <a:ext uri="{FF2B5EF4-FFF2-40B4-BE49-F238E27FC236}">
                <a16:creationId xmlns:a16="http://schemas.microsoft.com/office/drawing/2014/main" id="{93AF4D67-4EE4-B542-8EDB-6EC117C03CF8}"/>
              </a:ext>
            </a:extLst>
          </p:cNvPr>
          <p:cNvSpPr>
            <a:spLocks noGrp="1"/>
          </p:cNvSpPr>
          <p:nvPr>
            <p:ph type="body" sz="half" idx="2" hasCustomPrompt="1"/>
          </p:nvPr>
        </p:nvSpPr>
        <p:spPr>
          <a:xfrm>
            <a:off x="1495823" y="3846606"/>
            <a:ext cx="2383858" cy="1038388"/>
          </a:xfrm>
        </p:spPr>
        <p:txBody>
          <a:bodyPr>
            <a:normAutofit/>
          </a:bodyPr>
          <a:lstStyle>
            <a:lvl1pPr marL="0" indent="0" algn="ctr">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a:t>
            </a:r>
            <a:br>
              <a:rPr lang="en-GB"/>
            </a:br>
            <a:r>
              <a:rPr lang="en-GB"/>
              <a:t>body text</a:t>
            </a:r>
          </a:p>
        </p:txBody>
      </p:sp>
      <p:sp>
        <p:nvSpPr>
          <p:cNvPr id="9" name="Text Placeholder 2">
            <a:extLst>
              <a:ext uri="{FF2B5EF4-FFF2-40B4-BE49-F238E27FC236}">
                <a16:creationId xmlns:a16="http://schemas.microsoft.com/office/drawing/2014/main" id="{157B943A-42BF-ED4A-B4FC-41D581D06CEB}"/>
              </a:ext>
            </a:extLst>
          </p:cNvPr>
          <p:cNvSpPr>
            <a:spLocks noGrp="1"/>
          </p:cNvSpPr>
          <p:nvPr>
            <p:ph type="body" idx="10" hasCustomPrompt="1"/>
          </p:nvPr>
        </p:nvSpPr>
        <p:spPr>
          <a:xfrm>
            <a:off x="4889952" y="3017044"/>
            <a:ext cx="2383858" cy="823912"/>
          </a:xfrm>
        </p:spPr>
        <p:txBody>
          <a:bodyPr anchor="b">
            <a:normAutofit/>
          </a:bodyPr>
          <a:lstStyle>
            <a:lvl1pPr marL="0" indent="0" algn="ctr">
              <a:buNone/>
              <a:defRPr sz="2400" b="1">
                <a:solidFill>
                  <a:srgbClr val="005E5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Headline</a:t>
            </a:r>
          </a:p>
        </p:txBody>
      </p:sp>
      <p:sp>
        <p:nvSpPr>
          <p:cNvPr id="10" name="Text Placeholder 3">
            <a:extLst>
              <a:ext uri="{FF2B5EF4-FFF2-40B4-BE49-F238E27FC236}">
                <a16:creationId xmlns:a16="http://schemas.microsoft.com/office/drawing/2014/main" id="{6DDD60C8-0A4A-E747-9C40-5BF6D3540EE5}"/>
              </a:ext>
            </a:extLst>
          </p:cNvPr>
          <p:cNvSpPr>
            <a:spLocks noGrp="1"/>
          </p:cNvSpPr>
          <p:nvPr>
            <p:ph type="body" sz="half" idx="11" hasCustomPrompt="1"/>
          </p:nvPr>
        </p:nvSpPr>
        <p:spPr>
          <a:xfrm>
            <a:off x="4889952" y="3846606"/>
            <a:ext cx="2383858" cy="1038388"/>
          </a:xfrm>
        </p:spPr>
        <p:txBody>
          <a:bodyPr>
            <a:normAutofit/>
          </a:bodyPr>
          <a:lstStyle>
            <a:lvl1pPr marL="0" indent="0" algn="ctr">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a:t>
            </a:r>
            <a:br>
              <a:rPr lang="en-GB"/>
            </a:br>
            <a:r>
              <a:rPr lang="en-GB"/>
              <a:t>body text</a:t>
            </a:r>
          </a:p>
        </p:txBody>
      </p:sp>
      <p:sp>
        <p:nvSpPr>
          <p:cNvPr id="11" name="Text Placeholder 2">
            <a:extLst>
              <a:ext uri="{FF2B5EF4-FFF2-40B4-BE49-F238E27FC236}">
                <a16:creationId xmlns:a16="http://schemas.microsoft.com/office/drawing/2014/main" id="{760EB7A0-85AC-2847-B1AE-97141251DE73}"/>
              </a:ext>
            </a:extLst>
          </p:cNvPr>
          <p:cNvSpPr>
            <a:spLocks noGrp="1"/>
          </p:cNvSpPr>
          <p:nvPr>
            <p:ph type="body" idx="12" hasCustomPrompt="1"/>
          </p:nvPr>
        </p:nvSpPr>
        <p:spPr>
          <a:xfrm>
            <a:off x="8330576" y="3017044"/>
            <a:ext cx="2383858" cy="823912"/>
          </a:xfrm>
        </p:spPr>
        <p:txBody>
          <a:bodyPr anchor="b">
            <a:normAutofit/>
          </a:bodyPr>
          <a:lstStyle>
            <a:lvl1pPr marL="0" indent="0" algn="ctr">
              <a:buNone/>
              <a:defRPr sz="2400" b="1">
                <a:solidFill>
                  <a:srgbClr val="005E5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Headline</a:t>
            </a:r>
          </a:p>
        </p:txBody>
      </p:sp>
      <p:sp>
        <p:nvSpPr>
          <p:cNvPr id="12" name="Text Placeholder 3">
            <a:extLst>
              <a:ext uri="{FF2B5EF4-FFF2-40B4-BE49-F238E27FC236}">
                <a16:creationId xmlns:a16="http://schemas.microsoft.com/office/drawing/2014/main" id="{B0CE3CD1-3931-E546-9CDB-D0DAE779D7C4}"/>
              </a:ext>
            </a:extLst>
          </p:cNvPr>
          <p:cNvSpPr>
            <a:spLocks noGrp="1"/>
          </p:cNvSpPr>
          <p:nvPr>
            <p:ph type="body" sz="half" idx="13" hasCustomPrompt="1"/>
          </p:nvPr>
        </p:nvSpPr>
        <p:spPr>
          <a:xfrm>
            <a:off x="8330576" y="3846606"/>
            <a:ext cx="2383858" cy="1038388"/>
          </a:xfrm>
        </p:spPr>
        <p:txBody>
          <a:bodyPr>
            <a:normAutofit/>
          </a:bodyPr>
          <a:lstStyle>
            <a:lvl1pPr marL="0" indent="0" algn="ctr">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a:t>
            </a:r>
            <a:br>
              <a:rPr lang="en-GB"/>
            </a:br>
            <a:r>
              <a:rPr lang="en-GB"/>
              <a:t>body text</a:t>
            </a:r>
          </a:p>
        </p:txBody>
      </p:sp>
    </p:spTree>
    <p:extLst>
      <p:ext uri="{BB962C8B-B14F-4D97-AF65-F5344CB8AC3E}">
        <p14:creationId xmlns:p14="http://schemas.microsoft.com/office/powerpoint/2010/main" val="2961192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xEl>
                                              <p:pRg st="0" end="0"/>
                                            </p:txEl>
                                          </p:spTgt>
                                        </p:tgtEl>
                                        <p:attrNameLst>
                                          <p:attrName>style.visibility</p:attrName>
                                        </p:attrNameLst>
                                      </p:cBhvr>
                                      <p:to>
                                        <p:strVal val="visible"/>
                                      </p:to>
                                    </p:set>
                                    <p:animEffect transition="in" filter="fade">
                                      <p:cBhvr>
                                        <p:cTn id="10" dur="500"/>
                                        <p:tgtEl>
                                          <p:spTgt spid="6">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animEffect transition="in" filter="fade">
                                      <p:cBhvr>
                                        <p:cTn id="13" dur="500"/>
                                        <p:tgtEl>
                                          <p:spTgt spid="8">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9">
                                            <p:txEl>
                                              <p:pRg st="0" end="0"/>
                                            </p:txEl>
                                          </p:spTgt>
                                        </p:tgtEl>
                                        <p:attrNameLst>
                                          <p:attrName>style.visibility</p:attrName>
                                        </p:attrNameLst>
                                      </p:cBhvr>
                                      <p:to>
                                        <p:strVal val="visible"/>
                                      </p:to>
                                    </p:set>
                                    <p:animEffect transition="in" filter="fade">
                                      <p:cBhvr>
                                        <p:cTn id="21" dur="500"/>
                                        <p:tgtEl>
                                          <p:spTgt spid="9">
                                            <p:txEl>
                                              <p:pRg st="0" end="0"/>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0">
                                            <p:txEl>
                                              <p:pRg st="0" end="0"/>
                                            </p:txEl>
                                          </p:spTgt>
                                        </p:tgtEl>
                                        <p:attrNameLst>
                                          <p:attrName>style.visibility</p:attrName>
                                        </p:attrNameLst>
                                      </p:cBhvr>
                                      <p:to>
                                        <p:strVal val="visible"/>
                                      </p:to>
                                    </p:set>
                                    <p:animEffect transition="in" filter="fade">
                                      <p:cBhvr>
                                        <p:cTn id="24" dur="500"/>
                                        <p:tgtEl>
                                          <p:spTgt spid="10">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500"/>
                                        <p:tgtEl>
                                          <p:spTgt spid="5"/>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1">
                                            <p:txEl>
                                              <p:pRg st="0" end="0"/>
                                            </p:txEl>
                                          </p:spTgt>
                                        </p:tgtEl>
                                        <p:attrNameLst>
                                          <p:attrName>style.visibility</p:attrName>
                                        </p:attrNameLst>
                                      </p:cBhvr>
                                      <p:to>
                                        <p:strVal val="visible"/>
                                      </p:to>
                                    </p:set>
                                    <p:animEffect transition="in" filter="fade">
                                      <p:cBhvr>
                                        <p:cTn id="32" dur="500"/>
                                        <p:tgtEl>
                                          <p:spTgt spid="11">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2">
                                            <p:txEl>
                                              <p:pRg st="0" end="0"/>
                                            </p:txEl>
                                          </p:spTgt>
                                        </p:tgtEl>
                                        <p:attrNameLst>
                                          <p:attrName>style.visibility</p:attrName>
                                        </p:attrNameLst>
                                      </p:cBhvr>
                                      <p:to>
                                        <p:strVal val="visible"/>
                                      </p:to>
                                    </p:set>
                                    <p:animEffect transition="in" filter="fade">
                                      <p:cBhvr>
                                        <p:cTn id="35"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build="p">
        <p:tmplLst>
          <p:tmpl lvl="1">
            <p:tnLst>
              <p:par>
                <p:cTn presetID="10" presetClass="entr" presetSubtype="0" fill="hold" nodeType="with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P spid="8" grpId="0" build="p">
        <p:tmplLst>
          <p:tmpl lvl="1">
            <p:tnLst>
              <p:par>
                <p:cTn presetID="10"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P spid="9" grpId="0" build="p">
        <p:tmplLst>
          <p:tmpl lvl="1">
            <p:tnLst>
              <p:par>
                <p:cTn presetID="10"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P spid="10" grpId="0" build="p">
        <p:tmplLst>
          <p:tmpl lvl="1">
            <p:tnLst>
              <p:par>
                <p:cTn presetID="10" presetClass="entr" presetSubtype="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P spid="11" grpId="0" build="p">
        <p:tmplLst>
          <p:tmpl lvl="1">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2" grpId="0" build="p">
        <p:tmplLst>
          <p:tmpl lvl="1">
            <p:tnLst>
              <p:par>
                <p:cTn presetID="10" presetClass="entr" presetSubtype="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8261490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cSld name="1. 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C362CE-1C2E-7B4B-B66F-C6E24CDC44D9}"/>
              </a:ext>
            </a:extLst>
          </p:cNvPr>
          <p:cNvSpPr>
            <a:spLocks noGrp="1"/>
          </p:cNvSpPr>
          <p:nvPr>
            <p:ph type="title" hasCustomPrompt="1"/>
          </p:nvPr>
        </p:nvSpPr>
        <p:spPr>
          <a:xfrm>
            <a:off x="839788" y="987424"/>
            <a:ext cx="3932237" cy="1321823"/>
          </a:xfrm>
        </p:spPr>
        <p:txBody>
          <a:bodyPr anchor="t">
            <a:normAutofit/>
          </a:bodyPr>
          <a:lstStyle>
            <a:lvl1pPr>
              <a:defRPr sz="3600"/>
            </a:lvl1pPr>
          </a:lstStyle>
          <a:p>
            <a:r>
              <a:rPr lang="en-GB"/>
              <a:t>Click to edit headline</a:t>
            </a:r>
            <a:endParaRPr lang="en-DK"/>
          </a:p>
        </p:txBody>
      </p:sp>
      <p:sp>
        <p:nvSpPr>
          <p:cNvPr id="3" name="Content Placeholder 2">
            <a:extLst>
              <a:ext uri="{FF2B5EF4-FFF2-40B4-BE49-F238E27FC236}">
                <a16:creationId xmlns:a16="http://schemas.microsoft.com/office/drawing/2014/main" id="{332366F0-F8F2-0E4E-A40C-E326FDB826EF}"/>
              </a:ext>
            </a:extLst>
          </p:cNvPr>
          <p:cNvSpPr>
            <a:spLocks noGrp="1"/>
          </p:cNvSpPr>
          <p:nvPr>
            <p:ph idx="1" hasCustomPrompt="1"/>
          </p:nvPr>
        </p:nvSpPr>
        <p:spPr>
          <a:xfrm>
            <a:off x="5183188" y="987425"/>
            <a:ext cx="6172200" cy="4881562"/>
          </a:xfrm>
        </p:spPr>
        <p:txBody>
          <a:bodyPr>
            <a:normAutofit/>
          </a:bodyPr>
          <a:lstStyle>
            <a:lvl1pPr marL="0" indent="0">
              <a:buNone/>
              <a:defRPr sz="16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a:t>Click to add content</a:t>
            </a:r>
          </a:p>
        </p:txBody>
      </p:sp>
      <p:sp>
        <p:nvSpPr>
          <p:cNvPr id="4" name="Text Placeholder 3">
            <a:extLst>
              <a:ext uri="{FF2B5EF4-FFF2-40B4-BE49-F238E27FC236}">
                <a16:creationId xmlns:a16="http://schemas.microsoft.com/office/drawing/2014/main" id="{E68F2124-88B9-934B-9C26-03205B4CA7CC}"/>
              </a:ext>
            </a:extLst>
          </p:cNvPr>
          <p:cNvSpPr>
            <a:spLocks noGrp="1"/>
          </p:cNvSpPr>
          <p:nvPr>
            <p:ph type="body" sz="half" idx="2" hasCustomPrompt="1"/>
          </p:nvPr>
        </p:nvSpPr>
        <p:spPr>
          <a:xfrm>
            <a:off x="839788" y="2510724"/>
            <a:ext cx="3932237" cy="3358263"/>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body text </a:t>
            </a:r>
          </a:p>
        </p:txBody>
      </p:sp>
    </p:spTree>
    <p:extLst>
      <p:ext uri="{BB962C8B-B14F-4D97-AF65-F5344CB8AC3E}">
        <p14:creationId xmlns:p14="http://schemas.microsoft.com/office/powerpoint/2010/main" val="371439988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2. Quot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03F51625-F00D-3A4F-AEB6-3A8474424D53}"/>
              </a:ext>
            </a:extLst>
          </p:cNvPr>
          <p:cNvSpPr txBox="1">
            <a:spLocks/>
          </p:cNvSpPr>
          <p:nvPr userDrawn="1"/>
        </p:nvSpPr>
        <p:spPr>
          <a:xfrm>
            <a:off x="4082190" y="1652033"/>
            <a:ext cx="933806" cy="116656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r>
              <a:rPr lang="en-US" sz="9600" noProof="0">
                <a:solidFill>
                  <a:srgbClr val="005E58"/>
                </a:solidFill>
                <a:latin typeface="Arial" panose="020B0604020202020204" pitchFamily="34" charset="0"/>
                <a:ea typeface="Proxima Nova A" charset="0"/>
                <a:cs typeface="Arial" panose="020B0604020202020204" pitchFamily="34" charset="0"/>
              </a:rPr>
              <a:t>“</a:t>
            </a:r>
          </a:p>
        </p:txBody>
      </p:sp>
      <p:sp>
        <p:nvSpPr>
          <p:cNvPr id="4" name="Text Placeholder 8">
            <a:extLst>
              <a:ext uri="{FF2B5EF4-FFF2-40B4-BE49-F238E27FC236}">
                <a16:creationId xmlns:a16="http://schemas.microsoft.com/office/drawing/2014/main" id="{F1F3AFE0-178E-564D-A156-E38F859F8ED6}"/>
              </a:ext>
            </a:extLst>
          </p:cNvPr>
          <p:cNvSpPr>
            <a:spLocks noGrp="1"/>
          </p:cNvSpPr>
          <p:nvPr>
            <p:ph type="body" sz="quarter" idx="12" hasCustomPrompt="1"/>
          </p:nvPr>
        </p:nvSpPr>
        <p:spPr>
          <a:xfrm>
            <a:off x="5015231" y="1815134"/>
            <a:ext cx="5591810" cy="2386013"/>
          </a:xfrm>
          <a:prstGeom prst="rect">
            <a:avLst/>
          </a:prstGeom>
        </p:spPr>
        <p:txBody>
          <a:bodyPr/>
          <a:lstStyle>
            <a:lvl1pPr marL="0" indent="0" algn="l">
              <a:buNone/>
              <a:defRPr sz="3600" b="1">
                <a:solidFill>
                  <a:srgbClr val="005E58"/>
                </a:solidFill>
                <a:latin typeface="Arial" panose="020B0604020202020204" pitchFamily="34" charset="0"/>
                <a:cs typeface="Arial" panose="020B0604020202020204" pitchFamily="34" charset="0"/>
              </a:defRPr>
            </a:lvl1pPr>
            <a:lvl2pPr marL="457200" indent="0">
              <a:buNone/>
              <a:defRPr sz="3600">
                <a:solidFill>
                  <a:srgbClr val="FA3D38"/>
                </a:solidFill>
                <a:latin typeface="Arial" panose="020B0604020202020204" pitchFamily="34" charset="0"/>
                <a:cs typeface="Arial" panose="020B0604020202020204" pitchFamily="34" charset="0"/>
              </a:defRPr>
            </a:lvl2pPr>
            <a:lvl3pPr marL="914400" indent="0">
              <a:buNone/>
              <a:defRPr sz="3600">
                <a:solidFill>
                  <a:srgbClr val="FA3D38"/>
                </a:solidFill>
                <a:latin typeface="Arial" panose="020B0604020202020204" pitchFamily="34" charset="0"/>
                <a:cs typeface="Arial" panose="020B0604020202020204" pitchFamily="34" charset="0"/>
              </a:defRPr>
            </a:lvl3pPr>
            <a:lvl4pPr marL="1371600" indent="0">
              <a:buNone/>
              <a:defRPr sz="3600">
                <a:solidFill>
                  <a:srgbClr val="FA3D38"/>
                </a:solidFill>
                <a:latin typeface="Arial" panose="020B0604020202020204" pitchFamily="34" charset="0"/>
                <a:cs typeface="Arial" panose="020B0604020202020204" pitchFamily="34" charset="0"/>
              </a:defRPr>
            </a:lvl4pPr>
            <a:lvl5pPr marL="1828800" indent="0">
              <a:buNone/>
              <a:defRPr sz="3600">
                <a:solidFill>
                  <a:srgbClr val="FA3D38"/>
                </a:solidFill>
                <a:latin typeface="Arial" panose="020B0604020202020204" pitchFamily="34" charset="0"/>
                <a:cs typeface="Arial" panose="020B0604020202020204" pitchFamily="34" charset="0"/>
              </a:defRPr>
            </a:lvl5pPr>
          </a:lstStyle>
          <a:p>
            <a:pPr lvl="0"/>
            <a:r>
              <a:rPr lang="en-US" noProof="0"/>
              <a:t>Your quote here, </a:t>
            </a:r>
            <a:r>
              <a:rPr lang="en-US" noProof="0" err="1"/>
              <a:t>Sigilne</a:t>
            </a:r>
            <a:r>
              <a:rPr lang="en-US" noProof="0"/>
              <a:t> </a:t>
            </a:r>
            <a:r>
              <a:rPr lang="en-US" noProof="0" err="1"/>
              <a:t>nonsum</a:t>
            </a:r>
            <a:r>
              <a:rPr lang="en-US" noProof="0"/>
              <a:t> public eps, </a:t>
            </a:r>
            <a:r>
              <a:rPr lang="en-US" noProof="0" err="1"/>
              <a:t>nonsim</a:t>
            </a:r>
            <a:r>
              <a:rPr lang="en-US" noProof="0"/>
              <a:t> </a:t>
            </a:r>
            <a:r>
              <a:rPr lang="en-US" noProof="0" err="1"/>
              <a:t>ortusa</a:t>
            </a:r>
            <a:r>
              <a:rPr lang="en-US" noProof="0"/>
              <a:t> con </a:t>
            </a:r>
            <a:r>
              <a:rPr lang="en-US" noProof="0" err="1"/>
              <a:t>hocam</a:t>
            </a:r>
            <a:r>
              <a:rPr lang="en-US" noProof="0"/>
              <a:t> </a:t>
            </a:r>
            <a:r>
              <a:rPr lang="en-US" noProof="0" err="1"/>
              <a:t>sente</a:t>
            </a:r>
            <a:r>
              <a:rPr lang="en-US" noProof="0"/>
              <a:t> </a:t>
            </a:r>
            <a:r>
              <a:rPr lang="en-US" noProof="0" err="1"/>
              <a:t>nonsum</a:t>
            </a:r>
            <a:r>
              <a:rPr lang="en-US" noProof="0"/>
              <a:t>.</a:t>
            </a:r>
          </a:p>
        </p:txBody>
      </p:sp>
      <p:sp>
        <p:nvSpPr>
          <p:cNvPr id="5" name="Text Placeholder 3">
            <a:extLst>
              <a:ext uri="{FF2B5EF4-FFF2-40B4-BE49-F238E27FC236}">
                <a16:creationId xmlns:a16="http://schemas.microsoft.com/office/drawing/2014/main" id="{E51DA49E-CFEF-4943-8047-E4271B9D0A23}"/>
              </a:ext>
            </a:extLst>
          </p:cNvPr>
          <p:cNvSpPr>
            <a:spLocks noGrp="1"/>
          </p:cNvSpPr>
          <p:nvPr>
            <p:ph type="body" sz="quarter" idx="13" hasCustomPrompt="1"/>
          </p:nvPr>
        </p:nvSpPr>
        <p:spPr>
          <a:xfrm>
            <a:off x="5015230" y="4386810"/>
            <a:ext cx="2443093" cy="696913"/>
          </a:xfrm>
          <a:prstGeom prst="rect">
            <a:avLst/>
          </a:prstGeom>
        </p:spPr>
        <p:txBody>
          <a:bodyPr/>
          <a:lstStyle>
            <a:lvl1pPr marL="0" indent="0">
              <a:buNone/>
              <a:defRPr sz="2000">
                <a:solidFill>
                  <a:srgbClr val="2B2A2A"/>
                </a:solidFill>
                <a:latin typeface="Arial" panose="020B0604020202020204" pitchFamily="34" charset="0"/>
                <a:cs typeface="Arial" panose="020B0604020202020204" pitchFamily="34" charset="0"/>
              </a:defRPr>
            </a:lvl1pPr>
            <a:lvl2pPr marL="457200" indent="0">
              <a:buNone/>
              <a:defRPr sz="2000">
                <a:solidFill>
                  <a:srgbClr val="F0F2F5"/>
                </a:solidFill>
              </a:defRPr>
            </a:lvl2pPr>
            <a:lvl3pPr marL="914400" indent="0">
              <a:buNone/>
              <a:defRPr sz="2000">
                <a:solidFill>
                  <a:srgbClr val="F0F2F5"/>
                </a:solidFill>
              </a:defRPr>
            </a:lvl3pPr>
            <a:lvl4pPr marL="1371600" indent="0">
              <a:buNone/>
              <a:defRPr sz="2000">
                <a:solidFill>
                  <a:srgbClr val="F0F2F5"/>
                </a:solidFill>
              </a:defRPr>
            </a:lvl4pPr>
            <a:lvl5pPr marL="1828800" indent="0">
              <a:buNone/>
              <a:defRPr sz="2000">
                <a:solidFill>
                  <a:srgbClr val="F0F2F5"/>
                </a:solidFill>
              </a:defRPr>
            </a:lvl5pPr>
          </a:lstStyle>
          <a:p>
            <a:pPr lvl="0"/>
            <a:r>
              <a:rPr lang="en-US" noProof="0" err="1"/>
              <a:t>Navne</a:t>
            </a:r>
            <a:r>
              <a:rPr lang="en-US" noProof="0"/>
              <a:t> </a:t>
            </a:r>
            <a:r>
              <a:rPr lang="en-US" noProof="0" err="1"/>
              <a:t>Navneson</a:t>
            </a:r>
            <a:endParaRPr lang="en-US" noProof="0"/>
          </a:p>
        </p:txBody>
      </p:sp>
      <p:sp>
        <p:nvSpPr>
          <p:cNvPr id="6" name="Rectangle 5">
            <a:extLst>
              <a:ext uri="{FF2B5EF4-FFF2-40B4-BE49-F238E27FC236}">
                <a16:creationId xmlns:a16="http://schemas.microsoft.com/office/drawing/2014/main" id="{E66678A7-FF45-1146-9106-864ED032FBBE}"/>
              </a:ext>
            </a:extLst>
          </p:cNvPr>
          <p:cNvSpPr/>
          <p:nvPr userDrawn="1"/>
        </p:nvSpPr>
        <p:spPr>
          <a:xfrm>
            <a:off x="-1" y="-1"/>
            <a:ext cx="2680207" cy="6858001"/>
          </a:xfrm>
          <a:prstGeom prst="rect">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 name="Picture Placeholder 13">
            <a:extLst>
              <a:ext uri="{FF2B5EF4-FFF2-40B4-BE49-F238E27FC236}">
                <a16:creationId xmlns:a16="http://schemas.microsoft.com/office/drawing/2014/main" id="{F1A19389-B0AB-8440-BEA1-55F72F15B3CE}"/>
              </a:ext>
            </a:extLst>
          </p:cNvPr>
          <p:cNvSpPr>
            <a:spLocks noGrp="1"/>
          </p:cNvSpPr>
          <p:nvPr>
            <p:ph type="pic" sz="quarter" idx="10" hasCustomPrompt="1"/>
          </p:nvPr>
        </p:nvSpPr>
        <p:spPr>
          <a:xfrm>
            <a:off x="1862145" y="2387744"/>
            <a:ext cx="1636124" cy="1583555"/>
          </a:xfrm>
          <a:prstGeom prst="rect">
            <a:avLst/>
          </a:prstGeom>
        </p:spPr>
        <p:txBody>
          <a:bodyPr/>
          <a:lstStyle>
            <a:lvl1pPr marL="0" indent="0">
              <a:buNone/>
              <a:defRPr sz="1600">
                <a:solidFill>
                  <a:srgbClr val="2B2A2A"/>
                </a:solidFill>
                <a:latin typeface="Arial" panose="020B0604020202020204" pitchFamily="34" charset="0"/>
                <a:cs typeface="Arial" panose="020B0604020202020204" pitchFamily="34" charset="0"/>
              </a:defRPr>
            </a:lvl1pPr>
          </a:lstStyle>
          <a:p>
            <a:r>
              <a:rPr lang="en-US" noProof="0"/>
              <a:t>Click to </a:t>
            </a:r>
            <a:br>
              <a:rPr lang="en-US" noProof="0"/>
            </a:br>
            <a:r>
              <a:rPr lang="en-US" noProof="0"/>
              <a:t>apply round image of the person </a:t>
            </a:r>
          </a:p>
        </p:txBody>
      </p:sp>
    </p:spTree>
    <p:extLst>
      <p:ext uri="{BB962C8B-B14F-4D97-AF65-F5344CB8AC3E}">
        <p14:creationId xmlns:p14="http://schemas.microsoft.com/office/powerpoint/2010/main" val="417348878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601001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 preserve="1">
  <p:cSld name="2. 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D6115-F51D-1C4F-A8A1-FE52A2672198}"/>
              </a:ext>
            </a:extLst>
          </p:cNvPr>
          <p:cNvSpPr>
            <a:spLocks noGrp="1"/>
          </p:cNvSpPr>
          <p:nvPr>
            <p:ph type="ctrTitle" hasCustomPrompt="1"/>
          </p:nvPr>
        </p:nvSpPr>
        <p:spPr>
          <a:xfrm>
            <a:off x="1524000" y="1122363"/>
            <a:ext cx="9144000" cy="1992796"/>
          </a:xfrm>
        </p:spPr>
        <p:txBody>
          <a:bodyPr anchor="b">
            <a:normAutofit/>
          </a:bodyPr>
          <a:lstStyle>
            <a:lvl1pPr algn="ctr">
              <a:defRPr sz="4000" b="1" i="0">
                <a:latin typeface="Arial Black" panose="020B0604020202020204" pitchFamily="34" charset="0"/>
                <a:cs typeface="Arial Black" panose="020B0604020202020204" pitchFamily="34" charset="0"/>
              </a:defRPr>
            </a:lvl1pPr>
          </a:lstStyle>
          <a:p>
            <a:r>
              <a:rPr lang="en-GB"/>
              <a:t>CLICK TO EDIT HEADLINE</a:t>
            </a:r>
            <a:endParaRPr lang="en-DK"/>
          </a:p>
        </p:txBody>
      </p:sp>
      <p:sp>
        <p:nvSpPr>
          <p:cNvPr id="3" name="Subtitle 2">
            <a:extLst>
              <a:ext uri="{FF2B5EF4-FFF2-40B4-BE49-F238E27FC236}">
                <a16:creationId xmlns:a16="http://schemas.microsoft.com/office/drawing/2014/main" id="{477F7ABD-C934-8B45-B386-81DE63316C0D}"/>
              </a:ext>
            </a:extLst>
          </p:cNvPr>
          <p:cNvSpPr>
            <a:spLocks noGrp="1"/>
          </p:cNvSpPr>
          <p:nvPr>
            <p:ph type="subTitle" idx="1" hasCustomPrompt="1"/>
          </p:nvPr>
        </p:nvSpPr>
        <p:spPr>
          <a:xfrm>
            <a:off x="1524000" y="3265004"/>
            <a:ext cx="9144000" cy="1992796"/>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subtitle text</a:t>
            </a:r>
            <a:endParaRPr lang="en-DK"/>
          </a:p>
        </p:txBody>
      </p:sp>
    </p:spTree>
    <p:extLst>
      <p:ext uri="{BB962C8B-B14F-4D97-AF65-F5344CB8AC3E}">
        <p14:creationId xmlns:p14="http://schemas.microsoft.com/office/powerpoint/2010/main" val="28826420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type="title" preserve="1">
  <p:cSld name="3. Title slide with image">
    <p:spTree>
      <p:nvGrpSpPr>
        <p:cNvPr id="1" name=""/>
        <p:cNvGrpSpPr/>
        <p:nvPr/>
      </p:nvGrpSpPr>
      <p:grpSpPr>
        <a:xfrm>
          <a:off x="0" y="0"/>
          <a:ext cx="0" cy="0"/>
          <a:chOff x="0" y="0"/>
          <a:chExt cx="0" cy="0"/>
        </a:xfrm>
      </p:grpSpPr>
      <p:pic>
        <p:nvPicPr>
          <p:cNvPr id="9" name="Picture 8" descr="A picture containing nature, snow, water, sitting&#10;&#10;Description automatically generated">
            <a:extLst>
              <a:ext uri="{FF2B5EF4-FFF2-40B4-BE49-F238E27FC236}">
                <a16:creationId xmlns:a16="http://schemas.microsoft.com/office/drawing/2014/main" id="{50075F07-8649-BB49-8B75-9783D26F404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50C1955C-E0BD-1342-8680-06E8471B7664}"/>
              </a:ext>
            </a:extLst>
          </p:cNvPr>
          <p:cNvSpPr/>
          <p:nvPr userDrawn="1"/>
        </p:nvSpPr>
        <p:spPr>
          <a:xfrm rot="10800000">
            <a:off x="-26470" y="0"/>
            <a:ext cx="12192000" cy="6058680"/>
          </a:xfrm>
          <a:prstGeom prst="rect">
            <a:avLst/>
          </a:prstGeom>
          <a:gradFill>
            <a:gsLst>
              <a:gs pos="73000">
                <a:schemeClr val="accent1">
                  <a:lumMod val="5000"/>
                  <a:lumOff val="95000"/>
                  <a:alpha val="0"/>
                </a:schemeClr>
              </a:gs>
              <a:gs pos="0">
                <a:srgbClr val="345A6A"/>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2" name="Title 1">
            <a:extLst>
              <a:ext uri="{FF2B5EF4-FFF2-40B4-BE49-F238E27FC236}">
                <a16:creationId xmlns:a16="http://schemas.microsoft.com/office/drawing/2014/main" id="{398D6115-F51D-1C4F-A8A1-FE52A2672198}"/>
              </a:ext>
            </a:extLst>
          </p:cNvPr>
          <p:cNvSpPr>
            <a:spLocks noGrp="1"/>
          </p:cNvSpPr>
          <p:nvPr>
            <p:ph type="ctrTitle" hasCustomPrompt="1"/>
          </p:nvPr>
        </p:nvSpPr>
        <p:spPr>
          <a:xfrm>
            <a:off x="1524000" y="1346495"/>
            <a:ext cx="9144000" cy="901385"/>
          </a:xfrm>
        </p:spPr>
        <p:txBody>
          <a:bodyPr anchor="ctr">
            <a:normAutofit/>
          </a:bodyPr>
          <a:lstStyle>
            <a:lvl1pPr algn="ctr">
              <a:defRPr sz="4000" b="1" i="0">
                <a:solidFill>
                  <a:schemeClr val="bg1"/>
                </a:solidFill>
                <a:latin typeface="Arial Black" panose="020B0604020202020204" pitchFamily="34" charset="0"/>
                <a:cs typeface="Arial Black" panose="020B0604020202020204" pitchFamily="34" charset="0"/>
              </a:defRPr>
            </a:lvl1pPr>
          </a:lstStyle>
          <a:p>
            <a:r>
              <a:rPr lang="en-GB"/>
              <a:t>CLICK TO EDIT HEADLINE</a:t>
            </a:r>
            <a:endParaRPr lang="en-DK"/>
          </a:p>
        </p:txBody>
      </p:sp>
      <p:sp>
        <p:nvSpPr>
          <p:cNvPr id="3" name="Subtitle 2">
            <a:extLst>
              <a:ext uri="{FF2B5EF4-FFF2-40B4-BE49-F238E27FC236}">
                <a16:creationId xmlns:a16="http://schemas.microsoft.com/office/drawing/2014/main" id="{477F7ABD-C934-8B45-B386-81DE63316C0D}"/>
              </a:ext>
            </a:extLst>
          </p:cNvPr>
          <p:cNvSpPr>
            <a:spLocks noGrp="1"/>
          </p:cNvSpPr>
          <p:nvPr>
            <p:ph type="subTitle" idx="1" hasCustomPrompt="1"/>
          </p:nvPr>
        </p:nvSpPr>
        <p:spPr>
          <a:xfrm>
            <a:off x="1524000" y="2247881"/>
            <a:ext cx="9144000" cy="131162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subtitle text</a:t>
            </a:r>
            <a:endParaRPr lang="en-DK"/>
          </a:p>
        </p:txBody>
      </p:sp>
      <p:pic>
        <p:nvPicPr>
          <p:cNvPr id="14" name="Picture 13">
            <a:extLst>
              <a:ext uri="{FF2B5EF4-FFF2-40B4-BE49-F238E27FC236}">
                <a16:creationId xmlns:a16="http://schemas.microsoft.com/office/drawing/2014/main" id="{5564E2ED-3E02-E147-855E-8741E200260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766953" y="4703901"/>
            <a:ext cx="2658094" cy="2658094"/>
          </a:xfrm>
          <a:prstGeom prst="rect">
            <a:avLst/>
          </a:prstGeom>
        </p:spPr>
      </p:pic>
      <p:pic>
        <p:nvPicPr>
          <p:cNvPr id="6" name="Picture 5" descr="A close up of a sign&#10;&#10;Description automatically generated">
            <a:extLst>
              <a:ext uri="{FF2B5EF4-FFF2-40B4-BE49-F238E27FC236}">
                <a16:creationId xmlns:a16="http://schemas.microsoft.com/office/drawing/2014/main" id="{58CC387F-3ACB-0A4C-AE13-429C9FBA726B}"/>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flipH="1">
            <a:off x="3095257" y="3119718"/>
            <a:ext cx="6001486" cy="2556633"/>
          </a:xfrm>
          <a:prstGeom prst="rect">
            <a:avLst/>
          </a:prstGeom>
        </p:spPr>
      </p:pic>
    </p:spTree>
    <p:extLst>
      <p:ext uri="{BB962C8B-B14F-4D97-AF65-F5344CB8AC3E}">
        <p14:creationId xmlns:p14="http://schemas.microsoft.com/office/powerpoint/2010/main" val="98106590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preserve="1" userDrawn="1">
  <p:cSld name="4. Title slide with image ">
    <p:spTree>
      <p:nvGrpSpPr>
        <p:cNvPr id="1" name=""/>
        <p:cNvGrpSpPr/>
        <p:nvPr/>
      </p:nvGrpSpPr>
      <p:grpSpPr>
        <a:xfrm>
          <a:off x="0" y="0"/>
          <a:ext cx="0" cy="0"/>
          <a:chOff x="0" y="0"/>
          <a:chExt cx="0" cy="0"/>
        </a:xfrm>
      </p:grpSpPr>
      <p:pic>
        <p:nvPicPr>
          <p:cNvPr id="5" name="Picture 4" descr="A person standing in front of a mountain&#10;&#10;Description automatically generated">
            <a:extLst>
              <a:ext uri="{FF2B5EF4-FFF2-40B4-BE49-F238E27FC236}">
                <a16:creationId xmlns:a16="http://schemas.microsoft.com/office/drawing/2014/main" id="{6B4171AE-B988-8344-BB07-70051E693B9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4" name="Rectangle 13">
            <a:extLst>
              <a:ext uri="{FF2B5EF4-FFF2-40B4-BE49-F238E27FC236}">
                <a16:creationId xmlns:a16="http://schemas.microsoft.com/office/drawing/2014/main" id="{365F8644-6525-4248-A050-580A82F3D801}"/>
              </a:ext>
            </a:extLst>
          </p:cNvPr>
          <p:cNvSpPr/>
          <p:nvPr userDrawn="1"/>
        </p:nvSpPr>
        <p:spPr>
          <a:xfrm>
            <a:off x="0" y="0"/>
            <a:ext cx="12192000" cy="4817194"/>
          </a:xfrm>
          <a:prstGeom prst="rect">
            <a:avLst/>
          </a:prstGeom>
          <a:gradFill>
            <a:gsLst>
              <a:gs pos="100000">
                <a:schemeClr val="accent1">
                  <a:lumMod val="5000"/>
                  <a:lumOff val="95000"/>
                  <a:alpha val="73000"/>
                </a:schemeClr>
              </a:gs>
              <a:gs pos="0">
                <a:schemeClr val="bg1">
                  <a:alpha val="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pic>
        <p:nvPicPr>
          <p:cNvPr id="17" name="Picture 16" descr="A picture containing food, drawing&#10;&#10;Description automatically generated">
            <a:extLst>
              <a:ext uri="{FF2B5EF4-FFF2-40B4-BE49-F238E27FC236}">
                <a16:creationId xmlns:a16="http://schemas.microsoft.com/office/drawing/2014/main" id="{8677F55C-CDF7-D640-92ED-77C0954B344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766953" y="5537190"/>
            <a:ext cx="2658094" cy="786796"/>
          </a:xfrm>
          <a:prstGeom prst="rect">
            <a:avLst/>
          </a:prstGeom>
        </p:spPr>
      </p:pic>
      <p:sp>
        <p:nvSpPr>
          <p:cNvPr id="32" name="Title 1">
            <a:extLst>
              <a:ext uri="{FF2B5EF4-FFF2-40B4-BE49-F238E27FC236}">
                <a16:creationId xmlns:a16="http://schemas.microsoft.com/office/drawing/2014/main" id="{031FBBC5-94A3-8645-9665-3DF7089F714D}"/>
              </a:ext>
            </a:extLst>
          </p:cNvPr>
          <p:cNvSpPr>
            <a:spLocks noGrp="1"/>
          </p:cNvSpPr>
          <p:nvPr>
            <p:ph type="ctrTitle" hasCustomPrompt="1"/>
          </p:nvPr>
        </p:nvSpPr>
        <p:spPr>
          <a:xfrm>
            <a:off x="1524000" y="1346495"/>
            <a:ext cx="9144000" cy="901385"/>
          </a:xfrm>
        </p:spPr>
        <p:txBody>
          <a:bodyPr anchor="ctr">
            <a:normAutofit/>
          </a:bodyPr>
          <a:lstStyle>
            <a:lvl1pPr algn="ctr">
              <a:defRPr sz="4000" b="1" i="0">
                <a:solidFill>
                  <a:srgbClr val="005E58"/>
                </a:solidFill>
                <a:latin typeface="Arial Black" panose="020B0604020202020204" pitchFamily="34" charset="0"/>
                <a:cs typeface="Arial Black" panose="020B0604020202020204" pitchFamily="34" charset="0"/>
              </a:defRPr>
            </a:lvl1pPr>
          </a:lstStyle>
          <a:p>
            <a:r>
              <a:rPr lang="en-GB"/>
              <a:t>CLICK TO EDIT HEADLINE</a:t>
            </a:r>
            <a:endParaRPr lang="en-DK"/>
          </a:p>
        </p:txBody>
      </p:sp>
      <p:sp>
        <p:nvSpPr>
          <p:cNvPr id="33" name="Subtitle 2">
            <a:extLst>
              <a:ext uri="{FF2B5EF4-FFF2-40B4-BE49-F238E27FC236}">
                <a16:creationId xmlns:a16="http://schemas.microsoft.com/office/drawing/2014/main" id="{801ACBED-59FB-AD40-99D3-75EC1316A98A}"/>
              </a:ext>
            </a:extLst>
          </p:cNvPr>
          <p:cNvSpPr>
            <a:spLocks noGrp="1"/>
          </p:cNvSpPr>
          <p:nvPr>
            <p:ph type="subTitle" idx="1" hasCustomPrompt="1"/>
          </p:nvPr>
        </p:nvSpPr>
        <p:spPr>
          <a:xfrm>
            <a:off x="1524000" y="2247881"/>
            <a:ext cx="9144000" cy="1311622"/>
          </a:xfrm>
        </p:spPr>
        <p:txBody>
          <a:bodyPr/>
          <a:lstStyle>
            <a:lvl1pPr marL="0" indent="0" algn="ctr">
              <a:buNone/>
              <a:defRPr sz="2400">
                <a:solidFill>
                  <a:srgbClr val="2B2A2A"/>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subtitle text</a:t>
            </a:r>
            <a:endParaRPr lang="en-DK"/>
          </a:p>
        </p:txBody>
      </p:sp>
      <p:pic>
        <p:nvPicPr>
          <p:cNvPr id="8" name="Picture 7" descr="A close up of a sign&#10;&#10;Description automatically generated">
            <a:extLst>
              <a:ext uri="{FF2B5EF4-FFF2-40B4-BE49-F238E27FC236}">
                <a16:creationId xmlns:a16="http://schemas.microsoft.com/office/drawing/2014/main" id="{9E06E778-EB7D-3C4F-B48A-AF2EF319E7EB}"/>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flipH="1">
            <a:off x="3095257" y="3119718"/>
            <a:ext cx="6001486" cy="2556633"/>
          </a:xfrm>
          <a:prstGeom prst="rect">
            <a:avLst/>
          </a:prstGeom>
        </p:spPr>
      </p:pic>
    </p:spTree>
    <p:extLst>
      <p:ext uri="{BB962C8B-B14F-4D97-AF65-F5344CB8AC3E}">
        <p14:creationId xmlns:p14="http://schemas.microsoft.com/office/powerpoint/2010/main" val="256893834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preserve="1" userDrawn="1">
  <p:cSld name="5. Title slide with imag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57938D7-1F35-944F-964C-C33A04CB0FA5}"/>
              </a:ext>
            </a:extLst>
          </p:cNvPr>
          <p:cNvPicPr>
            <a:picLocks noChangeAspect="1"/>
          </p:cNvPicPr>
          <p:nvPr userDrawn="1"/>
        </p:nvPicPr>
        <p:blipFill>
          <a:blip r:embed="rId2">
            <a:alphaModFix amt="50000"/>
          </a:blip>
          <a:stretch>
            <a:fillRect/>
          </a:stretch>
        </p:blipFill>
        <p:spPr>
          <a:xfrm>
            <a:off x="-15872" y="447"/>
            <a:ext cx="12199935" cy="6857107"/>
          </a:xfrm>
          <a:prstGeom prst="rect">
            <a:avLst/>
          </a:prstGeom>
        </p:spPr>
      </p:pic>
      <p:sp>
        <p:nvSpPr>
          <p:cNvPr id="2" name="Title 1">
            <a:extLst>
              <a:ext uri="{FF2B5EF4-FFF2-40B4-BE49-F238E27FC236}">
                <a16:creationId xmlns:a16="http://schemas.microsoft.com/office/drawing/2014/main" id="{398D6115-F51D-1C4F-A8A1-FE52A2672198}"/>
              </a:ext>
            </a:extLst>
          </p:cNvPr>
          <p:cNvSpPr>
            <a:spLocks noGrp="1"/>
          </p:cNvSpPr>
          <p:nvPr>
            <p:ph type="ctrTitle" hasCustomPrompt="1"/>
          </p:nvPr>
        </p:nvSpPr>
        <p:spPr>
          <a:xfrm>
            <a:off x="1524000" y="1122363"/>
            <a:ext cx="9144000" cy="1992796"/>
          </a:xfrm>
        </p:spPr>
        <p:txBody>
          <a:bodyPr anchor="b">
            <a:normAutofit/>
          </a:bodyPr>
          <a:lstStyle>
            <a:lvl1pPr algn="ctr">
              <a:defRPr sz="4000" b="1" i="0">
                <a:latin typeface="Arial Black" panose="020B0604020202020204" pitchFamily="34" charset="0"/>
                <a:cs typeface="Arial Black" panose="020B0604020202020204" pitchFamily="34" charset="0"/>
              </a:defRPr>
            </a:lvl1pPr>
          </a:lstStyle>
          <a:p>
            <a:r>
              <a:rPr lang="en-GB"/>
              <a:t>CLICK TO EDIT HEADLINE</a:t>
            </a:r>
            <a:endParaRPr lang="en-DK"/>
          </a:p>
        </p:txBody>
      </p:sp>
      <p:sp>
        <p:nvSpPr>
          <p:cNvPr id="3" name="Subtitle 2">
            <a:extLst>
              <a:ext uri="{FF2B5EF4-FFF2-40B4-BE49-F238E27FC236}">
                <a16:creationId xmlns:a16="http://schemas.microsoft.com/office/drawing/2014/main" id="{477F7ABD-C934-8B45-B386-81DE63316C0D}"/>
              </a:ext>
            </a:extLst>
          </p:cNvPr>
          <p:cNvSpPr>
            <a:spLocks noGrp="1"/>
          </p:cNvSpPr>
          <p:nvPr>
            <p:ph type="subTitle" idx="1" hasCustomPrompt="1"/>
          </p:nvPr>
        </p:nvSpPr>
        <p:spPr>
          <a:xfrm>
            <a:off x="1524000" y="3265004"/>
            <a:ext cx="9144000" cy="1992796"/>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subtitle text</a:t>
            </a:r>
            <a:endParaRPr lang="en-DK"/>
          </a:p>
        </p:txBody>
      </p:sp>
      <p:pic>
        <p:nvPicPr>
          <p:cNvPr id="8" name="Picture 7" descr="A picture containing food, drawing&#10;&#10;Description automatically generated">
            <a:extLst>
              <a:ext uri="{FF2B5EF4-FFF2-40B4-BE49-F238E27FC236}">
                <a16:creationId xmlns:a16="http://schemas.microsoft.com/office/drawing/2014/main" id="{9BBAF51A-5C56-6744-980D-CEB0185D6A9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766953" y="5537190"/>
            <a:ext cx="2658094" cy="786796"/>
          </a:xfrm>
          <a:prstGeom prst="rect">
            <a:avLst/>
          </a:prstGeom>
        </p:spPr>
      </p:pic>
    </p:spTree>
    <p:extLst>
      <p:ext uri="{BB962C8B-B14F-4D97-AF65-F5344CB8AC3E}">
        <p14:creationId xmlns:p14="http://schemas.microsoft.com/office/powerpoint/2010/main" val="175614634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preserve="1" userDrawn="1">
  <p:cSld name="2_5. Title slide with image">
    <p:spTree>
      <p:nvGrpSpPr>
        <p:cNvPr id="1" name=""/>
        <p:cNvGrpSpPr/>
        <p:nvPr/>
      </p:nvGrpSpPr>
      <p:grpSpPr>
        <a:xfrm>
          <a:off x="0" y="0"/>
          <a:ext cx="0" cy="0"/>
          <a:chOff x="0" y="0"/>
          <a:chExt cx="0" cy="0"/>
        </a:xfrm>
      </p:grpSpPr>
      <p:pic>
        <p:nvPicPr>
          <p:cNvPr id="5" name="Picture 4" descr="A view of a rocky mountain&#10;&#10;Description automatically generated">
            <a:extLst>
              <a:ext uri="{FF2B5EF4-FFF2-40B4-BE49-F238E27FC236}">
                <a16:creationId xmlns:a16="http://schemas.microsoft.com/office/drawing/2014/main" id="{849FE651-E454-5743-A731-F798ED23FA2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12192000" cy="6858000"/>
          </a:xfrm>
          <a:prstGeom prst="rect">
            <a:avLst/>
          </a:prstGeom>
        </p:spPr>
      </p:pic>
      <p:sp>
        <p:nvSpPr>
          <p:cNvPr id="2" name="Title 1">
            <a:extLst>
              <a:ext uri="{FF2B5EF4-FFF2-40B4-BE49-F238E27FC236}">
                <a16:creationId xmlns:a16="http://schemas.microsoft.com/office/drawing/2014/main" id="{398D6115-F51D-1C4F-A8A1-FE52A2672198}"/>
              </a:ext>
            </a:extLst>
          </p:cNvPr>
          <p:cNvSpPr>
            <a:spLocks noGrp="1"/>
          </p:cNvSpPr>
          <p:nvPr>
            <p:ph type="ctrTitle" hasCustomPrompt="1"/>
          </p:nvPr>
        </p:nvSpPr>
        <p:spPr>
          <a:xfrm>
            <a:off x="1524000" y="1122363"/>
            <a:ext cx="9144000" cy="1992796"/>
          </a:xfrm>
        </p:spPr>
        <p:txBody>
          <a:bodyPr anchor="b">
            <a:normAutofit/>
          </a:bodyPr>
          <a:lstStyle>
            <a:lvl1pPr algn="ctr">
              <a:defRPr sz="4000" b="1" i="0">
                <a:latin typeface="Arial Black" panose="020B0604020202020204" pitchFamily="34" charset="0"/>
                <a:cs typeface="Arial Black" panose="020B0604020202020204" pitchFamily="34" charset="0"/>
              </a:defRPr>
            </a:lvl1pPr>
          </a:lstStyle>
          <a:p>
            <a:r>
              <a:rPr lang="en-GB"/>
              <a:t>CLICK TO EDIT HEADLINE</a:t>
            </a:r>
            <a:endParaRPr lang="en-DK"/>
          </a:p>
        </p:txBody>
      </p:sp>
      <p:sp>
        <p:nvSpPr>
          <p:cNvPr id="3" name="Subtitle 2">
            <a:extLst>
              <a:ext uri="{FF2B5EF4-FFF2-40B4-BE49-F238E27FC236}">
                <a16:creationId xmlns:a16="http://schemas.microsoft.com/office/drawing/2014/main" id="{477F7ABD-C934-8B45-B386-81DE63316C0D}"/>
              </a:ext>
            </a:extLst>
          </p:cNvPr>
          <p:cNvSpPr>
            <a:spLocks noGrp="1"/>
          </p:cNvSpPr>
          <p:nvPr>
            <p:ph type="subTitle" idx="1" hasCustomPrompt="1"/>
          </p:nvPr>
        </p:nvSpPr>
        <p:spPr>
          <a:xfrm>
            <a:off x="1524000" y="3265004"/>
            <a:ext cx="9144000" cy="1992796"/>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subtitle text</a:t>
            </a:r>
            <a:endParaRPr lang="en-DK"/>
          </a:p>
        </p:txBody>
      </p:sp>
      <p:pic>
        <p:nvPicPr>
          <p:cNvPr id="8" name="Picture 7" descr="A picture containing food, drawing&#10;&#10;Description automatically generated">
            <a:extLst>
              <a:ext uri="{FF2B5EF4-FFF2-40B4-BE49-F238E27FC236}">
                <a16:creationId xmlns:a16="http://schemas.microsoft.com/office/drawing/2014/main" id="{9BBAF51A-5C56-6744-980D-CEB0185D6A9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766953" y="5537190"/>
            <a:ext cx="2658094" cy="786796"/>
          </a:xfrm>
          <a:prstGeom prst="rect">
            <a:avLst/>
          </a:prstGeom>
        </p:spPr>
      </p:pic>
    </p:spTree>
    <p:extLst>
      <p:ext uri="{BB962C8B-B14F-4D97-AF65-F5344CB8AC3E}">
        <p14:creationId xmlns:p14="http://schemas.microsoft.com/office/powerpoint/2010/main" val="69829072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preserve="1" userDrawn="1">
  <p:cSld name="1_5. Title slide with image">
    <p:spTree>
      <p:nvGrpSpPr>
        <p:cNvPr id="1" name=""/>
        <p:cNvGrpSpPr/>
        <p:nvPr/>
      </p:nvGrpSpPr>
      <p:grpSpPr>
        <a:xfrm>
          <a:off x="0" y="0"/>
          <a:ext cx="0" cy="0"/>
          <a:chOff x="0" y="0"/>
          <a:chExt cx="0" cy="0"/>
        </a:xfrm>
      </p:grpSpPr>
      <p:pic>
        <p:nvPicPr>
          <p:cNvPr id="5" name="Picture 4" descr="A close up of a snow covered mountain&#10;&#10;Description automatically generated">
            <a:extLst>
              <a:ext uri="{FF2B5EF4-FFF2-40B4-BE49-F238E27FC236}">
                <a16:creationId xmlns:a16="http://schemas.microsoft.com/office/drawing/2014/main" id="{0B67C007-7459-2048-8E50-8DE38701CB6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 name="Oval 5">
            <a:extLst>
              <a:ext uri="{FF2B5EF4-FFF2-40B4-BE49-F238E27FC236}">
                <a16:creationId xmlns:a16="http://schemas.microsoft.com/office/drawing/2014/main" id="{C877872B-57B5-1848-8EE4-F29B77FFCF5E}"/>
              </a:ext>
            </a:extLst>
          </p:cNvPr>
          <p:cNvSpPr/>
          <p:nvPr userDrawn="1"/>
        </p:nvSpPr>
        <p:spPr>
          <a:xfrm>
            <a:off x="3514164" y="5273403"/>
            <a:ext cx="4912659" cy="1314369"/>
          </a:xfrm>
          <a:prstGeom prst="ellipse">
            <a:avLst/>
          </a:prstGeom>
          <a:gradFill flip="none" rotWithShape="1">
            <a:gsLst>
              <a:gs pos="0">
                <a:schemeClr val="bg1"/>
              </a:gs>
              <a:gs pos="100000">
                <a:schemeClr val="bg1">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2" name="Title 1">
            <a:extLst>
              <a:ext uri="{FF2B5EF4-FFF2-40B4-BE49-F238E27FC236}">
                <a16:creationId xmlns:a16="http://schemas.microsoft.com/office/drawing/2014/main" id="{398D6115-F51D-1C4F-A8A1-FE52A2672198}"/>
              </a:ext>
            </a:extLst>
          </p:cNvPr>
          <p:cNvSpPr>
            <a:spLocks noGrp="1"/>
          </p:cNvSpPr>
          <p:nvPr>
            <p:ph type="ctrTitle" hasCustomPrompt="1"/>
          </p:nvPr>
        </p:nvSpPr>
        <p:spPr>
          <a:xfrm>
            <a:off x="1524000" y="1122363"/>
            <a:ext cx="9144000" cy="1992796"/>
          </a:xfrm>
        </p:spPr>
        <p:txBody>
          <a:bodyPr anchor="b">
            <a:normAutofit/>
          </a:bodyPr>
          <a:lstStyle>
            <a:lvl1pPr algn="ctr">
              <a:defRPr sz="4000" b="1" i="0">
                <a:latin typeface="Arial Black" panose="020B0604020202020204" pitchFamily="34" charset="0"/>
                <a:cs typeface="Arial Black" panose="020B0604020202020204" pitchFamily="34" charset="0"/>
              </a:defRPr>
            </a:lvl1pPr>
          </a:lstStyle>
          <a:p>
            <a:r>
              <a:rPr lang="en-GB"/>
              <a:t>CLICK TO EDIT HEADLINE</a:t>
            </a:r>
            <a:endParaRPr lang="en-DK"/>
          </a:p>
        </p:txBody>
      </p:sp>
      <p:sp>
        <p:nvSpPr>
          <p:cNvPr id="3" name="Subtitle 2">
            <a:extLst>
              <a:ext uri="{FF2B5EF4-FFF2-40B4-BE49-F238E27FC236}">
                <a16:creationId xmlns:a16="http://schemas.microsoft.com/office/drawing/2014/main" id="{477F7ABD-C934-8B45-B386-81DE63316C0D}"/>
              </a:ext>
            </a:extLst>
          </p:cNvPr>
          <p:cNvSpPr>
            <a:spLocks noGrp="1"/>
          </p:cNvSpPr>
          <p:nvPr>
            <p:ph type="subTitle" idx="1" hasCustomPrompt="1"/>
          </p:nvPr>
        </p:nvSpPr>
        <p:spPr>
          <a:xfrm>
            <a:off x="1524000" y="3265004"/>
            <a:ext cx="9144000" cy="1992796"/>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subtitle text</a:t>
            </a:r>
            <a:endParaRPr lang="en-DK"/>
          </a:p>
        </p:txBody>
      </p:sp>
      <p:pic>
        <p:nvPicPr>
          <p:cNvPr id="8" name="Picture 7" descr="A picture containing food, drawing&#10;&#10;Description automatically generated">
            <a:extLst>
              <a:ext uri="{FF2B5EF4-FFF2-40B4-BE49-F238E27FC236}">
                <a16:creationId xmlns:a16="http://schemas.microsoft.com/office/drawing/2014/main" id="{9BBAF51A-5C56-6744-980D-CEB0185D6A9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766953" y="5537190"/>
            <a:ext cx="2658094" cy="786796"/>
          </a:xfrm>
          <a:prstGeom prst="rect">
            <a:avLst/>
          </a:prstGeom>
        </p:spPr>
      </p:pic>
    </p:spTree>
    <p:extLst>
      <p:ext uri="{BB962C8B-B14F-4D97-AF65-F5344CB8AC3E}">
        <p14:creationId xmlns:p14="http://schemas.microsoft.com/office/powerpoint/2010/main" val="391095552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preserve="1" userDrawn="1">
  <p:cSld name="1. Desvider slide">
    <p:bg>
      <p:bgPr>
        <a:solidFill>
          <a:srgbClr val="A7D4DE"/>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95026-56F0-E94D-BCCA-D8EF73E11E1C}"/>
              </a:ext>
            </a:extLst>
          </p:cNvPr>
          <p:cNvSpPr>
            <a:spLocks noGrp="1"/>
          </p:cNvSpPr>
          <p:nvPr>
            <p:ph type="title" hasCustomPrompt="1"/>
          </p:nvPr>
        </p:nvSpPr>
        <p:spPr>
          <a:xfrm>
            <a:off x="831850" y="1162374"/>
            <a:ext cx="10515600" cy="1859795"/>
          </a:xfrm>
        </p:spPr>
        <p:txBody>
          <a:bodyPr anchor="t">
            <a:normAutofit/>
          </a:bodyPr>
          <a:lstStyle>
            <a:lvl1pPr>
              <a:defRPr sz="4000" b="1" i="0">
                <a:latin typeface="Arial Black" panose="020B0604020202020204" pitchFamily="34" charset="0"/>
                <a:cs typeface="Arial Black" panose="020B0604020202020204" pitchFamily="34" charset="0"/>
              </a:defRPr>
            </a:lvl1pPr>
          </a:lstStyle>
          <a:p>
            <a:r>
              <a:rPr lang="en-GB"/>
              <a:t>CLICK TO EDIT MASTER </a:t>
            </a:r>
            <a:br>
              <a:rPr lang="en-GB"/>
            </a:br>
            <a:r>
              <a:rPr lang="en-GB"/>
              <a:t>TITLE STYLE</a:t>
            </a:r>
            <a:endParaRPr lang="en-DK"/>
          </a:p>
        </p:txBody>
      </p:sp>
      <p:pic>
        <p:nvPicPr>
          <p:cNvPr id="8" name="Picture 7" descr="A picture containing food, drawing&#10;&#10;Description automatically generated">
            <a:extLst>
              <a:ext uri="{FF2B5EF4-FFF2-40B4-BE49-F238E27FC236}">
                <a16:creationId xmlns:a16="http://schemas.microsoft.com/office/drawing/2014/main" id="{62B5E974-6707-6943-88B7-2273C59367A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336730" y="5908467"/>
            <a:ext cx="2658094" cy="786796"/>
          </a:xfrm>
          <a:prstGeom prst="rect">
            <a:avLst/>
          </a:prstGeom>
        </p:spPr>
      </p:pic>
    </p:spTree>
    <p:extLst>
      <p:ext uri="{BB962C8B-B14F-4D97-AF65-F5344CB8AC3E}">
        <p14:creationId xmlns:p14="http://schemas.microsoft.com/office/powerpoint/2010/main" val="9476424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cSld name="1. 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C362CE-1C2E-7B4B-B66F-C6E24CDC44D9}"/>
              </a:ext>
            </a:extLst>
          </p:cNvPr>
          <p:cNvSpPr>
            <a:spLocks noGrp="1"/>
          </p:cNvSpPr>
          <p:nvPr>
            <p:ph type="title" hasCustomPrompt="1"/>
          </p:nvPr>
        </p:nvSpPr>
        <p:spPr>
          <a:xfrm>
            <a:off x="839788" y="987424"/>
            <a:ext cx="3932237" cy="1321823"/>
          </a:xfrm>
        </p:spPr>
        <p:txBody>
          <a:bodyPr anchor="t">
            <a:normAutofit/>
          </a:bodyPr>
          <a:lstStyle>
            <a:lvl1pPr>
              <a:defRPr sz="3600"/>
            </a:lvl1pPr>
          </a:lstStyle>
          <a:p>
            <a:r>
              <a:rPr lang="en-GB"/>
              <a:t>Click to edit headline</a:t>
            </a:r>
            <a:endParaRPr lang="en-DK"/>
          </a:p>
        </p:txBody>
      </p:sp>
      <p:sp>
        <p:nvSpPr>
          <p:cNvPr id="3" name="Content Placeholder 2">
            <a:extLst>
              <a:ext uri="{FF2B5EF4-FFF2-40B4-BE49-F238E27FC236}">
                <a16:creationId xmlns:a16="http://schemas.microsoft.com/office/drawing/2014/main" id="{332366F0-F8F2-0E4E-A40C-E326FDB826EF}"/>
              </a:ext>
            </a:extLst>
          </p:cNvPr>
          <p:cNvSpPr>
            <a:spLocks noGrp="1"/>
          </p:cNvSpPr>
          <p:nvPr>
            <p:ph idx="1" hasCustomPrompt="1"/>
          </p:nvPr>
        </p:nvSpPr>
        <p:spPr>
          <a:xfrm>
            <a:off x="5183188" y="987425"/>
            <a:ext cx="6172200" cy="4881562"/>
          </a:xfrm>
        </p:spPr>
        <p:txBody>
          <a:bodyPr>
            <a:normAutofit/>
          </a:bodyPr>
          <a:lstStyle>
            <a:lvl1pPr marL="0" indent="0">
              <a:buNone/>
              <a:defRPr sz="16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a:t>Click to add content</a:t>
            </a:r>
          </a:p>
        </p:txBody>
      </p:sp>
      <p:sp>
        <p:nvSpPr>
          <p:cNvPr id="4" name="Text Placeholder 3">
            <a:extLst>
              <a:ext uri="{FF2B5EF4-FFF2-40B4-BE49-F238E27FC236}">
                <a16:creationId xmlns:a16="http://schemas.microsoft.com/office/drawing/2014/main" id="{E68F2124-88B9-934B-9C26-03205B4CA7CC}"/>
              </a:ext>
            </a:extLst>
          </p:cNvPr>
          <p:cNvSpPr>
            <a:spLocks noGrp="1"/>
          </p:cNvSpPr>
          <p:nvPr>
            <p:ph type="body" sz="half" idx="2" hasCustomPrompt="1"/>
          </p:nvPr>
        </p:nvSpPr>
        <p:spPr>
          <a:xfrm>
            <a:off x="839788" y="2510724"/>
            <a:ext cx="3932237" cy="3358263"/>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body text </a:t>
            </a:r>
          </a:p>
        </p:txBody>
      </p:sp>
    </p:spTree>
    <p:extLst>
      <p:ext uri="{BB962C8B-B14F-4D97-AF65-F5344CB8AC3E}">
        <p14:creationId xmlns:p14="http://schemas.microsoft.com/office/powerpoint/2010/main" val="368282570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preserve="1" userDrawn="1">
  <p:cSld name="2. Desvider slide">
    <p:bg>
      <p:bgPr>
        <a:solidFill>
          <a:srgbClr val="005E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95026-56F0-E94D-BCCA-D8EF73E11E1C}"/>
              </a:ext>
            </a:extLst>
          </p:cNvPr>
          <p:cNvSpPr>
            <a:spLocks noGrp="1"/>
          </p:cNvSpPr>
          <p:nvPr>
            <p:ph type="title" hasCustomPrompt="1"/>
          </p:nvPr>
        </p:nvSpPr>
        <p:spPr>
          <a:xfrm>
            <a:off x="831850" y="1162374"/>
            <a:ext cx="10515600" cy="1859795"/>
          </a:xfrm>
        </p:spPr>
        <p:txBody>
          <a:bodyPr anchor="t">
            <a:normAutofit/>
          </a:bodyPr>
          <a:lstStyle>
            <a:lvl1pPr>
              <a:defRPr sz="4000" b="1" i="0">
                <a:solidFill>
                  <a:schemeClr val="bg1"/>
                </a:solidFill>
                <a:latin typeface="Arial Black" panose="020B0604020202020204" pitchFamily="34" charset="0"/>
                <a:cs typeface="Arial Black" panose="020B0604020202020204" pitchFamily="34" charset="0"/>
              </a:defRPr>
            </a:lvl1pPr>
          </a:lstStyle>
          <a:p>
            <a:r>
              <a:rPr lang="en-GB"/>
              <a:t>CLICK TO EDIT MASTER </a:t>
            </a:r>
            <a:br>
              <a:rPr lang="en-GB"/>
            </a:br>
            <a:r>
              <a:rPr lang="en-GB"/>
              <a:t>TITLE STYLE</a:t>
            </a:r>
            <a:endParaRPr lang="en-DK"/>
          </a:p>
        </p:txBody>
      </p:sp>
      <p:pic>
        <p:nvPicPr>
          <p:cNvPr id="5" name="Picture 4">
            <a:extLst>
              <a:ext uri="{FF2B5EF4-FFF2-40B4-BE49-F238E27FC236}">
                <a16:creationId xmlns:a16="http://schemas.microsoft.com/office/drawing/2014/main" id="{502F3AA1-D12E-3649-A14A-438E45D68B7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336730" y="5075861"/>
            <a:ext cx="2658094" cy="2658094"/>
          </a:xfrm>
          <a:prstGeom prst="rect">
            <a:avLst/>
          </a:prstGeom>
        </p:spPr>
      </p:pic>
    </p:spTree>
    <p:extLst>
      <p:ext uri="{BB962C8B-B14F-4D97-AF65-F5344CB8AC3E}">
        <p14:creationId xmlns:p14="http://schemas.microsoft.com/office/powerpoint/2010/main" val="303676597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preserve="1" userDrawn="1">
  <p:cSld name="3. Desvider slide">
    <p:bg>
      <p:bgPr>
        <a:solidFill>
          <a:srgbClr val="FC8B5F"/>
        </a:solidFill>
        <a:effectLst/>
      </p:bgPr>
    </p:bg>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FA9E7641-40BE-0843-91A4-1E7F2E52148F}"/>
              </a:ext>
            </a:extLst>
          </p:cNvPr>
          <p:cNvSpPr/>
          <p:nvPr userDrawn="1"/>
        </p:nvSpPr>
        <p:spPr>
          <a:xfrm>
            <a:off x="3343257" y="-1678918"/>
            <a:ext cx="10341148" cy="10341148"/>
          </a:xfrm>
          <a:prstGeom prst="ellipse">
            <a:avLst/>
          </a:prstGeom>
          <a:solidFill>
            <a:schemeClr val="bg1"/>
          </a:solidFill>
          <a:ln w="2540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latin typeface="Lato" panose="020F0502020204030203" pitchFamily="34" charset="77"/>
            </a:endParaRPr>
          </a:p>
        </p:txBody>
      </p:sp>
      <p:pic>
        <p:nvPicPr>
          <p:cNvPr id="9" name="Picture 8">
            <a:extLst>
              <a:ext uri="{FF2B5EF4-FFF2-40B4-BE49-F238E27FC236}">
                <a16:creationId xmlns:a16="http://schemas.microsoft.com/office/drawing/2014/main" id="{5E1C147A-5D0F-5F42-A0BF-89407D84BC1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flipH="1">
            <a:off x="-1451878" y="-582450"/>
            <a:ext cx="10590181" cy="8392051"/>
          </a:xfrm>
          <a:prstGeom prst="rect">
            <a:avLst/>
          </a:prstGeom>
        </p:spPr>
      </p:pic>
      <p:sp>
        <p:nvSpPr>
          <p:cNvPr id="2" name="Title 1">
            <a:extLst>
              <a:ext uri="{FF2B5EF4-FFF2-40B4-BE49-F238E27FC236}">
                <a16:creationId xmlns:a16="http://schemas.microsoft.com/office/drawing/2014/main" id="{3E76D1F7-68FC-C647-BB6A-A2C7991C0EFC}"/>
              </a:ext>
            </a:extLst>
          </p:cNvPr>
          <p:cNvSpPr>
            <a:spLocks noGrp="1"/>
          </p:cNvSpPr>
          <p:nvPr>
            <p:ph type="title" hasCustomPrompt="1"/>
          </p:nvPr>
        </p:nvSpPr>
        <p:spPr>
          <a:xfrm>
            <a:off x="519953" y="3065685"/>
            <a:ext cx="7305386" cy="851941"/>
          </a:xfrm>
        </p:spPr>
        <p:txBody>
          <a:bodyPr>
            <a:noAutofit/>
          </a:bodyPr>
          <a:lstStyle>
            <a:lvl1pPr>
              <a:defRPr sz="3200" b="1" i="0">
                <a:latin typeface="Arial Black" panose="020B0604020202020204" pitchFamily="34" charset="0"/>
                <a:cs typeface="Arial Black" panose="020B0604020202020204" pitchFamily="34" charset="0"/>
              </a:defRPr>
            </a:lvl1pPr>
          </a:lstStyle>
          <a:p>
            <a:r>
              <a:rPr lang="en-GB"/>
              <a:t>CLICK TO EDIT HEADER</a:t>
            </a:r>
            <a:endParaRPr lang="en-DK"/>
          </a:p>
        </p:txBody>
      </p:sp>
    </p:spTree>
    <p:extLst>
      <p:ext uri="{BB962C8B-B14F-4D97-AF65-F5344CB8AC3E}">
        <p14:creationId xmlns:p14="http://schemas.microsoft.com/office/powerpoint/2010/main" val="2015971159"/>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14:presetBounceEnd="50000">
                                      <p:stCondLst>
                                        <p:cond delay="500"/>
                                      </p:stCondLst>
                                      <p:childTnLst>
                                        <p:set>
                                          <p:cBhvr>
                                            <p:cTn id="6" dur="1" fill="hold">
                                              <p:stCondLst>
                                                <p:cond delay="0"/>
                                              </p:stCondLst>
                                            </p:cTn>
                                            <p:tgtEl>
                                              <p:spTgt spid="8"/>
                                            </p:tgtEl>
                                            <p:attrNameLst>
                                              <p:attrName>style.visibility</p:attrName>
                                            </p:attrNameLst>
                                          </p:cBhvr>
                                          <p:to>
                                            <p:strVal val="visible"/>
                                          </p:to>
                                        </p:set>
                                        <p:anim calcmode="lin" valueType="num" p14:bounceEnd="50000">
                                          <p:cBhvr additive="base">
                                            <p:cTn id="7" dur="1000" fill="hold"/>
                                            <p:tgtEl>
                                              <p:spTgt spid="8"/>
                                            </p:tgtEl>
                                            <p:attrNameLst>
                                              <p:attrName>ppt_x</p:attrName>
                                            </p:attrNameLst>
                                          </p:cBhvr>
                                          <p:tavLst>
                                            <p:tav tm="0">
                                              <p:val>
                                                <p:strVal val="0-#ppt_w/2"/>
                                              </p:val>
                                            </p:tav>
                                            <p:tav tm="100000">
                                              <p:val>
                                                <p:strVal val="#ppt_x"/>
                                              </p:val>
                                            </p:tav>
                                          </p:tavLst>
                                        </p:anim>
                                        <p:anim calcmode="lin" valueType="num" p14:bounceEnd="50000">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1500"/>
                                </p:stCondLst>
                                <p:childTnLst>
                                  <p:par>
                                    <p:cTn id="10" presetID="2" presetClass="entr" presetSubtype="8" decel="50000"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0-#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par>
                              <p:cTn id="14" fill="hold">
                                <p:stCondLst>
                                  <p:cond delay="2500"/>
                                </p:stCondLst>
                                <p:childTnLst>
                                  <p:par>
                                    <p:cTn id="15" presetID="2" presetClass="entr" presetSubtype="8"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0-#ppt_w/2"/>
                                              </p:val>
                                            </p:tav>
                                            <p:tav tm="100000">
                                              <p:val>
                                                <p:strVal val="#ppt_x"/>
                                              </p:val>
                                            </p:tav>
                                          </p:tavLst>
                                        </p:anim>
                                        <p:anim calcmode="lin" valueType="num">
                                          <p:cBhvr additive="base">
                                            <p:cTn id="1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1" nodeType="clickEffect">
                                      <p:stCondLst>
                                        <p:cond delay="0"/>
                                      </p:stCondLst>
                                      <p:childTnLst>
                                        <p:animEffect transition="out" filter="fade">
                                          <p:cBhvr>
                                            <p:cTn id="22" dur="500"/>
                                            <p:tgtEl>
                                              <p:spTgt spid="2"/>
                                            </p:tgtEl>
                                          </p:cBhvr>
                                        </p:animEffect>
                                        <p:set>
                                          <p:cBhvr>
                                            <p:cTn id="23" dur="1" fill="hold">
                                              <p:stCondLst>
                                                <p:cond delay="499"/>
                                              </p:stCondLst>
                                            </p:cTn>
                                            <p:tgtEl>
                                              <p:spTgt spid="2"/>
                                            </p:tgtEl>
                                            <p:attrNameLst>
                                              <p:attrName>style.visibility</p:attrName>
                                            </p:attrNameLst>
                                          </p:cBhvr>
                                          <p:to>
                                            <p:strVal val="hidden"/>
                                          </p:to>
                                        </p:set>
                                      </p:childTnLst>
                                    </p:cTn>
                                  </p:par>
                                </p:childTnLst>
                              </p:cTn>
                            </p:par>
                            <p:par>
                              <p:cTn id="24" fill="hold">
                                <p:stCondLst>
                                  <p:cond delay="500"/>
                                </p:stCondLst>
                                <p:childTnLst>
                                  <p:par>
                                    <p:cTn id="25" presetID="2" presetClass="exit" presetSubtype="2" accel="50000" fill="hold" nodeType="afterEffect">
                                      <p:stCondLst>
                                        <p:cond delay="0"/>
                                      </p:stCondLst>
                                      <p:childTnLst>
                                        <p:anim calcmode="lin" valueType="num">
                                          <p:cBhvr additive="base">
                                            <p:cTn id="26" dur="1000"/>
                                            <p:tgtEl>
                                              <p:spTgt spid="9"/>
                                            </p:tgtEl>
                                            <p:attrNameLst>
                                              <p:attrName>ppt_x</p:attrName>
                                            </p:attrNameLst>
                                          </p:cBhvr>
                                          <p:tavLst>
                                            <p:tav tm="0">
                                              <p:val>
                                                <p:strVal val="ppt_x"/>
                                              </p:val>
                                            </p:tav>
                                            <p:tav tm="100000">
                                              <p:val>
                                                <p:strVal val="1+ppt_w/2"/>
                                              </p:val>
                                            </p:tav>
                                          </p:tavLst>
                                        </p:anim>
                                        <p:anim calcmode="lin" valueType="num">
                                          <p:cBhvr additive="base">
                                            <p:cTn id="27" dur="1000"/>
                                            <p:tgtEl>
                                              <p:spTgt spid="9"/>
                                            </p:tgtEl>
                                            <p:attrNameLst>
                                              <p:attrName>ppt_y</p:attrName>
                                            </p:attrNameLst>
                                          </p:cBhvr>
                                          <p:tavLst>
                                            <p:tav tm="0">
                                              <p:val>
                                                <p:strVal val="ppt_y"/>
                                              </p:val>
                                            </p:tav>
                                            <p:tav tm="100000">
                                              <p:val>
                                                <p:strVal val="ppt_y"/>
                                              </p:val>
                                            </p:tav>
                                          </p:tavLst>
                                        </p:anim>
                                        <p:set>
                                          <p:cBhvr>
                                            <p:cTn id="28" dur="1" fill="hold">
                                              <p:stCondLst>
                                                <p:cond delay="9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p:bldP spid="2" grpId="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50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0-#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1500"/>
                                </p:stCondLst>
                                <p:childTnLst>
                                  <p:par>
                                    <p:cTn id="10" presetID="2" presetClass="entr" presetSubtype="8" decel="50000"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0-#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par>
                              <p:cTn id="14" fill="hold">
                                <p:stCondLst>
                                  <p:cond delay="2500"/>
                                </p:stCondLst>
                                <p:childTnLst>
                                  <p:par>
                                    <p:cTn id="15" presetID="2" presetClass="entr" presetSubtype="8"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0-#ppt_w/2"/>
                                              </p:val>
                                            </p:tav>
                                            <p:tav tm="100000">
                                              <p:val>
                                                <p:strVal val="#ppt_x"/>
                                              </p:val>
                                            </p:tav>
                                          </p:tavLst>
                                        </p:anim>
                                        <p:anim calcmode="lin" valueType="num">
                                          <p:cBhvr additive="base">
                                            <p:cTn id="1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1" nodeType="clickEffect">
                                      <p:stCondLst>
                                        <p:cond delay="0"/>
                                      </p:stCondLst>
                                      <p:childTnLst>
                                        <p:animEffect transition="out" filter="fade">
                                          <p:cBhvr>
                                            <p:cTn id="22" dur="500"/>
                                            <p:tgtEl>
                                              <p:spTgt spid="2"/>
                                            </p:tgtEl>
                                          </p:cBhvr>
                                        </p:animEffect>
                                        <p:set>
                                          <p:cBhvr>
                                            <p:cTn id="23" dur="1" fill="hold">
                                              <p:stCondLst>
                                                <p:cond delay="499"/>
                                              </p:stCondLst>
                                            </p:cTn>
                                            <p:tgtEl>
                                              <p:spTgt spid="2"/>
                                            </p:tgtEl>
                                            <p:attrNameLst>
                                              <p:attrName>style.visibility</p:attrName>
                                            </p:attrNameLst>
                                          </p:cBhvr>
                                          <p:to>
                                            <p:strVal val="hidden"/>
                                          </p:to>
                                        </p:set>
                                      </p:childTnLst>
                                    </p:cTn>
                                  </p:par>
                                </p:childTnLst>
                              </p:cTn>
                            </p:par>
                            <p:par>
                              <p:cTn id="24" fill="hold">
                                <p:stCondLst>
                                  <p:cond delay="500"/>
                                </p:stCondLst>
                                <p:childTnLst>
                                  <p:par>
                                    <p:cTn id="25" presetID="2" presetClass="exit" presetSubtype="2" accel="50000" fill="hold" nodeType="afterEffect">
                                      <p:stCondLst>
                                        <p:cond delay="0"/>
                                      </p:stCondLst>
                                      <p:childTnLst>
                                        <p:anim calcmode="lin" valueType="num">
                                          <p:cBhvr additive="base">
                                            <p:cTn id="26" dur="1000"/>
                                            <p:tgtEl>
                                              <p:spTgt spid="9"/>
                                            </p:tgtEl>
                                            <p:attrNameLst>
                                              <p:attrName>ppt_x</p:attrName>
                                            </p:attrNameLst>
                                          </p:cBhvr>
                                          <p:tavLst>
                                            <p:tav tm="0">
                                              <p:val>
                                                <p:strVal val="ppt_x"/>
                                              </p:val>
                                            </p:tav>
                                            <p:tav tm="100000">
                                              <p:val>
                                                <p:strVal val="1+ppt_w/2"/>
                                              </p:val>
                                            </p:tav>
                                          </p:tavLst>
                                        </p:anim>
                                        <p:anim calcmode="lin" valueType="num">
                                          <p:cBhvr additive="base">
                                            <p:cTn id="27" dur="1000"/>
                                            <p:tgtEl>
                                              <p:spTgt spid="9"/>
                                            </p:tgtEl>
                                            <p:attrNameLst>
                                              <p:attrName>ppt_y</p:attrName>
                                            </p:attrNameLst>
                                          </p:cBhvr>
                                          <p:tavLst>
                                            <p:tav tm="0">
                                              <p:val>
                                                <p:strVal val="ppt_y"/>
                                              </p:val>
                                            </p:tav>
                                            <p:tav tm="100000">
                                              <p:val>
                                                <p:strVal val="ppt_y"/>
                                              </p:val>
                                            </p:tav>
                                          </p:tavLst>
                                        </p:anim>
                                        <p:set>
                                          <p:cBhvr>
                                            <p:cTn id="28" dur="1" fill="hold">
                                              <p:stCondLst>
                                                <p:cond delay="9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p:bldP spid="2" grpId="1"/>
        </p:bldLst>
      </p:timing>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28109F-521D-4E6F-B7D0-75799A6FE45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A3ACE64-E508-495E-B138-49F266FD545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DB18377-E121-4E2C-9DC4-7B673CBD9CBC}"/>
              </a:ext>
            </a:extLst>
          </p:cNvPr>
          <p:cNvSpPr>
            <a:spLocks noGrp="1"/>
          </p:cNvSpPr>
          <p:nvPr>
            <p:ph type="dt" sz="half" idx="10"/>
          </p:nvPr>
        </p:nvSpPr>
        <p:spPr/>
        <p:txBody>
          <a:bodyPr/>
          <a:lstStyle/>
          <a:p>
            <a:fld id="{1A18CA70-F4BF-444E-8B7E-E9FDE0942D8E}" type="datetimeFigureOut">
              <a:rPr lang="en-US" smtClean="0"/>
              <a:t>11/10/2021</a:t>
            </a:fld>
            <a:endParaRPr lang="en-US"/>
          </a:p>
        </p:txBody>
      </p:sp>
      <p:sp>
        <p:nvSpPr>
          <p:cNvPr id="5" name="Footer Placeholder 4">
            <a:extLst>
              <a:ext uri="{FF2B5EF4-FFF2-40B4-BE49-F238E27FC236}">
                <a16:creationId xmlns:a16="http://schemas.microsoft.com/office/drawing/2014/main" id="{8DC50F6E-C820-4BCE-8DA2-DD314E966B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4EDA25-8538-48D9-9FF7-6FF469A928C5}"/>
              </a:ext>
            </a:extLst>
          </p:cNvPr>
          <p:cNvSpPr>
            <a:spLocks noGrp="1"/>
          </p:cNvSpPr>
          <p:nvPr>
            <p:ph type="sldNum" sz="quarter" idx="12"/>
          </p:nvPr>
        </p:nvSpPr>
        <p:spPr/>
        <p:txBody>
          <a:bodyPr/>
          <a:lstStyle/>
          <a:p>
            <a:fld id="{C103996A-203A-4DD3-84C9-80DF47B9A98C}" type="slidenum">
              <a:rPr lang="en-US" smtClean="0"/>
              <a:t>‹#›</a:t>
            </a:fld>
            <a:endParaRPr lang="en-US"/>
          </a:p>
        </p:txBody>
      </p:sp>
    </p:spTree>
    <p:extLst>
      <p:ext uri="{BB962C8B-B14F-4D97-AF65-F5344CB8AC3E}">
        <p14:creationId xmlns:p14="http://schemas.microsoft.com/office/powerpoint/2010/main" val="23920114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3DD853-3A53-4410-B485-28BF8636188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7C81EFE-0448-4BE0-A8E2-66686436C59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42E8288-F386-4E36-9B44-9B22462383D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6325724-33D7-43EA-90A9-A3C5CAE1BC9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F975A95-21E6-4BFD-A238-24587AA6816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4E28B7B-BD4B-484D-8AC6-A4A24C073F58}"/>
              </a:ext>
            </a:extLst>
          </p:cNvPr>
          <p:cNvSpPr>
            <a:spLocks noGrp="1"/>
          </p:cNvSpPr>
          <p:nvPr>
            <p:ph type="dt" sz="half" idx="10"/>
          </p:nvPr>
        </p:nvSpPr>
        <p:spPr/>
        <p:txBody>
          <a:bodyPr/>
          <a:lstStyle/>
          <a:p>
            <a:fld id="{1A18CA70-F4BF-444E-8B7E-E9FDE0942D8E}" type="datetimeFigureOut">
              <a:rPr lang="en-US" smtClean="0"/>
              <a:t>11/10/2021</a:t>
            </a:fld>
            <a:endParaRPr lang="en-US"/>
          </a:p>
        </p:txBody>
      </p:sp>
      <p:sp>
        <p:nvSpPr>
          <p:cNvPr id="8" name="Footer Placeholder 7">
            <a:extLst>
              <a:ext uri="{FF2B5EF4-FFF2-40B4-BE49-F238E27FC236}">
                <a16:creationId xmlns:a16="http://schemas.microsoft.com/office/drawing/2014/main" id="{E0340633-1C72-45F9-9457-8B3988C5175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782980C-DB09-4003-84D9-A2583685BF2C}"/>
              </a:ext>
            </a:extLst>
          </p:cNvPr>
          <p:cNvSpPr>
            <a:spLocks noGrp="1"/>
          </p:cNvSpPr>
          <p:nvPr>
            <p:ph type="sldNum" sz="quarter" idx="12"/>
          </p:nvPr>
        </p:nvSpPr>
        <p:spPr/>
        <p:txBody>
          <a:bodyPr/>
          <a:lstStyle/>
          <a:p>
            <a:fld id="{C103996A-203A-4DD3-84C9-80DF47B9A98C}" type="slidenum">
              <a:rPr lang="en-US" smtClean="0"/>
              <a:t>‹#›</a:t>
            </a:fld>
            <a:endParaRPr lang="en-US"/>
          </a:p>
        </p:txBody>
      </p:sp>
    </p:spTree>
    <p:extLst>
      <p:ext uri="{BB962C8B-B14F-4D97-AF65-F5344CB8AC3E}">
        <p14:creationId xmlns:p14="http://schemas.microsoft.com/office/powerpoint/2010/main" val="1237094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Computer image and captions">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F9ADF90-DA4B-2349-BB54-3C3D60931612}"/>
              </a:ext>
            </a:extLst>
          </p:cNvPr>
          <p:cNvSpPr/>
          <p:nvPr userDrawn="1"/>
        </p:nvSpPr>
        <p:spPr>
          <a:xfrm>
            <a:off x="1" y="5864524"/>
            <a:ext cx="12192000" cy="993476"/>
          </a:xfrm>
          <a:prstGeom prst="rect">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9" name="Title 1">
            <a:extLst>
              <a:ext uri="{FF2B5EF4-FFF2-40B4-BE49-F238E27FC236}">
                <a16:creationId xmlns:a16="http://schemas.microsoft.com/office/drawing/2014/main" id="{B933E77F-C5A7-614F-88EF-A278343E98D6}"/>
              </a:ext>
            </a:extLst>
          </p:cNvPr>
          <p:cNvSpPr>
            <a:spLocks noGrp="1"/>
          </p:cNvSpPr>
          <p:nvPr>
            <p:ph type="title" hasCustomPrompt="1"/>
          </p:nvPr>
        </p:nvSpPr>
        <p:spPr>
          <a:xfrm>
            <a:off x="839788" y="987424"/>
            <a:ext cx="3932237" cy="1321823"/>
          </a:xfrm>
        </p:spPr>
        <p:txBody>
          <a:bodyPr anchor="b">
            <a:normAutofit/>
          </a:bodyPr>
          <a:lstStyle>
            <a:lvl1pPr>
              <a:defRPr sz="3600"/>
            </a:lvl1pPr>
          </a:lstStyle>
          <a:p>
            <a:r>
              <a:rPr lang="en-GB"/>
              <a:t>Click to edit headline</a:t>
            </a:r>
            <a:endParaRPr lang="en-DK"/>
          </a:p>
        </p:txBody>
      </p:sp>
      <p:sp>
        <p:nvSpPr>
          <p:cNvPr id="13" name="Text Placeholder 3">
            <a:extLst>
              <a:ext uri="{FF2B5EF4-FFF2-40B4-BE49-F238E27FC236}">
                <a16:creationId xmlns:a16="http://schemas.microsoft.com/office/drawing/2014/main" id="{41D4F94C-B06B-8F4F-970E-7FB24259F23A}"/>
              </a:ext>
            </a:extLst>
          </p:cNvPr>
          <p:cNvSpPr>
            <a:spLocks noGrp="1"/>
          </p:cNvSpPr>
          <p:nvPr>
            <p:ph type="body" sz="half" idx="2" hasCustomPrompt="1"/>
          </p:nvPr>
        </p:nvSpPr>
        <p:spPr>
          <a:xfrm>
            <a:off x="839788" y="2510725"/>
            <a:ext cx="3932237" cy="2867188"/>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body text </a:t>
            </a:r>
          </a:p>
        </p:txBody>
      </p:sp>
      <p:pic>
        <p:nvPicPr>
          <p:cNvPr id="6" name="Picture 5" descr="A screenshot of a cell phone&#10;&#10;Description automatically generated">
            <a:extLst>
              <a:ext uri="{FF2B5EF4-FFF2-40B4-BE49-F238E27FC236}">
                <a16:creationId xmlns:a16="http://schemas.microsoft.com/office/drawing/2014/main" id="{0A71EAB3-F151-7F4E-B286-5A945836451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325939" y="987424"/>
            <a:ext cx="6312022" cy="5262982"/>
          </a:xfrm>
          <a:prstGeom prst="rect">
            <a:avLst/>
          </a:prstGeom>
          <a:effectLst>
            <a:reflection stA="28000" endPos="65000" dir="5400000" sy="-100000" algn="bl" rotWithShape="0"/>
          </a:effectLst>
        </p:spPr>
      </p:pic>
      <p:sp>
        <p:nvSpPr>
          <p:cNvPr id="10" name="Picture Placeholder 7">
            <a:extLst>
              <a:ext uri="{FF2B5EF4-FFF2-40B4-BE49-F238E27FC236}">
                <a16:creationId xmlns:a16="http://schemas.microsoft.com/office/drawing/2014/main" id="{7A8FF3AE-2581-B94E-A25C-FB4D74D05BCD}"/>
              </a:ext>
            </a:extLst>
          </p:cNvPr>
          <p:cNvSpPr>
            <a:spLocks noGrp="1"/>
          </p:cNvSpPr>
          <p:nvPr>
            <p:ph type="pic" sz="quarter" idx="21" hasCustomPrompt="1"/>
          </p:nvPr>
        </p:nvSpPr>
        <p:spPr>
          <a:xfrm>
            <a:off x="5529263" y="1182718"/>
            <a:ext cx="5892573" cy="3315803"/>
          </a:xfrm>
        </p:spPr>
        <p:txBody>
          <a:bodyPr>
            <a:normAutofit/>
          </a:bodyPr>
          <a:lstStyle>
            <a:lvl1pPr marL="0" marR="0" indent="0" algn="l" defTabSz="914400" rtl="0" eaLnBrk="1" fontAlgn="auto" latinLnBrk="0" hangingPunct="1">
              <a:lnSpc>
                <a:spcPct val="90000"/>
              </a:lnSpc>
              <a:spcBef>
                <a:spcPts val="1000"/>
              </a:spcBef>
              <a:spcAft>
                <a:spcPts val="0"/>
              </a:spcAft>
              <a:buClrTx/>
              <a:buSzTx/>
              <a:buFontTx/>
              <a:buNone/>
              <a:tabLst/>
              <a:defRPr sz="1600"/>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noProof="0"/>
              <a:t>Click to add image</a:t>
            </a:r>
          </a:p>
          <a:p>
            <a:endParaRPr lang="en-DK"/>
          </a:p>
        </p:txBody>
      </p:sp>
    </p:spTree>
    <p:extLst>
      <p:ext uri="{BB962C8B-B14F-4D97-AF65-F5344CB8AC3E}">
        <p14:creationId xmlns:p14="http://schemas.microsoft.com/office/powerpoint/2010/main" val="42872043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4367C-A9FD-D546-A7CF-F700AB86EB5E}"/>
              </a:ext>
            </a:extLst>
          </p:cNvPr>
          <p:cNvSpPr>
            <a:spLocks noGrp="1"/>
          </p:cNvSpPr>
          <p:nvPr>
            <p:ph type="title" hasCustomPrompt="1"/>
          </p:nvPr>
        </p:nvSpPr>
        <p:spPr/>
        <p:txBody>
          <a:bodyPr/>
          <a:lstStyle/>
          <a:p>
            <a:r>
              <a:rPr lang="en-GB"/>
              <a:t>Click to edit headline</a:t>
            </a:r>
            <a:endParaRPr lang="en-DK"/>
          </a:p>
        </p:txBody>
      </p:sp>
      <p:sp>
        <p:nvSpPr>
          <p:cNvPr id="3" name="Content Placeholder 2">
            <a:extLst>
              <a:ext uri="{FF2B5EF4-FFF2-40B4-BE49-F238E27FC236}">
                <a16:creationId xmlns:a16="http://schemas.microsoft.com/office/drawing/2014/main" id="{76DDDB03-C60B-5B44-AAF5-B0C7EA70A4EC}"/>
              </a:ext>
            </a:extLst>
          </p:cNvPr>
          <p:cNvSpPr>
            <a:spLocks noGrp="1"/>
          </p:cNvSpPr>
          <p:nvPr>
            <p:ph idx="1" hasCustomPrompt="1"/>
          </p:nvPr>
        </p:nvSpPr>
        <p:spPr>
          <a:xfrm>
            <a:off x="838200" y="2446477"/>
            <a:ext cx="10515600" cy="3682861"/>
          </a:xfrm>
        </p:spPr>
        <p:txBody>
          <a:bodyPr>
            <a:normAutofit/>
          </a:bodyPr>
          <a:lstStyle>
            <a:lvl1pPr marL="0" indent="0">
              <a:buNone/>
              <a:defRPr sz="1600"/>
            </a:lvl1pPr>
          </a:lstStyle>
          <a:p>
            <a:pPr lvl="0"/>
            <a:r>
              <a:rPr lang="en-US" noProof="0"/>
              <a:t>Click to add content</a:t>
            </a:r>
          </a:p>
        </p:txBody>
      </p:sp>
      <p:sp>
        <p:nvSpPr>
          <p:cNvPr id="4" name="Text Placeholder 2">
            <a:extLst>
              <a:ext uri="{FF2B5EF4-FFF2-40B4-BE49-F238E27FC236}">
                <a16:creationId xmlns:a16="http://schemas.microsoft.com/office/drawing/2014/main" id="{F74B443C-CF84-BF4E-BF04-039C5581FE0C}"/>
              </a:ext>
            </a:extLst>
          </p:cNvPr>
          <p:cNvSpPr>
            <a:spLocks noGrp="1"/>
          </p:cNvSpPr>
          <p:nvPr>
            <p:ph type="body" idx="10" hasCustomPrompt="1"/>
          </p:nvPr>
        </p:nvSpPr>
        <p:spPr>
          <a:xfrm>
            <a:off x="839788" y="1538663"/>
            <a:ext cx="10514012" cy="823912"/>
          </a:xfrm>
        </p:spPr>
        <p:txBody>
          <a:bodyPr anchor="ctr">
            <a:normAutofit/>
          </a:bodyPr>
          <a:lstStyle>
            <a:lvl1pPr marL="0" indent="0">
              <a:buNone/>
              <a:defRPr sz="2400" b="1">
                <a:solidFill>
                  <a:srgbClr val="005E5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body text</a:t>
            </a:r>
          </a:p>
        </p:txBody>
      </p:sp>
    </p:spTree>
    <p:extLst>
      <p:ext uri="{BB962C8B-B14F-4D97-AF65-F5344CB8AC3E}">
        <p14:creationId xmlns:p14="http://schemas.microsoft.com/office/powerpoint/2010/main" val="38411730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cSld name="Titel and two collum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76D1F7-68FC-C647-BB6A-A2C7991C0EFC}"/>
              </a:ext>
            </a:extLst>
          </p:cNvPr>
          <p:cNvSpPr>
            <a:spLocks noGrp="1"/>
          </p:cNvSpPr>
          <p:nvPr>
            <p:ph type="title" hasCustomPrompt="1"/>
          </p:nvPr>
        </p:nvSpPr>
        <p:spPr/>
        <p:txBody>
          <a:bodyPr/>
          <a:lstStyle/>
          <a:p>
            <a:r>
              <a:rPr lang="en-GB"/>
              <a:t>Click to edit headline</a:t>
            </a:r>
            <a:endParaRPr lang="en-DK"/>
          </a:p>
        </p:txBody>
      </p:sp>
      <p:sp>
        <p:nvSpPr>
          <p:cNvPr id="3" name="Content Placeholder 2">
            <a:extLst>
              <a:ext uri="{FF2B5EF4-FFF2-40B4-BE49-F238E27FC236}">
                <a16:creationId xmlns:a16="http://schemas.microsoft.com/office/drawing/2014/main" id="{09DB6A2F-0705-5B4B-8F23-69368AA617E9}"/>
              </a:ext>
            </a:extLst>
          </p:cNvPr>
          <p:cNvSpPr>
            <a:spLocks noGrp="1"/>
          </p:cNvSpPr>
          <p:nvPr>
            <p:ph sz="half" idx="1" hasCustomPrompt="1"/>
          </p:nvPr>
        </p:nvSpPr>
        <p:spPr>
          <a:xfrm>
            <a:off x="838200" y="1591294"/>
            <a:ext cx="5181600" cy="4538043"/>
          </a:xfrm>
        </p:spPr>
        <p:txBody>
          <a:bodyPr/>
          <a:lstStyle/>
          <a:p>
            <a:pPr lvl="0"/>
            <a:r>
              <a:rPr lang="en-GB"/>
              <a:t>Click to body text</a:t>
            </a:r>
          </a:p>
          <a:p>
            <a:pPr lvl="1"/>
            <a:r>
              <a:rPr lang="en-GB"/>
              <a:t>Second level</a:t>
            </a:r>
          </a:p>
          <a:p>
            <a:pPr lvl="2"/>
            <a:r>
              <a:rPr lang="en-GB"/>
              <a:t>Third level</a:t>
            </a:r>
          </a:p>
          <a:p>
            <a:pPr lvl="3"/>
            <a:r>
              <a:rPr lang="en-GB"/>
              <a:t>Fourth level</a:t>
            </a:r>
          </a:p>
        </p:txBody>
      </p:sp>
      <p:sp>
        <p:nvSpPr>
          <p:cNvPr id="4" name="Content Placeholder 3">
            <a:extLst>
              <a:ext uri="{FF2B5EF4-FFF2-40B4-BE49-F238E27FC236}">
                <a16:creationId xmlns:a16="http://schemas.microsoft.com/office/drawing/2014/main" id="{31575663-A4E0-DC45-962F-0E0A22CCE6C1}"/>
              </a:ext>
            </a:extLst>
          </p:cNvPr>
          <p:cNvSpPr>
            <a:spLocks noGrp="1"/>
          </p:cNvSpPr>
          <p:nvPr>
            <p:ph sz="half" idx="2" hasCustomPrompt="1"/>
          </p:nvPr>
        </p:nvSpPr>
        <p:spPr>
          <a:xfrm>
            <a:off x="6172200" y="1591294"/>
            <a:ext cx="5181600" cy="4538043"/>
          </a:xfrm>
        </p:spPr>
        <p:txBody>
          <a:bodyPr/>
          <a:lstStyle/>
          <a:p>
            <a:pPr lvl="0"/>
            <a:r>
              <a:rPr lang="en-GB"/>
              <a:t>Click to body text</a:t>
            </a:r>
          </a:p>
          <a:p>
            <a:pPr lvl="1"/>
            <a:r>
              <a:rPr lang="en-GB"/>
              <a:t>Second level</a:t>
            </a:r>
          </a:p>
          <a:p>
            <a:pPr lvl="2"/>
            <a:r>
              <a:rPr lang="en-GB"/>
              <a:t>Third level</a:t>
            </a:r>
          </a:p>
          <a:p>
            <a:pPr lvl="3"/>
            <a:r>
              <a:rPr lang="en-GB"/>
              <a:t>Fourth level</a:t>
            </a:r>
          </a:p>
        </p:txBody>
      </p:sp>
    </p:spTree>
    <p:extLst>
      <p:ext uri="{BB962C8B-B14F-4D97-AF65-F5344CB8AC3E}">
        <p14:creationId xmlns:p14="http://schemas.microsoft.com/office/powerpoint/2010/main" val="1290769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 Quot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03F51625-F00D-3A4F-AEB6-3A8474424D53}"/>
              </a:ext>
            </a:extLst>
          </p:cNvPr>
          <p:cNvSpPr txBox="1">
            <a:spLocks/>
          </p:cNvSpPr>
          <p:nvPr userDrawn="1"/>
        </p:nvSpPr>
        <p:spPr>
          <a:xfrm>
            <a:off x="4082190" y="1652033"/>
            <a:ext cx="933806" cy="116656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r>
              <a:rPr lang="en-US" sz="9600" noProof="0">
                <a:solidFill>
                  <a:srgbClr val="005E58"/>
                </a:solidFill>
                <a:latin typeface="Arial" panose="020B0604020202020204" pitchFamily="34" charset="0"/>
                <a:ea typeface="Proxima Nova A" charset="0"/>
                <a:cs typeface="Arial" panose="020B0604020202020204" pitchFamily="34" charset="0"/>
              </a:rPr>
              <a:t>“</a:t>
            </a:r>
          </a:p>
        </p:txBody>
      </p:sp>
      <p:sp>
        <p:nvSpPr>
          <p:cNvPr id="4" name="Text Placeholder 8">
            <a:extLst>
              <a:ext uri="{FF2B5EF4-FFF2-40B4-BE49-F238E27FC236}">
                <a16:creationId xmlns:a16="http://schemas.microsoft.com/office/drawing/2014/main" id="{F1F3AFE0-178E-564D-A156-E38F859F8ED6}"/>
              </a:ext>
            </a:extLst>
          </p:cNvPr>
          <p:cNvSpPr>
            <a:spLocks noGrp="1"/>
          </p:cNvSpPr>
          <p:nvPr>
            <p:ph type="body" sz="quarter" idx="12" hasCustomPrompt="1"/>
          </p:nvPr>
        </p:nvSpPr>
        <p:spPr>
          <a:xfrm>
            <a:off x="5015231" y="1815134"/>
            <a:ext cx="5591810" cy="2386013"/>
          </a:xfrm>
          <a:prstGeom prst="rect">
            <a:avLst/>
          </a:prstGeom>
        </p:spPr>
        <p:txBody>
          <a:bodyPr/>
          <a:lstStyle>
            <a:lvl1pPr marL="0" indent="0" algn="l">
              <a:buNone/>
              <a:defRPr sz="3600" b="1">
                <a:solidFill>
                  <a:srgbClr val="005E58"/>
                </a:solidFill>
                <a:latin typeface="Arial" panose="020B0604020202020204" pitchFamily="34" charset="0"/>
                <a:cs typeface="Arial" panose="020B0604020202020204" pitchFamily="34" charset="0"/>
              </a:defRPr>
            </a:lvl1pPr>
            <a:lvl2pPr marL="457200" indent="0">
              <a:buNone/>
              <a:defRPr sz="3600">
                <a:solidFill>
                  <a:srgbClr val="FA3D38"/>
                </a:solidFill>
                <a:latin typeface="Arial" panose="020B0604020202020204" pitchFamily="34" charset="0"/>
                <a:cs typeface="Arial" panose="020B0604020202020204" pitchFamily="34" charset="0"/>
              </a:defRPr>
            </a:lvl2pPr>
            <a:lvl3pPr marL="914400" indent="0">
              <a:buNone/>
              <a:defRPr sz="3600">
                <a:solidFill>
                  <a:srgbClr val="FA3D38"/>
                </a:solidFill>
                <a:latin typeface="Arial" panose="020B0604020202020204" pitchFamily="34" charset="0"/>
                <a:cs typeface="Arial" panose="020B0604020202020204" pitchFamily="34" charset="0"/>
              </a:defRPr>
            </a:lvl3pPr>
            <a:lvl4pPr marL="1371600" indent="0">
              <a:buNone/>
              <a:defRPr sz="3600">
                <a:solidFill>
                  <a:srgbClr val="FA3D38"/>
                </a:solidFill>
                <a:latin typeface="Arial" panose="020B0604020202020204" pitchFamily="34" charset="0"/>
                <a:cs typeface="Arial" panose="020B0604020202020204" pitchFamily="34" charset="0"/>
              </a:defRPr>
            </a:lvl4pPr>
            <a:lvl5pPr marL="1828800" indent="0">
              <a:buNone/>
              <a:defRPr sz="3600">
                <a:solidFill>
                  <a:srgbClr val="FA3D38"/>
                </a:solidFill>
                <a:latin typeface="Arial" panose="020B0604020202020204" pitchFamily="34" charset="0"/>
                <a:cs typeface="Arial" panose="020B0604020202020204" pitchFamily="34" charset="0"/>
              </a:defRPr>
            </a:lvl5pPr>
          </a:lstStyle>
          <a:p>
            <a:pPr lvl="0"/>
            <a:r>
              <a:rPr lang="en-US" noProof="0"/>
              <a:t>Your quote here, </a:t>
            </a:r>
            <a:r>
              <a:rPr lang="en-US" noProof="0" err="1"/>
              <a:t>Sigilne</a:t>
            </a:r>
            <a:r>
              <a:rPr lang="en-US" noProof="0"/>
              <a:t> </a:t>
            </a:r>
            <a:r>
              <a:rPr lang="en-US" noProof="0" err="1"/>
              <a:t>nonsum</a:t>
            </a:r>
            <a:r>
              <a:rPr lang="en-US" noProof="0"/>
              <a:t> public eps, </a:t>
            </a:r>
            <a:r>
              <a:rPr lang="en-US" noProof="0" err="1"/>
              <a:t>nonsim</a:t>
            </a:r>
            <a:r>
              <a:rPr lang="en-US" noProof="0"/>
              <a:t> </a:t>
            </a:r>
            <a:r>
              <a:rPr lang="en-US" noProof="0" err="1"/>
              <a:t>ortusa</a:t>
            </a:r>
            <a:r>
              <a:rPr lang="en-US" noProof="0"/>
              <a:t> con </a:t>
            </a:r>
            <a:r>
              <a:rPr lang="en-US" noProof="0" err="1"/>
              <a:t>hocam</a:t>
            </a:r>
            <a:r>
              <a:rPr lang="en-US" noProof="0"/>
              <a:t> </a:t>
            </a:r>
            <a:r>
              <a:rPr lang="en-US" noProof="0" err="1"/>
              <a:t>sente</a:t>
            </a:r>
            <a:r>
              <a:rPr lang="en-US" noProof="0"/>
              <a:t> </a:t>
            </a:r>
            <a:r>
              <a:rPr lang="en-US" noProof="0" err="1"/>
              <a:t>nonsum</a:t>
            </a:r>
            <a:r>
              <a:rPr lang="en-US" noProof="0"/>
              <a:t>.</a:t>
            </a:r>
          </a:p>
        </p:txBody>
      </p:sp>
      <p:sp>
        <p:nvSpPr>
          <p:cNvPr id="5" name="Text Placeholder 3">
            <a:extLst>
              <a:ext uri="{FF2B5EF4-FFF2-40B4-BE49-F238E27FC236}">
                <a16:creationId xmlns:a16="http://schemas.microsoft.com/office/drawing/2014/main" id="{E51DA49E-CFEF-4943-8047-E4271B9D0A23}"/>
              </a:ext>
            </a:extLst>
          </p:cNvPr>
          <p:cNvSpPr>
            <a:spLocks noGrp="1"/>
          </p:cNvSpPr>
          <p:nvPr>
            <p:ph type="body" sz="quarter" idx="13" hasCustomPrompt="1"/>
          </p:nvPr>
        </p:nvSpPr>
        <p:spPr>
          <a:xfrm>
            <a:off x="5015230" y="4386810"/>
            <a:ext cx="2443093" cy="696913"/>
          </a:xfrm>
          <a:prstGeom prst="rect">
            <a:avLst/>
          </a:prstGeom>
        </p:spPr>
        <p:txBody>
          <a:bodyPr/>
          <a:lstStyle>
            <a:lvl1pPr marL="0" indent="0">
              <a:buNone/>
              <a:defRPr sz="2000">
                <a:solidFill>
                  <a:srgbClr val="2B2A2A"/>
                </a:solidFill>
                <a:latin typeface="Arial" panose="020B0604020202020204" pitchFamily="34" charset="0"/>
                <a:cs typeface="Arial" panose="020B0604020202020204" pitchFamily="34" charset="0"/>
              </a:defRPr>
            </a:lvl1pPr>
            <a:lvl2pPr marL="457200" indent="0">
              <a:buNone/>
              <a:defRPr sz="2000">
                <a:solidFill>
                  <a:srgbClr val="F0F2F5"/>
                </a:solidFill>
              </a:defRPr>
            </a:lvl2pPr>
            <a:lvl3pPr marL="914400" indent="0">
              <a:buNone/>
              <a:defRPr sz="2000">
                <a:solidFill>
                  <a:srgbClr val="F0F2F5"/>
                </a:solidFill>
              </a:defRPr>
            </a:lvl3pPr>
            <a:lvl4pPr marL="1371600" indent="0">
              <a:buNone/>
              <a:defRPr sz="2000">
                <a:solidFill>
                  <a:srgbClr val="F0F2F5"/>
                </a:solidFill>
              </a:defRPr>
            </a:lvl4pPr>
            <a:lvl5pPr marL="1828800" indent="0">
              <a:buNone/>
              <a:defRPr sz="2000">
                <a:solidFill>
                  <a:srgbClr val="F0F2F5"/>
                </a:solidFill>
              </a:defRPr>
            </a:lvl5pPr>
          </a:lstStyle>
          <a:p>
            <a:pPr lvl="0"/>
            <a:r>
              <a:rPr lang="en-US" noProof="0" err="1"/>
              <a:t>Navne</a:t>
            </a:r>
            <a:r>
              <a:rPr lang="en-US" noProof="0"/>
              <a:t> </a:t>
            </a:r>
            <a:r>
              <a:rPr lang="en-US" noProof="0" err="1"/>
              <a:t>Navneson</a:t>
            </a:r>
            <a:endParaRPr lang="en-US" noProof="0"/>
          </a:p>
        </p:txBody>
      </p:sp>
      <p:sp>
        <p:nvSpPr>
          <p:cNvPr id="6" name="Rectangle 5">
            <a:extLst>
              <a:ext uri="{FF2B5EF4-FFF2-40B4-BE49-F238E27FC236}">
                <a16:creationId xmlns:a16="http://schemas.microsoft.com/office/drawing/2014/main" id="{E66678A7-FF45-1146-9106-864ED032FBBE}"/>
              </a:ext>
            </a:extLst>
          </p:cNvPr>
          <p:cNvSpPr/>
          <p:nvPr userDrawn="1"/>
        </p:nvSpPr>
        <p:spPr>
          <a:xfrm>
            <a:off x="-1" y="-1"/>
            <a:ext cx="2680207" cy="6858001"/>
          </a:xfrm>
          <a:prstGeom prst="rect">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 name="Picture Placeholder 13">
            <a:extLst>
              <a:ext uri="{FF2B5EF4-FFF2-40B4-BE49-F238E27FC236}">
                <a16:creationId xmlns:a16="http://schemas.microsoft.com/office/drawing/2014/main" id="{F1A19389-B0AB-8440-BEA1-55F72F15B3CE}"/>
              </a:ext>
            </a:extLst>
          </p:cNvPr>
          <p:cNvSpPr>
            <a:spLocks noGrp="1"/>
          </p:cNvSpPr>
          <p:nvPr>
            <p:ph type="pic" sz="quarter" idx="10" hasCustomPrompt="1"/>
          </p:nvPr>
        </p:nvSpPr>
        <p:spPr>
          <a:xfrm>
            <a:off x="1862145" y="2387744"/>
            <a:ext cx="1636124" cy="1583555"/>
          </a:xfrm>
          <a:prstGeom prst="rect">
            <a:avLst/>
          </a:prstGeom>
        </p:spPr>
        <p:txBody>
          <a:bodyPr/>
          <a:lstStyle>
            <a:lvl1pPr marL="0" indent="0">
              <a:buNone/>
              <a:defRPr sz="1600">
                <a:solidFill>
                  <a:srgbClr val="2B2A2A"/>
                </a:solidFill>
                <a:latin typeface="Arial" panose="020B0604020202020204" pitchFamily="34" charset="0"/>
                <a:cs typeface="Arial" panose="020B0604020202020204" pitchFamily="34" charset="0"/>
              </a:defRPr>
            </a:lvl1pPr>
          </a:lstStyle>
          <a:p>
            <a:r>
              <a:rPr lang="en-US" noProof="0"/>
              <a:t>Click to </a:t>
            </a:r>
            <a:br>
              <a:rPr lang="en-US" noProof="0"/>
            </a:br>
            <a:r>
              <a:rPr lang="en-US" noProof="0"/>
              <a:t>apply round image of the person </a:t>
            </a:r>
          </a:p>
        </p:txBody>
      </p:sp>
    </p:spTree>
    <p:extLst>
      <p:ext uri="{BB962C8B-B14F-4D97-AF65-F5344CB8AC3E}">
        <p14:creationId xmlns:p14="http://schemas.microsoft.com/office/powerpoint/2010/main" val="25081940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3. End slide ">
    <p:bg>
      <p:bgPr>
        <a:solidFill>
          <a:srgbClr val="005E58"/>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676CC6F-AA83-4044-A1F5-AEE6C3D2AB5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382989" y="600393"/>
            <a:ext cx="5426022" cy="3149524"/>
          </a:xfrm>
          <a:prstGeom prst="rect">
            <a:avLst/>
          </a:prstGeom>
        </p:spPr>
      </p:pic>
      <p:sp>
        <p:nvSpPr>
          <p:cNvPr id="9" name="Text Placeholder 11">
            <a:extLst>
              <a:ext uri="{FF2B5EF4-FFF2-40B4-BE49-F238E27FC236}">
                <a16:creationId xmlns:a16="http://schemas.microsoft.com/office/drawing/2014/main" id="{92B735A7-48F5-4341-8454-99D26A33E9AD}"/>
              </a:ext>
            </a:extLst>
          </p:cNvPr>
          <p:cNvSpPr>
            <a:spLocks noGrp="1"/>
          </p:cNvSpPr>
          <p:nvPr>
            <p:ph type="body" sz="quarter" idx="11" hasCustomPrompt="1"/>
          </p:nvPr>
        </p:nvSpPr>
        <p:spPr>
          <a:xfrm>
            <a:off x="4103687" y="4035218"/>
            <a:ext cx="3984625" cy="509587"/>
          </a:xfrm>
          <a:prstGeom prst="rect">
            <a:avLst/>
          </a:prstGeom>
        </p:spPr>
        <p:txBody>
          <a:bodyPr/>
          <a:lstStyle>
            <a:lvl1pPr marL="0" indent="0" algn="ctr">
              <a:buNone/>
              <a:defRPr sz="2000">
                <a:solidFill>
                  <a:schemeClr val="bg1"/>
                </a:solidFill>
                <a:latin typeface="Arial" panose="020B0604020202020204" pitchFamily="34" charset="0"/>
                <a:cs typeface="Arial" panose="020B0604020202020204" pitchFamily="34" charset="0"/>
              </a:defRPr>
            </a:lvl1pPr>
            <a:lvl2pPr>
              <a:defRPr sz="2000">
                <a:solidFill>
                  <a:srgbClr val="70706E"/>
                </a:solidFill>
              </a:defRPr>
            </a:lvl2pPr>
            <a:lvl3pPr>
              <a:defRPr sz="2000">
                <a:solidFill>
                  <a:srgbClr val="70706E"/>
                </a:solidFill>
              </a:defRPr>
            </a:lvl3pPr>
            <a:lvl4pPr>
              <a:defRPr sz="2000">
                <a:solidFill>
                  <a:srgbClr val="70706E"/>
                </a:solidFill>
              </a:defRPr>
            </a:lvl4pPr>
            <a:lvl5pPr>
              <a:defRPr sz="2000">
                <a:solidFill>
                  <a:srgbClr val="70706E"/>
                </a:solidFill>
              </a:defRPr>
            </a:lvl5pPr>
          </a:lstStyle>
          <a:p>
            <a:pPr lvl="0"/>
            <a:r>
              <a:rPr lang="en-US"/>
              <a:t>Your ema</a:t>
            </a:r>
            <a:r>
              <a:rPr lang="en-US" noProof="0" err="1"/>
              <a:t>il</a:t>
            </a:r>
            <a:r>
              <a:rPr lang="en-US" noProof="0"/>
              <a:t> </a:t>
            </a:r>
            <a:r>
              <a:rPr lang="en-US"/>
              <a:t>or thanks note</a:t>
            </a:r>
          </a:p>
        </p:txBody>
      </p:sp>
    </p:spTree>
    <p:extLst>
      <p:ext uri="{BB962C8B-B14F-4D97-AF65-F5344CB8AC3E}">
        <p14:creationId xmlns:p14="http://schemas.microsoft.com/office/powerpoint/2010/main" val="2975366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50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up)">
                                      <p:cBhvr>
                                        <p:cTn id="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tmplLst>
          <p:tmpl lvl="1">
            <p:tnLst>
              <p:par>
                <p:cTn presetID="22" presetClass="entr" presetSubtype="1" fill="hold" nodeType="withEffect">
                  <p:stCondLst>
                    <p:cond delay="500"/>
                  </p:stCondLst>
                  <p:childTnLst>
                    <p:set>
                      <p:cBhvr>
                        <p:cTn dur="1" fill="hold">
                          <p:stCondLst>
                            <p:cond delay="0"/>
                          </p:stCondLst>
                        </p:cTn>
                        <p:tgtEl>
                          <p:spTgt spid="9"/>
                        </p:tgtEl>
                        <p:attrNameLst>
                          <p:attrName>style.visibility</p:attrName>
                        </p:attrNameLst>
                      </p:cBhvr>
                      <p:to>
                        <p:strVal val="visible"/>
                      </p:to>
                    </p:set>
                    <p:animEffect transition="in" filter="wipe(up)">
                      <p:cBhvr>
                        <p:cTn dur="500"/>
                        <p:tgtEl>
                          <p:spTgt spid="9"/>
                        </p:tgtEl>
                      </p:cBhvr>
                    </p:animEffect>
                  </p:childTnLst>
                </p:cTn>
              </p:par>
            </p:tnLst>
          </p:tmpl>
        </p:tmplLst>
      </p:bldP>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4367C-A9FD-D546-A7CF-F700AB86EB5E}"/>
              </a:ext>
            </a:extLst>
          </p:cNvPr>
          <p:cNvSpPr>
            <a:spLocks noGrp="1"/>
          </p:cNvSpPr>
          <p:nvPr>
            <p:ph type="title" hasCustomPrompt="1"/>
          </p:nvPr>
        </p:nvSpPr>
        <p:spPr/>
        <p:txBody>
          <a:bodyPr/>
          <a:lstStyle/>
          <a:p>
            <a:r>
              <a:rPr lang="en-GB"/>
              <a:t>Click to edit headline</a:t>
            </a:r>
            <a:endParaRPr lang="en-DK"/>
          </a:p>
        </p:txBody>
      </p:sp>
    </p:spTree>
    <p:extLst>
      <p:ext uri="{BB962C8B-B14F-4D97-AF65-F5344CB8AC3E}">
        <p14:creationId xmlns:p14="http://schemas.microsoft.com/office/powerpoint/2010/main" val="15040225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userDrawn="1">
  <p:cSld name="2. Image with 4 bulets">
    <p:spTree>
      <p:nvGrpSpPr>
        <p:cNvPr id="1" name=""/>
        <p:cNvGrpSpPr/>
        <p:nvPr/>
      </p:nvGrpSpPr>
      <p:grpSpPr>
        <a:xfrm>
          <a:off x="0" y="0"/>
          <a:ext cx="0" cy="0"/>
          <a:chOff x="0" y="0"/>
          <a:chExt cx="0" cy="0"/>
        </a:xfrm>
      </p:grpSpPr>
      <p:pic>
        <p:nvPicPr>
          <p:cNvPr id="21" name="Picture 20" descr="A picture containing outdoor, mountain, water, kite&#10;&#10;Description automatically generated">
            <a:extLst>
              <a:ext uri="{FF2B5EF4-FFF2-40B4-BE49-F238E27FC236}">
                <a16:creationId xmlns:a16="http://schemas.microsoft.com/office/drawing/2014/main" id="{3DA47F0B-3603-854F-973E-C857DC764B7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3403778"/>
          </a:xfrm>
          <a:prstGeom prst="rect">
            <a:avLst/>
          </a:prstGeom>
        </p:spPr>
      </p:pic>
      <p:sp>
        <p:nvSpPr>
          <p:cNvPr id="3" name="Rectangle 2">
            <a:extLst>
              <a:ext uri="{FF2B5EF4-FFF2-40B4-BE49-F238E27FC236}">
                <a16:creationId xmlns:a16="http://schemas.microsoft.com/office/drawing/2014/main" id="{D1280932-7676-8B43-975D-2946029368FF}"/>
              </a:ext>
            </a:extLst>
          </p:cNvPr>
          <p:cNvSpPr/>
          <p:nvPr userDrawn="1"/>
        </p:nvSpPr>
        <p:spPr>
          <a:xfrm>
            <a:off x="658813" y="2133600"/>
            <a:ext cx="10893107" cy="4724400"/>
          </a:xfrm>
          <a:prstGeom prst="rect">
            <a:avLst/>
          </a:prstGeom>
          <a:solidFill>
            <a:srgbClr val="F2F7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4" name="Text Placeholder 2">
            <a:extLst>
              <a:ext uri="{FF2B5EF4-FFF2-40B4-BE49-F238E27FC236}">
                <a16:creationId xmlns:a16="http://schemas.microsoft.com/office/drawing/2014/main" id="{BDD1B444-F8CC-6C41-BB48-30253DC19AF5}"/>
              </a:ext>
            </a:extLst>
          </p:cNvPr>
          <p:cNvSpPr>
            <a:spLocks noGrp="1"/>
          </p:cNvSpPr>
          <p:nvPr>
            <p:ph type="body" sz="quarter" idx="20" hasCustomPrompt="1"/>
          </p:nvPr>
        </p:nvSpPr>
        <p:spPr>
          <a:xfrm>
            <a:off x="2419667" y="2927045"/>
            <a:ext cx="2802414" cy="372708"/>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Headline</a:t>
            </a:r>
          </a:p>
        </p:txBody>
      </p:sp>
      <p:sp>
        <p:nvSpPr>
          <p:cNvPr id="5" name="Text Placeholder 2">
            <a:extLst>
              <a:ext uri="{FF2B5EF4-FFF2-40B4-BE49-F238E27FC236}">
                <a16:creationId xmlns:a16="http://schemas.microsoft.com/office/drawing/2014/main" id="{C89010D9-4482-8242-955E-21D6D6E8F0D4}"/>
              </a:ext>
            </a:extLst>
          </p:cNvPr>
          <p:cNvSpPr>
            <a:spLocks noGrp="1"/>
          </p:cNvSpPr>
          <p:nvPr>
            <p:ph type="body" sz="quarter" idx="13" hasCustomPrompt="1"/>
          </p:nvPr>
        </p:nvSpPr>
        <p:spPr>
          <a:xfrm>
            <a:off x="2419666" y="3403778"/>
            <a:ext cx="2802414" cy="372708"/>
          </a:xfrm>
          <a:prstGeom prst="rect">
            <a:avLst/>
          </a:prstGeom>
        </p:spPr>
        <p:txBody>
          <a:bodyPr/>
          <a:lstStyle>
            <a:lvl1pPr marL="0" indent="0">
              <a:buNone/>
              <a:defRPr sz="2000">
                <a:solidFill>
                  <a:srgbClr val="2B2A2A"/>
                </a:solidFill>
              </a:defRPr>
            </a:lvl1pPr>
          </a:lstStyle>
          <a:p>
            <a:pPr lvl="0"/>
            <a:r>
              <a:rPr lang="en-GB"/>
              <a:t>Click to edit body text </a:t>
            </a:r>
          </a:p>
        </p:txBody>
      </p:sp>
      <p:sp>
        <p:nvSpPr>
          <p:cNvPr id="6" name="Oval 5">
            <a:extLst>
              <a:ext uri="{FF2B5EF4-FFF2-40B4-BE49-F238E27FC236}">
                <a16:creationId xmlns:a16="http://schemas.microsoft.com/office/drawing/2014/main" id="{82A52D33-8A17-4B48-83DD-80025DA30814}"/>
              </a:ext>
            </a:extLst>
          </p:cNvPr>
          <p:cNvSpPr/>
          <p:nvPr userDrawn="1"/>
        </p:nvSpPr>
        <p:spPr>
          <a:xfrm>
            <a:off x="1464787" y="2919048"/>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1</a:t>
            </a:r>
            <a:endParaRPr lang="en-DK" sz="2400" b="1">
              <a:solidFill>
                <a:schemeClr val="accent1"/>
              </a:solidFill>
            </a:endParaRPr>
          </a:p>
        </p:txBody>
      </p:sp>
      <p:sp>
        <p:nvSpPr>
          <p:cNvPr id="8" name="Oval 7">
            <a:extLst>
              <a:ext uri="{FF2B5EF4-FFF2-40B4-BE49-F238E27FC236}">
                <a16:creationId xmlns:a16="http://schemas.microsoft.com/office/drawing/2014/main" id="{6785C28A-102F-B545-9BA8-485D67E69AA5}"/>
              </a:ext>
            </a:extLst>
          </p:cNvPr>
          <p:cNvSpPr/>
          <p:nvPr userDrawn="1"/>
        </p:nvSpPr>
        <p:spPr>
          <a:xfrm>
            <a:off x="6581932" y="2919048"/>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2</a:t>
            </a:r>
            <a:endParaRPr lang="en-DK" sz="2400" b="1">
              <a:solidFill>
                <a:schemeClr val="accent1"/>
              </a:solidFill>
            </a:endParaRPr>
          </a:p>
        </p:txBody>
      </p:sp>
      <p:sp>
        <p:nvSpPr>
          <p:cNvPr id="10" name="Oval 9">
            <a:extLst>
              <a:ext uri="{FF2B5EF4-FFF2-40B4-BE49-F238E27FC236}">
                <a16:creationId xmlns:a16="http://schemas.microsoft.com/office/drawing/2014/main" id="{A3A2983A-6D6C-F84A-B95A-99441BE0D64B}"/>
              </a:ext>
            </a:extLst>
          </p:cNvPr>
          <p:cNvSpPr/>
          <p:nvPr userDrawn="1"/>
        </p:nvSpPr>
        <p:spPr>
          <a:xfrm>
            <a:off x="1464787" y="4712185"/>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3</a:t>
            </a:r>
            <a:endParaRPr lang="en-DK" sz="2400" b="1">
              <a:solidFill>
                <a:schemeClr val="accent1"/>
              </a:solidFill>
            </a:endParaRPr>
          </a:p>
        </p:txBody>
      </p:sp>
      <p:sp>
        <p:nvSpPr>
          <p:cNvPr id="12" name="Text Placeholder 2">
            <a:extLst>
              <a:ext uri="{FF2B5EF4-FFF2-40B4-BE49-F238E27FC236}">
                <a16:creationId xmlns:a16="http://schemas.microsoft.com/office/drawing/2014/main" id="{C1DA409D-0B74-4048-A6C0-F7674705F8F1}"/>
              </a:ext>
            </a:extLst>
          </p:cNvPr>
          <p:cNvSpPr>
            <a:spLocks noGrp="1"/>
          </p:cNvSpPr>
          <p:nvPr>
            <p:ph type="body" sz="quarter" idx="28" hasCustomPrompt="1"/>
          </p:nvPr>
        </p:nvSpPr>
        <p:spPr>
          <a:xfrm>
            <a:off x="2419667" y="4712185"/>
            <a:ext cx="2802414" cy="372708"/>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a:t>Headline</a:t>
            </a:r>
          </a:p>
        </p:txBody>
      </p:sp>
      <p:sp>
        <p:nvSpPr>
          <p:cNvPr id="13" name="Text Placeholder 2">
            <a:extLst>
              <a:ext uri="{FF2B5EF4-FFF2-40B4-BE49-F238E27FC236}">
                <a16:creationId xmlns:a16="http://schemas.microsoft.com/office/drawing/2014/main" id="{4B88FADE-C5DC-2640-B6B1-281429EE3C14}"/>
              </a:ext>
            </a:extLst>
          </p:cNvPr>
          <p:cNvSpPr>
            <a:spLocks noGrp="1"/>
          </p:cNvSpPr>
          <p:nvPr>
            <p:ph type="body" sz="quarter" idx="29" hasCustomPrompt="1"/>
          </p:nvPr>
        </p:nvSpPr>
        <p:spPr>
          <a:xfrm>
            <a:off x="2419666" y="5188918"/>
            <a:ext cx="2802414" cy="372708"/>
          </a:xfrm>
          <a:prstGeom prst="rect">
            <a:avLst/>
          </a:prstGeom>
        </p:spPr>
        <p:txBody>
          <a:bodyPr/>
          <a:lstStyle>
            <a:lvl1pPr marL="0" indent="0">
              <a:buNone/>
              <a:defRPr sz="2000">
                <a:solidFill>
                  <a:srgbClr val="2B2A2A"/>
                </a:solidFill>
              </a:defRPr>
            </a:lvl1pPr>
          </a:lstStyle>
          <a:p>
            <a:pPr lvl="0"/>
            <a:r>
              <a:rPr lang="en-GB"/>
              <a:t>Click to edit body text </a:t>
            </a:r>
          </a:p>
        </p:txBody>
      </p:sp>
      <p:sp>
        <p:nvSpPr>
          <p:cNvPr id="14" name="Text Placeholder 2">
            <a:extLst>
              <a:ext uri="{FF2B5EF4-FFF2-40B4-BE49-F238E27FC236}">
                <a16:creationId xmlns:a16="http://schemas.microsoft.com/office/drawing/2014/main" id="{C21F3697-8BC5-4C41-ADF5-9DD02CA90D57}"/>
              </a:ext>
            </a:extLst>
          </p:cNvPr>
          <p:cNvSpPr>
            <a:spLocks noGrp="1"/>
          </p:cNvSpPr>
          <p:nvPr>
            <p:ph type="body" sz="quarter" idx="30" hasCustomPrompt="1"/>
          </p:nvPr>
        </p:nvSpPr>
        <p:spPr>
          <a:xfrm>
            <a:off x="7589519" y="2927045"/>
            <a:ext cx="2802414" cy="372708"/>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a:t>Headline </a:t>
            </a:r>
          </a:p>
        </p:txBody>
      </p:sp>
      <p:sp>
        <p:nvSpPr>
          <p:cNvPr id="15" name="Text Placeholder 2">
            <a:extLst>
              <a:ext uri="{FF2B5EF4-FFF2-40B4-BE49-F238E27FC236}">
                <a16:creationId xmlns:a16="http://schemas.microsoft.com/office/drawing/2014/main" id="{0CD8DEA7-6D30-4141-AE90-B088923032B2}"/>
              </a:ext>
            </a:extLst>
          </p:cNvPr>
          <p:cNvSpPr>
            <a:spLocks noGrp="1"/>
          </p:cNvSpPr>
          <p:nvPr>
            <p:ph type="body" sz="quarter" idx="31" hasCustomPrompt="1"/>
          </p:nvPr>
        </p:nvSpPr>
        <p:spPr>
          <a:xfrm>
            <a:off x="7589518" y="3403778"/>
            <a:ext cx="2802414" cy="372708"/>
          </a:xfrm>
          <a:prstGeom prst="rect">
            <a:avLst/>
          </a:prstGeom>
        </p:spPr>
        <p:txBody>
          <a:bodyPr/>
          <a:lstStyle>
            <a:lvl1pPr marL="0" indent="0">
              <a:buNone/>
              <a:defRPr sz="2000">
                <a:solidFill>
                  <a:srgbClr val="2B2A2A"/>
                </a:solidFill>
              </a:defRPr>
            </a:lvl1pPr>
          </a:lstStyle>
          <a:p>
            <a:pPr lvl="0"/>
            <a:r>
              <a:rPr lang="en-GB"/>
              <a:t>Click to edit body text </a:t>
            </a:r>
          </a:p>
        </p:txBody>
      </p:sp>
      <p:sp>
        <p:nvSpPr>
          <p:cNvPr id="16" name="Text Placeholder 2">
            <a:extLst>
              <a:ext uri="{FF2B5EF4-FFF2-40B4-BE49-F238E27FC236}">
                <a16:creationId xmlns:a16="http://schemas.microsoft.com/office/drawing/2014/main" id="{B6DF8E61-8A58-3745-B33A-1B6CBEDC75FC}"/>
              </a:ext>
            </a:extLst>
          </p:cNvPr>
          <p:cNvSpPr>
            <a:spLocks noGrp="1"/>
          </p:cNvSpPr>
          <p:nvPr>
            <p:ph type="body" sz="quarter" idx="32" hasCustomPrompt="1"/>
          </p:nvPr>
        </p:nvSpPr>
        <p:spPr>
          <a:xfrm>
            <a:off x="7589519" y="4712185"/>
            <a:ext cx="2802414" cy="372708"/>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a:t>Headline</a:t>
            </a:r>
          </a:p>
        </p:txBody>
      </p:sp>
      <p:sp>
        <p:nvSpPr>
          <p:cNvPr id="17" name="Text Placeholder 2">
            <a:extLst>
              <a:ext uri="{FF2B5EF4-FFF2-40B4-BE49-F238E27FC236}">
                <a16:creationId xmlns:a16="http://schemas.microsoft.com/office/drawing/2014/main" id="{29F50FA0-9730-564F-BDBF-3A82E823D965}"/>
              </a:ext>
            </a:extLst>
          </p:cNvPr>
          <p:cNvSpPr>
            <a:spLocks noGrp="1"/>
          </p:cNvSpPr>
          <p:nvPr>
            <p:ph type="body" sz="quarter" idx="33" hasCustomPrompt="1"/>
          </p:nvPr>
        </p:nvSpPr>
        <p:spPr>
          <a:xfrm>
            <a:off x="7589518" y="5188918"/>
            <a:ext cx="2802414" cy="372708"/>
          </a:xfrm>
          <a:prstGeom prst="rect">
            <a:avLst/>
          </a:prstGeom>
        </p:spPr>
        <p:txBody>
          <a:bodyPr/>
          <a:lstStyle>
            <a:lvl1pPr marL="0" indent="0">
              <a:buNone/>
              <a:defRPr sz="2000">
                <a:solidFill>
                  <a:srgbClr val="2B2A2A"/>
                </a:solidFill>
              </a:defRPr>
            </a:lvl1pPr>
          </a:lstStyle>
          <a:p>
            <a:pPr lvl="0"/>
            <a:r>
              <a:rPr lang="en-GB"/>
              <a:t>Click to edit body text </a:t>
            </a:r>
          </a:p>
        </p:txBody>
      </p:sp>
      <p:sp>
        <p:nvSpPr>
          <p:cNvPr id="18" name="Oval 17">
            <a:extLst>
              <a:ext uri="{FF2B5EF4-FFF2-40B4-BE49-F238E27FC236}">
                <a16:creationId xmlns:a16="http://schemas.microsoft.com/office/drawing/2014/main" id="{2B8701B7-9278-294B-AB97-34249F2517F9}"/>
              </a:ext>
            </a:extLst>
          </p:cNvPr>
          <p:cNvSpPr/>
          <p:nvPr userDrawn="1"/>
        </p:nvSpPr>
        <p:spPr>
          <a:xfrm>
            <a:off x="6604159" y="4712185"/>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4</a:t>
            </a:r>
            <a:endParaRPr lang="en-DK" sz="2400" b="1">
              <a:solidFill>
                <a:schemeClr val="accent1"/>
              </a:solidFill>
            </a:endParaRPr>
          </a:p>
        </p:txBody>
      </p:sp>
      <p:sp>
        <p:nvSpPr>
          <p:cNvPr id="23" name="Title 1">
            <a:extLst>
              <a:ext uri="{FF2B5EF4-FFF2-40B4-BE49-F238E27FC236}">
                <a16:creationId xmlns:a16="http://schemas.microsoft.com/office/drawing/2014/main" id="{467291A4-1A56-3241-B977-F7B7420AE588}"/>
              </a:ext>
            </a:extLst>
          </p:cNvPr>
          <p:cNvSpPr>
            <a:spLocks noGrp="1"/>
          </p:cNvSpPr>
          <p:nvPr>
            <p:ph type="title" hasCustomPrompt="1"/>
          </p:nvPr>
        </p:nvSpPr>
        <p:spPr>
          <a:xfrm>
            <a:off x="838200" y="780945"/>
            <a:ext cx="10515600" cy="851941"/>
          </a:xfrm>
        </p:spPr>
        <p:txBody>
          <a:bodyPr/>
          <a:lstStyle>
            <a:lvl1pPr>
              <a:defRPr>
                <a:solidFill>
                  <a:schemeClr val="bg1"/>
                </a:solidFill>
              </a:defRPr>
            </a:lvl1pPr>
          </a:lstStyle>
          <a:p>
            <a:r>
              <a:rPr lang="en-GB"/>
              <a:t>Click to edit headline</a:t>
            </a:r>
            <a:endParaRPr lang="en-DK"/>
          </a:p>
        </p:txBody>
      </p:sp>
    </p:spTree>
    <p:extLst>
      <p:ext uri="{BB962C8B-B14F-4D97-AF65-F5344CB8AC3E}">
        <p14:creationId xmlns:p14="http://schemas.microsoft.com/office/powerpoint/2010/main" val="15478163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3. Title slide with image">
    <p:spTree>
      <p:nvGrpSpPr>
        <p:cNvPr id="1" name=""/>
        <p:cNvGrpSpPr/>
        <p:nvPr/>
      </p:nvGrpSpPr>
      <p:grpSpPr>
        <a:xfrm>
          <a:off x="0" y="0"/>
          <a:ext cx="0" cy="0"/>
          <a:chOff x="0" y="0"/>
          <a:chExt cx="0" cy="0"/>
        </a:xfrm>
      </p:grpSpPr>
      <p:pic>
        <p:nvPicPr>
          <p:cNvPr id="9" name="Picture 8" descr="A picture containing nature, snow, water, sitting&#10;&#10;Description automatically generated">
            <a:extLst>
              <a:ext uri="{FF2B5EF4-FFF2-40B4-BE49-F238E27FC236}">
                <a16:creationId xmlns:a16="http://schemas.microsoft.com/office/drawing/2014/main" id="{50075F07-8649-BB49-8B75-9783D26F404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50C1955C-E0BD-1342-8680-06E8471B7664}"/>
              </a:ext>
            </a:extLst>
          </p:cNvPr>
          <p:cNvSpPr/>
          <p:nvPr userDrawn="1"/>
        </p:nvSpPr>
        <p:spPr>
          <a:xfrm rot="10800000">
            <a:off x="-26470" y="0"/>
            <a:ext cx="12192000" cy="6058680"/>
          </a:xfrm>
          <a:prstGeom prst="rect">
            <a:avLst/>
          </a:prstGeom>
          <a:gradFill>
            <a:gsLst>
              <a:gs pos="73000">
                <a:schemeClr val="accent1">
                  <a:lumMod val="5000"/>
                  <a:lumOff val="95000"/>
                  <a:alpha val="0"/>
                </a:schemeClr>
              </a:gs>
              <a:gs pos="0">
                <a:srgbClr val="345A6A"/>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2" name="Title 1">
            <a:extLst>
              <a:ext uri="{FF2B5EF4-FFF2-40B4-BE49-F238E27FC236}">
                <a16:creationId xmlns:a16="http://schemas.microsoft.com/office/drawing/2014/main" id="{398D6115-F51D-1C4F-A8A1-FE52A2672198}"/>
              </a:ext>
            </a:extLst>
          </p:cNvPr>
          <p:cNvSpPr>
            <a:spLocks noGrp="1"/>
          </p:cNvSpPr>
          <p:nvPr>
            <p:ph type="ctrTitle" hasCustomPrompt="1"/>
          </p:nvPr>
        </p:nvSpPr>
        <p:spPr>
          <a:xfrm>
            <a:off x="1524000" y="1346495"/>
            <a:ext cx="9144000" cy="901385"/>
          </a:xfrm>
        </p:spPr>
        <p:txBody>
          <a:bodyPr anchor="ctr">
            <a:normAutofit/>
          </a:bodyPr>
          <a:lstStyle>
            <a:lvl1pPr algn="ctr">
              <a:defRPr sz="4000" b="1" i="0">
                <a:solidFill>
                  <a:schemeClr val="bg1"/>
                </a:solidFill>
                <a:latin typeface="Arial Black" panose="020B0604020202020204" pitchFamily="34" charset="0"/>
                <a:cs typeface="Arial Black" panose="020B0604020202020204" pitchFamily="34" charset="0"/>
              </a:defRPr>
            </a:lvl1pPr>
          </a:lstStyle>
          <a:p>
            <a:r>
              <a:rPr lang="en-GB"/>
              <a:t>CLICK TO EDIT HEADLINE</a:t>
            </a:r>
            <a:endParaRPr lang="en-DK"/>
          </a:p>
        </p:txBody>
      </p:sp>
      <p:sp>
        <p:nvSpPr>
          <p:cNvPr id="3" name="Subtitle 2">
            <a:extLst>
              <a:ext uri="{FF2B5EF4-FFF2-40B4-BE49-F238E27FC236}">
                <a16:creationId xmlns:a16="http://schemas.microsoft.com/office/drawing/2014/main" id="{477F7ABD-C934-8B45-B386-81DE63316C0D}"/>
              </a:ext>
            </a:extLst>
          </p:cNvPr>
          <p:cNvSpPr>
            <a:spLocks noGrp="1"/>
          </p:cNvSpPr>
          <p:nvPr>
            <p:ph type="subTitle" idx="1" hasCustomPrompt="1"/>
          </p:nvPr>
        </p:nvSpPr>
        <p:spPr>
          <a:xfrm>
            <a:off x="1524000" y="2247881"/>
            <a:ext cx="9144000" cy="131162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subtitle text</a:t>
            </a:r>
            <a:endParaRPr lang="en-DK"/>
          </a:p>
        </p:txBody>
      </p:sp>
      <p:pic>
        <p:nvPicPr>
          <p:cNvPr id="14" name="Picture 13">
            <a:extLst>
              <a:ext uri="{FF2B5EF4-FFF2-40B4-BE49-F238E27FC236}">
                <a16:creationId xmlns:a16="http://schemas.microsoft.com/office/drawing/2014/main" id="{5564E2ED-3E02-E147-855E-8741E200260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766953" y="4703901"/>
            <a:ext cx="2658094" cy="2658094"/>
          </a:xfrm>
          <a:prstGeom prst="rect">
            <a:avLst/>
          </a:prstGeom>
        </p:spPr>
      </p:pic>
      <p:pic>
        <p:nvPicPr>
          <p:cNvPr id="6" name="Picture 5" descr="A close up of a sign&#10;&#10;Description automatically generated">
            <a:extLst>
              <a:ext uri="{FF2B5EF4-FFF2-40B4-BE49-F238E27FC236}">
                <a16:creationId xmlns:a16="http://schemas.microsoft.com/office/drawing/2014/main" id="{58CC387F-3ACB-0A4C-AE13-429C9FBA726B}"/>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flipH="1">
            <a:off x="3095257" y="3119718"/>
            <a:ext cx="6001486" cy="2556633"/>
          </a:xfrm>
          <a:prstGeom prst="rect">
            <a:avLst/>
          </a:prstGeom>
        </p:spPr>
      </p:pic>
    </p:spTree>
    <p:extLst>
      <p:ext uri="{BB962C8B-B14F-4D97-AF65-F5344CB8AC3E}">
        <p14:creationId xmlns:p14="http://schemas.microsoft.com/office/powerpoint/2010/main" val="98106590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4. Content with caption">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5097F28D-CB1D-DD43-9600-10AEE0530AAD}"/>
              </a:ext>
            </a:extLst>
          </p:cNvPr>
          <p:cNvSpPr>
            <a:spLocks noGrp="1"/>
          </p:cNvSpPr>
          <p:nvPr>
            <p:ph type="title" hasCustomPrompt="1"/>
          </p:nvPr>
        </p:nvSpPr>
        <p:spPr>
          <a:xfrm>
            <a:off x="839788" y="987424"/>
            <a:ext cx="3932237" cy="1321823"/>
          </a:xfrm>
        </p:spPr>
        <p:txBody>
          <a:bodyPr anchor="b">
            <a:normAutofit/>
          </a:bodyPr>
          <a:lstStyle>
            <a:lvl1pPr>
              <a:defRPr sz="3600"/>
            </a:lvl1pPr>
          </a:lstStyle>
          <a:p>
            <a:r>
              <a:rPr lang="en-GB"/>
              <a:t>Click to edit headline</a:t>
            </a:r>
            <a:endParaRPr lang="en-DK"/>
          </a:p>
        </p:txBody>
      </p:sp>
      <p:sp>
        <p:nvSpPr>
          <p:cNvPr id="9" name="Text Placeholder 3">
            <a:extLst>
              <a:ext uri="{FF2B5EF4-FFF2-40B4-BE49-F238E27FC236}">
                <a16:creationId xmlns:a16="http://schemas.microsoft.com/office/drawing/2014/main" id="{D0608F7A-907B-CA48-8896-5AD9F9A8BA78}"/>
              </a:ext>
            </a:extLst>
          </p:cNvPr>
          <p:cNvSpPr>
            <a:spLocks noGrp="1"/>
          </p:cNvSpPr>
          <p:nvPr>
            <p:ph type="body" sz="half" idx="2" hasCustomPrompt="1"/>
          </p:nvPr>
        </p:nvSpPr>
        <p:spPr>
          <a:xfrm>
            <a:off x="839788" y="2510724"/>
            <a:ext cx="3932237" cy="3358263"/>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body text </a:t>
            </a:r>
          </a:p>
        </p:txBody>
      </p:sp>
      <p:pic>
        <p:nvPicPr>
          <p:cNvPr id="10" name="Picture 9">
            <a:extLst>
              <a:ext uri="{FF2B5EF4-FFF2-40B4-BE49-F238E27FC236}">
                <a16:creationId xmlns:a16="http://schemas.microsoft.com/office/drawing/2014/main" id="{923DDBE4-FBBC-D64C-9906-670ACA7CDD5A}"/>
              </a:ext>
            </a:extLst>
          </p:cNvPr>
          <p:cNvPicPr>
            <a:picLocks noChangeAspect="1"/>
          </p:cNvPicPr>
          <p:nvPr userDrawn="1"/>
        </p:nvPicPr>
        <p:blipFill>
          <a:blip r:embed="rId2" cstate="screen">
            <a:alphaModFix amt="48000"/>
            <a:extLst>
              <a:ext uri="{28A0092B-C50C-407E-A947-70E740481C1C}">
                <a14:useLocalDpi xmlns:a14="http://schemas.microsoft.com/office/drawing/2010/main"/>
              </a:ext>
            </a:extLst>
          </a:blip>
          <a:stretch>
            <a:fillRect/>
          </a:stretch>
        </p:blipFill>
        <p:spPr>
          <a:xfrm>
            <a:off x="9835413" y="147620"/>
            <a:ext cx="2947047" cy="2008236"/>
          </a:xfrm>
          <a:prstGeom prst="rect">
            <a:avLst/>
          </a:prstGeom>
          <a:effectLst>
            <a:reflection endPos="0" dist="50800" dir="5400000" sy="-100000" algn="bl" rotWithShape="0"/>
          </a:effectLst>
        </p:spPr>
      </p:pic>
      <p:pic>
        <p:nvPicPr>
          <p:cNvPr id="11" name="Picture 10">
            <a:extLst>
              <a:ext uri="{FF2B5EF4-FFF2-40B4-BE49-F238E27FC236}">
                <a16:creationId xmlns:a16="http://schemas.microsoft.com/office/drawing/2014/main" id="{1336A806-ADFA-1646-A4EF-BCAFEF059A0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563033" y="274235"/>
            <a:ext cx="5019141" cy="3420246"/>
          </a:xfrm>
          <a:prstGeom prst="rect">
            <a:avLst/>
          </a:prstGeom>
        </p:spPr>
      </p:pic>
      <p:pic>
        <p:nvPicPr>
          <p:cNvPr id="12" name="Picture 11">
            <a:extLst>
              <a:ext uri="{FF2B5EF4-FFF2-40B4-BE49-F238E27FC236}">
                <a16:creationId xmlns:a16="http://schemas.microsoft.com/office/drawing/2014/main" id="{8110A265-40C8-9743-B23E-5C561940B175}"/>
              </a:ext>
            </a:extLst>
          </p:cNvPr>
          <p:cNvPicPr>
            <a:picLocks noChangeAspect="1"/>
          </p:cNvPicPr>
          <p:nvPr userDrawn="1"/>
        </p:nvPicPr>
        <p:blipFill>
          <a:blip r:embed="rId4"/>
          <a:stretch>
            <a:fillRect/>
          </a:stretch>
        </p:blipFill>
        <p:spPr>
          <a:xfrm>
            <a:off x="7860300" y="1912854"/>
            <a:ext cx="2433485" cy="3130759"/>
          </a:xfrm>
          <a:prstGeom prst="rect">
            <a:avLst/>
          </a:prstGeom>
        </p:spPr>
      </p:pic>
    </p:spTree>
    <p:extLst>
      <p:ext uri="{BB962C8B-B14F-4D97-AF65-F5344CB8AC3E}">
        <p14:creationId xmlns:p14="http://schemas.microsoft.com/office/powerpoint/2010/main" val="3191078325"/>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50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50000">
                                          <p:cBhvr additive="base">
                                            <p:cTn id="7" dur="3000" fill="hold"/>
                                            <p:tgtEl>
                                              <p:spTgt spid="11"/>
                                            </p:tgtEl>
                                            <p:attrNameLst>
                                              <p:attrName>ppt_x</p:attrName>
                                            </p:attrNameLst>
                                          </p:cBhvr>
                                          <p:tavLst>
                                            <p:tav tm="0">
                                              <p:val>
                                                <p:strVal val="0-#ppt_w/2"/>
                                              </p:val>
                                            </p:tav>
                                            <p:tav tm="100000">
                                              <p:val>
                                                <p:strVal val="#ppt_x"/>
                                              </p:val>
                                            </p:tav>
                                          </p:tavLst>
                                        </p:anim>
                                        <p:anim calcmode="lin" valueType="num" p14:bounceEnd="50000">
                                          <p:cBhvr additive="base">
                                            <p:cTn id="8" dur="3000" fill="hold"/>
                                            <p:tgtEl>
                                              <p:spTgt spid="11"/>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14:presetBounceEnd="50000">
                                      <p:stCondLst>
                                        <p:cond delay="500"/>
                                      </p:stCondLst>
                                      <p:childTnLst>
                                        <p:set>
                                          <p:cBhvr>
                                            <p:cTn id="10" dur="1" fill="hold">
                                              <p:stCondLst>
                                                <p:cond delay="0"/>
                                              </p:stCondLst>
                                            </p:cTn>
                                            <p:tgtEl>
                                              <p:spTgt spid="10"/>
                                            </p:tgtEl>
                                            <p:attrNameLst>
                                              <p:attrName>style.visibility</p:attrName>
                                            </p:attrNameLst>
                                          </p:cBhvr>
                                          <p:to>
                                            <p:strVal val="visible"/>
                                          </p:to>
                                        </p:set>
                                        <p:anim calcmode="lin" valueType="num" p14:bounceEnd="50000">
                                          <p:cBhvr additive="base">
                                            <p:cTn id="11" dur="3000" fill="hold"/>
                                            <p:tgtEl>
                                              <p:spTgt spid="10"/>
                                            </p:tgtEl>
                                            <p:attrNameLst>
                                              <p:attrName>ppt_x</p:attrName>
                                            </p:attrNameLst>
                                          </p:cBhvr>
                                          <p:tavLst>
                                            <p:tav tm="0">
                                              <p:val>
                                                <p:strVal val="0-#ppt_w/2"/>
                                              </p:val>
                                            </p:tav>
                                            <p:tav tm="100000">
                                              <p:val>
                                                <p:strVal val="#ppt_x"/>
                                              </p:val>
                                            </p:tav>
                                          </p:tavLst>
                                        </p:anim>
                                        <p:anim calcmode="lin" valueType="num" p14:bounceEnd="50000">
                                          <p:cBhvr additive="base">
                                            <p:cTn id="12" dur="3000" fill="hold"/>
                                            <p:tgtEl>
                                              <p:spTgt spid="10"/>
                                            </p:tgtEl>
                                            <p:attrNameLst>
                                              <p:attrName>ppt_y</p:attrName>
                                            </p:attrNameLst>
                                          </p:cBhvr>
                                          <p:tavLst>
                                            <p:tav tm="0">
                                              <p:val>
                                                <p:strVal val="#ppt_y"/>
                                              </p:val>
                                            </p:tav>
                                            <p:tav tm="100000">
                                              <p:val>
                                                <p:strVal val="#ppt_y"/>
                                              </p:val>
                                            </p:tav>
                                          </p:tavLst>
                                        </p:anim>
                                      </p:childTnLst>
                                    </p:cTn>
                                  </p:par>
                                  <p:par>
                                    <p:cTn id="13" presetID="47" presetClass="entr" presetSubtype="0" fill="hold" nodeType="withEffect">
                                      <p:stCondLst>
                                        <p:cond delay="100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1000"/>
                                            <p:tgtEl>
                                              <p:spTgt spid="12"/>
                                            </p:tgtEl>
                                          </p:cBhvr>
                                        </p:animEffect>
                                        <p:anim calcmode="lin" valueType="num">
                                          <p:cBhvr>
                                            <p:cTn id="16" dur="1000" fill="hold"/>
                                            <p:tgtEl>
                                              <p:spTgt spid="12"/>
                                            </p:tgtEl>
                                            <p:attrNameLst>
                                              <p:attrName>ppt_x</p:attrName>
                                            </p:attrNameLst>
                                          </p:cBhvr>
                                          <p:tavLst>
                                            <p:tav tm="0">
                                              <p:val>
                                                <p:strVal val="#ppt_x"/>
                                              </p:val>
                                            </p:tav>
                                            <p:tav tm="100000">
                                              <p:val>
                                                <p:strVal val="#ppt_x"/>
                                              </p:val>
                                            </p:tav>
                                          </p:tavLst>
                                        </p:anim>
                                        <p:anim calcmode="lin" valueType="num">
                                          <p:cBhvr>
                                            <p:cTn id="1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3000" fill="hold"/>
                                            <p:tgtEl>
                                              <p:spTgt spid="11"/>
                                            </p:tgtEl>
                                            <p:attrNameLst>
                                              <p:attrName>ppt_x</p:attrName>
                                            </p:attrNameLst>
                                          </p:cBhvr>
                                          <p:tavLst>
                                            <p:tav tm="0">
                                              <p:val>
                                                <p:strVal val="0-#ppt_w/2"/>
                                              </p:val>
                                            </p:tav>
                                            <p:tav tm="100000">
                                              <p:val>
                                                <p:strVal val="#ppt_x"/>
                                              </p:val>
                                            </p:tav>
                                          </p:tavLst>
                                        </p:anim>
                                        <p:anim calcmode="lin" valueType="num">
                                          <p:cBhvr additive="base">
                                            <p:cTn id="8" dur="3000" fill="hold"/>
                                            <p:tgtEl>
                                              <p:spTgt spid="11"/>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50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3000" fill="hold"/>
                                            <p:tgtEl>
                                              <p:spTgt spid="10"/>
                                            </p:tgtEl>
                                            <p:attrNameLst>
                                              <p:attrName>ppt_x</p:attrName>
                                            </p:attrNameLst>
                                          </p:cBhvr>
                                          <p:tavLst>
                                            <p:tav tm="0">
                                              <p:val>
                                                <p:strVal val="0-#ppt_w/2"/>
                                              </p:val>
                                            </p:tav>
                                            <p:tav tm="100000">
                                              <p:val>
                                                <p:strVal val="#ppt_x"/>
                                              </p:val>
                                            </p:tav>
                                          </p:tavLst>
                                        </p:anim>
                                        <p:anim calcmode="lin" valueType="num">
                                          <p:cBhvr additive="base">
                                            <p:cTn id="12" dur="3000" fill="hold"/>
                                            <p:tgtEl>
                                              <p:spTgt spid="10"/>
                                            </p:tgtEl>
                                            <p:attrNameLst>
                                              <p:attrName>ppt_y</p:attrName>
                                            </p:attrNameLst>
                                          </p:cBhvr>
                                          <p:tavLst>
                                            <p:tav tm="0">
                                              <p:val>
                                                <p:strVal val="#ppt_y"/>
                                              </p:val>
                                            </p:tav>
                                            <p:tav tm="100000">
                                              <p:val>
                                                <p:strVal val="#ppt_y"/>
                                              </p:val>
                                            </p:tav>
                                          </p:tavLst>
                                        </p:anim>
                                      </p:childTnLst>
                                    </p:cTn>
                                  </p:par>
                                  <p:par>
                                    <p:cTn id="13" presetID="47" presetClass="entr" presetSubtype="0" fill="hold" nodeType="withEffect">
                                      <p:stCondLst>
                                        <p:cond delay="100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1000"/>
                                            <p:tgtEl>
                                              <p:spTgt spid="12"/>
                                            </p:tgtEl>
                                          </p:cBhvr>
                                        </p:animEffect>
                                        <p:anim calcmode="lin" valueType="num">
                                          <p:cBhvr>
                                            <p:cTn id="16" dur="1000" fill="hold"/>
                                            <p:tgtEl>
                                              <p:spTgt spid="12"/>
                                            </p:tgtEl>
                                            <p:attrNameLst>
                                              <p:attrName>ppt_x</p:attrName>
                                            </p:attrNameLst>
                                          </p:cBhvr>
                                          <p:tavLst>
                                            <p:tav tm="0">
                                              <p:val>
                                                <p:strVal val="#ppt_x"/>
                                              </p:val>
                                            </p:tav>
                                            <p:tav tm="100000">
                                              <p:val>
                                                <p:strVal val="#ppt_x"/>
                                              </p:val>
                                            </p:tav>
                                          </p:tavLst>
                                        </p:anim>
                                        <p:anim calcmode="lin" valueType="num">
                                          <p:cBhvr>
                                            <p:cTn id="1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3_3 boxes with caption, colo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0554E59-ADDB-1249-BB56-29841110C31E}"/>
              </a:ext>
            </a:extLst>
          </p:cNvPr>
          <p:cNvSpPr/>
          <p:nvPr userDrawn="1"/>
        </p:nvSpPr>
        <p:spPr>
          <a:xfrm>
            <a:off x="838200" y="2454213"/>
            <a:ext cx="3410779" cy="3185160"/>
          </a:xfrm>
          <a:prstGeom prst="rect">
            <a:avLst/>
          </a:prstGeom>
          <a:solidFill>
            <a:srgbClr val="EF75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4" name="Text Placeholder 2">
            <a:extLst>
              <a:ext uri="{FF2B5EF4-FFF2-40B4-BE49-F238E27FC236}">
                <a16:creationId xmlns:a16="http://schemas.microsoft.com/office/drawing/2014/main" id="{1BEBCD4B-2907-2A46-96EB-AF7B190CEE5D}"/>
              </a:ext>
            </a:extLst>
          </p:cNvPr>
          <p:cNvSpPr>
            <a:spLocks noGrp="1"/>
          </p:cNvSpPr>
          <p:nvPr>
            <p:ph type="body" sz="quarter" idx="14" hasCustomPrompt="1"/>
          </p:nvPr>
        </p:nvSpPr>
        <p:spPr>
          <a:xfrm>
            <a:off x="1081779" y="3797084"/>
            <a:ext cx="2920380" cy="1247928"/>
          </a:xfrm>
          <a:prstGeom prst="rect">
            <a:avLst/>
          </a:prstGeom>
        </p:spPr>
        <p:txBody>
          <a:bodyPr>
            <a:normAutofit/>
          </a:bodyPr>
          <a:lstStyle>
            <a:lvl1pPr marL="0" indent="0">
              <a:buNone/>
              <a:defRPr sz="2000" baseline="0">
                <a:solidFill>
                  <a:schemeClr val="bg1"/>
                </a:solidFill>
              </a:defRPr>
            </a:lvl1pPr>
          </a:lstStyle>
          <a:p>
            <a:pPr lvl="0"/>
            <a:r>
              <a:rPr lang="en-GB"/>
              <a:t>Click to edit body text </a:t>
            </a:r>
          </a:p>
        </p:txBody>
      </p:sp>
      <p:sp>
        <p:nvSpPr>
          <p:cNvPr id="5" name="Text Placeholder 2">
            <a:extLst>
              <a:ext uri="{FF2B5EF4-FFF2-40B4-BE49-F238E27FC236}">
                <a16:creationId xmlns:a16="http://schemas.microsoft.com/office/drawing/2014/main" id="{B2695886-3F73-7149-947F-78852249C182}"/>
              </a:ext>
            </a:extLst>
          </p:cNvPr>
          <p:cNvSpPr>
            <a:spLocks noGrp="1"/>
          </p:cNvSpPr>
          <p:nvPr>
            <p:ph type="body" sz="quarter" idx="17" hasCustomPrompt="1"/>
          </p:nvPr>
        </p:nvSpPr>
        <p:spPr>
          <a:xfrm>
            <a:off x="1081779" y="2775078"/>
            <a:ext cx="2920380" cy="861646"/>
          </a:xfrm>
          <a:prstGeom prst="rect">
            <a:avLst/>
          </a:prstGeom>
        </p:spPr>
        <p:txBody>
          <a:bodyPr anchor="b">
            <a:normAutofit/>
          </a:bodyPr>
          <a:lstStyle>
            <a:lvl1pPr marL="0" indent="0">
              <a:buNone/>
              <a:defRPr sz="2400" b="1" baseline="0">
                <a:solidFill>
                  <a:schemeClr val="bg1"/>
                </a:solidFill>
              </a:defRPr>
            </a:lvl1pPr>
          </a:lstStyle>
          <a:p>
            <a:pPr lvl="0"/>
            <a:r>
              <a:rPr lang="en-US"/>
              <a:t>Click to edit headline </a:t>
            </a:r>
          </a:p>
        </p:txBody>
      </p:sp>
      <p:sp>
        <p:nvSpPr>
          <p:cNvPr id="9" name="Rectangle 8">
            <a:extLst>
              <a:ext uri="{FF2B5EF4-FFF2-40B4-BE49-F238E27FC236}">
                <a16:creationId xmlns:a16="http://schemas.microsoft.com/office/drawing/2014/main" id="{06C74D5D-EC95-DB49-B2FC-CDB051EE9950}"/>
              </a:ext>
            </a:extLst>
          </p:cNvPr>
          <p:cNvSpPr/>
          <p:nvPr userDrawn="1"/>
        </p:nvSpPr>
        <p:spPr>
          <a:xfrm>
            <a:off x="4426389" y="2454213"/>
            <a:ext cx="3410779" cy="3185160"/>
          </a:xfrm>
          <a:prstGeom prst="rect">
            <a:avLst/>
          </a:prstGeom>
          <a:solidFill>
            <a:srgbClr val="005E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0" name="Text Placeholder 2">
            <a:extLst>
              <a:ext uri="{FF2B5EF4-FFF2-40B4-BE49-F238E27FC236}">
                <a16:creationId xmlns:a16="http://schemas.microsoft.com/office/drawing/2014/main" id="{4B2794A3-79FE-8245-BC8D-5128676D2D81}"/>
              </a:ext>
            </a:extLst>
          </p:cNvPr>
          <p:cNvSpPr>
            <a:spLocks noGrp="1"/>
          </p:cNvSpPr>
          <p:nvPr>
            <p:ph type="body" sz="quarter" idx="18" hasCustomPrompt="1"/>
          </p:nvPr>
        </p:nvSpPr>
        <p:spPr>
          <a:xfrm>
            <a:off x="4669968" y="3797084"/>
            <a:ext cx="2920380" cy="1247928"/>
          </a:xfrm>
          <a:prstGeom prst="rect">
            <a:avLst/>
          </a:prstGeom>
        </p:spPr>
        <p:txBody>
          <a:bodyPr>
            <a:normAutofit/>
          </a:bodyPr>
          <a:lstStyle>
            <a:lvl1pPr marL="0" indent="0">
              <a:buNone/>
              <a:defRPr sz="2000" baseline="0">
                <a:solidFill>
                  <a:schemeClr val="bg1"/>
                </a:solidFill>
              </a:defRPr>
            </a:lvl1pPr>
          </a:lstStyle>
          <a:p>
            <a:pPr lvl="0"/>
            <a:r>
              <a:rPr lang="en-GB"/>
              <a:t>Click to edit body text </a:t>
            </a:r>
          </a:p>
        </p:txBody>
      </p:sp>
      <p:sp>
        <p:nvSpPr>
          <p:cNvPr id="11" name="Text Placeholder 2">
            <a:extLst>
              <a:ext uri="{FF2B5EF4-FFF2-40B4-BE49-F238E27FC236}">
                <a16:creationId xmlns:a16="http://schemas.microsoft.com/office/drawing/2014/main" id="{1E86DF76-111A-C548-9468-B160490D88E7}"/>
              </a:ext>
            </a:extLst>
          </p:cNvPr>
          <p:cNvSpPr>
            <a:spLocks noGrp="1"/>
          </p:cNvSpPr>
          <p:nvPr>
            <p:ph type="body" sz="quarter" idx="19" hasCustomPrompt="1"/>
          </p:nvPr>
        </p:nvSpPr>
        <p:spPr>
          <a:xfrm>
            <a:off x="4669968" y="2775078"/>
            <a:ext cx="2920380" cy="861646"/>
          </a:xfrm>
          <a:prstGeom prst="rect">
            <a:avLst/>
          </a:prstGeom>
        </p:spPr>
        <p:txBody>
          <a:bodyPr anchor="b">
            <a:normAutofit/>
          </a:bodyPr>
          <a:lstStyle>
            <a:lvl1pPr marL="0" indent="0">
              <a:buNone/>
              <a:defRPr sz="2400" b="1" baseline="0">
                <a:solidFill>
                  <a:schemeClr val="bg1"/>
                </a:solidFill>
              </a:defRPr>
            </a:lvl1pPr>
          </a:lstStyle>
          <a:p>
            <a:pPr lvl="0"/>
            <a:r>
              <a:rPr lang="en-US"/>
              <a:t>Click to edit headline </a:t>
            </a:r>
          </a:p>
        </p:txBody>
      </p:sp>
      <p:sp>
        <p:nvSpPr>
          <p:cNvPr id="12" name="Rectangle 11">
            <a:extLst>
              <a:ext uri="{FF2B5EF4-FFF2-40B4-BE49-F238E27FC236}">
                <a16:creationId xmlns:a16="http://schemas.microsoft.com/office/drawing/2014/main" id="{9524D93B-0EFB-924B-8785-34E566A9111F}"/>
              </a:ext>
            </a:extLst>
          </p:cNvPr>
          <p:cNvSpPr/>
          <p:nvPr userDrawn="1"/>
        </p:nvSpPr>
        <p:spPr>
          <a:xfrm>
            <a:off x="8014578" y="2454213"/>
            <a:ext cx="3410779" cy="3185160"/>
          </a:xfrm>
          <a:prstGeom prst="rect">
            <a:avLst/>
          </a:prstGeom>
          <a:solidFill>
            <a:srgbClr val="30B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3" name="Text Placeholder 2">
            <a:extLst>
              <a:ext uri="{FF2B5EF4-FFF2-40B4-BE49-F238E27FC236}">
                <a16:creationId xmlns:a16="http://schemas.microsoft.com/office/drawing/2014/main" id="{EBA11F2E-4E4E-D546-9B5B-9DE959BB7F15}"/>
              </a:ext>
            </a:extLst>
          </p:cNvPr>
          <p:cNvSpPr>
            <a:spLocks noGrp="1"/>
          </p:cNvSpPr>
          <p:nvPr>
            <p:ph type="body" sz="quarter" idx="20" hasCustomPrompt="1"/>
          </p:nvPr>
        </p:nvSpPr>
        <p:spPr>
          <a:xfrm>
            <a:off x="8258157" y="3797084"/>
            <a:ext cx="2920380" cy="1247928"/>
          </a:xfrm>
          <a:prstGeom prst="rect">
            <a:avLst/>
          </a:prstGeom>
        </p:spPr>
        <p:txBody>
          <a:bodyPr>
            <a:normAutofit/>
          </a:bodyPr>
          <a:lstStyle>
            <a:lvl1pPr marL="0" indent="0">
              <a:buNone/>
              <a:defRPr sz="2000" baseline="0">
                <a:solidFill>
                  <a:schemeClr val="bg1"/>
                </a:solidFill>
              </a:defRPr>
            </a:lvl1pPr>
          </a:lstStyle>
          <a:p>
            <a:pPr lvl="0"/>
            <a:r>
              <a:rPr lang="en-GB"/>
              <a:t>Click to edit body text </a:t>
            </a:r>
          </a:p>
        </p:txBody>
      </p:sp>
      <p:sp>
        <p:nvSpPr>
          <p:cNvPr id="14" name="Text Placeholder 2">
            <a:extLst>
              <a:ext uri="{FF2B5EF4-FFF2-40B4-BE49-F238E27FC236}">
                <a16:creationId xmlns:a16="http://schemas.microsoft.com/office/drawing/2014/main" id="{08E91041-C3EF-A94B-B653-CB8AAF0F2688}"/>
              </a:ext>
            </a:extLst>
          </p:cNvPr>
          <p:cNvSpPr>
            <a:spLocks noGrp="1"/>
          </p:cNvSpPr>
          <p:nvPr>
            <p:ph type="body" sz="quarter" idx="21" hasCustomPrompt="1"/>
          </p:nvPr>
        </p:nvSpPr>
        <p:spPr>
          <a:xfrm>
            <a:off x="8258157" y="2775078"/>
            <a:ext cx="2920380" cy="861646"/>
          </a:xfrm>
          <a:prstGeom prst="rect">
            <a:avLst/>
          </a:prstGeom>
        </p:spPr>
        <p:txBody>
          <a:bodyPr anchor="b">
            <a:normAutofit/>
          </a:bodyPr>
          <a:lstStyle>
            <a:lvl1pPr marL="0" indent="0">
              <a:buNone/>
              <a:defRPr sz="2400" b="1" baseline="0">
                <a:solidFill>
                  <a:schemeClr val="bg1"/>
                </a:solidFill>
              </a:defRPr>
            </a:lvl1pPr>
          </a:lstStyle>
          <a:p>
            <a:pPr lvl="0"/>
            <a:r>
              <a:rPr lang="en-US"/>
              <a:t>Click to edit headline </a:t>
            </a:r>
          </a:p>
        </p:txBody>
      </p:sp>
      <p:sp>
        <p:nvSpPr>
          <p:cNvPr id="15" name="Title 1">
            <a:extLst>
              <a:ext uri="{FF2B5EF4-FFF2-40B4-BE49-F238E27FC236}">
                <a16:creationId xmlns:a16="http://schemas.microsoft.com/office/drawing/2014/main" id="{5A7501B0-A37B-D346-8EA8-C0F97D379C27}"/>
              </a:ext>
            </a:extLst>
          </p:cNvPr>
          <p:cNvSpPr>
            <a:spLocks noGrp="1"/>
          </p:cNvSpPr>
          <p:nvPr>
            <p:ph type="title" hasCustomPrompt="1"/>
          </p:nvPr>
        </p:nvSpPr>
        <p:spPr>
          <a:xfrm>
            <a:off x="838200" y="780945"/>
            <a:ext cx="10515600" cy="851941"/>
          </a:xfrm>
        </p:spPr>
        <p:txBody>
          <a:bodyPr/>
          <a:lstStyle/>
          <a:p>
            <a:r>
              <a:rPr lang="en-GB"/>
              <a:t>Click to edit headline</a:t>
            </a:r>
            <a:endParaRPr lang="en-DK"/>
          </a:p>
        </p:txBody>
      </p:sp>
    </p:spTree>
    <p:extLst>
      <p:ext uri="{BB962C8B-B14F-4D97-AF65-F5344CB8AC3E}">
        <p14:creationId xmlns:p14="http://schemas.microsoft.com/office/powerpoint/2010/main" val="290997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 calcmode="lin" valueType="num">
                                      <p:cBhvr additive="base">
                                        <p:cTn id="11"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 calcmode="lin" valueType="num">
                                      <p:cBhvr additive="base">
                                        <p:cTn id="15"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1">
                                            <p:txEl>
                                              <p:pRg st="0" end="0"/>
                                            </p:txEl>
                                          </p:spTgt>
                                        </p:tgtEl>
                                        <p:attrNameLst>
                                          <p:attrName>style.visibility</p:attrName>
                                        </p:attrNameLst>
                                      </p:cBhvr>
                                      <p:to>
                                        <p:strVal val="visible"/>
                                      </p:to>
                                    </p:set>
                                    <p:anim calcmode="lin" valueType="num">
                                      <p:cBhvr additive="base">
                                        <p:cTn id="25"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
                                            <p:txEl>
                                              <p:pRg st="0" end="0"/>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0">
                                            <p:txEl>
                                              <p:pRg st="0" end="0"/>
                                            </p:txEl>
                                          </p:spTgt>
                                        </p:tgtEl>
                                        <p:attrNameLst>
                                          <p:attrName>style.visibility</p:attrName>
                                        </p:attrNameLst>
                                      </p:cBhvr>
                                      <p:to>
                                        <p:strVal val="visible"/>
                                      </p:to>
                                    </p:set>
                                    <p:anim calcmode="lin" valueType="num">
                                      <p:cBhvr additive="base">
                                        <p:cTn id="29"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ppt_x"/>
                                          </p:val>
                                        </p:tav>
                                        <p:tav tm="100000">
                                          <p:val>
                                            <p:strVal val="#ppt_x"/>
                                          </p:val>
                                        </p:tav>
                                      </p:tavLst>
                                    </p:anim>
                                    <p:anim calcmode="lin" valueType="num">
                                      <p:cBhvr additive="base">
                                        <p:cTn id="36" dur="500" fill="hold"/>
                                        <p:tgtEl>
                                          <p:spTgt spid="12"/>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4">
                                            <p:txEl>
                                              <p:pRg st="0" end="0"/>
                                            </p:txEl>
                                          </p:spTgt>
                                        </p:tgtEl>
                                        <p:attrNameLst>
                                          <p:attrName>style.visibility</p:attrName>
                                        </p:attrNameLst>
                                      </p:cBhvr>
                                      <p:to>
                                        <p:strVal val="visible"/>
                                      </p:to>
                                    </p:set>
                                    <p:anim calcmode="lin" valueType="num">
                                      <p:cBhvr additive="base">
                                        <p:cTn id="39"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4">
                                            <p:txEl>
                                              <p:pRg st="0" end="0"/>
                                            </p:txEl>
                                          </p:spTgt>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3">
                                            <p:txEl>
                                              <p:pRg st="0" end="0"/>
                                            </p:txEl>
                                          </p:spTgt>
                                        </p:tgtEl>
                                        <p:attrNameLst>
                                          <p:attrName>style.visibility</p:attrName>
                                        </p:attrNameLst>
                                      </p:cBhvr>
                                      <p:to>
                                        <p:strVal val="visible"/>
                                      </p:to>
                                    </p:set>
                                    <p:anim calcmode="lin" valueType="num">
                                      <p:cBhvr additive="base">
                                        <p:cTn id="43"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build="p">
        <p:tmplLst>
          <p:tmpl lvl="1">
            <p:tnLst>
              <p:par>
                <p:cTn presetID="2" presetClass="entr" presetSubtype="4" fill="hold" nodeType="with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500" fill="hold"/>
                        <p:tgtEl>
                          <p:spTgt spid="4"/>
                        </p:tgtEl>
                        <p:attrNameLst>
                          <p:attrName>ppt_x</p:attrName>
                        </p:attrNameLst>
                      </p:cBhvr>
                      <p:tavLst>
                        <p:tav tm="0">
                          <p:val>
                            <p:strVal val="#ppt_x"/>
                          </p:val>
                        </p:tav>
                        <p:tav tm="100000">
                          <p:val>
                            <p:strVal val="#ppt_x"/>
                          </p:val>
                        </p:tav>
                      </p:tavLst>
                    </p:anim>
                    <p:anim calcmode="lin" valueType="num">
                      <p:cBhvr additive="base">
                        <p:cTn dur="500" fill="hold"/>
                        <p:tgtEl>
                          <p:spTgt spid="4"/>
                        </p:tgtEl>
                        <p:attrNameLst>
                          <p:attrName>ppt_y</p:attrName>
                        </p:attrNameLst>
                      </p:cBhvr>
                      <p:tavLst>
                        <p:tav tm="0">
                          <p:val>
                            <p:strVal val="1+#ppt_h/2"/>
                          </p:val>
                        </p:tav>
                        <p:tav tm="100000">
                          <p:val>
                            <p:strVal val="#ppt_y"/>
                          </p:val>
                        </p:tav>
                      </p:tavLst>
                    </p:anim>
                  </p:childTnLst>
                </p:cTn>
              </p:par>
            </p:tnLst>
          </p:tmpl>
        </p:tmplLst>
      </p:bldP>
      <p:bldP spid="5" grpId="0" build="p">
        <p:tmplLst>
          <p:tmpl lvl="1">
            <p:tnLst>
              <p:par>
                <p:cTn presetID="2" presetClass="entr" presetSubtype="4"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ppt_x"/>
                          </p:val>
                        </p:tav>
                        <p:tav tm="100000">
                          <p:val>
                            <p:strVal val="#ppt_x"/>
                          </p:val>
                        </p:tav>
                      </p:tavLst>
                    </p:anim>
                    <p:anim calcmode="lin" valueType="num">
                      <p:cBhvr additive="base">
                        <p:cTn dur="500" fill="hold"/>
                        <p:tgtEl>
                          <p:spTgt spid="5"/>
                        </p:tgtEl>
                        <p:attrNameLst>
                          <p:attrName>ppt_y</p:attrName>
                        </p:attrNameLst>
                      </p:cBhvr>
                      <p:tavLst>
                        <p:tav tm="0">
                          <p:val>
                            <p:strVal val="1+#ppt_h/2"/>
                          </p:val>
                        </p:tav>
                        <p:tav tm="100000">
                          <p:val>
                            <p:strVal val="#ppt_y"/>
                          </p:val>
                        </p:tav>
                      </p:tavLst>
                    </p:anim>
                  </p:childTnLst>
                </p:cTn>
              </p:par>
            </p:tnLst>
          </p:tmpl>
        </p:tmplLst>
      </p:bldP>
      <p:bldP spid="9" grpId="0" animBg="1"/>
      <p:bldP spid="10" grpId="0" build="p">
        <p:tmplLst>
          <p:tmpl lvl="1">
            <p:tnLst>
              <p:par>
                <p:cTn presetID="2" presetClass="entr" presetSubtype="4"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ppt_x"/>
                          </p:val>
                        </p:tav>
                        <p:tav tm="100000">
                          <p:val>
                            <p:strVal val="#ppt_x"/>
                          </p:val>
                        </p:tav>
                      </p:tavLst>
                    </p:anim>
                    <p:anim calcmode="lin" valueType="num">
                      <p:cBhvr additive="base">
                        <p:cTn dur="500" fill="hold"/>
                        <p:tgtEl>
                          <p:spTgt spid="10"/>
                        </p:tgtEl>
                        <p:attrNameLst>
                          <p:attrName>ppt_y</p:attrName>
                        </p:attrNameLst>
                      </p:cBhvr>
                      <p:tavLst>
                        <p:tav tm="0">
                          <p:val>
                            <p:strVal val="1+#ppt_h/2"/>
                          </p:val>
                        </p:tav>
                        <p:tav tm="100000">
                          <p:val>
                            <p:strVal val="#ppt_y"/>
                          </p:val>
                        </p:tav>
                      </p:tavLst>
                    </p:anim>
                  </p:childTnLst>
                </p:cTn>
              </p:par>
            </p:tnLst>
          </p:tmpl>
        </p:tmplLst>
      </p:bldP>
      <p:bldP spid="11" grpId="0" build="p">
        <p:tmplLst>
          <p:tmpl lvl="1">
            <p:tnLst>
              <p:par>
                <p:cTn presetID="2" presetClass="entr" presetSubtype="4" fill="hold" nodeType="with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500" fill="hold"/>
                        <p:tgtEl>
                          <p:spTgt spid="11"/>
                        </p:tgtEl>
                        <p:attrNameLst>
                          <p:attrName>ppt_x</p:attrName>
                        </p:attrNameLst>
                      </p:cBhvr>
                      <p:tavLst>
                        <p:tav tm="0">
                          <p:val>
                            <p:strVal val="#ppt_x"/>
                          </p:val>
                        </p:tav>
                        <p:tav tm="100000">
                          <p:val>
                            <p:strVal val="#ppt_x"/>
                          </p:val>
                        </p:tav>
                      </p:tavLst>
                    </p:anim>
                    <p:anim calcmode="lin" valueType="num">
                      <p:cBhvr additive="base">
                        <p:cTn dur="500" fill="hold"/>
                        <p:tgtEl>
                          <p:spTgt spid="11"/>
                        </p:tgtEl>
                        <p:attrNameLst>
                          <p:attrName>ppt_y</p:attrName>
                        </p:attrNameLst>
                      </p:cBhvr>
                      <p:tavLst>
                        <p:tav tm="0">
                          <p:val>
                            <p:strVal val="1+#ppt_h/2"/>
                          </p:val>
                        </p:tav>
                        <p:tav tm="100000">
                          <p:val>
                            <p:strVal val="#ppt_y"/>
                          </p:val>
                        </p:tav>
                      </p:tavLst>
                    </p:anim>
                  </p:childTnLst>
                </p:cTn>
              </p:par>
            </p:tnLst>
          </p:tmpl>
        </p:tmplLst>
      </p:bldP>
      <p:bldP spid="12" grpId="0" animBg="1"/>
      <p:bldP spid="13" grpId="0" build="p">
        <p:tmplLst>
          <p:tmpl lvl="1">
            <p:tnLst>
              <p:par>
                <p:cTn presetID="2" presetClass="entr" presetSubtype="4"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ppt_x"/>
                          </p:val>
                        </p:tav>
                        <p:tav tm="100000">
                          <p:val>
                            <p:strVal val="#ppt_x"/>
                          </p:val>
                        </p:tav>
                      </p:tavLst>
                    </p:anim>
                    <p:anim calcmode="lin" valueType="num">
                      <p:cBhvr additive="base">
                        <p:cTn dur="500" fill="hold"/>
                        <p:tgtEl>
                          <p:spTgt spid="13"/>
                        </p:tgtEl>
                        <p:attrNameLst>
                          <p:attrName>ppt_y</p:attrName>
                        </p:attrNameLst>
                      </p:cBhvr>
                      <p:tavLst>
                        <p:tav tm="0">
                          <p:val>
                            <p:strVal val="1+#ppt_h/2"/>
                          </p:val>
                        </p:tav>
                        <p:tav tm="100000">
                          <p:val>
                            <p:strVal val="#ppt_y"/>
                          </p:val>
                        </p:tav>
                      </p:tavLst>
                    </p:anim>
                  </p:childTnLst>
                </p:cTn>
              </p:par>
            </p:tnLst>
          </p:tmpl>
        </p:tmplLst>
      </p:bldP>
      <p:bldP spid="14" grpId="0" build="p">
        <p:tmplLst>
          <p:tmpl lvl="1">
            <p:tnLst>
              <p:par>
                <p:cTn presetID="2" presetClass="entr" presetSubtype="4" fill="hold" nodeType="withEffect">
                  <p:stCondLst>
                    <p:cond delay="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ppt_x"/>
                          </p:val>
                        </p:tav>
                        <p:tav tm="100000">
                          <p:val>
                            <p:strVal val="#ppt_x"/>
                          </p:val>
                        </p:tav>
                      </p:tavLst>
                    </p:anim>
                    <p:anim calcmode="lin" valueType="num">
                      <p:cBhvr additive="base">
                        <p:cTn dur="500" fill="hold"/>
                        <p:tgtEl>
                          <p:spTgt spid="14"/>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 Image with captio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7C253B2-8B94-0940-BBCE-EEDB8818FC14}"/>
              </a:ext>
            </a:extLst>
          </p:cNvPr>
          <p:cNvSpPr/>
          <p:nvPr userDrawn="1"/>
        </p:nvSpPr>
        <p:spPr>
          <a:xfrm>
            <a:off x="6096000" y="2057399"/>
            <a:ext cx="5437186" cy="3855028"/>
          </a:xfrm>
          <a:prstGeom prst="rect">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 name="Text Placeholder 2">
            <a:extLst>
              <a:ext uri="{FF2B5EF4-FFF2-40B4-BE49-F238E27FC236}">
                <a16:creationId xmlns:a16="http://schemas.microsoft.com/office/drawing/2014/main" id="{F90E6657-4F9A-5E40-BC80-28410D1ED210}"/>
              </a:ext>
            </a:extLst>
          </p:cNvPr>
          <p:cNvSpPr>
            <a:spLocks noGrp="1"/>
          </p:cNvSpPr>
          <p:nvPr>
            <p:ph type="body" sz="quarter" idx="13" hasCustomPrompt="1"/>
          </p:nvPr>
        </p:nvSpPr>
        <p:spPr>
          <a:xfrm>
            <a:off x="6642894" y="3593125"/>
            <a:ext cx="3943666" cy="1426978"/>
          </a:xfrm>
          <a:prstGeom prst="rect">
            <a:avLst/>
          </a:prstGeom>
        </p:spPr>
        <p:txBody>
          <a:bodyPr/>
          <a:lstStyle>
            <a:lvl1pPr marL="0" indent="0">
              <a:buNone/>
              <a:defRPr sz="2000">
                <a:solidFill>
                  <a:srgbClr val="2B2A2A"/>
                </a:solidFill>
              </a:defRPr>
            </a:lvl1pPr>
          </a:lstStyle>
          <a:p>
            <a:pPr lvl="0"/>
            <a:r>
              <a:rPr lang="en-GB"/>
              <a:t>Click to edit body text </a:t>
            </a:r>
          </a:p>
        </p:txBody>
      </p:sp>
      <p:sp>
        <p:nvSpPr>
          <p:cNvPr id="5" name="Text Placeholder 2">
            <a:extLst>
              <a:ext uri="{FF2B5EF4-FFF2-40B4-BE49-F238E27FC236}">
                <a16:creationId xmlns:a16="http://schemas.microsoft.com/office/drawing/2014/main" id="{6CAF983E-80BF-1B46-B98A-1F8770B6A766}"/>
              </a:ext>
            </a:extLst>
          </p:cNvPr>
          <p:cNvSpPr>
            <a:spLocks noGrp="1"/>
          </p:cNvSpPr>
          <p:nvPr>
            <p:ph type="body" sz="quarter" idx="20" hasCustomPrompt="1"/>
          </p:nvPr>
        </p:nvSpPr>
        <p:spPr>
          <a:xfrm>
            <a:off x="6642894" y="2486934"/>
            <a:ext cx="3581401" cy="800644"/>
          </a:xfrm>
          <a:prstGeom prst="rect">
            <a:avLst/>
          </a:prstGeom>
        </p:spPr>
        <p:txBody>
          <a:bodyPr anchor="b">
            <a:noAutofit/>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Click to edit headline </a:t>
            </a:r>
          </a:p>
        </p:txBody>
      </p:sp>
      <p:sp>
        <p:nvSpPr>
          <p:cNvPr id="6" name="Title 1">
            <a:extLst>
              <a:ext uri="{FF2B5EF4-FFF2-40B4-BE49-F238E27FC236}">
                <a16:creationId xmlns:a16="http://schemas.microsoft.com/office/drawing/2014/main" id="{F7E57742-5D88-CC46-BBAB-0276F895C619}"/>
              </a:ext>
            </a:extLst>
          </p:cNvPr>
          <p:cNvSpPr>
            <a:spLocks noGrp="1"/>
          </p:cNvSpPr>
          <p:nvPr>
            <p:ph type="title" hasCustomPrompt="1"/>
          </p:nvPr>
        </p:nvSpPr>
        <p:spPr>
          <a:xfrm>
            <a:off x="838200" y="780945"/>
            <a:ext cx="10515600" cy="851941"/>
          </a:xfrm>
        </p:spPr>
        <p:txBody>
          <a:bodyPr/>
          <a:lstStyle>
            <a:lvl1pPr algn="ctr">
              <a:defRPr/>
            </a:lvl1pPr>
          </a:lstStyle>
          <a:p>
            <a:r>
              <a:rPr lang="en-GB"/>
              <a:t>Click to edit headline</a:t>
            </a:r>
            <a:endParaRPr lang="en-DK"/>
          </a:p>
        </p:txBody>
      </p:sp>
      <p:sp>
        <p:nvSpPr>
          <p:cNvPr id="8" name="Picture Placeholder 7">
            <a:extLst>
              <a:ext uri="{FF2B5EF4-FFF2-40B4-BE49-F238E27FC236}">
                <a16:creationId xmlns:a16="http://schemas.microsoft.com/office/drawing/2014/main" id="{BBF7A64D-38E9-FB4B-BBA2-DF3FC7C0B457}"/>
              </a:ext>
            </a:extLst>
          </p:cNvPr>
          <p:cNvSpPr>
            <a:spLocks noGrp="1"/>
          </p:cNvSpPr>
          <p:nvPr>
            <p:ph type="pic" sz="quarter" idx="21" hasCustomPrompt="1"/>
          </p:nvPr>
        </p:nvSpPr>
        <p:spPr>
          <a:xfrm>
            <a:off x="838199" y="2057400"/>
            <a:ext cx="4984353" cy="3855278"/>
          </a:xfrm>
        </p:spPr>
        <p:txBody>
          <a:bodyPr>
            <a:normAutofit/>
          </a:bodyPr>
          <a:lstStyle>
            <a:lvl1pPr marL="0" marR="0" indent="0" algn="l" defTabSz="914400" rtl="0" eaLnBrk="1" fontAlgn="auto" latinLnBrk="0" hangingPunct="1">
              <a:lnSpc>
                <a:spcPct val="90000"/>
              </a:lnSpc>
              <a:spcBef>
                <a:spcPts val="1000"/>
              </a:spcBef>
              <a:spcAft>
                <a:spcPts val="0"/>
              </a:spcAft>
              <a:buClrTx/>
              <a:buSzTx/>
              <a:buFontTx/>
              <a:buNone/>
              <a:tabLst/>
              <a:defRPr sz="1600"/>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noProof="0"/>
              <a:t>Click to add image</a:t>
            </a:r>
          </a:p>
          <a:p>
            <a:endParaRPr lang="en-DK"/>
          </a:p>
        </p:txBody>
      </p:sp>
    </p:spTree>
    <p:extLst>
      <p:ext uri="{BB962C8B-B14F-4D97-AF65-F5344CB8AC3E}">
        <p14:creationId xmlns:p14="http://schemas.microsoft.com/office/powerpoint/2010/main" val="1282834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5_portfolio">
    <p:spTree>
      <p:nvGrpSpPr>
        <p:cNvPr id="1" name=""/>
        <p:cNvGrpSpPr/>
        <p:nvPr/>
      </p:nvGrpSpPr>
      <p:grpSpPr>
        <a:xfrm>
          <a:off x="0" y="0"/>
          <a:ext cx="0" cy="0"/>
          <a:chOff x="0" y="0"/>
          <a:chExt cx="0" cy="0"/>
        </a:xfrm>
      </p:grpSpPr>
      <p:sp>
        <p:nvSpPr>
          <p:cNvPr id="235" name="Image"/>
          <p:cNvSpPr>
            <a:spLocks noGrp="1"/>
          </p:cNvSpPr>
          <p:nvPr>
            <p:ph type="pic" sz="quarter" idx="21"/>
          </p:nvPr>
        </p:nvSpPr>
        <p:spPr>
          <a:xfrm>
            <a:off x="490660" y="2323696"/>
            <a:ext cx="2054122" cy="2522992"/>
          </a:xfrm>
          <a:prstGeom prst="rect">
            <a:avLst/>
          </a:prstGeom>
          <a:ln w="12700"/>
        </p:spPr>
        <p:txBody>
          <a:bodyPr lIns="91439" tIns="45719" rIns="91439" bIns="45719"/>
          <a:lstStyle/>
          <a:p>
            <a:endParaRPr/>
          </a:p>
        </p:txBody>
      </p:sp>
      <p:sp>
        <p:nvSpPr>
          <p:cNvPr id="236" name="Image"/>
          <p:cNvSpPr>
            <a:spLocks noGrp="1"/>
          </p:cNvSpPr>
          <p:nvPr>
            <p:ph type="pic" sz="quarter" idx="22"/>
          </p:nvPr>
        </p:nvSpPr>
        <p:spPr>
          <a:xfrm>
            <a:off x="2779799" y="2323696"/>
            <a:ext cx="2054122" cy="2522992"/>
          </a:xfrm>
          <a:prstGeom prst="rect">
            <a:avLst/>
          </a:prstGeom>
          <a:ln w="12700"/>
        </p:spPr>
        <p:txBody>
          <a:bodyPr lIns="91439" tIns="45719" rIns="91439" bIns="45719"/>
          <a:lstStyle/>
          <a:p>
            <a:endParaRPr/>
          </a:p>
        </p:txBody>
      </p:sp>
      <p:sp>
        <p:nvSpPr>
          <p:cNvPr id="237" name="Image"/>
          <p:cNvSpPr>
            <a:spLocks noGrp="1"/>
          </p:cNvSpPr>
          <p:nvPr>
            <p:ph type="pic" sz="quarter" idx="23"/>
          </p:nvPr>
        </p:nvSpPr>
        <p:spPr>
          <a:xfrm>
            <a:off x="5068940" y="2323696"/>
            <a:ext cx="2054122" cy="2522992"/>
          </a:xfrm>
          <a:prstGeom prst="rect">
            <a:avLst/>
          </a:prstGeom>
          <a:ln w="12700"/>
        </p:spPr>
        <p:txBody>
          <a:bodyPr lIns="91439" tIns="45719" rIns="91439" bIns="45719"/>
          <a:lstStyle/>
          <a:p>
            <a:endParaRPr/>
          </a:p>
        </p:txBody>
      </p:sp>
      <p:sp>
        <p:nvSpPr>
          <p:cNvPr id="238" name="Image"/>
          <p:cNvSpPr>
            <a:spLocks noGrp="1"/>
          </p:cNvSpPr>
          <p:nvPr>
            <p:ph type="pic" sz="quarter" idx="24"/>
          </p:nvPr>
        </p:nvSpPr>
        <p:spPr>
          <a:xfrm>
            <a:off x="7358080" y="2323696"/>
            <a:ext cx="2054122" cy="2522992"/>
          </a:xfrm>
          <a:prstGeom prst="rect">
            <a:avLst/>
          </a:prstGeom>
          <a:ln w="12700"/>
        </p:spPr>
        <p:txBody>
          <a:bodyPr lIns="91439" tIns="45719" rIns="91439" bIns="45719"/>
          <a:lstStyle/>
          <a:p>
            <a:endParaRPr/>
          </a:p>
        </p:txBody>
      </p:sp>
      <p:sp>
        <p:nvSpPr>
          <p:cNvPr id="239" name="Image"/>
          <p:cNvSpPr>
            <a:spLocks noGrp="1"/>
          </p:cNvSpPr>
          <p:nvPr>
            <p:ph type="pic" sz="quarter" idx="25"/>
          </p:nvPr>
        </p:nvSpPr>
        <p:spPr>
          <a:xfrm>
            <a:off x="9647220" y="2323696"/>
            <a:ext cx="2054122" cy="2522992"/>
          </a:xfrm>
          <a:prstGeom prst="rect">
            <a:avLst/>
          </a:prstGeom>
          <a:ln w="12700"/>
        </p:spPr>
        <p:txBody>
          <a:bodyPr lIns="91439" tIns="45719" rIns="91439" bIns="45719"/>
          <a:lstStyle/>
          <a:p>
            <a:endParaRPr/>
          </a:p>
        </p:txBody>
      </p:sp>
      <p:sp>
        <p:nvSpPr>
          <p:cNvPr id="240" name="Shape"/>
          <p:cNvSpPr/>
          <p:nvPr/>
        </p:nvSpPr>
        <p:spPr>
          <a:xfrm rot="16200000">
            <a:off x="11685270" y="584243"/>
            <a:ext cx="530861" cy="482601"/>
          </a:xfrm>
          <a:custGeom>
            <a:avLst/>
            <a:gdLst/>
            <a:ahLst/>
            <a:cxnLst>
              <a:cxn ang="0">
                <a:pos x="wd2" y="hd2"/>
              </a:cxn>
              <a:cxn ang="5400000">
                <a:pos x="wd2" y="hd2"/>
              </a:cxn>
              <a:cxn ang="10800000">
                <a:pos x="wd2" y="hd2"/>
              </a:cxn>
              <a:cxn ang="16200000">
                <a:pos x="wd2" y="hd2"/>
              </a:cxn>
            </a:cxnLst>
            <a:rect l="0" t="0" r="r" b="b"/>
            <a:pathLst>
              <a:path w="21600" h="21600" extrusionOk="0">
                <a:moveTo>
                  <a:pt x="3273" y="0"/>
                </a:moveTo>
                <a:lnTo>
                  <a:pt x="18327" y="0"/>
                </a:lnTo>
                <a:cubicBezTo>
                  <a:pt x="20135" y="0"/>
                  <a:pt x="21600" y="1612"/>
                  <a:pt x="21600" y="3600"/>
                </a:cubicBezTo>
                <a:lnTo>
                  <a:pt x="21600" y="21600"/>
                </a:lnTo>
                <a:lnTo>
                  <a:pt x="0" y="21600"/>
                </a:lnTo>
                <a:lnTo>
                  <a:pt x="0" y="3600"/>
                </a:lnTo>
                <a:cubicBezTo>
                  <a:pt x="0" y="1612"/>
                  <a:pt x="1465" y="0"/>
                  <a:pt x="3273" y="0"/>
                </a:cubicBezTo>
                <a:close/>
              </a:path>
            </a:pathLst>
          </a:custGeom>
          <a:solidFill>
            <a:srgbClr val="BFBFBF"/>
          </a:solidFill>
          <a:ln w="12700">
            <a:miter lim="400000"/>
          </a:ln>
        </p:spPr>
        <p:txBody>
          <a:bodyPr lIns="60960" tIns="60960" rIns="60960" bIns="60960" anchor="ctr"/>
          <a:lstStyle/>
          <a:p>
            <a:pPr>
              <a:defRPr>
                <a:solidFill>
                  <a:srgbClr val="FFFFFF"/>
                </a:solidFill>
              </a:defRPr>
            </a:pPr>
            <a:endParaRPr sz="900"/>
          </a:p>
        </p:txBody>
      </p:sp>
      <p:sp>
        <p:nvSpPr>
          <p:cNvPr id="241" name="Slide Number"/>
          <p:cNvSpPr txBox="1">
            <a:spLocks noGrp="1"/>
          </p:cNvSpPr>
          <p:nvPr>
            <p:ph type="sldNum" sz="quarter" idx="2"/>
          </p:nvPr>
        </p:nvSpPr>
        <p:spPr>
          <a:xfrm>
            <a:off x="11785709" y="628260"/>
            <a:ext cx="329982" cy="394971"/>
          </a:xfrm>
          <a:prstGeom prst="rect">
            <a:avLst/>
          </a:prstGeom>
        </p:spPr>
        <p:txBody>
          <a:bodyPr>
            <a:normAutofit/>
          </a:bodyPr>
          <a:lstStyle>
            <a:lvl1pPr algn="ctr">
              <a:defRPr>
                <a:solidFill>
                  <a:srgbClr val="5C5C5C"/>
                </a:solidFill>
                <a:latin typeface="Roboto Condensed Bold"/>
                <a:ea typeface="Roboto Condensed Bold"/>
                <a:cs typeface="Roboto Condensed Bold"/>
                <a:sym typeface="Roboto Condensed Bold"/>
              </a:defRPr>
            </a:lvl1pPr>
          </a:lstStyle>
          <a:p>
            <a:fld id="{86CB4B4D-7CA3-9044-876B-883B54F8677D}" type="slidenum">
              <a:t>‹#›</a:t>
            </a:fld>
            <a:endParaRPr/>
          </a:p>
        </p:txBody>
      </p:sp>
      <p:sp>
        <p:nvSpPr>
          <p:cNvPr id="242" name="Title Text"/>
          <p:cNvSpPr txBox="1">
            <a:spLocks noGrp="1"/>
          </p:cNvSpPr>
          <p:nvPr>
            <p:ph type="title"/>
          </p:nvPr>
        </p:nvSpPr>
        <p:spPr>
          <a:xfrm>
            <a:off x="2921000" y="266700"/>
            <a:ext cx="6350000" cy="558844"/>
          </a:xfrm>
          <a:prstGeom prst="rect">
            <a:avLst/>
          </a:prstGeom>
          <a:ln w="12700"/>
        </p:spPr>
        <p:txBody>
          <a:bodyPr lIns="0" tIns="0" rIns="0" bIns="0">
            <a:normAutofit/>
          </a:bodyPr>
          <a:lstStyle>
            <a:lvl1pPr>
              <a:defRPr sz="3700">
                <a:solidFill>
                  <a:srgbClr val="939393"/>
                </a:solidFill>
                <a:latin typeface="Roboto Condensed Bold"/>
                <a:ea typeface="Roboto Condensed Bold"/>
                <a:cs typeface="Roboto Condensed Bold"/>
                <a:sym typeface="Roboto Condensed Bold"/>
              </a:defRPr>
            </a:lvl1pPr>
          </a:lstStyle>
          <a:p>
            <a:r>
              <a:t>Title Text</a:t>
            </a:r>
          </a:p>
        </p:txBody>
      </p:sp>
      <p:sp>
        <p:nvSpPr>
          <p:cNvPr id="243" name="Body Level One…"/>
          <p:cNvSpPr txBox="1">
            <a:spLocks noGrp="1"/>
          </p:cNvSpPr>
          <p:nvPr>
            <p:ph type="body" sz="quarter" idx="1"/>
          </p:nvPr>
        </p:nvSpPr>
        <p:spPr>
          <a:xfrm>
            <a:off x="4362450" y="837239"/>
            <a:ext cx="3467101" cy="267662"/>
          </a:xfrm>
          <a:prstGeom prst="rect">
            <a:avLst/>
          </a:prstGeom>
          <a:ln w="12700"/>
        </p:spPr>
        <p:txBody>
          <a:bodyPr lIns="0" tIns="0" rIns="0" bIns="0" anchor="ctr">
            <a:normAutofit/>
          </a:bodyPr>
          <a:lstStyle>
            <a:lvl1pPr marL="0" indent="0" algn="ctr">
              <a:spcBef>
                <a:spcPts val="500"/>
              </a:spcBef>
              <a:buSzTx/>
              <a:buFontTx/>
              <a:buNone/>
              <a:defRPr sz="2100">
                <a:solidFill>
                  <a:srgbClr val="939393"/>
                </a:solidFill>
                <a:latin typeface="Roboto Condensed Bold"/>
                <a:ea typeface="Roboto Condensed Bold"/>
                <a:cs typeface="Roboto Condensed Bold"/>
                <a:sym typeface="Roboto Condensed Bold"/>
              </a:defRPr>
            </a:lvl1pPr>
            <a:lvl2pPr marL="0" indent="228600" algn="ctr">
              <a:spcBef>
                <a:spcPts val="500"/>
              </a:spcBef>
              <a:buSzTx/>
              <a:buFontTx/>
              <a:buNone/>
              <a:defRPr sz="2100">
                <a:solidFill>
                  <a:srgbClr val="939393"/>
                </a:solidFill>
                <a:latin typeface="Roboto Condensed Bold"/>
                <a:ea typeface="Roboto Condensed Bold"/>
                <a:cs typeface="Roboto Condensed Bold"/>
                <a:sym typeface="Roboto Condensed Bold"/>
              </a:defRPr>
            </a:lvl2pPr>
            <a:lvl3pPr marL="0" indent="457200" algn="ctr">
              <a:spcBef>
                <a:spcPts val="500"/>
              </a:spcBef>
              <a:buSzTx/>
              <a:buFontTx/>
              <a:buNone/>
              <a:defRPr sz="2100">
                <a:solidFill>
                  <a:srgbClr val="939393"/>
                </a:solidFill>
                <a:latin typeface="Roboto Condensed Bold"/>
                <a:ea typeface="Roboto Condensed Bold"/>
                <a:cs typeface="Roboto Condensed Bold"/>
                <a:sym typeface="Roboto Condensed Bold"/>
              </a:defRPr>
            </a:lvl3pPr>
            <a:lvl4pPr marL="0" indent="685800" algn="ctr">
              <a:spcBef>
                <a:spcPts val="500"/>
              </a:spcBef>
              <a:buSzTx/>
              <a:buFontTx/>
              <a:buNone/>
              <a:defRPr sz="2100">
                <a:solidFill>
                  <a:srgbClr val="939393"/>
                </a:solidFill>
                <a:latin typeface="Roboto Condensed Bold"/>
                <a:ea typeface="Roboto Condensed Bold"/>
                <a:cs typeface="Roboto Condensed Bold"/>
                <a:sym typeface="Roboto Condensed Bold"/>
              </a:defRPr>
            </a:lvl4pPr>
            <a:lvl5pPr marL="0" indent="914400" algn="ctr">
              <a:spcBef>
                <a:spcPts val="500"/>
              </a:spcBef>
              <a:buSzTx/>
              <a:buFontTx/>
              <a:buNone/>
              <a:defRPr sz="2100">
                <a:solidFill>
                  <a:srgbClr val="939393"/>
                </a:solidFill>
                <a:latin typeface="Roboto Condensed Bold"/>
                <a:ea typeface="Roboto Condensed Bold"/>
                <a:cs typeface="Roboto Condensed Bold"/>
                <a:sym typeface="Roboto Condensed Bold"/>
              </a:defRPr>
            </a:lvl5pPr>
          </a:lstStyle>
          <a:p>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3217221206"/>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empty_plank">
    <p:spTree>
      <p:nvGrpSpPr>
        <p:cNvPr id="1" name=""/>
        <p:cNvGrpSpPr/>
        <p:nvPr/>
      </p:nvGrpSpPr>
      <p:grpSpPr>
        <a:xfrm>
          <a:off x="0" y="0"/>
          <a:ext cx="0" cy="0"/>
          <a:chOff x="0" y="0"/>
          <a:chExt cx="0" cy="0"/>
        </a:xfrm>
      </p:grpSpPr>
      <p:sp>
        <p:nvSpPr>
          <p:cNvPr id="19" name="Shape"/>
          <p:cNvSpPr/>
          <p:nvPr/>
        </p:nvSpPr>
        <p:spPr>
          <a:xfrm rot="16200000">
            <a:off x="11685270" y="584243"/>
            <a:ext cx="530861" cy="482601"/>
          </a:xfrm>
          <a:custGeom>
            <a:avLst/>
            <a:gdLst/>
            <a:ahLst/>
            <a:cxnLst>
              <a:cxn ang="0">
                <a:pos x="wd2" y="hd2"/>
              </a:cxn>
              <a:cxn ang="5400000">
                <a:pos x="wd2" y="hd2"/>
              </a:cxn>
              <a:cxn ang="10800000">
                <a:pos x="wd2" y="hd2"/>
              </a:cxn>
              <a:cxn ang="16200000">
                <a:pos x="wd2" y="hd2"/>
              </a:cxn>
            </a:cxnLst>
            <a:rect l="0" t="0" r="r" b="b"/>
            <a:pathLst>
              <a:path w="21600" h="21600" extrusionOk="0">
                <a:moveTo>
                  <a:pt x="3273" y="0"/>
                </a:moveTo>
                <a:lnTo>
                  <a:pt x="18327" y="0"/>
                </a:lnTo>
                <a:cubicBezTo>
                  <a:pt x="20135" y="0"/>
                  <a:pt x="21600" y="1612"/>
                  <a:pt x="21600" y="3600"/>
                </a:cubicBezTo>
                <a:lnTo>
                  <a:pt x="21600" y="21600"/>
                </a:lnTo>
                <a:lnTo>
                  <a:pt x="0" y="21600"/>
                </a:lnTo>
                <a:lnTo>
                  <a:pt x="0" y="3600"/>
                </a:lnTo>
                <a:cubicBezTo>
                  <a:pt x="0" y="1612"/>
                  <a:pt x="1465" y="0"/>
                  <a:pt x="3273" y="0"/>
                </a:cubicBezTo>
                <a:close/>
              </a:path>
            </a:pathLst>
          </a:custGeom>
          <a:solidFill>
            <a:srgbClr val="BFBFBF"/>
          </a:solidFill>
          <a:ln w="12700">
            <a:miter lim="400000"/>
          </a:ln>
        </p:spPr>
        <p:txBody>
          <a:bodyPr lIns="60960" tIns="60960" rIns="60960" bIns="60960" anchor="ctr"/>
          <a:lstStyle/>
          <a:p>
            <a:pPr>
              <a:defRPr>
                <a:solidFill>
                  <a:srgbClr val="FFFFFF"/>
                </a:solidFill>
              </a:defRPr>
            </a:pPr>
            <a:endParaRPr sz="900"/>
          </a:p>
        </p:txBody>
      </p:sp>
      <p:sp>
        <p:nvSpPr>
          <p:cNvPr id="20" name="Title Text"/>
          <p:cNvSpPr txBox="1">
            <a:spLocks noGrp="1"/>
          </p:cNvSpPr>
          <p:nvPr>
            <p:ph type="title"/>
          </p:nvPr>
        </p:nvSpPr>
        <p:spPr>
          <a:xfrm>
            <a:off x="2921000" y="266700"/>
            <a:ext cx="6350000" cy="558844"/>
          </a:xfrm>
          <a:prstGeom prst="rect">
            <a:avLst/>
          </a:prstGeom>
          <a:ln w="12700"/>
        </p:spPr>
        <p:txBody>
          <a:bodyPr lIns="0" tIns="0" rIns="0" bIns="0">
            <a:normAutofit/>
          </a:bodyPr>
          <a:lstStyle>
            <a:lvl1pPr>
              <a:defRPr sz="3700">
                <a:solidFill>
                  <a:srgbClr val="939393"/>
                </a:solidFill>
                <a:latin typeface="Roboto Condensed Bold"/>
                <a:ea typeface="Roboto Condensed Bold"/>
                <a:cs typeface="Roboto Condensed Bold"/>
                <a:sym typeface="Roboto Condensed Bold"/>
              </a:defRPr>
            </a:lvl1pPr>
          </a:lstStyle>
          <a:p>
            <a:r>
              <a:t>Title Text</a:t>
            </a:r>
          </a:p>
        </p:txBody>
      </p:sp>
      <p:sp>
        <p:nvSpPr>
          <p:cNvPr id="21" name="Body Level One…"/>
          <p:cNvSpPr txBox="1">
            <a:spLocks noGrp="1"/>
          </p:cNvSpPr>
          <p:nvPr>
            <p:ph type="body" sz="quarter" idx="1"/>
          </p:nvPr>
        </p:nvSpPr>
        <p:spPr>
          <a:xfrm>
            <a:off x="4362450" y="837239"/>
            <a:ext cx="3467101" cy="267662"/>
          </a:xfrm>
          <a:prstGeom prst="rect">
            <a:avLst/>
          </a:prstGeom>
          <a:ln w="12700"/>
        </p:spPr>
        <p:txBody>
          <a:bodyPr lIns="0" tIns="0" rIns="0" bIns="0" anchor="ctr">
            <a:normAutofit/>
          </a:bodyPr>
          <a:lstStyle>
            <a:lvl1pPr marL="0" indent="0" algn="ctr">
              <a:spcBef>
                <a:spcPts val="500"/>
              </a:spcBef>
              <a:buSzTx/>
              <a:buFontTx/>
              <a:buNone/>
              <a:defRPr sz="2100">
                <a:solidFill>
                  <a:srgbClr val="939393"/>
                </a:solidFill>
                <a:latin typeface="Roboto Condensed Bold"/>
                <a:ea typeface="Roboto Condensed Bold"/>
                <a:cs typeface="Roboto Condensed Bold"/>
                <a:sym typeface="Roboto Condensed Bold"/>
              </a:defRPr>
            </a:lvl1pPr>
            <a:lvl2pPr marL="0" indent="228600" algn="ctr">
              <a:spcBef>
                <a:spcPts val="500"/>
              </a:spcBef>
              <a:buSzTx/>
              <a:buFontTx/>
              <a:buNone/>
              <a:defRPr sz="2100">
                <a:solidFill>
                  <a:srgbClr val="939393"/>
                </a:solidFill>
                <a:latin typeface="Roboto Condensed Bold"/>
                <a:ea typeface="Roboto Condensed Bold"/>
                <a:cs typeface="Roboto Condensed Bold"/>
                <a:sym typeface="Roboto Condensed Bold"/>
              </a:defRPr>
            </a:lvl2pPr>
            <a:lvl3pPr marL="0" indent="457200" algn="ctr">
              <a:spcBef>
                <a:spcPts val="500"/>
              </a:spcBef>
              <a:buSzTx/>
              <a:buFontTx/>
              <a:buNone/>
              <a:defRPr sz="2100">
                <a:solidFill>
                  <a:srgbClr val="939393"/>
                </a:solidFill>
                <a:latin typeface="Roboto Condensed Bold"/>
                <a:ea typeface="Roboto Condensed Bold"/>
                <a:cs typeface="Roboto Condensed Bold"/>
                <a:sym typeface="Roboto Condensed Bold"/>
              </a:defRPr>
            </a:lvl3pPr>
            <a:lvl4pPr marL="0" indent="685800" algn="ctr">
              <a:spcBef>
                <a:spcPts val="500"/>
              </a:spcBef>
              <a:buSzTx/>
              <a:buFontTx/>
              <a:buNone/>
              <a:defRPr sz="2100">
                <a:solidFill>
                  <a:srgbClr val="939393"/>
                </a:solidFill>
                <a:latin typeface="Roboto Condensed Bold"/>
                <a:ea typeface="Roboto Condensed Bold"/>
                <a:cs typeface="Roboto Condensed Bold"/>
                <a:sym typeface="Roboto Condensed Bold"/>
              </a:defRPr>
            </a:lvl4pPr>
            <a:lvl5pPr marL="0" indent="914400" algn="ctr">
              <a:spcBef>
                <a:spcPts val="500"/>
              </a:spcBef>
              <a:buSzTx/>
              <a:buFontTx/>
              <a:buNone/>
              <a:defRPr sz="2100">
                <a:solidFill>
                  <a:srgbClr val="939393"/>
                </a:solidFill>
                <a:latin typeface="Roboto Condensed Bold"/>
                <a:ea typeface="Roboto Condensed Bold"/>
                <a:cs typeface="Roboto Condensed Bold"/>
                <a:sym typeface="Roboto Condensed Bold"/>
              </a:defRPr>
            </a:lvl5p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xfrm>
            <a:off x="11785709" y="628260"/>
            <a:ext cx="329982" cy="394971"/>
          </a:xfrm>
          <a:prstGeom prst="rect">
            <a:avLst/>
          </a:prstGeom>
        </p:spPr>
        <p:txBody>
          <a:bodyPr>
            <a:normAutofit/>
          </a:bodyPr>
          <a:lstStyle>
            <a:lvl1pPr algn="ctr">
              <a:defRPr>
                <a:solidFill>
                  <a:srgbClr val="5C5C5C"/>
                </a:solidFill>
                <a:latin typeface="Roboto Condensed Bold"/>
                <a:ea typeface="Roboto Condensed Bold"/>
                <a:cs typeface="Roboto Condensed Bold"/>
                <a:sym typeface="Roboto Condensed Bold"/>
              </a:defRPr>
            </a:lvl1pPr>
          </a:lstStyle>
          <a:p>
            <a:fld id="{86CB4B4D-7CA3-9044-876B-883B54F8677D}" type="slidenum">
              <a:t>‹#›</a:t>
            </a:fld>
            <a:endParaRPr/>
          </a:p>
        </p:txBody>
      </p:sp>
    </p:spTree>
    <p:extLst>
      <p:ext uri="{BB962C8B-B14F-4D97-AF65-F5344CB8AC3E}">
        <p14:creationId xmlns:p14="http://schemas.microsoft.com/office/powerpoint/2010/main" val="1413835747"/>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userDrawn="1">
  <p:cSld name="Full imag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E3F5AA48-CD19-F946-BD25-C43D4E25186A}"/>
              </a:ext>
            </a:extLst>
          </p:cNvPr>
          <p:cNvSpPr>
            <a:spLocks noGrp="1"/>
          </p:cNvSpPr>
          <p:nvPr>
            <p:ph type="pic" sz="quarter" idx="10" hasCustomPrompt="1"/>
          </p:nvPr>
        </p:nvSpPr>
        <p:spPr>
          <a:xfrm>
            <a:off x="0" y="0"/>
            <a:ext cx="12192000" cy="6858000"/>
          </a:xfrm>
        </p:spPr>
        <p:txBody>
          <a:bodyPr/>
          <a:lstStyle>
            <a:lvl1pPr marL="0" marR="0" indent="0" algn="l" defTabSz="914400" rtl="0" eaLnBrk="1" fontAlgn="auto" latinLnBrk="0" hangingPunct="1">
              <a:lnSpc>
                <a:spcPct val="90000"/>
              </a:lnSpc>
              <a:spcBef>
                <a:spcPts val="1000"/>
              </a:spcBef>
              <a:spcAft>
                <a:spcPts val="0"/>
              </a:spcAft>
              <a:buClrTx/>
              <a:buSzTx/>
              <a:buFontTx/>
              <a:buNone/>
              <a:tabLst/>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noProof="0"/>
              <a:t>Click to add image</a:t>
            </a:r>
          </a:p>
        </p:txBody>
      </p:sp>
    </p:spTree>
    <p:extLst>
      <p:ext uri="{BB962C8B-B14F-4D97-AF65-F5344CB8AC3E}">
        <p14:creationId xmlns:p14="http://schemas.microsoft.com/office/powerpoint/2010/main" val="245716556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4367C-A9FD-D546-A7CF-F700AB86EB5E}"/>
              </a:ext>
            </a:extLst>
          </p:cNvPr>
          <p:cNvSpPr>
            <a:spLocks noGrp="1"/>
          </p:cNvSpPr>
          <p:nvPr>
            <p:ph type="title" hasCustomPrompt="1"/>
          </p:nvPr>
        </p:nvSpPr>
        <p:spPr/>
        <p:txBody>
          <a:bodyPr/>
          <a:lstStyle/>
          <a:p>
            <a:r>
              <a:rPr lang="en-GB"/>
              <a:t>Click to edit headline</a:t>
            </a:r>
            <a:endParaRPr lang="en-DK"/>
          </a:p>
        </p:txBody>
      </p:sp>
      <p:sp>
        <p:nvSpPr>
          <p:cNvPr id="3" name="Content Placeholder 2">
            <a:extLst>
              <a:ext uri="{FF2B5EF4-FFF2-40B4-BE49-F238E27FC236}">
                <a16:creationId xmlns:a16="http://schemas.microsoft.com/office/drawing/2014/main" id="{76DDDB03-C60B-5B44-AAF5-B0C7EA70A4EC}"/>
              </a:ext>
            </a:extLst>
          </p:cNvPr>
          <p:cNvSpPr>
            <a:spLocks noGrp="1"/>
          </p:cNvSpPr>
          <p:nvPr>
            <p:ph idx="1" hasCustomPrompt="1"/>
          </p:nvPr>
        </p:nvSpPr>
        <p:spPr/>
        <p:txBody>
          <a:bodyPr>
            <a:normAutofit/>
          </a:bodyPr>
          <a:lstStyle>
            <a:lvl1pPr marL="0" indent="0">
              <a:buNone/>
              <a:defRPr sz="1600"/>
            </a:lvl1pPr>
          </a:lstStyle>
          <a:p>
            <a:pPr lvl="0"/>
            <a:r>
              <a:rPr lang="en-US" noProof="0"/>
              <a:t>Click to add content</a:t>
            </a:r>
          </a:p>
        </p:txBody>
      </p:sp>
    </p:spTree>
    <p:extLst>
      <p:ext uri="{BB962C8B-B14F-4D97-AF65-F5344CB8AC3E}">
        <p14:creationId xmlns:p14="http://schemas.microsoft.com/office/powerpoint/2010/main" val="128471931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4367C-A9FD-D546-A7CF-F700AB86EB5E}"/>
              </a:ext>
            </a:extLst>
          </p:cNvPr>
          <p:cNvSpPr>
            <a:spLocks noGrp="1"/>
          </p:cNvSpPr>
          <p:nvPr>
            <p:ph type="title" hasCustomPrompt="1"/>
          </p:nvPr>
        </p:nvSpPr>
        <p:spPr/>
        <p:txBody>
          <a:bodyPr/>
          <a:lstStyle/>
          <a:p>
            <a:r>
              <a:rPr lang="en-GB"/>
              <a:t>Click to edit headline</a:t>
            </a:r>
            <a:endParaRPr lang="en-DK"/>
          </a:p>
        </p:txBody>
      </p:sp>
      <p:sp>
        <p:nvSpPr>
          <p:cNvPr id="3" name="Content Placeholder 2">
            <a:extLst>
              <a:ext uri="{FF2B5EF4-FFF2-40B4-BE49-F238E27FC236}">
                <a16:creationId xmlns:a16="http://schemas.microsoft.com/office/drawing/2014/main" id="{76DDDB03-C60B-5B44-AAF5-B0C7EA70A4EC}"/>
              </a:ext>
            </a:extLst>
          </p:cNvPr>
          <p:cNvSpPr>
            <a:spLocks noGrp="1"/>
          </p:cNvSpPr>
          <p:nvPr>
            <p:ph idx="1" hasCustomPrompt="1"/>
          </p:nvPr>
        </p:nvSpPr>
        <p:spPr>
          <a:xfrm>
            <a:off x="838200" y="2446477"/>
            <a:ext cx="10515600" cy="3682861"/>
          </a:xfrm>
        </p:spPr>
        <p:txBody>
          <a:bodyPr>
            <a:normAutofit/>
          </a:bodyPr>
          <a:lstStyle>
            <a:lvl1pPr marL="0" indent="0">
              <a:buNone/>
              <a:defRPr sz="1600"/>
            </a:lvl1pPr>
          </a:lstStyle>
          <a:p>
            <a:pPr lvl="0"/>
            <a:r>
              <a:rPr lang="en-US" noProof="0"/>
              <a:t>Click to add content</a:t>
            </a:r>
          </a:p>
        </p:txBody>
      </p:sp>
      <p:sp>
        <p:nvSpPr>
          <p:cNvPr id="4" name="Text Placeholder 2">
            <a:extLst>
              <a:ext uri="{FF2B5EF4-FFF2-40B4-BE49-F238E27FC236}">
                <a16:creationId xmlns:a16="http://schemas.microsoft.com/office/drawing/2014/main" id="{F74B443C-CF84-BF4E-BF04-039C5581FE0C}"/>
              </a:ext>
            </a:extLst>
          </p:cNvPr>
          <p:cNvSpPr>
            <a:spLocks noGrp="1"/>
          </p:cNvSpPr>
          <p:nvPr>
            <p:ph type="body" idx="10" hasCustomPrompt="1"/>
          </p:nvPr>
        </p:nvSpPr>
        <p:spPr>
          <a:xfrm>
            <a:off x="839788" y="1538663"/>
            <a:ext cx="10514012" cy="823912"/>
          </a:xfrm>
        </p:spPr>
        <p:txBody>
          <a:bodyPr anchor="ctr">
            <a:normAutofit/>
          </a:bodyPr>
          <a:lstStyle>
            <a:lvl1pPr marL="0" indent="0">
              <a:buNone/>
              <a:defRPr sz="2400" b="1">
                <a:solidFill>
                  <a:srgbClr val="005E5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body text</a:t>
            </a:r>
          </a:p>
        </p:txBody>
      </p:sp>
    </p:spTree>
    <p:extLst>
      <p:ext uri="{BB962C8B-B14F-4D97-AF65-F5344CB8AC3E}">
        <p14:creationId xmlns:p14="http://schemas.microsoft.com/office/powerpoint/2010/main" val="339544502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4367C-A9FD-D546-A7CF-F700AB86EB5E}"/>
              </a:ext>
            </a:extLst>
          </p:cNvPr>
          <p:cNvSpPr>
            <a:spLocks noGrp="1"/>
          </p:cNvSpPr>
          <p:nvPr>
            <p:ph type="title" hasCustomPrompt="1"/>
          </p:nvPr>
        </p:nvSpPr>
        <p:spPr/>
        <p:txBody>
          <a:bodyPr/>
          <a:lstStyle/>
          <a:p>
            <a:r>
              <a:rPr lang="en-GB"/>
              <a:t>Click to edit headline</a:t>
            </a:r>
            <a:endParaRPr lang="en-DK"/>
          </a:p>
        </p:txBody>
      </p:sp>
    </p:spTree>
    <p:extLst>
      <p:ext uri="{BB962C8B-B14F-4D97-AF65-F5344CB8AC3E}">
        <p14:creationId xmlns:p14="http://schemas.microsoft.com/office/powerpoint/2010/main" val="65353760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itel and two collum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76D1F7-68FC-C647-BB6A-A2C7991C0EFC}"/>
              </a:ext>
            </a:extLst>
          </p:cNvPr>
          <p:cNvSpPr>
            <a:spLocks noGrp="1"/>
          </p:cNvSpPr>
          <p:nvPr>
            <p:ph type="title" hasCustomPrompt="1"/>
          </p:nvPr>
        </p:nvSpPr>
        <p:spPr/>
        <p:txBody>
          <a:bodyPr/>
          <a:lstStyle/>
          <a:p>
            <a:r>
              <a:rPr lang="en-GB"/>
              <a:t>Click to edit headline</a:t>
            </a:r>
            <a:endParaRPr lang="en-DK"/>
          </a:p>
        </p:txBody>
      </p:sp>
      <p:sp>
        <p:nvSpPr>
          <p:cNvPr id="3" name="Content Placeholder 2">
            <a:extLst>
              <a:ext uri="{FF2B5EF4-FFF2-40B4-BE49-F238E27FC236}">
                <a16:creationId xmlns:a16="http://schemas.microsoft.com/office/drawing/2014/main" id="{09DB6A2F-0705-5B4B-8F23-69368AA617E9}"/>
              </a:ext>
            </a:extLst>
          </p:cNvPr>
          <p:cNvSpPr>
            <a:spLocks noGrp="1"/>
          </p:cNvSpPr>
          <p:nvPr>
            <p:ph sz="half" idx="1" hasCustomPrompt="1"/>
          </p:nvPr>
        </p:nvSpPr>
        <p:spPr>
          <a:xfrm>
            <a:off x="838200" y="1591294"/>
            <a:ext cx="5181600" cy="4538043"/>
          </a:xfrm>
        </p:spPr>
        <p:txBody>
          <a:bodyPr/>
          <a:lstStyle/>
          <a:p>
            <a:pPr lvl="0"/>
            <a:r>
              <a:rPr lang="en-GB"/>
              <a:t>Click to body text</a:t>
            </a:r>
          </a:p>
          <a:p>
            <a:pPr lvl="1"/>
            <a:r>
              <a:rPr lang="en-GB"/>
              <a:t>Second level</a:t>
            </a:r>
          </a:p>
          <a:p>
            <a:pPr lvl="2"/>
            <a:r>
              <a:rPr lang="en-GB"/>
              <a:t>Third level</a:t>
            </a:r>
          </a:p>
          <a:p>
            <a:pPr lvl="3"/>
            <a:r>
              <a:rPr lang="en-GB"/>
              <a:t>Fourth level</a:t>
            </a:r>
          </a:p>
        </p:txBody>
      </p:sp>
      <p:sp>
        <p:nvSpPr>
          <p:cNvPr id="4" name="Content Placeholder 3">
            <a:extLst>
              <a:ext uri="{FF2B5EF4-FFF2-40B4-BE49-F238E27FC236}">
                <a16:creationId xmlns:a16="http://schemas.microsoft.com/office/drawing/2014/main" id="{31575663-A4E0-DC45-962F-0E0A22CCE6C1}"/>
              </a:ext>
            </a:extLst>
          </p:cNvPr>
          <p:cNvSpPr>
            <a:spLocks noGrp="1"/>
          </p:cNvSpPr>
          <p:nvPr>
            <p:ph sz="half" idx="2" hasCustomPrompt="1"/>
          </p:nvPr>
        </p:nvSpPr>
        <p:spPr>
          <a:xfrm>
            <a:off x="6172200" y="1591294"/>
            <a:ext cx="5181600" cy="4538043"/>
          </a:xfrm>
        </p:spPr>
        <p:txBody>
          <a:bodyPr/>
          <a:lstStyle/>
          <a:p>
            <a:pPr lvl="0"/>
            <a:r>
              <a:rPr lang="en-GB"/>
              <a:t>Click to body text</a:t>
            </a:r>
          </a:p>
          <a:p>
            <a:pPr lvl="1"/>
            <a:r>
              <a:rPr lang="en-GB"/>
              <a:t>Second level</a:t>
            </a:r>
          </a:p>
          <a:p>
            <a:pPr lvl="2"/>
            <a:r>
              <a:rPr lang="en-GB"/>
              <a:t>Third level</a:t>
            </a:r>
          </a:p>
          <a:p>
            <a:pPr lvl="3"/>
            <a:r>
              <a:rPr lang="en-GB"/>
              <a:t>Fourth level</a:t>
            </a:r>
          </a:p>
        </p:txBody>
      </p:sp>
    </p:spTree>
    <p:extLst>
      <p:ext uri="{BB962C8B-B14F-4D97-AF65-F5344CB8AC3E}">
        <p14:creationId xmlns:p14="http://schemas.microsoft.com/office/powerpoint/2010/main" val="37878633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4. Title slide with image ">
    <p:spTree>
      <p:nvGrpSpPr>
        <p:cNvPr id="1" name=""/>
        <p:cNvGrpSpPr/>
        <p:nvPr/>
      </p:nvGrpSpPr>
      <p:grpSpPr>
        <a:xfrm>
          <a:off x="0" y="0"/>
          <a:ext cx="0" cy="0"/>
          <a:chOff x="0" y="0"/>
          <a:chExt cx="0" cy="0"/>
        </a:xfrm>
      </p:grpSpPr>
      <p:pic>
        <p:nvPicPr>
          <p:cNvPr id="5" name="Picture 4" descr="A person standing in front of a mountain&#10;&#10;Description automatically generated">
            <a:extLst>
              <a:ext uri="{FF2B5EF4-FFF2-40B4-BE49-F238E27FC236}">
                <a16:creationId xmlns:a16="http://schemas.microsoft.com/office/drawing/2014/main" id="{6B4171AE-B988-8344-BB07-70051E693B9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4" name="Rectangle 13">
            <a:extLst>
              <a:ext uri="{FF2B5EF4-FFF2-40B4-BE49-F238E27FC236}">
                <a16:creationId xmlns:a16="http://schemas.microsoft.com/office/drawing/2014/main" id="{365F8644-6525-4248-A050-580A82F3D801}"/>
              </a:ext>
            </a:extLst>
          </p:cNvPr>
          <p:cNvSpPr/>
          <p:nvPr userDrawn="1"/>
        </p:nvSpPr>
        <p:spPr>
          <a:xfrm>
            <a:off x="0" y="0"/>
            <a:ext cx="12192000" cy="4817194"/>
          </a:xfrm>
          <a:prstGeom prst="rect">
            <a:avLst/>
          </a:prstGeom>
          <a:gradFill>
            <a:gsLst>
              <a:gs pos="100000">
                <a:schemeClr val="accent1">
                  <a:lumMod val="5000"/>
                  <a:lumOff val="95000"/>
                  <a:alpha val="73000"/>
                </a:schemeClr>
              </a:gs>
              <a:gs pos="0">
                <a:schemeClr val="bg1">
                  <a:alpha val="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pic>
        <p:nvPicPr>
          <p:cNvPr id="17" name="Picture 16" descr="A picture containing food, drawing&#10;&#10;Description automatically generated">
            <a:extLst>
              <a:ext uri="{FF2B5EF4-FFF2-40B4-BE49-F238E27FC236}">
                <a16:creationId xmlns:a16="http://schemas.microsoft.com/office/drawing/2014/main" id="{8677F55C-CDF7-D640-92ED-77C0954B344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766953" y="5537190"/>
            <a:ext cx="2658094" cy="786796"/>
          </a:xfrm>
          <a:prstGeom prst="rect">
            <a:avLst/>
          </a:prstGeom>
        </p:spPr>
      </p:pic>
      <p:sp>
        <p:nvSpPr>
          <p:cNvPr id="32" name="Title 1">
            <a:extLst>
              <a:ext uri="{FF2B5EF4-FFF2-40B4-BE49-F238E27FC236}">
                <a16:creationId xmlns:a16="http://schemas.microsoft.com/office/drawing/2014/main" id="{031FBBC5-94A3-8645-9665-3DF7089F714D}"/>
              </a:ext>
            </a:extLst>
          </p:cNvPr>
          <p:cNvSpPr>
            <a:spLocks noGrp="1"/>
          </p:cNvSpPr>
          <p:nvPr>
            <p:ph type="ctrTitle" hasCustomPrompt="1"/>
          </p:nvPr>
        </p:nvSpPr>
        <p:spPr>
          <a:xfrm>
            <a:off x="1524000" y="1346495"/>
            <a:ext cx="9144000" cy="901385"/>
          </a:xfrm>
        </p:spPr>
        <p:txBody>
          <a:bodyPr anchor="ctr">
            <a:normAutofit/>
          </a:bodyPr>
          <a:lstStyle>
            <a:lvl1pPr algn="ctr">
              <a:defRPr sz="4000" b="1" i="0">
                <a:solidFill>
                  <a:srgbClr val="005E58"/>
                </a:solidFill>
                <a:latin typeface="Arial Black" panose="020B0604020202020204" pitchFamily="34" charset="0"/>
                <a:cs typeface="Arial Black" panose="020B0604020202020204" pitchFamily="34" charset="0"/>
              </a:defRPr>
            </a:lvl1pPr>
          </a:lstStyle>
          <a:p>
            <a:r>
              <a:rPr lang="en-GB"/>
              <a:t>CLICK TO EDIT HEADLINE</a:t>
            </a:r>
            <a:endParaRPr lang="en-DK"/>
          </a:p>
        </p:txBody>
      </p:sp>
      <p:sp>
        <p:nvSpPr>
          <p:cNvPr id="33" name="Subtitle 2">
            <a:extLst>
              <a:ext uri="{FF2B5EF4-FFF2-40B4-BE49-F238E27FC236}">
                <a16:creationId xmlns:a16="http://schemas.microsoft.com/office/drawing/2014/main" id="{801ACBED-59FB-AD40-99D3-75EC1316A98A}"/>
              </a:ext>
            </a:extLst>
          </p:cNvPr>
          <p:cNvSpPr>
            <a:spLocks noGrp="1"/>
          </p:cNvSpPr>
          <p:nvPr>
            <p:ph type="subTitle" idx="1" hasCustomPrompt="1"/>
          </p:nvPr>
        </p:nvSpPr>
        <p:spPr>
          <a:xfrm>
            <a:off x="1524000" y="2247881"/>
            <a:ext cx="9144000" cy="1311622"/>
          </a:xfrm>
        </p:spPr>
        <p:txBody>
          <a:bodyPr/>
          <a:lstStyle>
            <a:lvl1pPr marL="0" indent="0" algn="ctr">
              <a:buNone/>
              <a:defRPr sz="2400">
                <a:solidFill>
                  <a:srgbClr val="2B2A2A"/>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subtitle text</a:t>
            </a:r>
            <a:endParaRPr lang="en-DK"/>
          </a:p>
        </p:txBody>
      </p:sp>
      <p:pic>
        <p:nvPicPr>
          <p:cNvPr id="8" name="Picture 7" descr="A close up of a sign&#10;&#10;Description automatically generated">
            <a:extLst>
              <a:ext uri="{FF2B5EF4-FFF2-40B4-BE49-F238E27FC236}">
                <a16:creationId xmlns:a16="http://schemas.microsoft.com/office/drawing/2014/main" id="{9E06E778-EB7D-3C4F-B48A-AF2EF319E7EB}"/>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flipH="1">
            <a:off x="3095257" y="3119718"/>
            <a:ext cx="6001486" cy="2556633"/>
          </a:xfrm>
          <a:prstGeom prst="rect">
            <a:avLst/>
          </a:prstGeom>
        </p:spPr>
      </p:pic>
    </p:spTree>
    <p:extLst>
      <p:ext uri="{BB962C8B-B14F-4D97-AF65-F5344CB8AC3E}">
        <p14:creationId xmlns:p14="http://schemas.microsoft.com/office/powerpoint/2010/main" val="256893834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el and two collums with header">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5F832FE-C6C6-7E43-9D05-C02153A4DD33}"/>
              </a:ext>
            </a:extLst>
          </p:cNvPr>
          <p:cNvSpPr>
            <a:spLocks noGrp="1"/>
          </p:cNvSpPr>
          <p:nvPr>
            <p:ph type="body" idx="1" hasCustomPrompt="1"/>
          </p:nvPr>
        </p:nvSpPr>
        <p:spPr>
          <a:xfrm>
            <a:off x="839788" y="1681163"/>
            <a:ext cx="5157787" cy="823912"/>
          </a:xfrm>
        </p:spPr>
        <p:txBody>
          <a:bodyPr anchor="ctr">
            <a:normAutofit/>
          </a:bodyPr>
          <a:lstStyle>
            <a:lvl1pPr marL="0" indent="0">
              <a:buNone/>
              <a:defRPr sz="2400" b="1">
                <a:solidFill>
                  <a:srgbClr val="005E5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body text</a:t>
            </a:r>
          </a:p>
        </p:txBody>
      </p:sp>
      <p:sp>
        <p:nvSpPr>
          <p:cNvPr id="4" name="Content Placeholder 3">
            <a:extLst>
              <a:ext uri="{FF2B5EF4-FFF2-40B4-BE49-F238E27FC236}">
                <a16:creationId xmlns:a16="http://schemas.microsoft.com/office/drawing/2014/main" id="{1B459292-AC68-9944-BBC0-14C80A46AD81}"/>
              </a:ext>
            </a:extLst>
          </p:cNvPr>
          <p:cNvSpPr>
            <a:spLocks noGrp="1"/>
          </p:cNvSpPr>
          <p:nvPr>
            <p:ph sz="half" idx="2" hasCustomPrompt="1"/>
          </p:nvPr>
        </p:nvSpPr>
        <p:spPr>
          <a:xfrm>
            <a:off x="839788" y="2505074"/>
            <a:ext cx="5157787" cy="3624263"/>
          </a:xfrm>
        </p:spPr>
        <p:txBody>
          <a:bodyPr/>
          <a:lstStyle/>
          <a:p>
            <a:pPr lvl="0"/>
            <a:r>
              <a:rPr lang="en-GB"/>
              <a:t>Click to body text</a:t>
            </a:r>
          </a:p>
          <a:p>
            <a:pPr lvl="1"/>
            <a:r>
              <a:rPr lang="en-GB"/>
              <a:t>Second level</a:t>
            </a:r>
          </a:p>
          <a:p>
            <a:pPr lvl="2"/>
            <a:r>
              <a:rPr lang="en-GB"/>
              <a:t>Third level</a:t>
            </a:r>
          </a:p>
          <a:p>
            <a:pPr lvl="3"/>
            <a:r>
              <a:rPr lang="en-GB"/>
              <a:t>Fourth level</a:t>
            </a:r>
          </a:p>
        </p:txBody>
      </p:sp>
      <p:sp>
        <p:nvSpPr>
          <p:cNvPr id="5" name="Text Placeholder 4">
            <a:extLst>
              <a:ext uri="{FF2B5EF4-FFF2-40B4-BE49-F238E27FC236}">
                <a16:creationId xmlns:a16="http://schemas.microsoft.com/office/drawing/2014/main" id="{D712E5E3-6345-B546-B189-353E5DD2AB61}"/>
              </a:ext>
            </a:extLst>
          </p:cNvPr>
          <p:cNvSpPr>
            <a:spLocks noGrp="1"/>
          </p:cNvSpPr>
          <p:nvPr>
            <p:ph type="body" sz="quarter" idx="3" hasCustomPrompt="1"/>
          </p:nvPr>
        </p:nvSpPr>
        <p:spPr>
          <a:xfrm>
            <a:off x="6172200" y="1681163"/>
            <a:ext cx="5183188" cy="823912"/>
          </a:xfrm>
        </p:spPr>
        <p:txBody>
          <a:bodyPr anchor="ctr">
            <a:normAutofit/>
          </a:bodyPr>
          <a:lstStyle>
            <a:lvl1pPr marL="0" indent="0">
              <a:buNone/>
              <a:defRPr sz="2400" b="1">
                <a:solidFill>
                  <a:srgbClr val="005E5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body text</a:t>
            </a:r>
          </a:p>
        </p:txBody>
      </p:sp>
      <p:sp>
        <p:nvSpPr>
          <p:cNvPr id="6" name="Content Placeholder 5">
            <a:extLst>
              <a:ext uri="{FF2B5EF4-FFF2-40B4-BE49-F238E27FC236}">
                <a16:creationId xmlns:a16="http://schemas.microsoft.com/office/drawing/2014/main" id="{44FA6166-F381-EA4B-B67E-33C66311C802}"/>
              </a:ext>
            </a:extLst>
          </p:cNvPr>
          <p:cNvSpPr>
            <a:spLocks noGrp="1"/>
          </p:cNvSpPr>
          <p:nvPr>
            <p:ph sz="quarter" idx="4" hasCustomPrompt="1"/>
          </p:nvPr>
        </p:nvSpPr>
        <p:spPr>
          <a:xfrm>
            <a:off x="6172200" y="2505074"/>
            <a:ext cx="5183188" cy="3624263"/>
          </a:xfrm>
        </p:spPr>
        <p:txBody>
          <a:bodyPr/>
          <a:lstStyle/>
          <a:p>
            <a:pPr lvl="0"/>
            <a:r>
              <a:rPr lang="en-GB"/>
              <a:t>Click to edit body text</a:t>
            </a:r>
          </a:p>
          <a:p>
            <a:pPr lvl="1"/>
            <a:r>
              <a:rPr lang="en-GB"/>
              <a:t>Second level</a:t>
            </a:r>
          </a:p>
          <a:p>
            <a:pPr lvl="2"/>
            <a:r>
              <a:rPr lang="en-GB"/>
              <a:t>Third level</a:t>
            </a:r>
          </a:p>
          <a:p>
            <a:pPr lvl="3"/>
            <a:r>
              <a:rPr lang="en-GB"/>
              <a:t>Fourth level</a:t>
            </a:r>
          </a:p>
        </p:txBody>
      </p:sp>
      <p:sp>
        <p:nvSpPr>
          <p:cNvPr id="7" name="Title 1">
            <a:extLst>
              <a:ext uri="{FF2B5EF4-FFF2-40B4-BE49-F238E27FC236}">
                <a16:creationId xmlns:a16="http://schemas.microsoft.com/office/drawing/2014/main" id="{55D7E4D4-B6FA-2C41-9FE1-B29B303095CA}"/>
              </a:ext>
            </a:extLst>
          </p:cNvPr>
          <p:cNvSpPr>
            <a:spLocks noGrp="1"/>
          </p:cNvSpPr>
          <p:nvPr>
            <p:ph type="title" hasCustomPrompt="1"/>
          </p:nvPr>
        </p:nvSpPr>
        <p:spPr>
          <a:xfrm>
            <a:off x="838200" y="780945"/>
            <a:ext cx="10515600" cy="851941"/>
          </a:xfrm>
        </p:spPr>
        <p:txBody>
          <a:bodyPr/>
          <a:lstStyle/>
          <a:p>
            <a:r>
              <a:rPr lang="en-GB"/>
              <a:t>Click to edit headline</a:t>
            </a:r>
            <a:endParaRPr lang="en-DK"/>
          </a:p>
        </p:txBody>
      </p:sp>
    </p:spTree>
    <p:extLst>
      <p:ext uri="{BB962C8B-B14F-4D97-AF65-F5344CB8AC3E}">
        <p14:creationId xmlns:p14="http://schemas.microsoft.com/office/powerpoint/2010/main" val="2442743481"/>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07146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Full imag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E3F5AA48-CD19-F946-BD25-C43D4E25186A}"/>
              </a:ext>
            </a:extLst>
          </p:cNvPr>
          <p:cNvSpPr>
            <a:spLocks noGrp="1"/>
          </p:cNvSpPr>
          <p:nvPr>
            <p:ph type="pic" sz="quarter" idx="10" hasCustomPrompt="1"/>
          </p:nvPr>
        </p:nvSpPr>
        <p:spPr>
          <a:xfrm>
            <a:off x="0" y="0"/>
            <a:ext cx="12192000" cy="6858000"/>
          </a:xfrm>
        </p:spPr>
        <p:txBody>
          <a:bodyPr/>
          <a:lstStyle>
            <a:lvl1pPr marL="0" marR="0" indent="0" algn="l" defTabSz="914400" rtl="0" eaLnBrk="1" fontAlgn="auto" latinLnBrk="0" hangingPunct="1">
              <a:lnSpc>
                <a:spcPct val="90000"/>
              </a:lnSpc>
              <a:spcBef>
                <a:spcPts val="1000"/>
              </a:spcBef>
              <a:spcAft>
                <a:spcPts val="0"/>
              </a:spcAft>
              <a:buClrTx/>
              <a:buSzTx/>
              <a:buFontTx/>
              <a:buNone/>
              <a:tabLst/>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noProof="0"/>
              <a:t>Click to add image</a:t>
            </a:r>
          </a:p>
        </p:txBody>
      </p:sp>
    </p:spTree>
    <p:extLst>
      <p:ext uri="{BB962C8B-B14F-4D97-AF65-F5344CB8AC3E}">
        <p14:creationId xmlns:p14="http://schemas.microsoft.com/office/powerpoint/2010/main" val="89953394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1. 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C362CE-1C2E-7B4B-B66F-C6E24CDC44D9}"/>
              </a:ext>
            </a:extLst>
          </p:cNvPr>
          <p:cNvSpPr>
            <a:spLocks noGrp="1"/>
          </p:cNvSpPr>
          <p:nvPr>
            <p:ph type="title" hasCustomPrompt="1"/>
          </p:nvPr>
        </p:nvSpPr>
        <p:spPr>
          <a:xfrm>
            <a:off x="839788" y="987424"/>
            <a:ext cx="3932237" cy="1321823"/>
          </a:xfrm>
        </p:spPr>
        <p:txBody>
          <a:bodyPr anchor="t">
            <a:normAutofit/>
          </a:bodyPr>
          <a:lstStyle>
            <a:lvl1pPr>
              <a:defRPr sz="3600"/>
            </a:lvl1pPr>
          </a:lstStyle>
          <a:p>
            <a:r>
              <a:rPr lang="en-GB"/>
              <a:t>Click to edit headline</a:t>
            </a:r>
            <a:endParaRPr lang="en-DK"/>
          </a:p>
        </p:txBody>
      </p:sp>
      <p:sp>
        <p:nvSpPr>
          <p:cNvPr id="3" name="Content Placeholder 2">
            <a:extLst>
              <a:ext uri="{FF2B5EF4-FFF2-40B4-BE49-F238E27FC236}">
                <a16:creationId xmlns:a16="http://schemas.microsoft.com/office/drawing/2014/main" id="{332366F0-F8F2-0E4E-A40C-E326FDB826EF}"/>
              </a:ext>
            </a:extLst>
          </p:cNvPr>
          <p:cNvSpPr>
            <a:spLocks noGrp="1"/>
          </p:cNvSpPr>
          <p:nvPr>
            <p:ph idx="1" hasCustomPrompt="1"/>
          </p:nvPr>
        </p:nvSpPr>
        <p:spPr>
          <a:xfrm>
            <a:off x="5183188" y="987425"/>
            <a:ext cx="6172200" cy="4881562"/>
          </a:xfrm>
        </p:spPr>
        <p:txBody>
          <a:bodyPr>
            <a:normAutofit/>
          </a:bodyPr>
          <a:lstStyle>
            <a:lvl1pPr marL="0" indent="0">
              <a:buNone/>
              <a:defRPr sz="16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a:t>Click to add content</a:t>
            </a:r>
          </a:p>
        </p:txBody>
      </p:sp>
      <p:sp>
        <p:nvSpPr>
          <p:cNvPr id="4" name="Text Placeholder 3">
            <a:extLst>
              <a:ext uri="{FF2B5EF4-FFF2-40B4-BE49-F238E27FC236}">
                <a16:creationId xmlns:a16="http://schemas.microsoft.com/office/drawing/2014/main" id="{E68F2124-88B9-934B-9C26-03205B4CA7CC}"/>
              </a:ext>
            </a:extLst>
          </p:cNvPr>
          <p:cNvSpPr>
            <a:spLocks noGrp="1"/>
          </p:cNvSpPr>
          <p:nvPr>
            <p:ph type="body" sz="half" idx="2" hasCustomPrompt="1"/>
          </p:nvPr>
        </p:nvSpPr>
        <p:spPr>
          <a:xfrm>
            <a:off x="839788" y="2510724"/>
            <a:ext cx="3932237" cy="3358263"/>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body text </a:t>
            </a:r>
          </a:p>
        </p:txBody>
      </p:sp>
    </p:spTree>
    <p:extLst>
      <p:ext uri="{BB962C8B-B14F-4D97-AF65-F5344CB8AC3E}">
        <p14:creationId xmlns:p14="http://schemas.microsoft.com/office/powerpoint/2010/main" val="281702767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2. 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C362CE-1C2E-7B4B-B66F-C6E24CDC44D9}"/>
              </a:ext>
            </a:extLst>
          </p:cNvPr>
          <p:cNvSpPr>
            <a:spLocks noGrp="1"/>
          </p:cNvSpPr>
          <p:nvPr>
            <p:ph type="title" hasCustomPrompt="1"/>
          </p:nvPr>
        </p:nvSpPr>
        <p:spPr>
          <a:xfrm>
            <a:off x="839788" y="987424"/>
            <a:ext cx="3932237" cy="1321823"/>
          </a:xfrm>
        </p:spPr>
        <p:txBody>
          <a:bodyPr anchor="t">
            <a:normAutofit/>
          </a:bodyPr>
          <a:lstStyle>
            <a:lvl1pPr>
              <a:defRPr sz="3600"/>
            </a:lvl1pPr>
          </a:lstStyle>
          <a:p>
            <a:r>
              <a:rPr lang="en-GB"/>
              <a:t>Click to edit headline</a:t>
            </a:r>
            <a:endParaRPr lang="en-DK"/>
          </a:p>
        </p:txBody>
      </p:sp>
      <p:sp>
        <p:nvSpPr>
          <p:cNvPr id="3" name="Content Placeholder 2">
            <a:extLst>
              <a:ext uri="{FF2B5EF4-FFF2-40B4-BE49-F238E27FC236}">
                <a16:creationId xmlns:a16="http://schemas.microsoft.com/office/drawing/2014/main" id="{332366F0-F8F2-0E4E-A40C-E326FDB826EF}"/>
              </a:ext>
            </a:extLst>
          </p:cNvPr>
          <p:cNvSpPr>
            <a:spLocks noGrp="1"/>
          </p:cNvSpPr>
          <p:nvPr>
            <p:ph idx="1" hasCustomPrompt="1"/>
          </p:nvPr>
        </p:nvSpPr>
        <p:spPr>
          <a:xfrm>
            <a:off x="839788" y="2510724"/>
            <a:ext cx="10515600" cy="3618614"/>
          </a:xfrm>
        </p:spPr>
        <p:txBody>
          <a:bodyPr>
            <a:normAutofit/>
          </a:bodyPr>
          <a:lstStyle>
            <a:lvl1pPr marL="0" indent="0">
              <a:buNone/>
              <a:defRPr sz="16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a:t>Click to add content</a:t>
            </a:r>
          </a:p>
        </p:txBody>
      </p:sp>
      <p:sp>
        <p:nvSpPr>
          <p:cNvPr id="4" name="Text Placeholder 3">
            <a:extLst>
              <a:ext uri="{FF2B5EF4-FFF2-40B4-BE49-F238E27FC236}">
                <a16:creationId xmlns:a16="http://schemas.microsoft.com/office/drawing/2014/main" id="{E68F2124-88B9-934B-9C26-03205B4CA7CC}"/>
              </a:ext>
            </a:extLst>
          </p:cNvPr>
          <p:cNvSpPr>
            <a:spLocks noGrp="1"/>
          </p:cNvSpPr>
          <p:nvPr>
            <p:ph type="body" sz="half" idx="2" hasCustomPrompt="1"/>
          </p:nvPr>
        </p:nvSpPr>
        <p:spPr>
          <a:xfrm>
            <a:off x="5008832" y="987424"/>
            <a:ext cx="6343380" cy="1321823"/>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body text</a:t>
            </a:r>
          </a:p>
        </p:txBody>
      </p:sp>
    </p:spTree>
    <p:extLst>
      <p:ext uri="{BB962C8B-B14F-4D97-AF65-F5344CB8AC3E}">
        <p14:creationId xmlns:p14="http://schemas.microsoft.com/office/powerpoint/2010/main" val="54661854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3. Content with caption with backgraun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2A36FCD-C876-E340-B4BD-98A7CFFF5992}"/>
              </a:ext>
            </a:extLst>
          </p:cNvPr>
          <p:cNvSpPr/>
          <p:nvPr userDrawn="1"/>
        </p:nvSpPr>
        <p:spPr>
          <a:xfrm>
            <a:off x="5982346" y="0"/>
            <a:ext cx="6209654" cy="6858000"/>
          </a:xfrm>
          <a:prstGeom prst="rect">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2" name="Title 1">
            <a:extLst>
              <a:ext uri="{FF2B5EF4-FFF2-40B4-BE49-F238E27FC236}">
                <a16:creationId xmlns:a16="http://schemas.microsoft.com/office/drawing/2014/main" id="{EAC362CE-1C2E-7B4B-B66F-C6E24CDC44D9}"/>
              </a:ext>
            </a:extLst>
          </p:cNvPr>
          <p:cNvSpPr>
            <a:spLocks noGrp="1"/>
          </p:cNvSpPr>
          <p:nvPr>
            <p:ph type="title" hasCustomPrompt="1"/>
          </p:nvPr>
        </p:nvSpPr>
        <p:spPr>
          <a:xfrm>
            <a:off x="839788" y="987424"/>
            <a:ext cx="3932237" cy="1321823"/>
          </a:xfrm>
        </p:spPr>
        <p:txBody>
          <a:bodyPr anchor="b">
            <a:normAutofit/>
          </a:bodyPr>
          <a:lstStyle>
            <a:lvl1pPr>
              <a:defRPr sz="3600"/>
            </a:lvl1pPr>
          </a:lstStyle>
          <a:p>
            <a:r>
              <a:rPr lang="en-GB"/>
              <a:t>Click to edit headline</a:t>
            </a:r>
            <a:endParaRPr lang="en-DK"/>
          </a:p>
        </p:txBody>
      </p:sp>
      <p:sp>
        <p:nvSpPr>
          <p:cNvPr id="3" name="Content Placeholder 2">
            <a:extLst>
              <a:ext uri="{FF2B5EF4-FFF2-40B4-BE49-F238E27FC236}">
                <a16:creationId xmlns:a16="http://schemas.microsoft.com/office/drawing/2014/main" id="{332366F0-F8F2-0E4E-A40C-E326FDB826EF}"/>
              </a:ext>
            </a:extLst>
          </p:cNvPr>
          <p:cNvSpPr>
            <a:spLocks noGrp="1"/>
          </p:cNvSpPr>
          <p:nvPr>
            <p:ph idx="1" hasCustomPrompt="1"/>
          </p:nvPr>
        </p:nvSpPr>
        <p:spPr>
          <a:xfrm>
            <a:off x="6878071" y="987425"/>
            <a:ext cx="4474141" cy="4873625"/>
          </a:xfrm>
        </p:spPr>
        <p:txBody>
          <a:bodyPr>
            <a:normAutofit/>
          </a:bodyPr>
          <a:lstStyle>
            <a:lvl1pPr marL="0" indent="0">
              <a:buNone/>
              <a:defRPr sz="16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a:t>Click to add content</a:t>
            </a:r>
          </a:p>
        </p:txBody>
      </p:sp>
      <p:sp>
        <p:nvSpPr>
          <p:cNvPr id="4" name="Text Placeholder 3">
            <a:extLst>
              <a:ext uri="{FF2B5EF4-FFF2-40B4-BE49-F238E27FC236}">
                <a16:creationId xmlns:a16="http://schemas.microsoft.com/office/drawing/2014/main" id="{E68F2124-88B9-934B-9C26-03205B4CA7CC}"/>
              </a:ext>
            </a:extLst>
          </p:cNvPr>
          <p:cNvSpPr>
            <a:spLocks noGrp="1"/>
          </p:cNvSpPr>
          <p:nvPr>
            <p:ph type="body" sz="half" idx="2" hasCustomPrompt="1"/>
          </p:nvPr>
        </p:nvSpPr>
        <p:spPr>
          <a:xfrm>
            <a:off x="839788" y="2510724"/>
            <a:ext cx="3932237" cy="3358263"/>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body text</a:t>
            </a:r>
          </a:p>
        </p:txBody>
      </p:sp>
    </p:spTree>
    <p:extLst>
      <p:ext uri="{BB962C8B-B14F-4D97-AF65-F5344CB8AC3E}">
        <p14:creationId xmlns:p14="http://schemas.microsoft.com/office/powerpoint/2010/main" val="103010277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4. Content with caption">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5097F28D-CB1D-DD43-9600-10AEE0530AAD}"/>
              </a:ext>
            </a:extLst>
          </p:cNvPr>
          <p:cNvSpPr>
            <a:spLocks noGrp="1"/>
          </p:cNvSpPr>
          <p:nvPr>
            <p:ph type="title" hasCustomPrompt="1"/>
          </p:nvPr>
        </p:nvSpPr>
        <p:spPr>
          <a:xfrm>
            <a:off x="839788" y="987424"/>
            <a:ext cx="3932237" cy="1321823"/>
          </a:xfrm>
        </p:spPr>
        <p:txBody>
          <a:bodyPr anchor="b">
            <a:normAutofit/>
          </a:bodyPr>
          <a:lstStyle>
            <a:lvl1pPr>
              <a:defRPr sz="3600"/>
            </a:lvl1pPr>
          </a:lstStyle>
          <a:p>
            <a:r>
              <a:rPr lang="en-GB"/>
              <a:t>Click to edit headline</a:t>
            </a:r>
            <a:endParaRPr lang="en-DK"/>
          </a:p>
        </p:txBody>
      </p:sp>
      <p:sp>
        <p:nvSpPr>
          <p:cNvPr id="9" name="Text Placeholder 3">
            <a:extLst>
              <a:ext uri="{FF2B5EF4-FFF2-40B4-BE49-F238E27FC236}">
                <a16:creationId xmlns:a16="http://schemas.microsoft.com/office/drawing/2014/main" id="{D0608F7A-907B-CA48-8896-5AD9F9A8BA78}"/>
              </a:ext>
            </a:extLst>
          </p:cNvPr>
          <p:cNvSpPr>
            <a:spLocks noGrp="1"/>
          </p:cNvSpPr>
          <p:nvPr>
            <p:ph type="body" sz="half" idx="2" hasCustomPrompt="1"/>
          </p:nvPr>
        </p:nvSpPr>
        <p:spPr>
          <a:xfrm>
            <a:off x="839788" y="2510724"/>
            <a:ext cx="3932237" cy="3358263"/>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body text </a:t>
            </a:r>
          </a:p>
        </p:txBody>
      </p:sp>
      <p:pic>
        <p:nvPicPr>
          <p:cNvPr id="10" name="Picture 9">
            <a:extLst>
              <a:ext uri="{FF2B5EF4-FFF2-40B4-BE49-F238E27FC236}">
                <a16:creationId xmlns:a16="http://schemas.microsoft.com/office/drawing/2014/main" id="{923DDBE4-FBBC-D64C-9906-670ACA7CDD5A}"/>
              </a:ext>
            </a:extLst>
          </p:cNvPr>
          <p:cNvPicPr>
            <a:picLocks noChangeAspect="1"/>
          </p:cNvPicPr>
          <p:nvPr userDrawn="1"/>
        </p:nvPicPr>
        <p:blipFill>
          <a:blip r:embed="rId2" cstate="screen">
            <a:alphaModFix amt="48000"/>
            <a:extLst>
              <a:ext uri="{28A0092B-C50C-407E-A947-70E740481C1C}">
                <a14:useLocalDpi xmlns:a14="http://schemas.microsoft.com/office/drawing/2010/main"/>
              </a:ext>
            </a:extLst>
          </a:blip>
          <a:stretch>
            <a:fillRect/>
          </a:stretch>
        </p:blipFill>
        <p:spPr>
          <a:xfrm>
            <a:off x="9835413" y="147620"/>
            <a:ext cx="2947047" cy="2008236"/>
          </a:xfrm>
          <a:prstGeom prst="rect">
            <a:avLst/>
          </a:prstGeom>
          <a:effectLst>
            <a:reflection endPos="0" dist="50800" dir="5400000" sy="-100000" algn="bl" rotWithShape="0"/>
          </a:effectLst>
        </p:spPr>
      </p:pic>
      <p:pic>
        <p:nvPicPr>
          <p:cNvPr id="11" name="Picture 10">
            <a:extLst>
              <a:ext uri="{FF2B5EF4-FFF2-40B4-BE49-F238E27FC236}">
                <a16:creationId xmlns:a16="http://schemas.microsoft.com/office/drawing/2014/main" id="{1336A806-ADFA-1646-A4EF-BCAFEF059A0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563033" y="274235"/>
            <a:ext cx="5019141" cy="3420246"/>
          </a:xfrm>
          <a:prstGeom prst="rect">
            <a:avLst/>
          </a:prstGeom>
        </p:spPr>
      </p:pic>
      <p:pic>
        <p:nvPicPr>
          <p:cNvPr id="12" name="Picture 11">
            <a:extLst>
              <a:ext uri="{FF2B5EF4-FFF2-40B4-BE49-F238E27FC236}">
                <a16:creationId xmlns:a16="http://schemas.microsoft.com/office/drawing/2014/main" id="{8110A265-40C8-9743-B23E-5C561940B175}"/>
              </a:ext>
            </a:extLst>
          </p:cNvPr>
          <p:cNvPicPr>
            <a:picLocks noChangeAspect="1"/>
          </p:cNvPicPr>
          <p:nvPr userDrawn="1"/>
        </p:nvPicPr>
        <p:blipFill>
          <a:blip r:embed="rId4"/>
          <a:stretch>
            <a:fillRect/>
          </a:stretch>
        </p:blipFill>
        <p:spPr>
          <a:xfrm>
            <a:off x="7860300" y="1912854"/>
            <a:ext cx="2433485" cy="3130759"/>
          </a:xfrm>
          <a:prstGeom prst="rect">
            <a:avLst/>
          </a:prstGeom>
        </p:spPr>
      </p:pic>
    </p:spTree>
    <p:extLst>
      <p:ext uri="{BB962C8B-B14F-4D97-AF65-F5344CB8AC3E}">
        <p14:creationId xmlns:p14="http://schemas.microsoft.com/office/powerpoint/2010/main" val="518382663"/>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50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50000">
                                          <p:cBhvr additive="base">
                                            <p:cTn id="7" dur="3000" fill="hold"/>
                                            <p:tgtEl>
                                              <p:spTgt spid="11"/>
                                            </p:tgtEl>
                                            <p:attrNameLst>
                                              <p:attrName>ppt_x</p:attrName>
                                            </p:attrNameLst>
                                          </p:cBhvr>
                                          <p:tavLst>
                                            <p:tav tm="0">
                                              <p:val>
                                                <p:strVal val="0-#ppt_w/2"/>
                                              </p:val>
                                            </p:tav>
                                            <p:tav tm="100000">
                                              <p:val>
                                                <p:strVal val="#ppt_x"/>
                                              </p:val>
                                            </p:tav>
                                          </p:tavLst>
                                        </p:anim>
                                        <p:anim calcmode="lin" valueType="num" p14:bounceEnd="50000">
                                          <p:cBhvr additive="base">
                                            <p:cTn id="8" dur="3000" fill="hold"/>
                                            <p:tgtEl>
                                              <p:spTgt spid="11"/>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14:presetBounceEnd="50000">
                                      <p:stCondLst>
                                        <p:cond delay="500"/>
                                      </p:stCondLst>
                                      <p:childTnLst>
                                        <p:set>
                                          <p:cBhvr>
                                            <p:cTn id="10" dur="1" fill="hold">
                                              <p:stCondLst>
                                                <p:cond delay="0"/>
                                              </p:stCondLst>
                                            </p:cTn>
                                            <p:tgtEl>
                                              <p:spTgt spid="10"/>
                                            </p:tgtEl>
                                            <p:attrNameLst>
                                              <p:attrName>style.visibility</p:attrName>
                                            </p:attrNameLst>
                                          </p:cBhvr>
                                          <p:to>
                                            <p:strVal val="visible"/>
                                          </p:to>
                                        </p:set>
                                        <p:anim calcmode="lin" valueType="num" p14:bounceEnd="50000">
                                          <p:cBhvr additive="base">
                                            <p:cTn id="11" dur="3000" fill="hold"/>
                                            <p:tgtEl>
                                              <p:spTgt spid="10"/>
                                            </p:tgtEl>
                                            <p:attrNameLst>
                                              <p:attrName>ppt_x</p:attrName>
                                            </p:attrNameLst>
                                          </p:cBhvr>
                                          <p:tavLst>
                                            <p:tav tm="0">
                                              <p:val>
                                                <p:strVal val="0-#ppt_w/2"/>
                                              </p:val>
                                            </p:tav>
                                            <p:tav tm="100000">
                                              <p:val>
                                                <p:strVal val="#ppt_x"/>
                                              </p:val>
                                            </p:tav>
                                          </p:tavLst>
                                        </p:anim>
                                        <p:anim calcmode="lin" valueType="num" p14:bounceEnd="50000">
                                          <p:cBhvr additive="base">
                                            <p:cTn id="12" dur="3000" fill="hold"/>
                                            <p:tgtEl>
                                              <p:spTgt spid="10"/>
                                            </p:tgtEl>
                                            <p:attrNameLst>
                                              <p:attrName>ppt_y</p:attrName>
                                            </p:attrNameLst>
                                          </p:cBhvr>
                                          <p:tavLst>
                                            <p:tav tm="0">
                                              <p:val>
                                                <p:strVal val="#ppt_y"/>
                                              </p:val>
                                            </p:tav>
                                            <p:tav tm="100000">
                                              <p:val>
                                                <p:strVal val="#ppt_y"/>
                                              </p:val>
                                            </p:tav>
                                          </p:tavLst>
                                        </p:anim>
                                      </p:childTnLst>
                                    </p:cTn>
                                  </p:par>
                                  <p:par>
                                    <p:cTn id="13" presetID="47" presetClass="entr" presetSubtype="0" fill="hold" nodeType="withEffect">
                                      <p:stCondLst>
                                        <p:cond delay="100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1000"/>
                                            <p:tgtEl>
                                              <p:spTgt spid="12"/>
                                            </p:tgtEl>
                                          </p:cBhvr>
                                        </p:animEffect>
                                        <p:anim calcmode="lin" valueType="num">
                                          <p:cBhvr>
                                            <p:cTn id="16" dur="1000" fill="hold"/>
                                            <p:tgtEl>
                                              <p:spTgt spid="12"/>
                                            </p:tgtEl>
                                            <p:attrNameLst>
                                              <p:attrName>ppt_x</p:attrName>
                                            </p:attrNameLst>
                                          </p:cBhvr>
                                          <p:tavLst>
                                            <p:tav tm="0">
                                              <p:val>
                                                <p:strVal val="#ppt_x"/>
                                              </p:val>
                                            </p:tav>
                                            <p:tav tm="100000">
                                              <p:val>
                                                <p:strVal val="#ppt_x"/>
                                              </p:val>
                                            </p:tav>
                                          </p:tavLst>
                                        </p:anim>
                                        <p:anim calcmode="lin" valueType="num">
                                          <p:cBhvr>
                                            <p:cTn id="1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3000" fill="hold"/>
                                            <p:tgtEl>
                                              <p:spTgt spid="11"/>
                                            </p:tgtEl>
                                            <p:attrNameLst>
                                              <p:attrName>ppt_x</p:attrName>
                                            </p:attrNameLst>
                                          </p:cBhvr>
                                          <p:tavLst>
                                            <p:tav tm="0">
                                              <p:val>
                                                <p:strVal val="0-#ppt_w/2"/>
                                              </p:val>
                                            </p:tav>
                                            <p:tav tm="100000">
                                              <p:val>
                                                <p:strVal val="#ppt_x"/>
                                              </p:val>
                                            </p:tav>
                                          </p:tavLst>
                                        </p:anim>
                                        <p:anim calcmode="lin" valueType="num">
                                          <p:cBhvr additive="base">
                                            <p:cTn id="8" dur="3000" fill="hold"/>
                                            <p:tgtEl>
                                              <p:spTgt spid="11"/>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50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3000" fill="hold"/>
                                            <p:tgtEl>
                                              <p:spTgt spid="10"/>
                                            </p:tgtEl>
                                            <p:attrNameLst>
                                              <p:attrName>ppt_x</p:attrName>
                                            </p:attrNameLst>
                                          </p:cBhvr>
                                          <p:tavLst>
                                            <p:tav tm="0">
                                              <p:val>
                                                <p:strVal val="0-#ppt_w/2"/>
                                              </p:val>
                                            </p:tav>
                                            <p:tav tm="100000">
                                              <p:val>
                                                <p:strVal val="#ppt_x"/>
                                              </p:val>
                                            </p:tav>
                                          </p:tavLst>
                                        </p:anim>
                                        <p:anim calcmode="lin" valueType="num">
                                          <p:cBhvr additive="base">
                                            <p:cTn id="12" dur="3000" fill="hold"/>
                                            <p:tgtEl>
                                              <p:spTgt spid="10"/>
                                            </p:tgtEl>
                                            <p:attrNameLst>
                                              <p:attrName>ppt_y</p:attrName>
                                            </p:attrNameLst>
                                          </p:cBhvr>
                                          <p:tavLst>
                                            <p:tav tm="0">
                                              <p:val>
                                                <p:strVal val="#ppt_y"/>
                                              </p:val>
                                            </p:tav>
                                            <p:tav tm="100000">
                                              <p:val>
                                                <p:strVal val="#ppt_y"/>
                                              </p:val>
                                            </p:tav>
                                          </p:tavLst>
                                        </p:anim>
                                      </p:childTnLst>
                                    </p:cTn>
                                  </p:par>
                                  <p:par>
                                    <p:cTn id="13" presetID="47" presetClass="entr" presetSubtype="0" fill="hold" nodeType="withEffect">
                                      <p:stCondLst>
                                        <p:cond delay="100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1000"/>
                                            <p:tgtEl>
                                              <p:spTgt spid="12"/>
                                            </p:tgtEl>
                                          </p:cBhvr>
                                        </p:animEffect>
                                        <p:anim calcmode="lin" valueType="num">
                                          <p:cBhvr>
                                            <p:cTn id="16" dur="1000" fill="hold"/>
                                            <p:tgtEl>
                                              <p:spTgt spid="12"/>
                                            </p:tgtEl>
                                            <p:attrNameLst>
                                              <p:attrName>ppt_x</p:attrName>
                                            </p:attrNameLst>
                                          </p:cBhvr>
                                          <p:tavLst>
                                            <p:tav tm="0">
                                              <p:val>
                                                <p:strVal val="#ppt_x"/>
                                              </p:val>
                                            </p:tav>
                                            <p:tav tm="100000">
                                              <p:val>
                                                <p:strVal val="#ppt_x"/>
                                              </p:val>
                                            </p:tav>
                                          </p:tavLst>
                                        </p:anim>
                                        <p:anim calcmode="lin" valueType="num">
                                          <p:cBhvr>
                                            <p:cTn id="1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 cirkels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01937-B8CC-C94F-9E60-718F491F63C1}"/>
              </a:ext>
            </a:extLst>
          </p:cNvPr>
          <p:cNvSpPr>
            <a:spLocks noGrp="1"/>
          </p:cNvSpPr>
          <p:nvPr>
            <p:ph type="title" hasCustomPrompt="1"/>
          </p:nvPr>
        </p:nvSpPr>
        <p:spPr/>
        <p:txBody>
          <a:bodyPr/>
          <a:lstStyle>
            <a:lvl1pPr algn="ctr">
              <a:defRPr/>
            </a:lvl1pPr>
          </a:lstStyle>
          <a:p>
            <a:r>
              <a:rPr lang="en-GB"/>
              <a:t>Click to edit headline</a:t>
            </a:r>
            <a:endParaRPr lang="en-DK"/>
          </a:p>
        </p:txBody>
      </p:sp>
      <p:sp>
        <p:nvSpPr>
          <p:cNvPr id="3" name="Oval 2">
            <a:extLst>
              <a:ext uri="{FF2B5EF4-FFF2-40B4-BE49-F238E27FC236}">
                <a16:creationId xmlns:a16="http://schemas.microsoft.com/office/drawing/2014/main" id="{155AAE04-6076-F042-A44E-795AA309A03F}"/>
              </a:ext>
            </a:extLst>
          </p:cNvPr>
          <p:cNvSpPr/>
          <p:nvPr userDrawn="1"/>
        </p:nvSpPr>
        <p:spPr>
          <a:xfrm>
            <a:off x="983628" y="2197316"/>
            <a:ext cx="3408248" cy="3408248"/>
          </a:xfrm>
          <a:prstGeom prst="ellipse">
            <a:avLst/>
          </a:prstGeom>
          <a:noFill/>
          <a:ln w="133350">
            <a:solidFill>
              <a:srgbClr val="31B4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4" name="Oval 3">
            <a:extLst>
              <a:ext uri="{FF2B5EF4-FFF2-40B4-BE49-F238E27FC236}">
                <a16:creationId xmlns:a16="http://schemas.microsoft.com/office/drawing/2014/main" id="{FD70E925-7586-A040-ACA5-1474F919E4F3}"/>
              </a:ext>
            </a:extLst>
          </p:cNvPr>
          <p:cNvSpPr/>
          <p:nvPr userDrawn="1"/>
        </p:nvSpPr>
        <p:spPr>
          <a:xfrm>
            <a:off x="4391876" y="2197316"/>
            <a:ext cx="3408248" cy="3408248"/>
          </a:xfrm>
          <a:prstGeom prst="ellipse">
            <a:avLst/>
          </a:prstGeom>
          <a:noFill/>
          <a:ln w="133350">
            <a:solidFill>
              <a:srgbClr val="31B4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5" name="Oval 4">
            <a:extLst>
              <a:ext uri="{FF2B5EF4-FFF2-40B4-BE49-F238E27FC236}">
                <a16:creationId xmlns:a16="http://schemas.microsoft.com/office/drawing/2014/main" id="{76F0DCDD-C0E7-FD42-BD57-99E5AB505108}"/>
              </a:ext>
            </a:extLst>
          </p:cNvPr>
          <p:cNvSpPr/>
          <p:nvPr userDrawn="1"/>
        </p:nvSpPr>
        <p:spPr>
          <a:xfrm>
            <a:off x="7800124" y="2197316"/>
            <a:ext cx="3408248" cy="3408248"/>
          </a:xfrm>
          <a:prstGeom prst="ellipse">
            <a:avLst/>
          </a:prstGeom>
          <a:noFill/>
          <a:ln w="133350">
            <a:solidFill>
              <a:srgbClr val="31B4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6" name="Text Placeholder 2">
            <a:extLst>
              <a:ext uri="{FF2B5EF4-FFF2-40B4-BE49-F238E27FC236}">
                <a16:creationId xmlns:a16="http://schemas.microsoft.com/office/drawing/2014/main" id="{6EEC73A5-32FC-134A-BC52-A7264DEBCFFA}"/>
              </a:ext>
            </a:extLst>
          </p:cNvPr>
          <p:cNvSpPr>
            <a:spLocks noGrp="1"/>
          </p:cNvSpPr>
          <p:nvPr>
            <p:ph type="body" idx="1" hasCustomPrompt="1"/>
          </p:nvPr>
        </p:nvSpPr>
        <p:spPr>
          <a:xfrm>
            <a:off x="1495823" y="3017044"/>
            <a:ext cx="2383858" cy="823912"/>
          </a:xfrm>
        </p:spPr>
        <p:txBody>
          <a:bodyPr anchor="b">
            <a:normAutofit/>
          </a:bodyPr>
          <a:lstStyle>
            <a:lvl1pPr marL="0" indent="0" algn="ctr">
              <a:buNone/>
              <a:defRPr sz="2400" b="1">
                <a:solidFill>
                  <a:srgbClr val="005E5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Headline</a:t>
            </a:r>
          </a:p>
        </p:txBody>
      </p:sp>
      <p:sp>
        <p:nvSpPr>
          <p:cNvPr id="8" name="Text Placeholder 3">
            <a:extLst>
              <a:ext uri="{FF2B5EF4-FFF2-40B4-BE49-F238E27FC236}">
                <a16:creationId xmlns:a16="http://schemas.microsoft.com/office/drawing/2014/main" id="{93AF4D67-4EE4-B542-8EDB-6EC117C03CF8}"/>
              </a:ext>
            </a:extLst>
          </p:cNvPr>
          <p:cNvSpPr>
            <a:spLocks noGrp="1"/>
          </p:cNvSpPr>
          <p:nvPr>
            <p:ph type="body" sz="half" idx="2" hasCustomPrompt="1"/>
          </p:nvPr>
        </p:nvSpPr>
        <p:spPr>
          <a:xfrm>
            <a:off x="1495823" y="3846606"/>
            <a:ext cx="2383858" cy="1038388"/>
          </a:xfrm>
        </p:spPr>
        <p:txBody>
          <a:bodyPr>
            <a:normAutofit/>
          </a:bodyPr>
          <a:lstStyle>
            <a:lvl1pPr marL="0" indent="0" algn="ctr">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a:t>
            </a:r>
            <a:br>
              <a:rPr lang="en-GB"/>
            </a:br>
            <a:r>
              <a:rPr lang="en-GB"/>
              <a:t>body text</a:t>
            </a:r>
          </a:p>
        </p:txBody>
      </p:sp>
      <p:sp>
        <p:nvSpPr>
          <p:cNvPr id="9" name="Text Placeholder 2">
            <a:extLst>
              <a:ext uri="{FF2B5EF4-FFF2-40B4-BE49-F238E27FC236}">
                <a16:creationId xmlns:a16="http://schemas.microsoft.com/office/drawing/2014/main" id="{157B943A-42BF-ED4A-B4FC-41D581D06CEB}"/>
              </a:ext>
            </a:extLst>
          </p:cNvPr>
          <p:cNvSpPr>
            <a:spLocks noGrp="1"/>
          </p:cNvSpPr>
          <p:nvPr>
            <p:ph type="body" idx="10" hasCustomPrompt="1"/>
          </p:nvPr>
        </p:nvSpPr>
        <p:spPr>
          <a:xfrm>
            <a:off x="4889952" y="3017044"/>
            <a:ext cx="2383858" cy="823912"/>
          </a:xfrm>
        </p:spPr>
        <p:txBody>
          <a:bodyPr anchor="b">
            <a:normAutofit/>
          </a:bodyPr>
          <a:lstStyle>
            <a:lvl1pPr marL="0" indent="0" algn="ctr">
              <a:buNone/>
              <a:defRPr sz="2400" b="1">
                <a:solidFill>
                  <a:srgbClr val="005E5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Headline</a:t>
            </a:r>
          </a:p>
        </p:txBody>
      </p:sp>
      <p:sp>
        <p:nvSpPr>
          <p:cNvPr id="10" name="Text Placeholder 3">
            <a:extLst>
              <a:ext uri="{FF2B5EF4-FFF2-40B4-BE49-F238E27FC236}">
                <a16:creationId xmlns:a16="http://schemas.microsoft.com/office/drawing/2014/main" id="{6DDD60C8-0A4A-E747-9C40-5BF6D3540EE5}"/>
              </a:ext>
            </a:extLst>
          </p:cNvPr>
          <p:cNvSpPr>
            <a:spLocks noGrp="1"/>
          </p:cNvSpPr>
          <p:nvPr>
            <p:ph type="body" sz="half" idx="11" hasCustomPrompt="1"/>
          </p:nvPr>
        </p:nvSpPr>
        <p:spPr>
          <a:xfrm>
            <a:off x="4889952" y="3846606"/>
            <a:ext cx="2383858" cy="1038388"/>
          </a:xfrm>
        </p:spPr>
        <p:txBody>
          <a:bodyPr>
            <a:normAutofit/>
          </a:bodyPr>
          <a:lstStyle>
            <a:lvl1pPr marL="0" indent="0" algn="ctr">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a:t>
            </a:r>
            <a:br>
              <a:rPr lang="en-GB"/>
            </a:br>
            <a:r>
              <a:rPr lang="en-GB"/>
              <a:t>body text</a:t>
            </a:r>
          </a:p>
        </p:txBody>
      </p:sp>
      <p:sp>
        <p:nvSpPr>
          <p:cNvPr id="11" name="Text Placeholder 2">
            <a:extLst>
              <a:ext uri="{FF2B5EF4-FFF2-40B4-BE49-F238E27FC236}">
                <a16:creationId xmlns:a16="http://schemas.microsoft.com/office/drawing/2014/main" id="{760EB7A0-85AC-2847-B1AE-97141251DE73}"/>
              </a:ext>
            </a:extLst>
          </p:cNvPr>
          <p:cNvSpPr>
            <a:spLocks noGrp="1"/>
          </p:cNvSpPr>
          <p:nvPr>
            <p:ph type="body" idx="12" hasCustomPrompt="1"/>
          </p:nvPr>
        </p:nvSpPr>
        <p:spPr>
          <a:xfrm>
            <a:off x="8330576" y="3017044"/>
            <a:ext cx="2383858" cy="823912"/>
          </a:xfrm>
        </p:spPr>
        <p:txBody>
          <a:bodyPr anchor="b">
            <a:normAutofit/>
          </a:bodyPr>
          <a:lstStyle>
            <a:lvl1pPr marL="0" indent="0" algn="ctr">
              <a:buNone/>
              <a:defRPr sz="2400" b="1">
                <a:solidFill>
                  <a:srgbClr val="005E5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Headline</a:t>
            </a:r>
          </a:p>
        </p:txBody>
      </p:sp>
      <p:sp>
        <p:nvSpPr>
          <p:cNvPr id="12" name="Text Placeholder 3">
            <a:extLst>
              <a:ext uri="{FF2B5EF4-FFF2-40B4-BE49-F238E27FC236}">
                <a16:creationId xmlns:a16="http://schemas.microsoft.com/office/drawing/2014/main" id="{B0CE3CD1-3931-E546-9CDB-D0DAE779D7C4}"/>
              </a:ext>
            </a:extLst>
          </p:cNvPr>
          <p:cNvSpPr>
            <a:spLocks noGrp="1"/>
          </p:cNvSpPr>
          <p:nvPr>
            <p:ph type="body" sz="half" idx="13" hasCustomPrompt="1"/>
          </p:nvPr>
        </p:nvSpPr>
        <p:spPr>
          <a:xfrm>
            <a:off x="8330576" y="3846606"/>
            <a:ext cx="2383858" cy="1038388"/>
          </a:xfrm>
        </p:spPr>
        <p:txBody>
          <a:bodyPr>
            <a:normAutofit/>
          </a:bodyPr>
          <a:lstStyle>
            <a:lvl1pPr marL="0" indent="0" algn="ctr">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a:t>
            </a:r>
            <a:br>
              <a:rPr lang="en-GB"/>
            </a:br>
            <a:r>
              <a:rPr lang="en-GB"/>
              <a:t>body text</a:t>
            </a:r>
          </a:p>
        </p:txBody>
      </p:sp>
    </p:spTree>
    <p:extLst>
      <p:ext uri="{BB962C8B-B14F-4D97-AF65-F5344CB8AC3E}">
        <p14:creationId xmlns:p14="http://schemas.microsoft.com/office/powerpoint/2010/main" val="296617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xEl>
                                              <p:pRg st="0" end="0"/>
                                            </p:txEl>
                                          </p:spTgt>
                                        </p:tgtEl>
                                        <p:attrNameLst>
                                          <p:attrName>style.visibility</p:attrName>
                                        </p:attrNameLst>
                                      </p:cBhvr>
                                      <p:to>
                                        <p:strVal val="visible"/>
                                      </p:to>
                                    </p:set>
                                    <p:animEffect transition="in" filter="fade">
                                      <p:cBhvr>
                                        <p:cTn id="10" dur="500"/>
                                        <p:tgtEl>
                                          <p:spTgt spid="6">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animEffect transition="in" filter="fade">
                                      <p:cBhvr>
                                        <p:cTn id="13" dur="500"/>
                                        <p:tgtEl>
                                          <p:spTgt spid="8">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9">
                                            <p:txEl>
                                              <p:pRg st="0" end="0"/>
                                            </p:txEl>
                                          </p:spTgt>
                                        </p:tgtEl>
                                        <p:attrNameLst>
                                          <p:attrName>style.visibility</p:attrName>
                                        </p:attrNameLst>
                                      </p:cBhvr>
                                      <p:to>
                                        <p:strVal val="visible"/>
                                      </p:to>
                                    </p:set>
                                    <p:animEffect transition="in" filter="fade">
                                      <p:cBhvr>
                                        <p:cTn id="21" dur="500"/>
                                        <p:tgtEl>
                                          <p:spTgt spid="9">
                                            <p:txEl>
                                              <p:pRg st="0" end="0"/>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0">
                                            <p:txEl>
                                              <p:pRg st="0" end="0"/>
                                            </p:txEl>
                                          </p:spTgt>
                                        </p:tgtEl>
                                        <p:attrNameLst>
                                          <p:attrName>style.visibility</p:attrName>
                                        </p:attrNameLst>
                                      </p:cBhvr>
                                      <p:to>
                                        <p:strVal val="visible"/>
                                      </p:to>
                                    </p:set>
                                    <p:animEffect transition="in" filter="fade">
                                      <p:cBhvr>
                                        <p:cTn id="24" dur="500"/>
                                        <p:tgtEl>
                                          <p:spTgt spid="10">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500"/>
                                        <p:tgtEl>
                                          <p:spTgt spid="5"/>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1">
                                            <p:txEl>
                                              <p:pRg st="0" end="0"/>
                                            </p:txEl>
                                          </p:spTgt>
                                        </p:tgtEl>
                                        <p:attrNameLst>
                                          <p:attrName>style.visibility</p:attrName>
                                        </p:attrNameLst>
                                      </p:cBhvr>
                                      <p:to>
                                        <p:strVal val="visible"/>
                                      </p:to>
                                    </p:set>
                                    <p:animEffect transition="in" filter="fade">
                                      <p:cBhvr>
                                        <p:cTn id="32" dur="500"/>
                                        <p:tgtEl>
                                          <p:spTgt spid="11">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2">
                                            <p:txEl>
                                              <p:pRg st="0" end="0"/>
                                            </p:txEl>
                                          </p:spTgt>
                                        </p:tgtEl>
                                        <p:attrNameLst>
                                          <p:attrName>style.visibility</p:attrName>
                                        </p:attrNameLst>
                                      </p:cBhvr>
                                      <p:to>
                                        <p:strVal val="visible"/>
                                      </p:to>
                                    </p:set>
                                    <p:animEffect transition="in" filter="fade">
                                      <p:cBhvr>
                                        <p:cTn id="35"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build="p">
        <p:tmplLst>
          <p:tmpl lvl="1">
            <p:tnLst>
              <p:par>
                <p:cTn presetID="10" presetClass="entr" presetSubtype="0" fill="hold" nodeType="with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P spid="8" grpId="0" build="p">
        <p:tmplLst>
          <p:tmpl lvl="1">
            <p:tnLst>
              <p:par>
                <p:cTn presetID="10"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P spid="9" grpId="0" build="p">
        <p:tmplLst>
          <p:tmpl lvl="1">
            <p:tnLst>
              <p:par>
                <p:cTn presetID="10"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P spid="10" grpId="0" build="p">
        <p:tmplLst>
          <p:tmpl lvl="1">
            <p:tnLst>
              <p:par>
                <p:cTn presetID="10" presetClass="entr" presetSubtype="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P spid="11" grpId="0" build="p">
        <p:tmplLst>
          <p:tmpl lvl="1">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2" grpId="0" build="p">
        <p:tmplLst>
          <p:tmpl lvl="1">
            <p:tnLst>
              <p:par>
                <p:cTn presetID="10" presetClass="entr" presetSubtype="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4 cirkels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B7281-9265-AE46-9EB5-528EDB99AC43}"/>
              </a:ext>
            </a:extLst>
          </p:cNvPr>
          <p:cNvSpPr>
            <a:spLocks noGrp="1"/>
          </p:cNvSpPr>
          <p:nvPr>
            <p:ph type="title" hasCustomPrompt="1"/>
          </p:nvPr>
        </p:nvSpPr>
        <p:spPr/>
        <p:txBody>
          <a:bodyPr/>
          <a:lstStyle>
            <a:lvl1pPr algn="ctr">
              <a:defRPr/>
            </a:lvl1pPr>
          </a:lstStyle>
          <a:p>
            <a:r>
              <a:rPr lang="en-GB"/>
              <a:t>Click to edit headline</a:t>
            </a:r>
            <a:endParaRPr lang="en-DK"/>
          </a:p>
        </p:txBody>
      </p:sp>
      <p:sp>
        <p:nvSpPr>
          <p:cNvPr id="3" name="Text Placeholder 2">
            <a:extLst>
              <a:ext uri="{FF2B5EF4-FFF2-40B4-BE49-F238E27FC236}">
                <a16:creationId xmlns:a16="http://schemas.microsoft.com/office/drawing/2014/main" id="{8355C073-B12B-1444-BB77-A00E195329B5}"/>
              </a:ext>
            </a:extLst>
          </p:cNvPr>
          <p:cNvSpPr>
            <a:spLocks noGrp="1"/>
          </p:cNvSpPr>
          <p:nvPr>
            <p:ph type="body" sz="quarter" idx="13" hasCustomPrompt="1"/>
          </p:nvPr>
        </p:nvSpPr>
        <p:spPr>
          <a:xfrm>
            <a:off x="655880" y="4435064"/>
            <a:ext cx="3247291" cy="1426978"/>
          </a:xfrm>
          <a:prstGeom prst="rect">
            <a:avLst/>
          </a:prstGeom>
        </p:spPr>
        <p:txBody>
          <a:bodyPr/>
          <a:lstStyle>
            <a:lvl1pPr marL="0" indent="0">
              <a:buNone/>
              <a:defRPr sz="2000">
                <a:solidFill>
                  <a:srgbClr val="2B2A2A"/>
                </a:solidFill>
              </a:defRPr>
            </a:lvl1pPr>
          </a:lstStyle>
          <a:p>
            <a:pPr lvl="0"/>
            <a:r>
              <a:rPr lang="en-GB"/>
              <a:t>Click to edit body text</a:t>
            </a:r>
          </a:p>
        </p:txBody>
      </p:sp>
      <p:sp>
        <p:nvSpPr>
          <p:cNvPr id="4" name="Text Placeholder 2">
            <a:extLst>
              <a:ext uri="{FF2B5EF4-FFF2-40B4-BE49-F238E27FC236}">
                <a16:creationId xmlns:a16="http://schemas.microsoft.com/office/drawing/2014/main" id="{0E2D33E0-DF84-C74B-BEA6-35455C7A61D2}"/>
              </a:ext>
            </a:extLst>
          </p:cNvPr>
          <p:cNvSpPr>
            <a:spLocks noGrp="1"/>
          </p:cNvSpPr>
          <p:nvPr>
            <p:ph type="body" sz="quarter" idx="14" hasCustomPrompt="1"/>
          </p:nvPr>
        </p:nvSpPr>
        <p:spPr>
          <a:xfrm>
            <a:off x="655880" y="2469328"/>
            <a:ext cx="3247291" cy="1426978"/>
          </a:xfrm>
          <a:prstGeom prst="rect">
            <a:avLst/>
          </a:prstGeom>
        </p:spPr>
        <p:txBody>
          <a:bodyPr/>
          <a:lstStyle>
            <a:lvl1pPr marL="0" indent="0">
              <a:buNone/>
              <a:defRPr sz="2000">
                <a:solidFill>
                  <a:srgbClr val="2B2A2A"/>
                </a:solidFill>
              </a:defRPr>
            </a:lvl1pPr>
          </a:lstStyle>
          <a:p>
            <a:pPr lvl="0"/>
            <a:r>
              <a:rPr lang="en-GB"/>
              <a:t>Click to edit body text</a:t>
            </a:r>
          </a:p>
        </p:txBody>
      </p:sp>
      <p:sp>
        <p:nvSpPr>
          <p:cNvPr id="5" name="Oval 4">
            <a:extLst>
              <a:ext uri="{FF2B5EF4-FFF2-40B4-BE49-F238E27FC236}">
                <a16:creationId xmlns:a16="http://schemas.microsoft.com/office/drawing/2014/main" id="{75C9C77B-661E-914B-AD8F-BB2F7D1129D6}"/>
              </a:ext>
            </a:extLst>
          </p:cNvPr>
          <p:cNvSpPr/>
          <p:nvPr userDrawn="1"/>
        </p:nvSpPr>
        <p:spPr>
          <a:xfrm>
            <a:off x="4126520" y="2110154"/>
            <a:ext cx="2145323" cy="2145323"/>
          </a:xfrm>
          <a:prstGeom prst="ellipse">
            <a:avLst/>
          </a:prstGeom>
          <a:solidFill>
            <a:srgbClr val="005E58">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6" name="Oval 5">
            <a:extLst>
              <a:ext uri="{FF2B5EF4-FFF2-40B4-BE49-F238E27FC236}">
                <a16:creationId xmlns:a16="http://schemas.microsoft.com/office/drawing/2014/main" id="{BDE16738-EACC-444A-B7DB-6A9E57D8C19B}"/>
              </a:ext>
            </a:extLst>
          </p:cNvPr>
          <p:cNvSpPr/>
          <p:nvPr userDrawn="1"/>
        </p:nvSpPr>
        <p:spPr>
          <a:xfrm>
            <a:off x="5955320" y="2110154"/>
            <a:ext cx="2145323" cy="2145323"/>
          </a:xfrm>
          <a:prstGeom prst="ellipse">
            <a:avLst/>
          </a:prstGeom>
          <a:solidFill>
            <a:srgbClr val="EF7545">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7" name="Oval 6">
            <a:extLst>
              <a:ext uri="{FF2B5EF4-FFF2-40B4-BE49-F238E27FC236}">
                <a16:creationId xmlns:a16="http://schemas.microsoft.com/office/drawing/2014/main" id="{4E0DD1D6-BEC1-574C-8338-416C29664A24}"/>
              </a:ext>
            </a:extLst>
          </p:cNvPr>
          <p:cNvSpPr/>
          <p:nvPr userDrawn="1"/>
        </p:nvSpPr>
        <p:spPr>
          <a:xfrm>
            <a:off x="5955320" y="3896306"/>
            <a:ext cx="2145323" cy="2145323"/>
          </a:xfrm>
          <a:prstGeom prst="ellipse">
            <a:avLst/>
          </a:prstGeom>
          <a:solidFill>
            <a:srgbClr val="31B49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8" name="Oval 7">
            <a:extLst>
              <a:ext uri="{FF2B5EF4-FFF2-40B4-BE49-F238E27FC236}">
                <a16:creationId xmlns:a16="http://schemas.microsoft.com/office/drawing/2014/main" id="{CE251195-1C06-AE48-88F6-DEF0E81E645F}"/>
              </a:ext>
            </a:extLst>
          </p:cNvPr>
          <p:cNvSpPr/>
          <p:nvPr userDrawn="1"/>
        </p:nvSpPr>
        <p:spPr>
          <a:xfrm>
            <a:off x="4179273" y="3896306"/>
            <a:ext cx="2145323" cy="2145323"/>
          </a:xfrm>
          <a:prstGeom prst="ellipse">
            <a:avLst/>
          </a:prstGeom>
          <a:solidFill>
            <a:srgbClr val="A7D4DE">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9" name="Text Placeholder 2">
            <a:extLst>
              <a:ext uri="{FF2B5EF4-FFF2-40B4-BE49-F238E27FC236}">
                <a16:creationId xmlns:a16="http://schemas.microsoft.com/office/drawing/2014/main" id="{59CC256F-9FCD-534D-931F-6E03A016142B}"/>
              </a:ext>
            </a:extLst>
          </p:cNvPr>
          <p:cNvSpPr>
            <a:spLocks noGrp="1"/>
          </p:cNvSpPr>
          <p:nvPr>
            <p:ph type="body" sz="quarter" idx="15" hasCustomPrompt="1"/>
          </p:nvPr>
        </p:nvSpPr>
        <p:spPr>
          <a:xfrm>
            <a:off x="8253044" y="4435064"/>
            <a:ext cx="3247291" cy="1426978"/>
          </a:xfrm>
          <a:prstGeom prst="rect">
            <a:avLst/>
          </a:prstGeom>
        </p:spPr>
        <p:txBody>
          <a:bodyPr/>
          <a:lstStyle>
            <a:lvl1pPr marL="0" indent="0">
              <a:buNone/>
              <a:defRPr sz="2000">
                <a:solidFill>
                  <a:srgbClr val="2B2A2A"/>
                </a:solidFill>
              </a:defRPr>
            </a:lvl1pPr>
          </a:lstStyle>
          <a:p>
            <a:pPr lvl="0"/>
            <a:r>
              <a:rPr lang="en-GB"/>
              <a:t>Click to edit body text</a:t>
            </a:r>
          </a:p>
        </p:txBody>
      </p:sp>
      <p:sp>
        <p:nvSpPr>
          <p:cNvPr id="10" name="Text Placeholder 2">
            <a:extLst>
              <a:ext uri="{FF2B5EF4-FFF2-40B4-BE49-F238E27FC236}">
                <a16:creationId xmlns:a16="http://schemas.microsoft.com/office/drawing/2014/main" id="{58A272E4-3375-914D-ADCD-6212FA2173B7}"/>
              </a:ext>
            </a:extLst>
          </p:cNvPr>
          <p:cNvSpPr>
            <a:spLocks noGrp="1"/>
          </p:cNvSpPr>
          <p:nvPr>
            <p:ph type="body" sz="quarter" idx="16" hasCustomPrompt="1"/>
          </p:nvPr>
        </p:nvSpPr>
        <p:spPr>
          <a:xfrm>
            <a:off x="8253044" y="2469328"/>
            <a:ext cx="3247291" cy="1426978"/>
          </a:xfrm>
          <a:prstGeom prst="rect">
            <a:avLst/>
          </a:prstGeom>
        </p:spPr>
        <p:txBody>
          <a:bodyPr/>
          <a:lstStyle>
            <a:lvl1pPr marL="0" indent="0">
              <a:buNone/>
              <a:defRPr sz="2000">
                <a:solidFill>
                  <a:srgbClr val="2B2A2A"/>
                </a:solidFill>
              </a:defRPr>
            </a:lvl1pPr>
          </a:lstStyle>
          <a:p>
            <a:pPr lvl="0"/>
            <a:r>
              <a:rPr lang="en-GB"/>
              <a:t>Click to edit body text</a:t>
            </a:r>
          </a:p>
        </p:txBody>
      </p:sp>
      <p:sp>
        <p:nvSpPr>
          <p:cNvPr id="11" name="Text Placeholder 2">
            <a:extLst>
              <a:ext uri="{FF2B5EF4-FFF2-40B4-BE49-F238E27FC236}">
                <a16:creationId xmlns:a16="http://schemas.microsoft.com/office/drawing/2014/main" id="{637CB4DB-859B-0A45-947F-A90D62977AFF}"/>
              </a:ext>
            </a:extLst>
          </p:cNvPr>
          <p:cNvSpPr>
            <a:spLocks noGrp="1"/>
          </p:cNvSpPr>
          <p:nvPr>
            <p:ph type="body" sz="quarter" idx="17" hasCustomPrompt="1"/>
          </p:nvPr>
        </p:nvSpPr>
        <p:spPr>
          <a:xfrm>
            <a:off x="6283568" y="2856190"/>
            <a:ext cx="1524002" cy="572810"/>
          </a:xfrm>
          <a:prstGeom prst="rect">
            <a:avLst/>
          </a:prstGeom>
        </p:spPr>
        <p:txBody>
          <a:bodyPr anchor="ctr"/>
          <a:lstStyle>
            <a:lvl1pPr marL="0" indent="0" algn="ctr">
              <a:buNone/>
              <a:defRPr sz="1800" b="1">
                <a:solidFill>
                  <a:schemeClr val="accent1"/>
                </a:solidFill>
              </a:defRPr>
            </a:lvl1pPr>
          </a:lstStyle>
          <a:p>
            <a:pPr lvl="0"/>
            <a:r>
              <a:rPr lang="en-US"/>
              <a:t>Headline</a:t>
            </a:r>
          </a:p>
        </p:txBody>
      </p:sp>
      <p:sp>
        <p:nvSpPr>
          <p:cNvPr id="12" name="Text Placeholder 2">
            <a:extLst>
              <a:ext uri="{FF2B5EF4-FFF2-40B4-BE49-F238E27FC236}">
                <a16:creationId xmlns:a16="http://schemas.microsoft.com/office/drawing/2014/main" id="{FB08AF07-BA9E-AA48-B1AF-1B8CCCCEF8D0}"/>
              </a:ext>
            </a:extLst>
          </p:cNvPr>
          <p:cNvSpPr>
            <a:spLocks noGrp="1"/>
          </p:cNvSpPr>
          <p:nvPr>
            <p:ph type="body" sz="quarter" idx="18" hasCustomPrompt="1"/>
          </p:nvPr>
        </p:nvSpPr>
        <p:spPr>
          <a:xfrm>
            <a:off x="4443043" y="2856190"/>
            <a:ext cx="1524002" cy="572810"/>
          </a:xfrm>
          <a:prstGeom prst="rect">
            <a:avLst/>
          </a:prstGeom>
        </p:spPr>
        <p:txBody>
          <a:bodyPr anchor="ctr"/>
          <a:lstStyle>
            <a:lvl1pPr marL="0" indent="0" algn="ctr">
              <a:buNone/>
              <a:defRPr sz="1800" b="1">
                <a:solidFill>
                  <a:schemeClr val="accent1"/>
                </a:solidFill>
              </a:defRPr>
            </a:lvl1pPr>
          </a:lstStyle>
          <a:p>
            <a:pPr lvl="0"/>
            <a:r>
              <a:rPr lang="en-US"/>
              <a:t>Headline</a:t>
            </a:r>
          </a:p>
        </p:txBody>
      </p:sp>
      <p:sp>
        <p:nvSpPr>
          <p:cNvPr id="13" name="Text Placeholder 2">
            <a:extLst>
              <a:ext uri="{FF2B5EF4-FFF2-40B4-BE49-F238E27FC236}">
                <a16:creationId xmlns:a16="http://schemas.microsoft.com/office/drawing/2014/main" id="{8710B9AE-E92E-844F-8D79-BB9E99469DC1}"/>
              </a:ext>
            </a:extLst>
          </p:cNvPr>
          <p:cNvSpPr>
            <a:spLocks noGrp="1"/>
          </p:cNvSpPr>
          <p:nvPr>
            <p:ph type="body" sz="quarter" idx="19" hasCustomPrompt="1"/>
          </p:nvPr>
        </p:nvSpPr>
        <p:spPr>
          <a:xfrm>
            <a:off x="4431318" y="4722783"/>
            <a:ext cx="1524002" cy="572810"/>
          </a:xfrm>
          <a:prstGeom prst="rect">
            <a:avLst/>
          </a:prstGeom>
        </p:spPr>
        <p:txBody>
          <a:bodyPr anchor="ctr"/>
          <a:lstStyle>
            <a:lvl1pPr marL="0" indent="0" algn="ctr">
              <a:buNone/>
              <a:defRPr sz="1800" b="1">
                <a:solidFill>
                  <a:schemeClr val="accent1"/>
                </a:solidFill>
              </a:defRPr>
            </a:lvl1pPr>
          </a:lstStyle>
          <a:p>
            <a:pPr lvl="0"/>
            <a:r>
              <a:rPr lang="en-US"/>
              <a:t>Headline</a:t>
            </a:r>
          </a:p>
        </p:txBody>
      </p:sp>
      <p:sp>
        <p:nvSpPr>
          <p:cNvPr id="14" name="Text Placeholder 2">
            <a:extLst>
              <a:ext uri="{FF2B5EF4-FFF2-40B4-BE49-F238E27FC236}">
                <a16:creationId xmlns:a16="http://schemas.microsoft.com/office/drawing/2014/main" id="{D160A26D-8FAB-E844-AEED-81D09E00495C}"/>
              </a:ext>
            </a:extLst>
          </p:cNvPr>
          <p:cNvSpPr>
            <a:spLocks noGrp="1"/>
          </p:cNvSpPr>
          <p:nvPr>
            <p:ph type="body" sz="quarter" idx="20" hasCustomPrompt="1"/>
          </p:nvPr>
        </p:nvSpPr>
        <p:spPr>
          <a:xfrm>
            <a:off x="6271843" y="4715108"/>
            <a:ext cx="1524002" cy="572810"/>
          </a:xfrm>
          <a:prstGeom prst="rect">
            <a:avLst/>
          </a:prstGeom>
        </p:spPr>
        <p:txBody>
          <a:bodyPr anchor="ctr"/>
          <a:lstStyle>
            <a:lvl1pPr marL="0" indent="0" algn="ctr">
              <a:buNone/>
              <a:defRPr sz="1800" b="1">
                <a:solidFill>
                  <a:schemeClr val="accent1"/>
                </a:solidFill>
              </a:defRPr>
            </a:lvl1pPr>
          </a:lstStyle>
          <a:p>
            <a:pPr lvl="0"/>
            <a:r>
              <a:rPr lang="en-US"/>
              <a:t>Headline</a:t>
            </a:r>
          </a:p>
        </p:txBody>
      </p:sp>
    </p:spTree>
    <p:extLst>
      <p:ext uri="{BB962C8B-B14F-4D97-AF65-F5344CB8AC3E}">
        <p14:creationId xmlns:p14="http://schemas.microsoft.com/office/powerpoint/2010/main" val="114367725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Pipeline, colors">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1ABBA057-2185-3349-B074-F9A16E0A22C9}"/>
              </a:ext>
            </a:extLst>
          </p:cNvPr>
          <p:cNvGrpSpPr/>
          <p:nvPr userDrawn="1"/>
        </p:nvGrpSpPr>
        <p:grpSpPr>
          <a:xfrm>
            <a:off x="839682" y="2746289"/>
            <a:ext cx="11242796" cy="1925111"/>
            <a:chOff x="838202" y="2647746"/>
            <a:chExt cx="11244260" cy="1925362"/>
          </a:xfrm>
        </p:grpSpPr>
        <p:sp>
          <p:nvSpPr>
            <p:cNvPr id="9" name="Freeform: Shape 42">
              <a:extLst>
                <a:ext uri="{FF2B5EF4-FFF2-40B4-BE49-F238E27FC236}">
                  <a16:creationId xmlns:a16="http://schemas.microsoft.com/office/drawing/2014/main" id="{D0681222-3E06-6C4C-90EB-E9A65E487260}"/>
                </a:ext>
              </a:extLst>
            </p:cNvPr>
            <p:cNvSpPr/>
            <p:nvPr/>
          </p:nvSpPr>
          <p:spPr bwMode="auto">
            <a:xfrm>
              <a:off x="11696219" y="2647746"/>
              <a:ext cx="247890" cy="1925362"/>
            </a:xfrm>
            <a:custGeom>
              <a:avLst/>
              <a:gdLst>
                <a:gd name="connsiteX0" fmla="*/ 0 w 247890"/>
                <a:gd name="connsiteY0" fmla="*/ 0 h 1925362"/>
                <a:gd name="connsiteX1" fmla="*/ 25344 w 247890"/>
                <a:gd name="connsiteY1" fmla="*/ 4970 h 1925362"/>
                <a:gd name="connsiteX2" fmla="*/ 247890 w 247890"/>
                <a:gd name="connsiteY2" fmla="*/ 962681 h 1925362"/>
                <a:gd name="connsiteX3" fmla="*/ 25344 w 247890"/>
                <a:gd name="connsiteY3" fmla="*/ 1920392 h 1925362"/>
                <a:gd name="connsiteX4" fmla="*/ 0 w 247890"/>
                <a:gd name="connsiteY4" fmla="*/ 1925362 h 1925362"/>
                <a:gd name="connsiteX5" fmla="*/ 0 w 247890"/>
                <a:gd name="connsiteY5" fmla="*/ 0 h 1925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890" h="1925362">
                  <a:moveTo>
                    <a:pt x="0" y="0"/>
                  </a:moveTo>
                  <a:lnTo>
                    <a:pt x="25344" y="4970"/>
                  </a:lnTo>
                  <a:cubicBezTo>
                    <a:pt x="150345" y="54269"/>
                    <a:pt x="247890" y="464237"/>
                    <a:pt x="247890" y="962681"/>
                  </a:cubicBezTo>
                  <a:cubicBezTo>
                    <a:pt x="247890" y="1461126"/>
                    <a:pt x="150345" y="1871093"/>
                    <a:pt x="25344" y="1920392"/>
                  </a:cubicBezTo>
                  <a:lnTo>
                    <a:pt x="0" y="1925362"/>
                  </a:lnTo>
                  <a:lnTo>
                    <a:pt x="0" y="0"/>
                  </a:lnTo>
                  <a:close/>
                </a:path>
              </a:pathLst>
            </a:custGeom>
            <a:solidFill>
              <a:schemeClr val="bg1">
                <a:lumMod val="75000"/>
              </a:schemeClr>
            </a:solidFill>
            <a:ln>
              <a:noFill/>
            </a:ln>
          </p:spPr>
          <p:txBody>
            <a:bodyPr vert="horz" wrap="square" lIns="91428" tIns="45714" rIns="91428" bIns="45714" numCol="1" rtlCol="0" anchor="t" anchorCtr="0" compatLnSpc="1">
              <a:prstTxWarp prst="textNoShape">
                <a:avLst/>
              </a:prstTxWarp>
              <a:normAutofit/>
            </a:bodyPr>
            <a:lstStyle/>
            <a:p>
              <a:pPr algn="l"/>
              <a:endParaRPr lang="en-US" sz="1800" noProof="0"/>
            </a:p>
          </p:txBody>
        </p:sp>
        <p:sp>
          <p:nvSpPr>
            <p:cNvPr id="10" name="Freeform: Shape 41">
              <a:extLst>
                <a:ext uri="{FF2B5EF4-FFF2-40B4-BE49-F238E27FC236}">
                  <a16:creationId xmlns:a16="http://schemas.microsoft.com/office/drawing/2014/main" id="{5EC7D074-F283-3948-A5F6-734E910FF292}"/>
                </a:ext>
              </a:extLst>
            </p:cNvPr>
            <p:cNvSpPr/>
            <p:nvPr/>
          </p:nvSpPr>
          <p:spPr bwMode="auto">
            <a:xfrm>
              <a:off x="11448327" y="2647746"/>
              <a:ext cx="247892" cy="1925362"/>
            </a:xfrm>
            <a:custGeom>
              <a:avLst/>
              <a:gdLst>
                <a:gd name="connsiteX0" fmla="*/ 247891 w 247892"/>
                <a:gd name="connsiteY0" fmla="*/ 0 h 1925362"/>
                <a:gd name="connsiteX1" fmla="*/ 247892 w 247892"/>
                <a:gd name="connsiteY1" fmla="*/ 0 h 1925362"/>
                <a:gd name="connsiteX2" fmla="*/ 247892 w 247892"/>
                <a:gd name="connsiteY2" fmla="*/ 1925362 h 1925362"/>
                <a:gd name="connsiteX3" fmla="*/ 247891 w 247892"/>
                <a:gd name="connsiteY3" fmla="*/ 1925362 h 1925362"/>
                <a:gd name="connsiteX4" fmla="*/ 0 w 247892"/>
                <a:gd name="connsiteY4" fmla="*/ 962681 h 1925362"/>
                <a:gd name="connsiteX5" fmla="*/ 247891 w 247892"/>
                <a:gd name="connsiteY5" fmla="*/ 0 h 1925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892" h="1925362">
                  <a:moveTo>
                    <a:pt x="247891" y="0"/>
                  </a:moveTo>
                  <a:lnTo>
                    <a:pt x="247892" y="0"/>
                  </a:lnTo>
                  <a:lnTo>
                    <a:pt x="247892" y="1925362"/>
                  </a:lnTo>
                  <a:lnTo>
                    <a:pt x="247891" y="1925362"/>
                  </a:lnTo>
                  <a:cubicBezTo>
                    <a:pt x="110985" y="1925362"/>
                    <a:pt x="0" y="1494355"/>
                    <a:pt x="0" y="962681"/>
                  </a:cubicBezTo>
                  <a:cubicBezTo>
                    <a:pt x="0" y="431007"/>
                    <a:pt x="110985" y="0"/>
                    <a:pt x="247891" y="0"/>
                  </a:cubicBezTo>
                  <a:close/>
                </a:path>
              </a:pathLst>
            </a:custGeom>
            <a:solidFill>
              <a:schemeClr val="bg1">
                <a:lumMod val="75000"/>
              </a:schemeClr>
            </a:solidFill>
            <a:ln>
              <a:noFill/>
            </a:ln>
          </p:spPr>
          <p:txBody>
            <a:bodyPr vert="horz" wrap="square" lIns="91428" tIns="45714" rIns="91428" bIns="45714" numCol="1" rtlCol="0" anchor="t" anchorCtr="0" compatLnSpc="1">
              <a:prstTxWarp prst="textNoShape">
                <a:avLst/>
              </a:prstTxWarp>
              <a:normAutofit/>
            </a:bodyPr>
            <a:lstStyle/>
            <a:p>
              <a:pPr algn="l"/>
              <a:endParaRPr lang="en-US" sz="1800" noProof="0"/>
            </a:p>
          </p:txBody>
        </p:sp>
        <p:sp>
          <p:nvSpPr>
            <p:cNvPr id="11" name="Rectangle 10">
              <a:extLst>
                <a:ext uri="{FF2B5EF4-FFF2-40B4-BE49-F238E27FC236}">
                  <a16:creationId xmlns:a16="http://schemas.microsoft.com/office/drawing/2014/main" id="{4D081180-C04D-F44E-94A2-79C45CEDD3E6}"/>
                </a:ext>
              </a:extLst>
            </p:cNvPr>
            <p:cNvSpPr/>
            <p:nvPr/>
          </p:nvSpPr>
          <p:spPr bwMode="auto">
            <a:xfrm flipH="1">
              <a:off x="878681" y="3429000"/>
              <a:ext cx="11203781" cy="362858"/>
            </a:xfrm>
            <a:prstGeom prst="rect">
              <a:avLst/>
            </a:prstGeom>
            <a:solidFill>
              <a:schemeClr val="bg1">
                <a:lumMod val="85000"/>
              </a:schemeClr>
            </a:solidFill>
            <a:ln>
              <a:noFill/>
            </a:ln>
          </p:spPr>
          <p:txBody>
            <a:bodyPr vert="horz" wrap="square" lIns="91428" tIns="45714" rIns="91428" bIns="45714" numCol="1" rtlCol="0" anchor="t" anchorCtr="0" compatLnSpc="1">
              <a:prstTxWarp prst="textNoShape">
                <a:avLst/>
              </a:prstTxWarp>
              <a:normAutofit lnSpcReduction="10000"/>
            </a:bodyPr>
            <a:lstStyle/>
            <a:p>
              <a:pPr algn="l"/>
              <a:endParaRPr lang="en-US" sz="1800" noProof="0"/>
            </a:p>
          </p:txBody>
        </p:sp>
        <p:sp>
          <p:nvSpPr>
            <p:cNvPr id="12" name="Oval 11">
              <a:extLst>
                <a:ext uri="{FF2B5EF4-FFF2-40B4-BE49-F238E27FC236}">
                  <a16:creationId xmlns:a16="http://schemas.microsoft.com/office/drawing/2014/main" id="{1D6A59FF-F2CD-7444-98C6-14202A2F5EF4}"/>
                </a:ext>
              </a:extLst>
            </p:cNvPr>
            <p:cNvSpPr/>
            <p:nvPr/>
          </p:nvSpPr>
          <p:spPr bwMode="auto">
            <a:xfrm flipH="1">
              <a:off x="838202" y="3428998"/>
              <a:ext cx="93436" cy="362858"/>
            </a:xfrm>
            <a:prstGeom prst="ellipse">
              <a:avLst/>
            </a:prstGeom>
            <a:solidFill>
              <a:schemeClr val="bg1">
                <a:lumMod val="75000"/>
              </a:schemeClr>
            </a:solidFill>
            <a:ln>
              <a:noFill/>
            </a:ln>
          </p:spPr>
          <p:txBody>
            <a:bodyPr vert="horz" wrap="square" lIns="91428" tIns="45714" rIns="91428" bIns="45714" numCol="1" rtlCol="0" anchor="t" anchorCtr="0" compatLnSpc="1">
              <a:prstTxWarp prst="textNoShape">
                <a:avLst/>
              </a:prstTxWarp>
              <a:normAutofit fontScale="70000" lnSpcReduction="20000"/>
            </a:bodyPr>
            <a:lstStyle/>
            <a:p>
              <a:pPr algn="l"/>
              <a:endParaRPr lang="en-US" sz="1800" noProof="0"/>
            </a:p>
          </p:txBody>
        </p:sp>
      </p:grpSp>
      <p:sp>
        <p:nvSpPr>
          <p:cNvPr id="14" name="Cylinder 4">
            <a:extLst>
              <a:ext uri="{FF2B5EF4-FFF2-40B4-BE49-F238E27FC236}">
                <a16:creationId xmlns:a16="http://schemas.microsoft.com/office/drawing/2014/main" id="{B4DF177C-4C6A-D044-B4D6-BA50A1BA5612}"/>
              </a:ext>
            </a:extLst>
          </p:cNvPr>
          <p:cNvSpPr/>
          <p:nvPr userDrawn="1"/>
        </p:nvSpPr>
        <p:spPr bwMode="auto">
          <a:xfrm rot="16200000">
            <a:off x="1599767" y="3200912"/>
            <a:ext cx="362811" cy="1015868"/>
          </a:xfrm>
          <a:prstGeom prst="can">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vert" wrap="square" lIns="91416" tIns="45708" rIns="91416" bIns="45708" numCol="1" rtlCol="0" anchor="ctr" anchorCtr="0" compatLnSpc="1">
            <a:prstTxWarp prst="textNoShape">
              <a:avLst/>
            </a:prstTxWarp>
            <a:noAutofit/>
          </a:bodyPr>
          <a:lstStyle/>
          <a:p>
            <a:pPr algn="ctr"/>
            <a:endParaRPr lang="en-US" sz="1300" b="1" noProof="0">
              <a:solidFill>
                <a:schemeClr val="bg1"/>
              </a:solidFill>
              <a:latin typeface="Arial" panose="020B0604020202020204" pitchFamily="34" charset="0"/>
              <a:cs typeface="Arial" panose="020B0604020202020204" pitchFamily="34" charset="0"/>
            </a:endParaRPr>
          </a:p>
        </p:txBody>
      </p:sp>
      <p:cxnSp>
        <p:nvCxnSpPr>
          <p:cNvPr id="15" name="Straight Arrow Connector 14">
            <a:extLst>
              <a:ext uri="{FF2B5EF4-FFF2-40B4-BE49-F238E27FC236}">
                <a16:creationId xmlns:a16="http://schemas.microsoft.com/office/drawing/2014/main" id="{DBEA5E7D-DA51-2749-99F2-C8B1DD47DEA8}"/>
              </a:ext>
            </a:extLst>
          </p:cNvPr>
          <p:cNvCxnSpPr>
            <a:cxnSpLocks/>
          </p:cNvCxnSpPr>
          <p:nvPr userDrawn="1"/>
        </p:nvCxnSpPr>
        <p:spPr>
          <a:xfrm>
            <a:off x="1781171" y="3890250"/>
            <a:ext cx="0" cy="332426"/>
          </a:xfrm>
          <a:prstGeom prst="straightConnector1">
            <a:avLst/>
          </a:prstGeom>
          <a:ln>
            <a:solidFill>
              <a:schemeClr val="accent1"/>
            </a:solidFill>
            <a:tailEnd type="oval"/>
          </a:ln>
        </p:spPr>
        <p:style>
          <a:lnRef idx="1">
            <a:schemeClr val="accent1"/>
          </a:lnRef>
          <a:fillRef idx="0">
            <a:schemeClr val="accent1"/>
          </a:fillRef>
          <a:effectRef idx="0">
            <a:schemeClr val="accent1"/>
          </a:effectRef>
          <a:fontRef idx="minor">
            <a:schemeClr val="tx1"/>
          </a:fontRef>
        </p:style>
      </p:cxnSp>
      <p:sp>
        <p:nvSpPr>
          <p:cNvPr id="17" name="Cylinder 16">
            <a:extLst>
              <a:ext uri="{FF2B5EF4-FFF2-40B4-BE49-F238E27FC236}">
                <a16:creationId xmlns:a16="http://schemas.microsoft.com/office/drawing/2014/main" id="{637AC8B6-ACA1-AE44-AD45-034B1BF28523}"/>
              </a:ext>
            </a:extLst>
          </p:cNvPr>
          <p:cNvSpPr/>
          <p:nvPr userDrawn="1"/>
        </p:nvSpPr>
        <p:spPr bwMode="auto">
          <a:xfrm rot="16200000">
            <a:off x="5565812" y="3200912"/>
            <a:ext cx="362811" cy="1015868"/>
          </a:xfrm>
          <a:prstGeom prst="can">
            <a:avLst/>
          </a:prstGeom>
          <a:solidFill>
            <a:schemeClr val="accent3"/>
          </a:solidFill>
          <a:ln>
            <a:noFill/>
          </a:ln>
        </p:spPr>
        <p:txBody>
          <a:bodyPr vert="vert" wrap="square" lIns="91416" tIns="45708" rIns="91416" bIns="45708" numCol="1" rtlCol="0" anchor="ctr" anchorCtr="0" compatLnSpc="1">
            <a:prstTxWarp prst="textNoShape">
              <a:avLst/>
            </a:prstTxWarp>
            <a:noAutofit/>
          </a:bodyPr>
          <a:lstStyle/>
          <a:p>
            <a:pPr algn="ctr"/>
            <a:endParaRPr lang="en-US" sz="1300" b="1" noProof="0">
              <a:solidFill>
                <a:schemeClr val="bg1"/>
              </a:solidFill>
              <a:latin typeface="Arial" panose="020B0604020202020204" pitchFamily="34" charset="0"/>
              <a:cs typeface="Arial" panose="020B0604020202020204" pitchFamily="34" charset="0"/>
            </a:endParaRPr>
          </a:p>
        </p:txBody>
      </p:sp>
      <p:cxnSp>
        <p:nvCxnSpPr>
          <p:cNvPr id="18" name="Straight Arrow Connector 17">
            <a:extLst>
              <a:ext uri="{FF2B5EF4-FFF2-40B4-BE49-F238E27FC236}">
                <a16:creationId xmlns:a16="http://schemas.microsoft.com/office/drawing/2014/main" id="{1EF7CF87-D714-1A44-A3FB-1066B4806CD0}"/>
              </a:ext>
            </a:extLst>
          </p:cNvPr>
          <p:cNvCxnSpPr>
            <a:cxnSpLocks/>
          </p:cNvCxnSpPr>
          <p:nvPr userDrawn="1"/>
        </p:nvCxnSpPr>
        <p:spPr>
          <a:xfrm>
            <a:off x="5747217" y="3890250"/>
            <a:ext cx="0" cy="332426"/>
          </a:xfrm>
          <a:prstGeom prst="straightConnector1">
            <a:avLst/>
          </a:prstGeom>
          <a:ln>
            <a:solidFill>
              <a:schemeClr val="accent4"/>
            </a:solidFill>
            <a:tailEnd type="oval"/>
          </a:ln>
        </p:spPr>
        <p:style>
          <a:lnRef idx="1">
            <a:schemeClr val="accent1"/>
          </a:lnRef>
          <a:fillRef idx="0">
            <a:schemeClr val="accent1"/>
          </a:fillRef>
          <a:effectRef idx="0">
            <a:schemeClr val="accent1"/>
          </a:effectRef>
          <a:fontRef idx="minor">
            <a:schemeClr val="tx1"/>
          </a:fontRef>
        </p:style>
      </p:cxnSp>
      <p:sp>
        <p:nvSpPr>
          <p:cNvPr id="20" name="Cylinder 21">
            <a:extLst>
              <a:ext uri="{FF2B5EF4-FFF2-40B4-BE49-F238E27FC236}">
                <a16:creationId xmlns:a16="http://schemas.microsoft.com/office/drawing/2014/main" id="{8055CF54-9F72-B34C-94A1-0D43CADF3BE6}"/>
              </a:ext>
            </a:extLst>
          </p:cNvPr>
          <p:cNvSpPr/>
          <p:nvPr userDrawn="1"/>
        </p:nvSpPr>
        <p:spPr bwMode="auto">
          <a:xfrm rot="16200000">
            <a:off x="9531858" y="3200910"/>
            <a:ext cx="362811" cy="1015868"/>
          </a:xfrm>
          <a:prstGeom prst="can">
            <a:avLst/>
          </a:prstGeom>
          <a:solidFill>
            <a:schemeClr val="accent3"/>
          </a:solidFill>
          <a:ln>
            <a:noFill/>
          </a:ln>
        </p:spPr>
        <p:txBody>
          <a:bodyPr vert="vert" wrap="square" lIns="91416" tIns="45708" rIns="91416" bIns="45708" numCol="1" rtlCol="0" anchor="ctr" anchorCtr="0" compatLnSpc="1">
            <a:prstTxWarp prst="textNoShape">
              <a:avLst/>
            </a:prstTxWarp>
            <a:noAutofit/>
          </a:bodyPr>
          <a:lstStyle/>
          <a:p>
            <a:pPr algn="ctr"/>
            <a:endParaRPr lang="en-US" sz="1300" b="1" noProof="0">
              <a:solidFill>
                <a:schemeClr val="bg1"/>
              </a:solidFill>
              <a:latin typeface="Arial" panose="020B0604020202020204" pitchFamily="34" charset="0"/>
              <a:cs typeface="Arial" panose="020B0604020202020204" pitchFamily="34" charset="0"/>
            </a:endParaRPr>
          </a:p>
        </p:txBody>
      </p:sp>
      <p:cxnSp>
        <p:nvCxnSpPr>
          <p:cNvPr id="21" name="Straight Arrow Connector 20">
            <a:extLst>
              <a:ext uri="{FF2B5EF4-FFF2-40B4-BE49-F238E27FC236}">
                <a16:creationId xmlns:a16="http://schemas.microsoft.com/office/drawing/2014/main" id="{A2069643-9932-BF4C-B860-65708AB2EDE7}"/>
              </a:ext>
            </a:extLst>
          </p:cNvPr>
          <p:cNvCxnSpPr>
            <a:cxnSpLocks/>
          </p:cNvCxnSpPr>
          <p:nvPr userDrawn="1"/>
        </p:nvCxnSpPr>
        <p:spPr>
          <a:xfrm>
            <a:off x="9713262" y="3890250"/>
            <a:ext cx="0" cy="332426"/>
          </a:xfrm>
          <a:prstGeom prst="straightConnector1">
            <a:avLst/>
          </a:prstGeom>
          <a:ln>
            <a:solidFill>
              <a:schemeClr val="accent3"/>
            </a:solidFill>
            <a:tailEnd type="oval"/>
          </a:ln>
        </p:spPr>
        <p:style>
          <a:lnRef idx="1">
            <a:schemeClr val="accent1"/>
          </a:lnRef>
          <a:fillRef idx="0">
            <a:schemeClr val="accent1"/>
          </a:fillRef>
          <a:effectRef idx="0">
            <a:schemeClr val="accent1"/>
          </a:effectRef>
          <a:fontRef idx="minor">
            <a:schemeClr val="tx1"/>
          </a:fontRef>
        </p:style>
      </p:cxnSp>
      <p:sp>
        <p:nvSpPr>
          <p:cNvPr id="23" name="Cylinder 26">
            <a:extLst>
              <a:ext uri="{FF2B5EF4-FFF2-40B4-BE49-F238E27FC236}">
                <a16:creationId xmlns:a16="http://schemas.microsoft.com/office/drawing/2014/main" id="{3A2347DF-1E7C-6E4F-B7CE-ABE6F23E9682}"/>
              </a:ext>
            </a:extLst>
          </p:cNvPr>
          <p:cNvSpPr/>
          <p:nvPr userDrawn="1"/>
        </p:nvSpPr>
        <p:spPr bwMode="auto">
          <a:xfrm rot="5400000" flipV="1">
            <a:off x="7548835" y="3200912"/>
            <a:ext cx="362811" cy="1015868"/>
          </a:xfrm>
          <a:prstGeom prst="can">
            <a:avLst/>
          </a:prstGeom>
          <a:solidFill>
            <a:schemeClr val="accent6"/>
          </a:solidFill>
          <a:ln>
            <a:noFill/>
          </a:ln>
        </p:spPr>
        <p:txBody>
          <a:bodyPr vert="vert" wrap="square" lIns="91416" tIns="45708" rIns="91416" bIns="45708" numCol="1" rtlCol="0" anchor="ctr" anchorCtr="0" compatLnSpc="1">
            <a:prstTxWarp prst="textNoShape">
              <a:avLst/>
            </a:prstTxWarp>
            <a:noAutofit/>
          </a:bodyPr>
          <a:lstStyle/>
          <a:p>
            <a:pPr algn="ctr"/>
            <a:endParaRPr lang="en-US" sz="1300" b="1" noProof="0">
              <a:solidFill>
                <a:schemeClr val="accent6"/>
              </a:solidFill>
              <a:latin typeface="Arial" panose="020B0604020202020204" pitchFamily="34" charset="0"/>
              <a:cs typeface="Arial" panose="020B0604020202020204" pitchFamily="34" charset="0"/>
            </a:endParaRPr>
          </a:p>
        </p:txBody>
      </p:sp>
      <p:cxnSp>
        <p:nvCxnSpPr>
          <p:cNvPr id="24" name="Straight Arrow Connector 23">
            <a:extLst>
              <a:ext uri="{FF2B5EF4-FFF2-40B4-BE49-F238E27FC236}">
                <a16:creationId xmlns:a16="http://schemas.microsoft.com/office/drawing/2014/main" id="{12D623E4-68EE-604E-8A79-D90F72B85C9A}"/>
              </a:ext>
            </a:extLst>
          </p:cNvPr>
          <p:cNvCxnSpPr>
            <a:cxnSpLocks/>
          </p:cNvCxnSpPr>
          <p:nvPr userDrawn="1"/>
        </p:nvCxnSpPr>
        <p:spPr>
          <a:xfrm flipV="1">
            <a:off x="7730239" y="3195018"/>
            <a:ext cx="0" cy="332426"/>
          </a:xfrm>
          <a:prstGeom prst="straightConnector1">
            <a:avLst/>
          </a:prstGeom>
          <a:ln>
            <a:solidFill>
              <a:schemeClr val="accent6"/>
            </a:solidFill>
            <a:tailEnd type="oval"/>
          </a:ln>
        </p:spPr>
        <p:style>
          <a:lnRef idx="1">
            <a:schemeClr val="accent1"/>
          </a:lnRef>
          <a:fillRef idx="0">
            <a:schemeClr val="accent1"/>
          </a:fillRef>
          <a:effectRef idx="0">
            <a:schemeClr val="accent1"/>
          </a:effectRef>
          <a:fontRef idx="minor">
            <a:schemeClr val="tx1"/>
          </a:fontRef>
        </p:style>
      </p:cxnSp>
      <p:sp>
        <p:nvSpPr>
          <p:cNvPr id="26" name="Cylinder 31">
            <a:extLst>
              <a:ext uri="{FF2B5EF4-FFF2-40B4-BE49-F238E27FC236}">
                <a16:creationId xmlns:a16="http://schemas.microsoft.com/office/drawing/2014/main" id="{AE3763F0-B833-FE47-8FA1-A16F1D294086}"/>
              </a:ext>
            </a:extLst>
          </p:cNvPr>
          <p:cNvSpPr/>
          <p:nvPr userDrawn="1"/>
        </p:nvSpPr>
        <p:spPr bwMode="auto">
          <a:xfrm rot="5400000" flipV="1">
            <a:off x="3582789" y="3200912"/>
            <a:ext cx="362811" cy="1015868"/>
          </a:xfrm>
          <a:prstGeom prst="can">
            <a:avLst/>
          </a:prstGeom>
          <a:solidFill>
            <a:schemeClr val="bg2"/>
          </a:solidFill>
          <a:ln>
            <a:noFill/>
          </a:ln>
        </p:spPr>
        <p:txBody>
          <a:bodyPr vert="vert" wrap="square" lIns="91416" tIns="45708" rIns="91416" bIns="45708" numCol="1" rtlCol="0" anchor="ctr" anchorCtr="0" compatLnSpc="1">
            <a:prstTxWarp prst="textNoShape">
              <a:avLst/>
            </a:prstTxWarp>
            <a:noAutofit/>
          </a:bodyPr>
          <a:lstStyle/>
          <a:p>
            <a:pPr algn="ctr"/>
            <a:endParaRPr lang="en-US" sz="1300" b="1" noProof="0">
              <a:solidFill>
                <a:schemeClr val="bg1"/>
              </a:solidFill>
              <a:latin typeface="Arial" panose="020B0604020202020204" pitchFamily="34" charset="0"/>
              <a:cs typeface="Arial" panose="020B0604020202020204" pitchFamily="34" charset="0"/>
            </a:endParaRPr>
          </a:p>
        </p:txBody>
      </p:sp>
      <p:cxnSp>
        <p:nvCxnSpPr>
          <p:cNvPr id="27" name="Straight Arrow Connector 26">
            <a:extLst>
              <a:ext uri="{FF2B5EF4-FFF2-40B4-BE49-F238E27FC236}">
                <a16:creationId xmlns:a16="http://schemas.microsoft.com/office/drawing/2014/main" id="{BA32BFA7-0A43-114F-B03C-7A3559016D82}"/>
              </a:ext>
            </a:extLst>
          </p:cNvPr>
          <p:cNvCxnSpPr>
            <a:cxnSpLocks/>
          </p:cNvCxnSpPr>
          <p:nvPr userDrawn="1"/>
        </p:nvCxnSpPr>
        <p:spPr>
          <a:xfrm flipV="1">
            <a:off x="3764194" y="3195018"/>
            <a:ext cx="0" cy="332426"/>
          </a:xfrm>
          <a:prstGeom prst="straightConnector1">
            <a:avLst/>
          </a:prstGeom>
          <a:ln>
            <a:solidFill>
              <a:schemeClr val="bg2"/>
            </a:solidFill>
            <a:tailEnd type="oval"/>
          </a:ln>
        </p:spPr>
        <p:style>
          <a:lnRef idx="1">
            <a:schemeClr val="accent1"/>
          </a:lnRef>
          <a:fillRef idx="0">
            <a:schemeClr val="accent1"/>
          </a:fillRef>
          <a:effectRef idx="0">
            <a:schemeClr val="accent1"/>
          </a:effectRef>
          <a:fontRef idx="minor">
            <a:schemeClr val="tx1"/>
          </a:fontRef>
        </p:style>
      </p:cxnSp>
      <p:sp>
        <p:nvSpPr>
          <p:cNvPr id="28" name="Freeform: Shape 40">
            <a:extLst>
              <a:ext uri="{FF2B5EF4-FFF2-40B4-BE49-F238E27FC236}">
                <a16:creationId xmlns:a16="http://schemas.microsoft.com/office/drawing/2014/main" id="{2F9991FA-ED74-D24D-B2B2-AF6384836BAF}"/>
              </a:ext>
            </a:extLst>
          </p:cNvPr>
          <p:cNvSpPr/>
          <p:nvPr userDrawn="1"/>
        </p:nvSpPr>
        <p:spPr bwMode="auto">
          <a:xfrm>
            <a:off x="11696285" y="2746289"/>
            <a:ext cx="495715" cy="1925111"/>
          </a:xfrm>
          <a:custGeom>
            <a:avLst/>
            <a:gdLst>
              <a:gd name="connsiteX0" fmla="*/ 0 w 495780"/>
              <a:gd name="connsiteY0" fmla="*/ 0 h 1925362"/>
              <a:gd name="connsiteX1" fmla="*/ 495780 w 495780"/>
              <a:gd name="connsiteY1" fmla="*/ 0 h 1925362"/>
              <a:gd name="connsiteX2" fmla="*/ 495780 w 495780"/>
              <a:gd name="connsiteY2" fmla="*/ 1925362 h 1925362"/>
              <a:gd name="connsiteX3" fmla="*/ 0 w 495780"/>
              <a:gd name="connsiteY3" fmla="*/ 1925362 h 1925362"/>
              <a:gd name="connsiteX4" fmla="*/ 0 w 495780"/>
              <a:gd name="connsiteY4" fmla="*/ 1925362 h 1925362"/>
              <a:gd name="connsiteX5" fmla="*/ 25344 w 495780"/>
              <a:gd name="connsiteY5" fmla="*/ 1920392 h 1925362"/>
              <a:gd name="connsiteX6" fmla="*/ 247890 w 495780"/>
              <a:gd name="connsiteY6" fmla="*/ 962681 h 1925362"/>
              <a:gd name="connsiteX7" fmla="*/ 25344 w 495780"/>
              <a:gd name="connsiteY7" fmla="*/ 4970 h 1925362"/>
              <a:gd name="connsiteX8" fmla="*/ 0 w 495780"/>
              <a:gd name="connsiteY8" fmla="*/ 0 h 1925362"/>
              <a:gd name="connsiteX9" fmla="*/ 0 w 495780"/>
              <a:gd name="connsiteY9" fmla="*/ 0 h 1925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5780" h="1925362">
                <a:moveTo>
                  <a:pt x="0" y="0"/>
                </a:moveTo>
                <a:lnTo>
                  <a:pt x="495780" y="0"/>
                </a:lnTo>
                <a:lnTo>
                  <a:pt x="495780" y="1925362"/>
                </a:lnTo>
                <a:lnTo>
                  <a:pt x="0" y="1925362"/>
                </a:lnTo>
                <a:lnTo>
                  <a:pt x="0" y="1925362"/>
                </a:lnTo>
                <a:lnTo>
                  <a:pt x="25344" y="1920392"/>
                </a:lnTo>
                <a:cubicBezTo>
                  <a:pt x="150345" y="1871093"/>
                  <a:pt x="247890" y="1461126"/>
                  <a:pt x="247890" y="962681"/>
                </a:cubicBezTo>
                <a:cubicBezTo>
                  <a:pt x="247890" y="464237"/>
                  <a:pt x="150345" y="54269"/>
                  <a:pt x="25344" y="4970"/>
                </a:cubicBezTo>
                <a:lnTo>
                  <a:pt x="0" y="0"/>
                </a:lnTo>
                <a:lnTo>
                  <a:pt x="0" y="0"/>
                </a:lnTo>
                <a:close/>
              </a:path>
            </a:pathLst>
          </a:custGeom>
          <a:solidFill>
            <a:srgbClr val="A6A6A6"/>
          </a:solidFill>
          <a:ln>
            <a:noFill/>
          </a:ln>
        </p:spPr>
        <p:txBody>
          <a:bodyPr vert="horz" wrap="square" lIns="91416" tIns="45708" rIns="91416" bIns="45708" numCol="1" rtlCol="0" anchor="t" anchorCtr="0" compatLnSpc="1">
            <a:prstTxWarp prst="textNoShape">
              <a:avLst/>
            </a:prstTxWarp>
            <a:normAutofit/>
          </a:bodyPr>
          <a:lstStyle/>
          <a:p>
            <a:pPr algn="l"/>
            <a:endParaRPr lang="en-US" sz="1800" noProof="0"/>
          </a:p>
        </p:txBody>
      </p:sp>
      <p:sp>
        <p:nvSpPr>
          <p:cNvPr id="30" name="Text Placeholder 2">
            <a:extLst>
              <a:ext uri="{FF2B5EF4-FFF2-40B4-BE49-F238E27FC236}">
                <a16:creationId xmlns:a16="http://schemas.microsoft.com/office/drawing/2014/main" id="{CC6EF723-F3C0-6E45-92D3-8A39F5AA13EC}"/>
              </a:ext>
            </a:extLst>
          </p:cNvPr>
          <p:cNvSpPr>
            <a:spLocks noGrp="1"/>
          </p:cNvSpPr>
          <p:nvPr>
            <p:ph type="body" sz="quarter" idx="18" hasCustomPrompt="1"/>
          </p:nvPr>
        </p:nvSpPr>
        <p:spPr>
          <a:xfrm>
            <a:off x="1235425" y="4438641"/>
            <a:ext cx="1974574" cy="293688"/>
          </a:xfrm>
          <a:prstGeom prst="rect">
            <a:avLst/>
          </a:prstGeom>
        </p:spPr>
        <p:txBody>
          <a:bodyPr/>
          <a:lstStyle>
            <a:lvl1pPr marL="0" indent="0" algn="l">
              <a:buNone/>
              <a:defRPr sz="1400" b="1">
                <a:solidFill>
                  <a:schemeClr val="accent1"/>
                </a:solidFill>
                <a:latin typeface="Arial" panose="020B0604020202020204" pitchFamily="34" charset="0"/>
                <a:cs typeface="Arial" panose="020B0604020202020204" pitchFamily="34" charset="0"/>
              </a:defRPr>
            </a:lvl1pPr>
            <a:lvl2pPr marL="457154" indent="0">
              <a:buNone/>
              <a:defRPr sz="1200"/>
            </a:lvl2pPr>
            <a:lvl3pPr marL="914309" indent="0">
              <a:buNone/>
              <a:defRPr sz="1200"/>
            </a:lvl3pPr>
            <a:lvl4pPr marL="1371463" indent="0">
              <a:buNone/>
              <a:defRPr sz="1200"/>
            </a:lvl4pPr>
            <a:lvl5pPr marL="1828617" indent="0">
              <a:buNone/>
              <a:defRPr sz="1200"/>
            </a:lvl5pPr>
          </a:lstStyle>
          <a:p>
            <a:pPr lvl="0"/>
            <a:r>
              <a:rPr lang="en-US" noProof="0"/>
              <a:t>LOREM IPSUM</a:t>
            </a:r>
          </a:p>
        </p:txBody>
      </p:sp>
      <p:sp>
        <p:nvSpPr>
          <p:cNvPr id="35" name="Text Placeholder 2">
            <a:extLst>
              <a:ext uri="{FF2B5EF4-FFF2-40B4-BE49-F238E27FC236}">
                <a16:creationId xmlns:a16="http://schemas.microsoft.com/office/drawing/2014/main" id="{1505EBB2-41DF-F94E-8728-718D3BE48257}"/>
              </a:ext>
            </a:extLst>
          </p:cNvPr>
          <p:cNvSpPr>
            <a:spLocks noGrp="1"/>
          </p:cNvSpPr>
          <p:nvPr>
            <p:ph type="body" sz="quarter" idx="20" hasCustomPrompt="1"/>
          </p:nvPr>
        </p:nvSpPr>
        <p:spPr>
          <a:xfrm>
            <a:off x="3209998" y="1748450"/>
            <a:ext cx="2004939" cy="293688"/>
          </a:xfrm>
          <a:prstGeom prst="rect">
            <a:avLst/>
          </a:prstGeom>
        </p:spPr>
        <p:txBody>
          <a:bodyPr/>
          <a:lstStyle>
            <a:lvl1pPr marL="0" indent="0" algn="l">
              <a:buNone/>
              <a:defRPr sz="1400" b="1">
                <a:solidFill>
                  <a:schemeClr val="bg2"/>
                </a:solidFill>
                <a:latin typeface="Arial" panose="020B0604020202020204" pitchFamily="34" charset="0"/>
                <a:cs typeface="Arial" panose="020B0604020202020204" pitchFamily="34" charset="0"/>
              </a:defRPr>
            </a:lvl1pPr>
            <a:lvl2pPr marL="457154" indent="0">
              <a:buNone/>
              <a:defRPr sz="1200"/>
            </a:lvl2pPr>
            <a:lvl3pPr marL="914309" indent="0">
              <a:buNone/>
              <a:defRPr sz="1200"/>
            </a:lvl3pPr>
            <a:lvl4pPr marL="1371463" indent="0">
              <a:buNone/>
              <a:defRPr sz="1200"/>
            </a:lvl4pPr>
            <a:lvl5pPr marL="1828617" indent="0">
              <a:buNone/>
              <a:defRPr sz="1200"/>
            </a:lvl5pPr>
          </a:lstStyle>
          <a:p>
            <a:pPr lvl="0"/>
            <a:r>
              <a:rPr lang="en-US" noProof="0"/>
              <a:t>LOREM IPSUM</a:t>
            </a:r>
          </a:p>
        </p:txBody>
      </p:sp>
      <p:sp>
        <p:nvSpPr>
          <p:cNvPr id="37" name="Text Placeholder 2">
            <a:extLst>
              <a:ext uri="{FF2B5EF4-FFF2-40B4-BE49-F238E27FC236}">
                <a16:creationId xmlns:a16="http://schemas.microsoft.com/office/drawing/2014/main" id="{04BDB512-C785-2047-871A-D6ED6FB7C760}"/>
              </a:ext>
            </a:extLst>
          </p:cNvPr>
          <p:cNvSpPr>
            <a:spLocks noGrp="1"/>
          </p:cNvSpPr>
          <p:nvPr>
            <p:ph type="body" sz="quarter" idx="22" hasCustomPrompt="1"/>
          </p:nvPr>
        </p:nvSpPr>
        <p:spPr>
          <a:xfrm>
            <a:off x="5184572" y="4438641"/>
            <a:ext cx="1848585" cy="293688"/>
          </a:xfrm>
          <a:prstGeom prst="rect">
            <a:avLst/>
          </a:prstGeom>
        </p:spPr>
        <p:txBody>
          <a:bodyPr/>
          <a:lstStyle>
            <a:lvl1pPr marL="0" indent="0" algn="l">
              <a:buNone/>
              <a:defRPr sz="1400" b="1">
                <a:solidFill>
                  <a:schemeClr val="accent4"/>
                </a:solidFill>
                <a:latin typeface="Arial" panose="020B0604020202020204" pitchFamily="34" charset="0"/>
                <a:cs typeface="Arial" panose="020B0604020202020204" pitchFamily="34" charset="0"/>
              </a:defRPr>
            </a:lvl1pPr>
            <a:lvl2pPr marL="457154" indent="0">
              <a:buNone/>
              <a:defRPr sz="1200"/>
            </a:lvl2pPr>
            <a:lvl3pPr marL="914309" indent="0">
              <a:buNone/>
              <a:defRPr sz="1200"/>
            </a:lvl3pPr>
            <a:lvl4pPr marL="1371463" indent="0">
              <a:buNone/>
              <a:defRPr sz="1200"/>
            </a:lvl4pPr>
            <a:lvl5pPr marL="1828617" indent="0">
              <a:buNone/>
              <a:defRPr sz="1200"/>
            </a:lvl5pPr>
          </a:lstStyle>
          <a:p>
            <a:pPr lvl="0"/>
            <a:r>
              <a:rPr lang="en-US" noProof="0"/>
              <a:t>LOREM IPSUM</a:t>
            </a:r>
          </a:p>
        </p:txBody>
      </p:sp>
      <p:sp>
        <p:nvSpPr>
          <p:cNvPr id="39" name="Text Placeholder 2">
            <a:extLst>
              <a:ext uri="{FF2B5EF4-FFF2-40B4-BE49-F238E27FC236}">
                <a16:creationId xmlns:a16="http://schemas.microsoft.com/office/drawing/2014/main" id="{1D12F997-17BD-2645-9858-3636BC198B98}"/>
              </a:ext>
            </a:extLst>
          </p:cNvPr>
          <p:cNvSpPr>
            <a:spLocks noGrp="1"/>
          </p:cNvSpPr>
          <p:nvPr>
            <p:ph type="body" sz="quarter" idx="24" hasCustomPrompt="1"/>
          </p:nvPr>
        </p:nvSpPr>
        <p:spPr>
          <a:xfrm>
            <a:off x="6986868" y="1748450"/>
            <a:ext cx="2004938" cy="293688"/>
          </a:xfrm>
          <a:prstGeom prst="rect">
            <a:avLst/>
          </a:prstGeom>
        </p:spPr>
        <p:txBody>
          <a:bodyPr/>
          <a:lstStyle>
            <a:lvl1pPr marL="0" indent="0" algn="l">
              <a:buNone/>
              <a:defRPr sz="1400" b="1">
                <a:solidFill>
                  <a:schemeClr val="accent6"/>
                </a:solidFill>
                <a:latin typeface="Arial" panose="020B0604020202020204" pitchFamily="34" charset="0"/>
                <a:cs typeface="Arial" panose="020B0604020202020204" pitchFamily="34" charset="0"/>
              </a:defRPr>
            </a:lvl1pPr>
            <a:lvl2pPr marL="457154" indent="0">
              <a:buNone/>
              <a:defRPr sz="1200"/>
            </a:lvl2pPr>
            <a:lvl3pPr marL="914309" indent="0">
              <a:buNone/>
              <a:defRPr sz="1200"/>
            </a:lvl3pPr>
            <a:lvl4pPr marL="1371463" indent="0">
              <a:buNone/>
              <a:defRPr sz="1200"/>
            </a:lvl4pPr>
            <a:lvl5pPr marL="1828617" indent="0">
              <a:buNone/>
              <a:defRPr sz="1200"/>
            </a:lvl5pPr>
          </a:lstStyle>
          <a:p>
            <a:pPr lvl="0"/>
            <a:r>
              <a:rPr lang="en-US" noProof="0"/>
              <a:t>LOREM IPSUM</a:t>
            </a:r>
          </a:p>
        </p:txBody>
      </p:sp>
      <p:sp>
        <p:nvSpPr>
          <p:cNvPr id="41" name="Text Placeholder 2">
            <a:extLst>
              <a:ext uri="{FF2B5EF4-FFF2-40B4-BE49-F238E27FC236}">
                <a16:creationId xmlns:a16="http://schemas.microsoft.com/office/drawing/2014/main" id="{38B62111-7FC8-9C43-92A1-370FEBC838AE}"/>
              </a:ext>
            </a:extLst>
          </p:cNvPr>
          <p:cNvSpPr>
            <a:spLocks noGrp="1"/>
          </p:cNvSpPr>
          <p:nvPr>
            <p:ph type="body" sz="quarter" idx="26" hasCustomPrompt="1"/>
          </p:nvPr>
        </p:nvSpPr>
        <p:spPr>
          <a:xfrm>
            <a:off x="9107215" y="4438641"/>
            <a:ext cx="1849357" cy="293688"/>
          </a:xfrm>
          <a:prstGeom prst="rect">
            <a:avLst/>
          </a:prstGeom>
        </p:spPr>
        <p:txBody>
          <a:bodyPr/>
          <a:lstStyle>
            <a:lvl1pPr marL="0" indent="0" algn="l">
              <a:buNone/>
              <a:defRPr sz="1400" b="1">
                <a:solidFill>
                  <a:schemeClr val="accent3"/>
                </a:solidFill>
                <a:latin typeface="Arial" panose="020B0604020202020204" pitchFamily="34" charset="0"/>
                <a:cs typeface="Arial" panose="020B0604020202020204" pitchFamily="34" charset="0"/>
              </a:defRPr>
            </a:lvl1pPr>
            <a:lvl2pPr marL="457154" indent="0">
              <a:buNone/>
              <a:defRPr sz="1200"/>
            </a:lvl2pPr>
            <a:lvl3pPr marL="914309" indent="0">
              <a:buNone/>
              <a:defRPr sz="1200"/>
            </a:lvl3pPr>
            <a:lvl4pPr marL="1371463" indent="0">
              <a:buNone/>
              <a:defRPr sz="1200"/>
            </a:lvl4pPr>
            <a:lvl5pPr marL="1828617" indent="0">
              <a:buNone/>
              <a:defRPr sz="1200"/>
            </a:lvl5pPr>
          </a:lstStyle>
          <a:p>
            <a:pPr lvl="0"/>
            <a:r>
              <a:rPr lang="en-US" noProof="0"/>
              <a:t>LOREM IPSUM</a:t>
            </a:r>
          </a:p>
        </p:txBody>
      </p:sp>
      <p:sp>
        <p:nvSpPr>
          <p:cNvPr id="33" name="Text Placeholder 11">
            <a:extLst>
              <a:ext uri="{FF2B5EF4-FFF2-40B4-BE49-F238E27FC236}">
                <a16:creationId xmlns:a16="http://schemas.microsoft.com/office/drawing/2014/main" id="{F6AE7BD5-BF22-434F-A1C3-8E86FC017A69}"/>
              </a:ext>
            </a:extLst>
          </p:cNvPr>
          <p:cNvSpPr>
            <a:spLocks noGrp="1"/>
          </p:cNvSpPr>
          <p:nvPr>
            <p:ph type="body" sz="quarter" idx="29" hasCustomPrompt="1"/>
          </p:nvPr>
        </p:nvSpPr>
        <p:spPr>
          <a:xfrm>
            <a:off x="1235420" y="4694756"/>
            <a:ext cx="1974573" cy="1090045"/>
          </a:xfrm>
          <a:prstGeom prst="rect">
            <a:avLst/>
          </a:prstGeom>
        </p:spPr>
        <p:txBody>
          <a:bodyPr/>
          <a:lstStyle>
            <a:lvl1pPr marL="0" indent="0">
              <a:buNone/>
              <a:defRPr sz="1100">
                <a:solidFill>
                  <a:srgbClr val="4A4A4A"/>
                </a:solidFill>
              </a:defRPr>
            </a:lvl1pPr>
          </a:lstStyle>
          <a:p>
            <a:pPr lvl="0"/>
            <a:r>
              <a:rPr lang="en-US"/>
              <a:t>Lorem ipsum dolor …</a:t>
            </a:r>
            <a:endParaRPr lang="da-DK"/>
          </a:p>
        </p:txBody>
      </p:sp>
      <p:sp>
        <p:nvSpPr>
          <p:cNvPr id="34" name="Text Placeholder 11">
            <a:extLst>
              <a:ext uri="{FF2B5EF4-FFF2-40B4-BE49-F238E27FC236}">
                <a16:creationId xmlns:a16="http://schemas.microsoft.com/office/drawing/2014/main" id="{65D748EF-853C-D149-92BC-78FB024E59B8}"/>
              </a:ext>
            </a:extLst>
          </p:cNvPr>
          <p:cNvSpPr>
            <a:spLocks noGrp="1"/>
          </p:cNvSpPr>
          <p:nvPr>
            <p:ph type="body" sz="quarter" idx="30" hasCustomPrompt="1"/>
          </p:nvPr>
        </p:nvSpPr>
        <p:spPr>
          <a:xfrm>
            <a:off x="5180106" y="4694754"/>
            <a:ext cx="1853054" cy="1090047"/>
          </a:xfrm>
          <a:prstGeom prst="rect">
            <a:avLst/>
          </a:prstGeom>
        </p:spPr>
        <p:txBody>
          <a:bodyPr/>
          <a:lstStyle>
            <a:lvl1pPr marL="0" indent="0">
              <a:buNone/>
              <a:defRPr sz="1100">
                <a:solidFill>
                  <a:srgbClr val="4A4A4A"/>
                </a:solidFill>
              </a:defRPr>
            </a:lvl1pPr>
          </a:lstStyle>
          <a:p>
            <a:pPr lvl="0"/>
            <a:r>
              <a:rPr lang="en-US"/>
              <a:t>Lorem ipsum dolor …</a:t>
            </a:r>
            <a:endParaRPr lang="da-DK"/>
          </a:p>
        </p:txBody>
      </p:sp>
      <p:sp>
        <p:nvSpPr>
          <p:cNvPr id="44" name="Text Placeholder 11">
            <a:extLst>
              <a:ext uri="{FF2B5EF4-FFF2-40B4-BE49-F238E27FC236}">
                <a16:creationId xmlns:a16="http://schemas.microsoft.com/office/drawing/2014/main" id="{EF978D4B-8653-0B4B-B386-561D790A0861}"/>
              </a:ext>
            </a:extLst>
          </p:cNvPr>
          <p:cNvSpPr>
            <a:spLocks noGrp="1"/>
          </p:cNvSpPr>
          <p:nvPr>
            <p:ph type="body" sz="quarter" idx="31" hasCustomPrompt="1"/>
          </p:nvPr>
        </p:nvSpPr>
        <p:spPr>
          <a:xfrm>
            <a:off x="9103522" y="4694754"/>
            <a:ext cx="1853054" cy="1090047"/>
          </a:xfrm>
          <a:prstGeom prst="rect">
            <a:avLst/>
          </a:prstGeom>
        </p:spPr>
        <p:txBody>
          <a:bodyPr/>
          <a:lstStyle>
            <a:lvl1pPr marL="0" indent="0">
              <a:buNone/>
              <a:defRPr sz="1100">
                <a:solidFill>
                  <a:schemeClr val="tx1"/>
                </a:solidFill>
              </a:defRPr>
            </a:lvl1pPr>
          </a:lstStyle>
          <a:p>
            <a:pPr lvl="0"/>
            <a:r>
              <a:rPr lang="en-US"/>
              <a:t>Lorem ipsum dolor …</a:t>
            </a:r>
            <a:endParaRPr lang="da-DK"/>
          </a:p>
        </p:txBody>
      </p:sp>
      <p:sp>
        <p:nvSpPr>
          <p:cNvPr id="45" name="Text Placeholder 11">
            <a:extLst>
              <a:ext uri="{FF2B5EF4-FFF2-40B4-BE49-F238E27FC236}">
                <a16:creationId xmlns:a16="http://schemas.microsoft.com/office/drawing/2014/main" id="{AD221925-642C-4D43-A140-9168A0795764}"/>
              </a:ext>
            </a:extLst>
          </p:cNvPr>
          <p:cNvSpPr>
            <a:spLocks noGrp="1"/>
          </p:cNvSpPr>
          <p:nvPr>
            <p:ph type="body" sz="quarter" idx="32" hasCustomPrompt="1"/>
          </p:nvPr>
        </p:nvSpPr>
        <p:spPr>
          <a:xfrm>
            <a:off x="3209993" y="2025987"/>
            <a:ext cx="2004938" cy="1027123"/>
          </a:xfrm>
          <a:prstGeom prst="rect">
            <a:avLst/>
          </a:prstGeom>
        </p:spPr>
        <p:txBody>
          <a:bodyPr/>
          <a:lstStyle>
            <a:lvl1pPr marL="0" indent="0">
              <a:buNone/>
              <a:defRPr sz="1100" baseline="0">
                <a:solidFill>
                  <a:srgbClr val="4A4A4A"/>
                </a:solidFill>
              </a:defRPr>
            </a:lvl1pPr>
          </a:lstStyle>
          <a:p>
            <a:pPr lvl="0"/>
            <a:r>
              <a:rPr lang="en-US"/>
              <a:t>Lorem ipsum …</a:t>
            </a:r>
          </a:p>
        </p:txBody>
      </p:sp>
      <p:sp>
        <p:nvSpPr>
          <p:cNvPr id="46" name="Text Placeholder 11">
            <a:extLst>
              <a:ext uri="{FF2B5EF4-FFF2-40B4-BE49-F238E27FC236}">
                <a16:creationId xmlns:a16="http://schemas.microsoft.com/office/drawing/2014/main" id="{FF841BE3-B65D-CF46-AF41-1F706B1A3DAA}"/>
              </a:ext>
            </a:extLst>
          </p:cNvPr>
          <p:cNvSpPr>
            <a:spLocks noGrp="1"/>
          </p:cNvSpPr>
          <p:nvPr>
            <p:ph type="body" sz="quarter" idx="33" hasCustomPrompt="1"/>
          </p:nvPr>
        </p:nvSpPr>
        <p:spPr>
          <a:xfrm>
            <a:off x="6986868" y="2025987"/>
            <a:ext cx="1995077" cy="1027123"/>
          </a:xfrm>
          <a:prstGeom prst="rect">
            <a:avLst/>
          </a:prstGeom>
        </p:spPr>
        <p:txBody>
          <a:bodyPr/>
          <a:lstStyle>
            <a:lvl1pPr marL="0" indent="0">
              <a:buNone/>
              <a:defRPr sz="1100">
                <a:solidFill>
                  <a:srgbClr val="4A4A4A"/>
                </a:solidFill>
              </a:defRPr>
            </a:lvl1pPr>
          </a:lstStyle>
          <a:p>
            <a:pPr lvl="0"/>
            <a:r>
              <a:rPr lang="en-US"/>
              <a:t>Lorem ipsum dolor …</a:t>
            </a:r>
            <a:endParaRPr lang="da-DK"/>
          </a:p>
        </p:txBody>
      </p:sp>
      <p:sp>
        <p:nvSpPr>
          <p:cNvPr id="31" name="Title 1">
            <a:extLst>
              <a:ext uri="{FF2B5EF4-FFF2-40B4-BE49-F238E27FC236}">
                <a16:creationId xmlns:a16="http://schemas.microsoft.com/office/drawing/2014/main" id="{AF0F3A74-5242-5743-A008-D37677671DBF}"/>
              </a:ext>
            </a:extLst>
          </p:cNvPr>
          <p:cNvSpPr>
            <a:spLocks noGrp="1"/>
          </p:cNvSpPr>
          <p:nvPr>
            <p:ph type="title" hasCustomPrompt="1"/>
          </p:nvPr>
        </p:nvSpPr>
        <p:spPr>
          <a:xfrm>
            <a:off x="838200" y="780945"/>
            <a:ext cx="10515600" cy="851941"/>
          </a:xfrm>
        </p:spPr>
        <p:txBody>
          <a:bodyPr/>
          <a:lstStyle>
            <a:lvl1pPr algn="l">
              <a:defRPr/>
            </a:lvl1pPr>
          </a:lstStyle>
          <a:p>
            <a:r>
              <a:rPr lang="en-GB"/>
              <a:t>Click to edit headline</a:t>
            </a:r>
            <a:endParaRPr lang="en-DK"/>
          </a:p>
        </p:txBody>
      </p:sp>
    </p:spTree>
    <p:extLst>
      <p:ext uri="{BB962C8B-B14F-4D97-AF65-F5344CB8AC3E}">
        <p14:creationId xmlns:p14="http://schemas.microsoft.com/office/powerpoint/2010/main" val="2606458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accel="12000" decel="8800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1+#ppt_w/2"/>
                                          </p:val>
                                        </p:tav>
                                        <p:tav tm="100000">
                                          <p:val>
                                            <p:strVal val="#ppt_x"/>
                                          </p:val>
                                        </p:tav>
                                      </p:tavLst>
                                    </p:anim>
                                    <p:anim calcmode="lin" valueType="num">
                                      <p:cBhvr additive="base">
                                        <p:cTn id="8" dur="1000" fill="hold"/>
                                        <p:tgtEl>
                                          <p:spTgt spid="14"/>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2" presetClass="entr" presetSubtype="1" fill="hold"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up)">
                                      <p:cBhvr>
                                        <p:cTn id="12" dur="250"/>
                                        <p:tgtEl>
                                          <p:spTgt spid="15"/>
                                        </p:tgtEl>
                                      </p:cBhvr>
                                    </p:animEffect>
                                  </p:childTnLst>
                                </p:cTn>
                              </p:par>
                            </p:childTnLst>
                          </p:cTn>
                        </p:par>
                        <p:par>
                          <p:cTn id="13" fill="hold">
                            <p:stCondLst>
                              <p:cond delay="1250"/>
                            </p:stCondLst>
                            <p:childTnLst>
                              <p:par>
                                <p:cTn id="14" presetID="10" presetClass="entr" presetSubtype="0" fill="hold" grpId="0" nodeType="afterEffect">
                                  <p:stCondLst>
                                    <p:cond delay="0"/>
                                  </p:stCondLst>
                                  <p:childTnLst>
                                    <p:set>
                                      <p:cBhvr>
                                        <p:cTn id="15" dur="1" fill="hold">
                                          <p:stCondLst>
                                            <p:cond delay="0"/>
                                          </p:stCondLst>
                                        </p:cTn>
                                        <p:tgtEl>
                                          <p:spTgt spid="30">
                                            <p:txEl>
                                              <p:pRg st="0" end="0"/>
                                            </p:txEl>
                                          </p:spTgt>
                                        </p:tgtEl>
                                        <p:attrNameLst>
                                          <p:attrName>style.visibility</p:attrName>
                                        </p:attrNameLst>
                                      </p:cBhvr>
                                      <p:to>
                                        <p:strVal val="visible"/>
                                      </p:to>
                                    </p:set>
                                    <p:animEffect transition="in" filter="fade">
                                      <p:cBhvr>
                                        <p:cTn id="16" dur="500"/>
                                        <p:tgtEl>
                                          <p:spTgt spid="30">
                                            <p:txEl>
                                              <p:pRg st="0" end="0"/>
                                            </p:txEl>
                                          </p:spTgt>
                                        </p:tgtEl>
                                      </p:cBhvr>
                                    </p:animEffect>
                                  </p:childTnLst>
                                </p:cTn>
                              </p:par>
                            </p:childTnLst>
                          </p:cTn>
                        </p:par>
                        <p:par>
                          <p:cTn id="17" fill="hold">
                            <p:stCondLst>
                              <p:cond delay="1750"/>
                            </p:stCondLst>
                            <p:childTnLst>
                              <p:par>
                                <p:cTn id="18" presetID="22" presetClass="entr" presetSubtype="1" fill="hold" grpId="0" nodeType="afterEffect">
                                  <p:stCondLst>
                                    <p:cond delay="0"/>
                                  </p:stCondLst>
                                  <p:childTnLst>
                                    <p:set>
                                      <p:cBhvr>
                                        <p:cTn id="19" dur="1" fill="hold">
                                          <p:stCondLst>
                                            <p:cond delay="0"/>
                                          </p:stCondLst>
                                        </p:cTn>
                                        <p:tgtEl>
                                          <p:spTgt spid="33">
                                            <p:txEl>
                                              <p:pRg st="0" end="0"/>
                                            </p:txEl>
                                          </p:spTgt>
                                        </p:tgtEl>
                                        <p:attrNameLst>
                                          <p:attrName>style.visibility</p:attrName>
                                        </p:attrNameLst>
                                      </p:cBhvr>
                                      <p:to>
                                        <p:strVal val="visible"/>
                                      </p:to>
                                    </p:set>
                                    <p:animEffect transition="in" filter="wipe(up)">
                                      <p:cBhvr>
                                        <p:cTn id="20" dur="500"/>
                                        <p:tgtEl>
                                          <p:spTgt spid="33">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2" accel="12000" decel="88000" fill="hold" grpId="0" nodeType="clickEffect">
                                  <p:stCondLst>
                                    <p:cond delay="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1000" fill="hold"/>
                                        <p:tgtEl>
                                          <p:spTgt spid="26"/>
                                        </p:tgtEl>
                                        <p:attrNameLst>
                                          <p:attrName>ppt_x</p:attrName>
                                        </p:attrNameLst>
                                      </p:cBhvr>
                                      <p:tavLst>
                                        <p:tav tm="0">
                                          <p:val>
                                            <p:strVal val="1+#ppt_w/2"/>
                                          </p:val>
                                        </p:tav>
                                        <p:tav tm="100000">
                                          <p:val>
                                            <p:strVal val="#ppt_x"/>
                                          </p:val>
                                        </p:tav>
                                      </p:tavLst>
                                    </p:anim>
                                    <p:anim calcmode="lin" valueType="num">
                                      <p:cBhvr additive="base">
                                        <p:cTn id="26" dur="1000" fill="hold"/>
                                        <p:tgtEl>
                                          <p:spTgt spid="26"/>
                                        </p:tgtEl>
                                        <p:attrNameLst>
                                          <p:attrName>ppt_y</p:attrName>
                                        </p:attrNameLst>
                                      </p:cBhvr>
                                      <p:tavLst>
                                        <p:tav tm="0">
                                          <p:val>
                                            <p:strVal val="#ppt_y"/>
                                          </p:val>
                                        </p:tav>
                                        <p:tav tm="100000">
                                          <p:val>
                                            <p:strVal val="#ppt_y"/>
                                          </p:val>
                                        </p:tav>
                                      </p:tavLst>
                                    </p:anim>
                                  </p:childTnLst>
                                </p:cTn>
                              </p:par>
                            </p:childTnLst>
                          </p:cTn>
                        </p:par>
                        <p:par>
                          <p:cTn id="27" fill="hold">
                            <p:stCondLst>
                              <p:cond delay="1000"/>
                            </p:stCondLst>
                            <p:childTnLst>
                              <p:par>
                                <p:cTn id="28" presetID="22" presetClass="entr" presetSubtype="4" fill="hold" nodeType="after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wipe(down)">
                                      <p:cBhvr>
                                        <p:cTn id="30" dur="250"/>
                                        <p:tgtEl>
                                          <p:spTgt spid="27"/>
                                        </p:tgtEl>
                                      </p:cBhvr>
                                    </p:animEffect>
                                  </p:childTnLst>
                                </p:cTn>
                              </p:par>
                            </p:childTnLst>
                          </p:cTn>
                        </p:par>
                        <p:par>
                          <p:cTn id="31" fill="hold">
                            <p:stCondLst>
                              <p:cond delay="1250"/>
                            </p:stCondLst>
                            <p:childTnLst>
                              <p:par>
                                <p:cTn id="32" presetID="10" presetClass="entr" presetSubtype="0" fill="hold" grpId="0" nodeType="afterEffect">
                                  <p:stCondLst>
                                    <p:cond delay="0"/>
                                  </p:stCondLst>
                                  <p:childTnLst>
                                    <p:set>
                                      <p:cBhvr>
                                        <p:cTn id="33" dur="1" fill="hold">
                                          <p:stCondLst>
                                            <p:cond delay="0"/>
                                          </p:stCondLst>
                                        </p:cTn>
                                        <p:tgtEl>
                                          <p:spTgt spid="35">
                                            <p:txEl>
                                              <p:pRg st="0" end="0"/>
                                            </p:txEl>
                                          </p:spTgt>
                                        </p:tgtEl>
                                        <p:attrNameLst>
                                          <p:attrName>style.visibility</p:attrName>
                                        </p:attrNameLst>
                                      </p:cBhvr>
                                      <p:to>
                                        <p:strVal val="visible"/>
                                      </p:to>
                                    </p:set>
                                    <p:animEffect transition="in" filter="fade">
                                      <p:cBhvr>
                                        <p:cTn id="34" dur="500"/>
                                        <p:tgtEl>
                                          <p:spTgt spid="35">
                                            <p:txEl>
                                              <p:pRg st="0" end="0"/>
                                            </p:txEl>
                                          </p:spTgt>
                                        </p:tgtEl>
                                      </p:cBhvr>
                                    </p:animEffect>
                                  </p:childTnLst>
                                </p:cTn>
                              </p:par>
                            </p:childTnLst>
                          </p:cTn>
                        </p:par>
                        <p:par>
                          <p:cTn id="35" fill="hold">
                            <p:stCondLst>
                              <p:cond delay="1750"/>
                            </p:stCondLst>
                            <p:childTnLst>
                              <p:par>
                                <p:cTn id="36" presetID="22" presetClass="entr" presetSubtype="1" fill="hold" grpId="0" nodeType="afterEffect">
                                  <p:stCondLst>
                                    <p:cond delay="0"/>
                                  </p:stCondLst>
                                  <p:childTnLst>
                                    <p:set>
                                      <p:cBhvr>
                                        <p:cTn id="37" dur="1" fill="hold">
                                          <p:stCondLst>
                                            <p:cond delay="0"/>
                                          </p:stCondLst>
                                        </p:cTn>
                                        <p:tgtEl>
                                          <p:spTgt spid="45">
                                            <p:txEl>
                                              <p:pRg st="0" end="0"/>
                                            </p:txEl>
                                          </p:spTgt>
                                        </p:tgtEl>
                                        <p:attrNameLst>
                                          <p:attrName>style.visibility</p:attrName>
                                        </p:attrNameLst>
                                      </p:cBhvr>
                                      <p:to>
                                        <p:strVal val="visible"/>
                                      </p:to>
                                    </p:set>
                                    <p:animEffect transition="in" filter="wipe(up)">
                                      <p:cBhvr>
                                        <p:cTn id="38" dur="500"/>
                                        <p:tgtEl>
                                          <p:spTgt spid="45">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2" accel="12000" decel="8800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anim calcmode="lin" valueType="num">
                                      <p:cBhvr additive="base">
                                        <p:cTn id="43" dur="1000" fill="hold"/>
                                        <p:tgtEl>
                                          <p:spTgt spid="17"/>
                                        </p:tgtEl>
                                        <p:attrNameLst>
                                          <p:attrName>ppt_x</p:attrName>
                                        </p:attrNameLst>
                                      </p:cBhvr>
                                      <p:tavLst>
                                        <p:tav tm="0">
                                          <p:val>
                                            <p:strVal val="1+#ppt_w/2"/>
                                          </p:val>
                                        </p:tav>
                                        <p:tav tm="100000">
                                          <p:val>
                                            <p:strVal val="#ppt_x"/>
                                          </p:val>
                                        </p:tav>
                                      </p:tavLst>
                                    </p:anim>
                                    <p:anim calcmode="lin" valueType="num">
                                      <p:cBhvr additive="base">
                                        <p:cTn id="44" dur="1000" fill="hold"/>
                                        <p:tgtEl>
                                          <p:spTgt spid="17"/>
                                        </p:tgtEl>
                                        <p:attrNameLst>
                                          <p:attrName>ppt_y</p:attrName>
                                        </p:attrNameLst>
                                      </p:cBhvr>
                                      <p:tavLst>
                                        <p:tav tm="0">
                                          <p:val>
                                            <p:strVal val="#ppt_y"/>
                                          </p:val>
                                        </p:tav>
                                        <p:tav tm="100000">
                                          <p:val>
                                            <p:strVal val="#ppt_y"/>
                                          </p:val>
                                        </p:tav>
                                      </p:tavLst>
                                    </p:anim>
                                  </p:childTnLst>
                                </p:cTn>
                              </p:par>
                            </p:childTnLst>
                          </p:cTn>
                        </p:par>
                        <p:par>
                          <p:cTn id="45" fill="hold">
                            <p:stCondLst>
                              <p:cond delay="1000"/>
                            </p:stCondLst>
                            <p:childTnLst>
                              <p:par>
                                <p:cTn id="46" presetID="22" presetClass="entr" presetSubtype="1" fill="hold" nodeType="after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wipe(up)">
                                      <p:cBhvr>
                                        <p:cTn id="48" dur="250"/>
                                        <p:tgtEl>
                                          <p:spTgt spid="18"/>
                                        </p:tgtEl>
                                      </p:cBhvr>
                                    </p:animEffect>
                                  </p:childTnLst>
                                </p:cTn>
                              </p:par>
                            </p:childTnLst>
                          </p:cTn>
                        </p:par>
                        <p:par>
                          <p:cTn id="49" fill="hold">
                            <p:stCondLst>
                              <p:cond delay="1250"/>
                            </p:stCondLst>
                            <p:childTnLst>
                              <p:par>
                                <p:cTn id="50" presetID="10" presetClass="entr" presetSubtype="0" fill="hold" grpId="0" nodeType="afterEffect">
                                  <p:stCondLst>
                                    <p:cond delay="0"/>
                                  </p:stCondLst>
                                  <p:childTnLst>
                                    <p:set>
                                      <p:cBhvr>
                                        <p:cTn id="51" dur="1" fill="hold">
                                          <p:stCondLst>
                                            <p:cond delay="0"/>
                                          </p:stCondLst>
                                        </p:cTn>
                                        <p:tgtEl>
                                          <p:spTgt spid="37">
                                            <p:txEl>
                                              <p:pRg st="0" end="0"/>
                                            </p:txEl>
                                          </p:spTgt>
                                        </p:tgtEl>
                                        <p:attrNameLst>
                                          <p:attrName>style.visibility</p:attrName>
                                        </p:attrNameLst>
                                      </p:cBhvr>
                                      <p:to>
                                        <p:strVal val="visible"/>
                                      </p:to>
                                    </p:set>
                                    <p:animEffect transition="in" filter="fade">
                                      <p:cBhvr>
                                        <p:cTn id="52" dur="500"/>
                                        <p:tgtEl>
                                          <p:spTgt spid="37">
                                            <p:txEl>
                                              <p:pRg st="0" end="0"/>
                                            </p:txEl>
                                          </p:spTgt>
                                        </p:tgtEl>
                                      </p:cBhvr>
                                    </p:animEffect>
                                  </p:childTnLst>
                                </p:cTn>
                              </p:par>
                            </p:childTnLst>
                          </p:cTn>
                        </p:par>
                        <p:par>
                          <p:cTn id="53" fill="hold">
                            <p:stCondLst>
                              <p:cond delay="1750"/>
                            </p:stCondLst>
                            <p:childTnLst>
                              <p:par>
                                <p:cTn id="54" presetID="22" presetClass="entr" presetSubtype="1" fill="hold" grpId="0" nodeType="afterEffect">
                                  <p:stCondLst>
                                    <p:cond delay="0"/>
                                  </p:stCondLst>
                                  <p:childTnLst>
                                    <p:set>
                                      <p:cBhvr>
                                        <p:cTn id="55" dur="1" fill="hold">
                                          <p:stCondLst>
                                            <p:cond delay="0"/>
                                          </p:stCondLst>
                                        </p:cTn>
                                        <p:tgtEl>
                                          <p:spTgt spid="34">
                                            <p:txEl>
                                              <p:pRg st="0" end="0"/>
                                            </p:txEl>
                                          </p:spTgt>
                                        </p:tgtEl>
                                        <p:attrNameLst>
                                          <p:attrName>style.visibility</p:attrName>
                                        </p:attrNameLst>
                                      </p:cBhvr>
                                      <p:to>
                                        <p:strVal val="visible"/>
                                      </p:to>
                                    </p:set>
                                    <p:animEffect transition="in" filter="wipe(up)">
                                      <p:cBhvr>
                                        <p:cTn id="56" dur="500"/>
                                        <p:tgtEl>
                                          <p:spTgt spid="34">
                                            <p:txEl>
                                              <p:pRg st="0" end="0"/>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2" presetClass="entr" presetSubtype="2" accel="12000" decel="88000" fill="hold" grpId="0" nodeType="clickEffect">
                                  <p:stCondLst>
                                    <p:cond delay="0"/>
                                  </p:stCondLst>
                                  <p:childTnLst>
                                    <p:set>
                                      <p:cBhvr>
                                        <p:cTn id="60" dur="1" fill="hold">
                                          <p:stCondLst>
                                            <p:cond delay="0"/>
                                          </p:stCondLst>
                                        </p:cTn>
                                        <p:tgtEl>
                                          <p:spTgt spid="23"/>
                                        </p:tgtEl>
                                        <p:attrNameLst>
                                          <p:attrName>style.visibility</p:attrName>
                                        </p:attrNameLst>
                                      </p:cBhvr>
                                      <p:to>
                                        <p:strVal val="visible"/>
                                      </p:to>
                                    </p:set>
                                    <p:anim calcmode="lin" valueType="num">
                                      <p:cBhvr additive="base">
                                        <p:cTn id="61" dur="1000" fill="hold"/>
                                        <p:tgtEl>
                                          <p:spTgt spid="23"/>
                                        </p:tgtEl>
                                        <p:attrNameLst>
                                          <p:attrName>ppt_x</p:attrName>
                                        </p:attrNameLst>
                                      </p:cBhvr>
                                      <p:tavLst>
                                        <p:tav tm="0">
                                          <p:val>
                                            <p:strVal val="1+#ppt_w/2"/>
                                          </p:val>
                                        </p:tav>
                                        <p:tav tm="100000">
                                          <p:val>
                                            <p:strVal val="#ppt_x"/>
                                          </p:val>
                                        </p:tav>
                                      </p:tavLst>
                                    </p:anim>
                                    <p:anim calcmode="lin" valueType="num">
                                      <p:cBhvr additive="base">
                                        <p:cTn id="62" dur="1000" fill="hold"/>
                                        <p:tgtEl>
                                          <p:spTgt spid="23"/>
                                        </p:tgtEl>
                                        <p:attrNameLst>
                                          <p:attrName>ppt_y</p:attrName>
                                        </p:attrNameLst>
                                      </p:cBhvr>
                                      <p:tavLst>
                                        <p:tav tm="0">
                                          <p:val>
                                            <p:strVal val="#ppt_y"/>
                                          </p:val>
                                        </p:tav>
                                        <p:tav tm="100000">
                                          <p:val>
                                            <p:strVal val="#ppt_y"/>
                                          </p:val>
                                        </p:tav>
                                      </p:tavLst>
                                    </p:anim>
                                  </p:childTnLst>
                                </p:cTn>
                              </p:par>
                            </p:childTnLst>
                          </p:cTn>
                        </p:par>
                        <p:par>
                          <p:cTn id="63" fill="hold">
                            <p:stCondLst>
                              <p:cond delay="1000"/>
                            </p:stCondLst>
                            <p:childTnLst>
                              <p:par>
                                <p:cTn id="64" presetID="22" presetClass="entr" presetSubtype="4" fill="hold" nodeType="afterEffect">
                                  <p:stCondLst>
                                    <p:cond delay="0"/>
                                  </p:stCondLst>
                                  <p:childTnLst>
                                    <p:set>
                                      <p:cBhvr>
                                        <p:cTn id="65" dur="1" fill="hold">
                                          <p:stCondLst>
                                            <p:cond delay="0"/>
                                          </p:stCondLst>
                                        </p:cTn>
                                        <p:tgtEl>
                                          <p:spTgt spid="24"/>
                                        </p:tgtEl>
                                        <p:attrNameLst>
                                          <p:attrName>style.visibility</p:attrName>
                                        </p:attrNameLst>
                                      </p:cBhvr>
                                      <p:to>
                                        <p:strVal val="visible"/>
                                      </p:to>
                                    </p:set>
                                    <p:animEffect transition="in" filter="wipe(down)">
                                      <p:cBhvr>
                                        <p:cTn id="66" dur="250"/>
                                        <p:tgtEl>
                                          <p:spTgt spid="24"/>
                                        </p:tgtEl>
                                      </p:cBhvr>
                                    </p:animEffect>
                                  </p:childTnLst>
                                </p:cTn>
                              </p:par>
                            </p:childTnLst>
                          </p:cTn>
                        </p:par>
                        <p:par>
                          <p:cTn id="67" fill="hold">
                            <p:stCondLst>
                              <p:cond delay="1250"/>
                            </p:stCondLst>
                            <p:childTnLst>
                              <p:par>
                                <p:cTn id="68" presetID="10" presetClass="entr" presetSubtype="0" fill="hold" grpId="0" nodeType="afterEffect">
                                  <p:stCondLst>
                                    <p:cond delay="0"/>
                                  </p:stCondLst>
                                  <p:childTnLst>
                                    <p:set>
                                      <p:cBhvr>
                                        <p:cTn id="69" dur="1" fill="hold">
                                          <p:stCondLst>
                                            <p:cond delay="0"/>
                                          </p:stCondLst>
                                        </p:cTn>
                                        <p:tgtEl>
                                          <p:spTgt spid="39">
                                            <p:txEl>
                                              <p:pRg st="0" end="0"/>
                                            </p:txEl>
                                          </p:spTgt>
                                        </p:tgtEl>
                                        <p:attrNameLst>
                                          <p:attrName>style.visibility</p:attrName>
                                        </p:attrNameLst>
                                      </p:cBhvr>
                                      <p:to>
                                        <p:strVal val="visible"/>
                                      </p:to>
                                    </p:set>
                                    <p:animEffect transition="in" filter="fade">
                                      <p:cBhvr>
                                        <p:cTn id="70" dur="500"/>
                                        <p:tgtEl>
                                          <p:spTgt spid="39">
                                            <p:txEl>
                                              <p:pRg st="0" end="0"/>
                                            </p:txEl>
                                          </p:spTgt>
                                        </p:tgtEl>
                                      </p:cBhvr>
                                    </p:animEffect>
                                  </p:childTnLst>
                                </p:cTn>
                              </p:par>
                            </p:childTnLst>
                          </p:cTn>
                        </p:par>
                        <p:par>
                          <p:cTn id="71" fill="hold">
                            <p:stCondLst>
                              <p:cond delay="1750"/>
                            </p:stCondLst>
                            <p:childTnLst>
                              <p:par>
                                <p:cTn id="72" presetID="22" presetClass="entr" presetSubtype="1" fill="hold" grpId="0" nodeType="afterEffect">
                                  <p:stCondLst>
                                    <p:cond delay="0"/>
                                  </p:stCondLst>
                                  <p:childTnLst>
                                    <p:set>
                                      <p:cBhvr>
                                        <p:cTn id="73" dur="1" fill="hold">
                                          <p:stCondLst>
                                            <p:cond delay="0"/>
                                          </p:stCondLst>
                                        </p:cTn>
                                        <p:tgtEl>
                                          <p:spTgt spid="46">
                                            <p:txEl>
                                              <p:pRg st="0" end="0"/>
                                            </p:txEl>
                                          </p:spTgt>
                                        </p:tgtEl>
                                        <p:attrNameLst>
                                          <p:attrName>style.visibility</p:attrName>
                                        </p:attrNameLst>
                                      </p:cBhvr>
                                      <p:to>
                                        <p:strVal val="visible"/>
                                      </p:to>
                                    </p:set>
                                    <p:animEffect transition="in" filter="wipe(up)">
                                      <p:cBhvr>
                                        <p:cTn id="74" dur="500"/>
                                        <p:tgtEl>
                                          <p:spTgt spid="46">
                                            <p:txEl>
                                              <p:pRg st="0" end="0"/>
                                            </p:txEl>
                                          </p:spTgt>
                                        </p:tgtEl>
                                      </p:cBhvr>
                                    </p:animEffect>
                                  </p:childTnLst>
                                </p:cTn>
                              </p:par>
                            </p:childTnLst>
                          </p:cTn>
                        </p:par>
                      </p:childTnLst>
                    </p:cTn>
                  </p:par>
                  <p:par>
                    <p:cTn id="75" fill="hold">
                      <p:stCondLst>
                        <p:cond delay="indefinite"/>
                      </p:stCondLst>
                      <p:childTnLst>
                        <p:par>
                          <p:cTn id="76" fill="hold">
                            <p:stCondLst>
                              <p:cond delay="0"/>
                            </p:stCondLst>
                            <p:childTnLst>
                              <p:par>
                                <p:cTn id="77" presetID="2" presetClass="entr" presetSubtype="2" accel="12000" decel="88000" fill="hold" grpId="0" nodeType="clickEffect">
                                  <p:stCondLst>
                                    <p:cond delay="0"/>
                                  </p:stCondLst>
                                  <p:childTnLst>
                                    <p:set>
                                      <p:cBhvr>
                                        <p:cTn id="78" dur="1" fill="hold">
                                          <p:stCondLst>
                                            <p:cond delay="0"/>
                                          </p:stCondLst>
                                        </p:cTn>
                                        <p:tgtEl>
                                          <p:spTgt spid="20"/>
                                        </p:tgtEl>
                                        <p:attrNameLst>
                                          <p:attrName>style.visibility</p:attrName>
                                        </p:attrNameLst>
                                      </p:cBhvr>
                                      <p:to>
                                        <p:strVal val="visible"/>
                                      </p:to>
                                    </p:set>
                                    <p:anim calcmode="lin" valueType="num">
                                      <p:cBhvr additive="base">
                                        <p:cTn id="79" dur="1000" fill="hold"/>
                                        <p:tgtEl>
                                          <p:spTgt spid="20"/>
                                        </p:tgtEl>
                                        <p:attrNameLst>
                                          <p:attrName>ppt_x</p:attrName>
                                        </p:attrNameLst>
                                      </p:cBhvr>
                                      <p:tavLst>
                                        <p:tav tm="0">
                                          <p:val>
                                            <p:strVal val="1+#ppt_w/2"/>
                                          </p:val>
                                        </p:tav>
                                        <p:tav tm="100000">
                                          <p:val>
                                            <p:strVal val="#ppt_x"/>
                                          </p:val>
                                        </p:tav>
                                      </p:tavLst>
                                    </p:anim>
                                    <p:anim calcmode="lin" valueType="num">
                                      <p:cBhvr additive="base">
                                        <p:cTn id="80" dur="1000" fill="hold"/>
                                        <p:tgtEl>
                                          <p:spTgt spid="20"/>
                                        </p:tgtEl>
                                        <p:attrNameLst>
                                          <p:attrName>ppt_y</p:attrName>
                                        </p:attrNameLst>
                                      </p:cBhvr>
                                      <p:tavLst>
                                        <p:tav tm="0">
                                          <p:val>
                                            <p:strVal val="#ppt_y"/>
                                          </p:val>
                                        </p:tav>
                                        <p:tav tm="100000">
                                          <p:val>
                                            <p:strVal val="#ppt_y"/>
                                          </p:val>
                                        </p:tav>
                                      </p:tavLst>
                                    </p:anim>
                                  </p:childTnLst>
                                </p:cTn>
                              </p:par>
                            </p:childTnLst>
                          </p:cTn>
                        </p:par>
                        <p:par>
                          <p:cTn id="81" fill="hold">
                            <p:stCondLst>
                              <p:cond delay="1000"/>
                            </p:stCondLst>
                            <p:childTnLst>
                              <p:par>
                                <p:cTn id="82" presetID="22" presetClass="entr" presetSubtype="1" fill="hold" nodeType="afterEffect">
                                  <p:stCondLst>
                                    <p:cond delay="0"/>
                                  </p:stCondLst>
                                  <p:childTnLst>
                                    <p:set>
                                      <p:cBhvr>
                                        <p:cTn id="83" dur="1" fill="hold">
                                          <p:stCondLst>
                                            <p:cond delay="0"/>
                                          </p:stCondLst>
                                        </p:cTn>
                                        <p:tgtEl>
                                          <p:spTgt spid="21"/>
                                        </p:tgtEl>
                                        <p:attrNameLst>
                                          <p:attrName>style.visibility</p:attrName>
                                        </p:attrNameLst>
                                      </p:cBhvr>
                                      <p:to>
                                        <p:strVal val="visible"/>
                                      </p:to>
                                    </p:set>
                                    <p:animEffect transition="in" filter="wipe(up)">
                                      <p:cBhvr>
                                        <p:cTn id="84" dur="250"/>
                                        <p:tgtEl>
                                          <p:spTgt spid="21"/>
                                        </p:tgtEl>
                                      </p:cBhvr>
                                    </p:animEffect>
                                  </p:childTnLst>
                                </p:cTn>
                              </p:par>
                            </p:childTnLst>
                          </p:cTn>
                        </p:par>
                        <p:par>
                          <p:cTn id="85" fill="hold">
                            <p:stCondLst>
                              <p:cond delay="1250"/>
                            </p:stCondLst>
                            <p:childTnLst>
                              <p:par>
                                <p:cTn id="86" presetID="10" presetClass="entr" presetSubtype="0" fill="hold" grpId="0" nodeType="afterEffect">
                                  <p:stCondLst>
                                    <p:cond delay="0"/>
                                  </p:stCondLst>
                                  <p:childTnLst>
                                    <p:set>
                                      <p:cBhvr>
                                        <p:cTn id="87" dur="1" fill="hold">
                                          <p:stCondLst>
                                            <p:cond delay="0"/>
                                          </p:stCondLst>
                                        </p:cTn>
                                        <p:tgtEl>
                                          <p:spTgt spid="41">
                                            <p:txEl>
                                              <p:pRg st="0" end="0"/>
                                            </p:txEl>
                                          </p:spTgt>
                                        </p:tgtEl>
                                        <p:attrNameLst>
                                          <p:attrName>style.visibility</p:attrName>
                                        </p:attrNameLst>
                                      </p:cBhvr>
                                      <p:to>
                                        <p:strVal val="visible"/>
                                      </p:to>
                                    </p:set>
                                    <p:animEffect transition="in" filter="fade">
                                      <p:cBhvr>
                                        <p:cTn id="88" dur="500"/>
                                        <p:tgtEl>
                                          <p:spTgt spid="41">
                                            <p:txEl>
                                              <p:pRg st="0" end="0"/>
                                            </p:txEl>
                                          </p:spTgt>
                                        </p:tgtEl>
                                      </p:cBhvr>
                                    </p:animEffect>
                                  </p:childTnLst>
                                </p:cTn>
                              </p:par>
                            </p:childTnLst>
                          </p:cTn>
                        </p:par>
                        <p:par>
                          <p:cTn id="89" fill="hold">
                            <p:stCondLst>
                              <p:cond delay="1750"/>
                            </p:stCondLst>
                            <p:childTnLst>
                              <p:par>
                                <p:cTn id="90" presetID="22" presetClass="entr" presetSubtype="1" fill="hold" grpId="0" nodeType="afterEffect">
                                  <p:stCondLst>
                                    <p:cond delay="0"/>
                                  </p:stCondLst>
                                  <p:childTnLst>
                                    <p:set>
                                      <p:cBhvr>
                                        <p:cTn id="91" dur="1" fill="hold">
                                          <p:stCondLst>
                                            <p:cond delay="0"/>
                                          </p:stCondLst>
                                        </p:cTn>
                                        <p:tgtEl>
                                          <p:spTgt spid="44">
                                            <p:txEl>
                                              <p:pRg st="0" end="0"/>
                                            </p:txEl>
                                          </p:spTgt>
                                        </p:tgtEl>
                                        <p:attrNameLst>
                                          <p:attrName>style.visibility</p:attrName>
                                        </p:attrNameLst>
                                      </p:cBhvr>
                                      <p:to>
                                        <p:strVal val="visible"/>
                                      </p:to>
                                    </p:set>
                                    <p:animEffect transition="in" filter="wipe(up)">
                                      <p:cBhvr>
                                        <p:cTn id="92" dur="500"/>
                                        <p:tgtEl>
                                          <p:spTgt spid="4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animBg="1"/>
      <p:bldP spid="20" grpId="0" animBg="1"/>
      <p:bldP spid="23" grpId="0" animBg="1"/>
      <p:bldP spid="26" grpId="0" animBg="1"/>
      <p:bldP spid="30" grpId="0" build="p">
        <p:tmplLst>
          <p:tmpl lvl="1">
            <p:tnLst>
              <p:par>
                <p:cTn presetID="10" presetClass="entr" presetSubtype="0"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fade">
                      <p:cBhvr>
                        <p:cTn dur="500"/>
                        <p:tgtEl>
                          <p:spTgt spid="30"/>
                        </p:tgtEl>
                      </p:cBhvr>
                    </p:animEffect>
                  </p:childTnLst>
                </p:cTn>
              </p:par>
            </p:tnLst>
          </p:tmpl>
        </p:tmplLst>
      </p:bldP>
      <p:bldP spid="35" grpId="0" build="p">
        <p:tmplLst>
          <p:tmpl lvl="1">
            <p:tnLst>
              <p:par>
                <p:cTn presetID="10" presetClass="entr" presetSubtype="0" fill="hold" nodeType="after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37" grpId="0" build="p">
        <p:tmplLst>
          <p:tmpl lvl="1">
            <p:tnLst>
              <p:par>
                <p:cTn presetID="10" presetClass="entr" presetSubtype="0" fill="hold" nodeType="afterEffect">
                  <p:stCondLst>
                    <p:cond delay="0"/>
                  </p:stCondLst>
                  <p:childTnLst>
                    <p:set>
                      <p:cBhvr>
                        <p:cTn dur="1" fill="hold">
                          <p:stCondLst>
                            <p:cond delay="0"/>
                          </p:stCondLst>
                        </p:cTn>
                        <p:tgtEl>
                          <p:spTgt spid="37"/>
                        </p:tgtEl>
                        <p:attrNameLst>
                          <p:attrName>style.visibility</p:attrName>
                        </p:attrNameLst>
                      </p:cBhvr>
                      <p:to>
                        <p:strVal val="visible"/>
                      </p:to>
                    </p:set>
                    <p:animEffect transition="in" filter="fade">
                      <p:cBhvr>
                        <p:cTn dur="500"/>
                        <p:tgtEl>
                          <p:spTgt spid="37"/>
                        </p:tgtEl>
                      </p:cBhvr>
                    </p:animEffect>
                  </p:childTnLst>
                </p:cTn>
              </p:par>
            </p:tnLst>
          </p:tmpl>
        </p:tmplLst>
      </p:bldP>
      <p:bldP spid="39" grpId="0" build="p">
        <p:tmplLst>
          <p:tmpl lvl="1">
            <p:tnLst>
              <p:par>
                <p:cTn presetID="10" presetClass="entr" presetSubtype="0" fill="hold" nodeType="afterEffect">
                  <p:stCondLst>
                    <p:cond delay="0"/>
                  </p:stCondLst>
                  <p:childTnLst>
                    <p:set>
                      <p:cBhvr>
                        <p:cTn dur="1" fill="hold">
                          <p:stCondLst>
                            <p:cond delay="0"/>
                          </p:stCondLst>
                        </p:cTn>
                        <p:tgtEl>
                          <p:spTgt spid="39"/>
                        </p:tgtEl>
                        <p:attrNameLst>
                          <p:attrName>style.visibility</p:attrName>
                        </p:attrNameLst>
                      </p:cBhvr>
                      <p:to>
                        <p:strVal val="visible"/>
                      </p:to>
                    </p:set>
                    <p:animEffect transition="in" filter="fade">
                      <p:cBhvr>
                        <p:cTn dur="500"/>
                        <p:tgtEl>
                          <p:spTgt spid="39"/>
                        </p:tgtEl>
                      </p:cBhvr>
                    </p:animEffect>
                  </p:childTnLst>
                </p:cTn>
              </p:par>
            </p:tnLst>
          </p:tmpl>
        </p:tmplLst>
      </p:bldP>
      <p:bldP spid="41" grpId="0" build="p">
        <p:tmplLst>
          <p:tmpl lvl="1">
            <p:tnLst>
              <p:par>
                <p:cTn presetID="10" presetClass="entr" presetSubtype="0" fill="hold" nodeType="afterEffect">
                  <p:stCondLst>
                    <p:cond delay="0"/>
                  </p:stCondLst>
                  <p:childTnLst>
                    <p:set>
                      <p:cBhvr>
                        <p:cTn dur="1" fill="hold">
                          <p:stCondLst>
                            <p:cond delay="0"/>
                          </p:stCondLst>
                        </p:cTn>
                        <p:tgtEl>
                          <p:spTgt spid="41"/>
                        </p:tgtEl>
                        <p:attrNameLst>
                          <p:attrName>style.visibility</p:attrName>
                        </p:attrNameLst>
                      </p:cBhvr>
                      <p:to>
                        <p:strVal val="visible"/>
                      </p:to>
                    </p:set>
                    <p:animEffect transition="in" filter="fade">
                      <p:cBhvr>
                        <p:cTn dur="500"/>
                        <p:tgtEl>
                          <p:spTgt spid="41"/>
                        </p:tgtEl>
                      </p:cBhvr>
                    </p:animEffect>
                  </p:childTnLst>
                </p:cTn>
              </p:par>
            </p:tnLst>
          </p:tmpl>
        </p:tmplLst>
      </p:bldP>
      <p:bldP spid="33" grpId="0" build="p">
        <p:tmplLst>
          <p:tmpl lvl="1">
            <p:tnLst>
              <p:par>
                <p:cTn presetID="22" presetClass="entr" presetSubtype="1" fill="hold" nodeType="after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wipe(up)">
                      <p:cBhvr>
                        <p:cTn dur="500"/>
                        <p:tgtEl>
                          <p:spTgt spid="33"/>
                        </p:tgtEl>
                      </p:cBhvr>
                    </p:animEffect>
                  </p:childTnLst>
                </p:cTn>
              </p:par>
            </p:tnLst>
          </p:tmpl>
        </p:tmplLst>
      </p:bldP>
      <p:bldP spid="34" grpId="0" build="p">
        <p:tmplLst>
          <p:tmpl lvl="1">
            <p:tnLst>
              <p:par>
                <p:cTn presetID="22" presetClass="entr" presetSubtype="1"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up)">
                      <p:cBhvr>
                        <p:cTn dur="500"/>
                        <p:tgtEl>
                          <p:spTgt spid="34"/>
                        </p:tgtEl>
                      </p:cBhvr>
                    </p:animEffect>
                  </p:childTnLst>
                </p:cTn>
              </p:par>
            </p:tnLst>
          </p:tmpl>
        </p:tmplLst>
      </p:bldP>
      <p:bldP spid="44" grpId="0" build="p">
        <p:tmplLst>
          <p:tmpl lvl="1">
            <p:tnLst>
              <p:par>
                <p:cTn presetID="22" presetClass="entr" presetSubtype="1" fill="hold" nodeType="afterEffect">
                  <p:stCondLst>
                    <p:cond delay="0"/>
                  </p:stCondLst>
                  <p:childTnLst>
                    <p:set>
                      <p:cBhvr>
                        <p:cTn dur="1" fill="hold">
                          <p:stCondLst>
                            <p:cond delay="0"/>
                          </p:stCondLst>
                        </p:cTn>
                        <p:tgtEl>
                          <p:spTgt spid="44"/>
                        </p:tgtEl>
                        <p:attrNameLst>
                          <p:attrName>style.visibility</p:attrName>
                        </p:attrNameLst>
                      </p:cBhvr>
                      <p:to>
                        <p:strVal val="visible"/>
                      </p:to>
                    </p:set>
                    <p:animEffect transition="in" filter="wipe(up)">
                      <p:cBhvr>
                        <p:cTn dur="500"/>
                        <p:tgtEl>
                          <p:spTgt spid="44"/>
                        </p:tgtEl>
                      </p:cBhvr>
                    </p:animEffect>
                  </p:childTnLst>
                </p:cTn>
              </p:par>
            </p:tnLst>
          </p:tmpl>
        </p:tmplLst>
      </p:bldP>
      <p:bldP spid="45" grpId="0" build="p">
        <p:tmplLst>
          <p:tmpl lvl="1">
            <p:tnLst>
              <p:par>
                <p:cTn presetID="22" presetClass="entr" presetSubtype="1" fill="hold" nodeType="afterEffect">
                  <p:stCondLst>
                    <p:cond delay="0"/>
                  </p:stCondLst>
                  <p:childTnLst>
                    <p:set>
                      <p:cBhvr>
                        <p:cTn dur="1" fill="hold">
                          <p:stCondLst>
                            <p:cond delay="0"/>
                          </p:stCondLst>
                        </p:cTn>
                        <p:tgtEl>
                          <p:spTgt spid="45"/>
                        </p:tgtEl>
                        <p:attrNameLst>
                          <p:attrName>style.visibility</p:attrName>
                        </p:attrNameLst>
                      </p:cBhvr>
                      <p:to>
                        <p:strVal val="visible"/>
                      </p:to>
                    </p:set>
                    <p:animEffect transition="in" filter="wipe(up)">
                      <p:cBhvr>
                        <p:cTn dur="500"/>
                        <p:tgtEl>
                          <p:spTgt spid="45"/>
                        </p:tgtEl>
                      </p:cBhvr>
                    </p:animEffect>
                  </p:childTnLst>
                </p:cTn>
              </p:par>
            </p:tnLst>
          </p:tmpl>
        </p:tmplLst>
      </p:bldP>
      <p:bldP spid="46" grpId="0" build="p">
        <p:tmplLst>
          <p:tmpl lvl="1">
            <p:tnLst>
              <p:par>
                <p:cTn presetID="22" presetClass="entr" presetSubtype="1" fill="hold" nodeType="afterEffect">
                  <p:stCondLst>
                    <p:cond delay="0"/>
                  </p:stCondLst>
                  <p:childTnLst>
                    <p:set>
                      <p:cBhvr>
                        <p:cTn dur="1" fill="hold">
                          <p:stCondLst>
                            <p:cond delay="0"/>
                          </p:stCondLst>
                        </p:cTn>
                        <p:tgtEl>
                          <p:spTgt spid="46"/>
                        </p:tgtEl>
                        <p:attrNameLst>
                          <p:attrName>style.visibility</p:attrName>
                        </p:attrNameLst>
                      </p:cBhvr>
                      <p:to>
                        <p:strVal val="visible"/>
                      </p:to>
                    </p:set>
                    <p:animEffect transition="in" filter="wipe(up)">
                      <p:cBhvr>
                        <p:cTn dur="500"/>
                        <p:tgtEl>
                          <p:spTgt spid="46"/>
                        </p:tgtEl>
                      </p:cBhvr>
                    </p:animEffect>
                  </p:childTnLst>
                </p:cTn>
              </p:par>
            </p:tnLst>
          </p:tmpl>
        </p:tmplLst>
      </p:bldP>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5. Title slide with imag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57938D7-1F35-944F-964C-C33A04CB0FA5}"/>
              </a:ext>
            </a:extLst>
          </p:cNvPr>
          <p:cNvPicPr>
            <a:picLocks noChangeAspect="1"/>
          </p:cNvPicPr>
          <p:nvPr userDrawn="1"/>
        </p:nvPicPr>
        <p:blipFill>
          <a:blip r:embed="rId2">
            <a:alphaModFix amt="50000"/>
          </a:blip>
          <a:stretch>
            <a:fillRect/>
          </a:stretch>
        </p:blipFill>
        <p:spPr>
          <a:xfrm>
            <a:off x="-15872" y="447"/>
            <a:ext cx="12199935" cy="6857107"/>
          </a:xfrm>
          <a:prstGeom prst="rect">
            <a:avLst/>
          </a:prstGeom>
        </p:spPr>
      </p:pic>
      <p:sp>
        <p:nvSpPr>
          <p:cNvPr id="2" name="Title 1">
            <a:extLst>
              <a:ext uri="{FF2B5EF4-FFF2-40B4-BE49-F238E27FC236}">
                <a16:creationId xmlns:a16="http://schemas.microsoft.com/office/drawing/2014/main" id="{398D6115-F51D-1C4F-A8A1-FE52A2672198}"/>
              </a:ext>
            </a:extLst>
          </p:cNvPr>
          <p:cNvSpPr>
            <a:spLocks noGrp="1"/>
          </p:cNvSpPr>
          <p:nvPr>
            <p:ph type="ctrTitle" hasCustomPrompt="1"/>
          </p:nvPr>
        </p:nvSpPr>
        <p:spPr>
          <a:xfrm>
            <a:off x="1524000" y="1122363"/>
            <a:ext cx="9144000" cy="1992796"/>
          </a:xfrm>
        </p:spPr>
        <p:txBody>
          <a:bodyPr anchor="b">
            <a:normAutofit/>
          </a:bodyPr>
          <a:lstStyle>
            <a:lvl1pPr algn="ctr">
              <a:defRPr sz="4000" b="1" i="0">
                <a:latin typeface="Arial Black" panose="020B0604020202020204" pitchFamily="34" charset="0"/>
                <a:cs typeface="Arial Black" panose="020B0604020202020204" pitchFamily="34" charset="0"/>
              </a:defRPr>
            </a:lvl1pPr>
          </a:lstStyle>
          <a:p>
            <a:r>
              <a:rPr lang="en-GB"/>
              <a:t>CLICK TO EDIT HEADLINE</a:t>
            </a:r>
            <a:endParaRPr lang="en-DK"/>
          </a:p>
        </p:txBody>
      </p:sp>
      <p:sp>
        <p:nvSpPr>
          <p:cNvPr id="3" name="Subtitle 2">
            <a:extLst>
              <a:ext uri="{FF2B5EF4-FFF2-40B4-BE49-F238E27FC236}">
                <a16:creationId xmlns:a16="http://schemas.microsoft.com/office/drawing/2014/main" id="{477F7ABD-C934-8B45-B386-81DE63316C0D}"/>
              </a:ext>
            </a:extLst>
          </p:cNvPr>
          <p:cNvSpPr>
            <a:spLocks noGrp="1"/>
          </p:cNvSpPr>
          <p:nvPr>
            <p:ph type="subTitle" idx="1" hasCustomPrompt="1"/>
          </p:nvPr>
        </p:nvSpPr>
        <p:spPr>
          <a:xfrm>
            <a:off x="1524000" y="3265004"/>
            <a:ext cx="9144000" cy="1992796"/>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subtitle text</a:t>
            </a:r>
            <a:endParaRPr lang="en-DK"/>
          </a:p>
        </p:txBody>
      </p:sp>
      <p:pic>
        <p:nvPicPr>
          <p:cNvPr id="8" name="Picture 7" descr="A picture containing food, drawing&#10;&#10;Description automatically generated">
            <a:extLst>
              <a:ext uri="{FF2B5EF4-FFF2-40B4-BE49-F238E27FC236}">
                <a16:creationId xmlns:a16="http://schemas.microsoft.com/office/drawing/2014/main" id="{9BBAF51A-5C56-6744-980D-CEB0185D6A9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766953" y="5537190"/>
            <a:ext cx="2658094" cy="786796"/>
          </a:xfrm>
          <a:prstGeom prst="rect">
            <a:avLst/>
          </a:prstGeom>
        </p:spPr>
      </p:pic>
    </p:spTree>
    <p:extLst>
      <p:ext uri="{BB962C8B-B14F-4D97-AF65-F5344CB8AC3E}">
        <p14:creationId xmlns:p14="http://schemas.microsoft.com/office/powerpoint/2010/main" val="175614634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 boxes with captio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0554E59-ADDB-1249-BB56-29841110C31E}"/>
              </a:ext>
            </a:extLst>
          </p:cNvPr>
          <p:cNvSpPr/>
          <p:nvPr userDrawn="1"/>
        </p:nvSpPr>
        <p:spPr>
          <a:xfrm>
            <a:off x="838200" y="2454213"/>
            <a:ext cx="3410779" cy="3185160"/>
          </a:xfrm>
          <a:prstGeom prst="rect">
            <a:avLst/>
          </a:prstGeom>
          <a:solidFill>
            <a:srgbClr val="F2F7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5" name="Text Placeholder 2">
            <a:extLst>
              <a:ext uri="{FF2B5EF4-FFF2-40B4-BE49-F238E27FC236}">
                <a16:creationId xmlns:a16="http://schemas.microsoft.com/office/drawing/2014/main" id="{B2695886-3F73-7149-947F-78852249C182}"/>
              </a:ext>
            </a:extLst>
          </p:cNvPr>
          <p:cNvSpPr>
            <a:spLocks noGrp="1"/>
          </p:cNvSpPr>
          <p:nvPr>
            <p:ph type="body" sz="quarter" idx="17" hasCustomPrompt="1"/>
          </p:nvPr>
        </p:nvSpPr>
        <p:spPr>
          <a:xfrm>
            <a:off x="1081779" y="2775078"/>
            <a:ext cx="2920380" cy="861646"/>
          </a:xfrm>
          <a:prstGeom prst="rect">
            <a:avLst/>
          </a:prstGeom>
        </p:spPr>
        <p:txBody>
          <a:bodyPr anchor="b">
            <a:normAutofit/>
          </a:bodyPr>
          <a:lstStyle>
            <a:lvl1pPr marL="0" indent="0">
              <a:buNone/>
              <a:defRPr sz="2400" b="1" baseline="0">
                <a:solidFill>
                  <a:srgbClr val="005E58"/>
                </a:solidFill>
              </a:defRPr>
            </a:lvl1pPr>
          </a:lstStyle>
          <a:p>
            <a:pPr lvl="0"/>
            <a:r>
              <a:rPr lang="en-US"/>
              <a:t>Click to edit headline </a:t>
            </a:r>
          </a:p>
        </p:txBody>
      </p:sp>
      <p:sp>
        <p:nvSpPr>
          <p:cNvPr id="9" name="Rectangle 8">
            <a:extLst>
              <a:ext uri="{FF2B5EF4-FFF2-40B4-BE49-F238E27FC236}">
                <a16:creationId xmlns:a16="http://schemas.microsoft.com/office/drawing/2014/main" id="{06C74D5D-EC95-DB49-B2FC-CDB051EE9950}"/>
              </a:ext>
            </a:extLst>
          </p:cNvPr>
          <p:cNvSpPr/>
          <p:nvPr userDrawn="1"/>
        </p:nvSpPr>
        <p:spPr>
          <a:xfrm>
            <a:off x="4426389" y="2454213"/>
            <a:ext cx="3410779" cy="3185160"/>
          </a:xfrm>
          <a:prstGeom prst="rect">
            <a:avLst/>
          </a:prstGeom>
          <a:solidFill>
            <a:srgbClr val="F2F7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1" name="Text Placeholder 2">
            <a:extLst>
              <a:ext uri="{FF2B5EF4-FFF2-40B4-BE49-F238E27FC236}">
                <a16:creationId xmlns:a16="http://schemas.microsoft.com/office/drawing/2014/main" id="{1E86DF76-111A-C548-9468-B160490D88E7}"/>
              </a:ext>
            </a:extLst>
          </p:cNvPr>
          <p:cNvSpPr>
            <a:spLocks noGrp="1"/>
          </p:cNvSpPr>
          <p:nvPr>
            <p:ph type="body" sz="quarter" idx="19" hasCustomPrompt="1"/>
          </p:nvPr>
        </p:nvSpPr>
        <p:spPr>
          <a:xfrm>
            <a:off x="4669968" y="2775078"/>
            <a:ext cx="2920380" cy="861646"/>
          </a:xfrm>
          <a:prstGeom prst="rect">
            <a:avLst/>
          </a:prstGeom>
        </p:spPr>
        <p:txBody>
          <a:bodyPr anchor="b">
            <a:normAutofit/>
          </a:bodyPr>
          <a:lstStyle>
            <a:lvl1pPr marL="0" indent="0">
              <a:buNone/>
              <a:defRPr sz="2400" b="1" baseline="0">
                <a:solidFill>
                  <a:srgbClr val="005E58"/>
                </a:solidFill>
              </a:defRPr>
            </a:lvl1pPr>
          </a:lstStyle>
          <a:p>
            <a:pPr lvl="0"/>
            <a:r>
              <a:rPr lang="en-US"/>
              <a:t>Click to edit headline </a:t>
            </a:r>
          </a:p>
        </p:txBody>
      </p:sp>
      <p:sp>
        <p:nvSpPr>
          <p:cNvPr id="12" name="Rectangle 11">
            <a:extLst>
              <a:ext uri="{FF2B5EF4-FFF2-40B4-BE49-F238E27FC236}">
                <a16:creationId xmlns:a16="http://schemas.microsoft.com/office/drawing/2014/main" id="{9524D93B-0EFB-924B-8785-34E566A9111F}"/>
              </a:ext>
            </a:extLst>
          </p:cNvPr>
          <p:cNvSpPr/>
          <p:nvPr userDrawn="1"/>
        </p:nvSpPr>
        <p:spPr>
          <a:xfrm>
            <a:off x="8054615" y="2454213"/>
            <a:ext cx="3410779" cy="3185160"/>
          </a:xfrm>
          <a:prstGeom prst="rect">
            <a:avLst/>
          </a:prstGeom>
          <a:solidFill>
            <a:srgbClr val="F2F7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4" name="Text Placeholder 2">
            <a:extLst>
              <a:ext uri="{FF2B5EF4-FFF2-40B4-BE49-F238E27FC236}">
                <a16:creationId xmlns:a16="http://schemas.microsoft.com/office/drawing/2014/main" id="{08E91041-C3EF-A94B-B653-CB8AAF0F2688}"/>
              </a:ext>
            </a:extLst>
          </p:cNvPr>
          <p:cNvSpPr>
            <a:spLocks noGrp="1"/>
          </p:cNvSpPr>
          <p:nvPr>
            <p:ph type="body" sz="quarter" idx="21" hasCustomPrompt="1"/>
          </p:nvPr>
        </p:nvSpPr>
        <p:spPr>
          <a:xfrm>
            <a:off x="8298194" y="2775078"/>
            <a:ext cx="2920380" cy="861646"/>
          </a:xfrm>
          <a:prstGeom prst="rect">
            <a:avLst/>
          </a:prstGeom>
        </p:spPr>
        <p:txBody>
          <a:bodyPr anchor="b">
            <a:normAutofit/>
          </a:bodyPr>
          <a:lstStyle>
            <a:lvl1pPr marL="0" indent="0">
              <a:buNone/>
              <a:defRPr sz="2400" b="1" baseline="0">
                <a:solidFill>
                  <a:srgbClr val="005E58"/>
                </a:solidFill>
              </a:defRPr>
            </a:lvl1pPr>
          </a:lstStyle>
          <a:p>
            <a:pPr lvl="0"/>
            <a:r>
              <a:rPr lang="en-US"/>
              <a:t>Click to edit headline </a:t>
            </a:r>
          </a:p>
        </p:txBody>
      </p:sp>
      <p:sp>
        <p:nvSpPr>
          <p:cNvPr id="16" name="Title 1">
            <a:extLst>
              <a:ext uri="{FF2B5EF4-FFF2-40B4-BE49-F238E27FC236}">
                <a16:creationId xmlns:a16="http://schemas.microsoft.com/office/drawing/2014/main" id="{5B6D3DA5-3340-EF47-B15D-291582037D01}"/>
              </a:ext>
            </a:extLst>
          </p:cNvPr>
          <p:cNvSpPr>
            <a:spLocks noGrp="1"/>
          </p:cNvSpPr>
          <p:nvPr>
            <p:ph type="title" hasCustomPrompt="1"/>
          </p:nvPr>
        </p:nvSpPr>
        <p:spPr>
          <a:xfrm>
            <a:off x="838200" y="780945"/>
            <a:ext cx="10515600" cy="851941"/>
          </a:xfrm>
        </p:spPr>
        <p:txBody>
          <a:bodyPr/>
          <a:lstStyle/>
          <a:p>
            <a:r>
              <a:rPr lang="en-GB"/>
              <a:t>Click to edit headline</a:t>
            </a:r>
            <a:endParaRPr lang="en-DK"/>
          </a:p>
        </p:txBody>
      </p:sp>
      <p:sp>
        <p:nvSpPr>
          <p:cNvPr id="15" name="Content Placeholder 2">
            <a:extLst>
              <a:ext uri="{FF2B5EF4-FFF2-40B4-BE49-F238E27FC236}">
                <a16:creationId xmlns:a16="http://schemas.microsoft.com/office/drawing/2014/main" id="{CE9C4906-4C4E-A74E-B75C-FD3BF9117E69}"/>
              </a:ext>
            </a:extLst>
          </p:cNvPr>
          <p:cNvSpPr>
            <a:spLocks noGrp="1"/>
          </p:cNvSpPr>
          <p:nvPr>
            <p:ph idx="1" hasCustomPrompt="1"/>
          </p:nvPr>
        </p:nvSpPr>
        <p:spPr>
          <a:xfrm>
            <a:off x="1081779" y="3797084"/>
            <a:ext cx="2920380" cy="1247928"/>
          </a:xfrm>
        </p:spPr>
        <p:txBody>
          <a:bodyPr>
            <a:normAutofit/>
          </a:bodyPr>
          <a:lstStyle>
            <a:lvl1pPr marL="0" indent="0">
              <a:buNone/>
              <a:defRPr sz="16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a:t>Click to add content</a:t>
            </a:r>
          </a:p>
        </p:txBody>
      </p:sp>
      <p:sp>
        <p:nvSpPr>
          <p:cNvPr id="17" name="Content Placeholder 2">
            <a:extLst>
              <a:ext uri="{FF2B5EF4-FFF2-40B4-BE49-F238E27FC236}">
                <a16:creationId xmlns:a16="http://schemas.microsoft.com/office/drawing/2014/main" id="{0FB64B3F-4335-1943-9D37-54A38D439508}"/>
              </a:ext>
            </a:extLst>
          </p:cNvPr>
          <p:cNvSpPr>
            <a:spLocks noGrp="1"/>
          </p:cNvSpPr>
          <p:nvPr>
            <p:ph idx="22" hasCustomPrompt="1"/>
          </p:nvPr>
        </p:nvSpPr>
        <p:spPr>
          <a:xfrm>
            <a:off x="4669968" y="3797084"/>
            <a:ext cx="2920380" cy="1247928"/>
          </a:xfrm>
        </p:spPr>
        <p:txBody>
          <a:bodyPr>
            <a:normAutofit/>
          </a:bodyPr>
          <a:lstStyle>
            <a:lvl1pPr marL="0" indent="0">
              <a:buNone/>
              <a:defRPr sz="16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a:t>Click to add content</a:t>
            </a:r>
          </a:p>
        </p:txBody>
      </p:sp>
      <p:sp>
        <p:nvSpPr>
          <p:cNvPr id="18" name="Content Placeholder 2">
            <a:extLst>
              <a:ext uri="{FF2B5EF4-FFF2-40B4-BE49-F238E27FC236}">
                <a16:creationId xmlns:a16="http://schemas.microsoft.com/office/drawing/2014/main" id="{72A77B79-4840-4343-B221-301CC5F18C64}"/>
              </a:ext>
            </a:extLst>
          </p:cNvPr>
          <p:cNvSpPr>
            <a:spLocks noGrp="1"/>
          </p:cNvSpPr>
          <p:nvPr>
            <p:ph idx="23" hasCustomPrompt="1"/>
          </p:nvPr>
        </p:nvSpPr>
        <p:spPr>
          <a:xfrm>
            <a:off x="8298194" y="3797084"/>
            <a:ext cx="2920380" cy="1247928"/>
          </a:xfrm>
        </p:spPr>
        <p:txBody>
          <a:bodyPr>
            <a:normAutofit/>
          </a:bodyPr>
          <a:lstStyle>
            <a:lvl1pPr marL="0" indent="0">
              <a:buNone/>
              <a:defRPr sz="16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a:t>Click to add content</a:t>
            </a:r>
          </a:p>
        </p:txBody>
      </p:sp>
    </p:spTree>
    <p:extLst>
      <p:ext uri="{BB962C8B-B14F-4D97-AF65-F5344CB8AC3E}">
        <p14:creationId xmlns:p14="http://schemas.microsoft.com/office/powerpoint/2010/main" val="324687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 calcmode="lin" valueType="num">
                                      <p:cBhvr additive="base">
                                        <p:cTn id="11"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5">
                                            <p:txEl>
                                              <p:pRg st="0" end="0"/>
                                            </p:txEl>
                                          </p:spTgt>
                                        </p:tgtEl>
                                        <p:attrNameLst>
                                          <p:attrName>style.visibility</p:attrName>
                                        </p:attrNameLst>
                                      </p:cBhvr>
                                      <p:to>
                                        <p:strVal val="visible"/>
                                      </p:to>
                                    </p:set>
                                    <p:anim calcmode="lin" valueType="num">
                                      <p:cBhvr additive="base">
                                        <p:cTn id="15"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1">
                                            <p:txEl>
                                              <p:pRg st="0" end="0"/>
                                            </p:txEl>
                                          </p:spTgt>
                                        </p:tgtEl>
                                        <p:attrNameLst>
                                          <p:attrName>style.visibility</p:attrName>
                                        </p:attrNameLst>
                                      </p:cBhvr>
                                      <p:to>
                                        <p:strVal val="visible"/>
                                      </p:to>
                                    </p:set>
                                    <p:anim calcmode="lin" valueType="num">
                                      <p:cBhvr additive="base">
                                        <p:cTn id="25"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
                                            <p:txEl>
                                              <p:pRg st="0" end="0"/>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7">
                                            <p:txEl>
                                              <p:pRg st="0" end="0"/>
                                            </p:txEl>
                                          </p:spTgt>
                                        </p:tgtEl>
                                        <p:attrNameLst>
                                          <p:attrName>style.visibility</p:attrName>
                                        </p:attrNameLst>
                                      </p:cBhvr>
                                      <p:to>
                                        <p:strVal val="visible"/>
                                      </p:to>
                                    </p:set>
                                    <p:anim calcmode="lin" valueType="num">
                                      <p:cBhvr additive="base">
                                        <p:cTn id="29"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ppt_x"/>
                                          </p:val>
                                        </p:tav>
                                        <p:tav tm="100000">
                                          <p:val>
                                            <p:strVal val="#ppt_x"/>
                                          </p:val>
                                        </p:tav>
                                      </p:tavLst>
                                    </p:anim>
                                    <p:anim calcmode="lin" valueType="num">
                                      <p:cBhvr additive="base">
                                        <p:cTn id="36" dur="500" fill="hold"/>
                                        <p:tgtEl>
                                          <p:spTgt spid="12"/>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4">
                                            <p:txEl>
                                              <p:pRg st="0" end="0"/>
                                            </p:txEl>
                                          </p:spTgt>
                                        </p:tgtEl>
                                        <p:attrNameLst>
                                          <p:attrName>style.visibility</p:attrName>
                                        </p:attrNameLst>
                                      </p:cBhvr>
                                      <p:to>
                                        <p:strVal val="visible"/>
                                      </p:to>
                                    </p:set>
                                    <p:anim calcmode="lin" valueType="num">
                                      <p:cBhvr additive="base">
                                        <p:cTn id="39"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4">
                                            <p:txEl>
                                              <p:pRg st="0" end="0"/>
                                            </p:txEl>
                                          </p:spTgt>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8">
                                            <p:txEl>
                                              <p:pRg st="0" end="0"/>
                                            </p:txEl>
                                          </p:spTgt>
                                        </p:tgtEl>
                                        <p:attrNameLst>
                                          <p:attrName>style.visibility</p:attrName>
                                        </p:attrNameLst>
                                      </p:cBhvr>
                                      <p:to>
                                        <p:strVal val="visible"/>
                                      </p:to>
                                    </p:set>
                                    <p:anim calcmode="lin" valueType="num">
                                      <p:cBhvr additive="base">
                                        <p:cTn id="43"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8">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build="p">
        <p:tmplLst>
          <p:tmpl lvl="1">
            <p:tnLst>
              <p:par>
                <p:cTn presetID="2" presetClass="entr" presetSubtype="4"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ppt_x"/>
                          </p:val>
                        </p:tav>
                        <p:tav tm="100000">
                          <p:val>
                            <p:strVal val="#ppt_x"/>
                          </p:val>
                        </p:tav>
                      </p:tavLst>
                    </p:anim>
                    <p:anim calcmode="lin" valueType="num">
                      <p:cBhvr additive="base">
                        <p:cTn dur="500" fill="hold"/>
                        <p:tgtEl>
                          <p:spTgt spid="5"/>
                        </p:tgtEl>
                        <p:attrNameLst>
                          <p:attrName>ppt_y</p:attrName>
                        </p:attrNameLst>
                      </p:cBhvr>
                      <p:tavLst>
                        <p:tav tm="0">
                          <p:val>
                            <p:strVal val="1+#ppt_h/2"/>
                          </p:val>
                        </p:tav>
                        <p:tav tm="100000">
                          <p:val>
                            <p:strVal val="#ppt_y"/>
                          </p:val>
                        </p:tav>
                      </p:tavLst>
                    </p:anim>
                  </p:childTnLst>
                </p:cTn>
              </p:par>
            </p:tnLst>
          </p:tmpl>
        </p:tmplLst>
      </p:bldP>
      <p:bldP spid="9" grpId="0" animBg="1"/>
      <p:bldP spid="11" grpId="0" build="p">
        <p:tmplLst>
          <p:tmpl lvl="1">
            <p:tnLst>
              <p:par>
                <p:cTn presetID="2" presetClass="entr" presetSubtype="4" fill="hold" nodeType="with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500" fill="hold"/>
                        <p:tgtEl>
                          <p:spTgt spid="11"/>
                        </p:tgtEl>
                        <p:attrNameLst>
                          <p:attrName>ppt_x</p:attrName>
                        </p:attrNameLst>
                      </p:cBhvr>
                      <p:tavLst>
                        <p:tav tm="0">
                          <p:val>
                            <p:strVal val="#ppt_x"/>
                          </p:val>
                        </p:tav>
                        <p:tav tm="100000">
                          <p:val>
                            <p:strVal val="#ppt_x"/>
                          </p:val>
                        </p:tav>
                      </p:tavLst>
                    </p:anim>
                    <p:anim calcmode="lin" valueType="num">
                      <p:cBhvr additive="base">
                        <p:cTn dur="500" fill="hold"/>
                        <p:tgtEl>
                          <p:spTgt spid="11"/>
                        </p:tgtEl>
                        <p:attrNameLst>
                          <p:attrName>ppt_y</p:attrName>
                        </p:attrNameLst>
                      </p:cBhvr>
                      <p:tavLst>
                        <p:tav tm="0">
                          <p:val>
                            <p:strVal val="1+#ppt_h/2"/>
                          </p:val>
                        </p:tav>
                        <p:tav tm="100000">
                          <p:val>
                            <p:strVal val="#ppt_y"/>
                          </p:val>
                        </p:tav>
                      </p:tavLst>
                    </p:anim>
                  </p:childTnLst>
                </p:cTn>
              </p:par>
            </p:tnLst>
          </p:tmpl>
        </p:tmplLst>
      </p:bldP>
      <p:bldP spid="12" grpId="0" animBg="1"/>
      <p:bldP spid="14" grpId="0" build="p">
        <p:tmplLst>
          <p:tmpl lvl="1">
            <p:tnLst>
              <p:par>
                <p:cTn presetID="2" presetClass="entr" presetSubtype="4" fill="hold" nodeType="withEffect">
                  <p:stCondLst>
                    <p:cond delay="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ppt_x"/>
                          </p:val>
                        </p:tav>
                        <p:tav tm="100000">
                          <p:val>
                            <p:strVal val="#ppt_x"/>
                          </p:val>
                        </p:tav>
                      </p:tavLst>
                    </p:anim>
                    <p:anim calcmode="lin" valueType="num">
                      <p:cBhvr additive="base">
                        <p:cTn dur="500" fill="hold"/>
                        <p:tgtEl>
                          <p:spTgt spid="14"/>
                        </p:tgtEl>
                        <p:attrNameLst>
                          <p:attrName>ppt_y</p:attrName>
                        </p:attrNameLst>
                      </p:cBhvr>
                      <p:tavLst>
                        <p:tav tm="0">
                          <p:val>
                            <p:strVal val="1+#ppt_h/2"/>
                          </p:val>
                        </p:tav>
                        <p:tav tm="100000">
                          <p:val>
                            <p:strVal val="#ppt_y"/>
                          </p:val>
                        </p:tav>
                      </p:tavLst>
                    </p:anim>
                  </p:childTnLst>
                </p:cTn>
              </p:par>
            </p:tnLst>
          </p:tmpl>
        </p:tmplLst>
      </p:bldP>
      <p:bldP spid="15" grpId="0" build="p">
        <p:tmplLst>
          <p:tmpl lvl="1">
            <p:tnLst>
              <p:par>
                <p:cTn presetID="2" presetClass="entr" presetSubtype="4" fill="hold" nodeType="withEffect">
                  <p:stCondLst>
                    <p:cond delay="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500" fill="hold"/>
                        <p:tgtEl>
                          <p:spTgt spid="15"/>
                        </p:tgtEl>
                        <p:attrNameLst>
                          <p:attrName>ppt_x</p:attrName>
                        </p:attrNameLst>
                      </p:cBhvr>
                      <p:tavLst>
                        <p:tav tm="0">
                          <p:val>
                            <p:strVal val="#ppt_x"/>
                          </p:val>
                        </p:tav>
                        <p:tav tm="100000">
                          <p:val>
                            <p:strVal val="#ppt_x"/>
                          </p:val>
                        </p:tav>
                      </p:tavLst>
                    </p:anim>
                    <p:anim calcmode="lin" valueType="num">
                      <p:cBhvr additive="base">
                        <p:cTn dur="500" fill="hold"/>
                        <p:tgtEl>
                          <p:spTgt spid="15"/>
                        </p:tgtEl>
                        <p:attrNameLst>
                          <p:attrName>ppt_y</p:attrName>
                        </p:attrNameLst>
                      </p:cBhvr>
                      <p:tavLst>
                        <p:tav tm="0">
                          <p:val>
                            <p:strVal val="1+#ppt_h/2"/>
                          </p:val>
                        </p:tav>
                        <p:tav tm="100000">
                          <p:val>
                            <p:strVal val="#ppt_y"/>
                          </p:val>
                        </p:tav>
                      </p:tavLst>
                    </p:anim>
                  </p:childTnLst>
                </p:cTn>
              </p:par>
            </p:tnLst>
          </p:tmpl>
        </p:tmplLst>
      </p:bldP>
      <p:bldP spid="17" grpId="0" build="p">
        <p:tmplLst>
          <p:tmpl lvl="1">
            <p:tnLst>
              <p:par>
                <p:cTn presetID="2" presetClass="entr" presetSubtype="4"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500" fill="hold"/>
                        <p:tgtEl>
                          <p:spTgt spid="17"/>
                        </p:tgtEl>
                        <p:attrNameLst>
                          <p:attrName>ppt_x</p:attrName>
                        </p:attrNameLst>
                      </p:cBhvr>
                      <p:tavLst>
                        <p:tav tm="0">
                          <p:val>
                            <p:strVal val="#ppt_x"/>
                          </p:val>
                        </p:tav>
                        <p:tav tm="100000">
                          <p:val>
                            <p:strVal val="#ppt_x"/>
                          </p:val>
                        </p:tav>
                      </p:tavLst>
                    </p:anim>
                    <p:anim calcmode="lin" valueType="num">
                      <p:cBhvr additive="base">
                        <p:cTn dur="500" fill="hold"/>
                        <p:tgtEl>
                          <p:spTgt spid="17"/>
                        </p:tgtEl>
                        <p:attrNameLst>
                          <p:attrName>ppt_y</p:attrName>
                        </p:attrNameLst>
                      </p:cBhvr>
                      <p:tavLst>
                        <p:tav tm="0">
                          <p:val>
                            <p:strVal val="1+#ppt_h/2"/>
                          </p:val>
                        </p:tav>
                        <p:tav tm="100000">
                          <p:val>
                            <p:strVal val="#ppt_y"/>
                          </p:val>
                        </p:tav>
                      </p:tavLst>
                    </p:anim>
                  </p:childTnLst>
                </p:cTn>
              </p:par>
            </p:tnLst>
          </p:tmpl>
        </p:tmplLst>
      </p:bldP>
      <p:bldP spid="18" grpId="0" build="p">
        <p:tmplLst>
          <p:tmpl lvl="1">
            <p:tnLst>
              <p:par>
                <p:cTn presetID="2" presetClass="entr" presetSubtype="4"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500" fill="hold"/>
                        <p:tgtEl>
                          <p:spTgt spid="18"/>
                        </p:tgtEl>
                        <p:attrNameLst>
                          <p:attrName>ppt_x</p:attrName>
                        </p:attrNameLst>
                      </p:cBhvr>
                      <p:tavLst>
                        <p:tav tm="0">
                          <p:val>
                            <p:strVal val="#ppt_x"/>
                          </p:val>
                        </p:tav>
                        <p:tav tm="100000">
                          <p:val>
                            <p:strVal val="#ppt_x"/>
                          </p:val>
                        </p:tav>
                      </p:tavLst>
                    </p:anim>
                    <p:anim calcmode="lin" valueType="num">
                      <p:cBhvr additive="base">
                        <p:cTn dur="500" fill="hold"/>
                        <p:tgtEl>
                          <p:spTgt spid="18"/>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 boxes with caption, colo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0554E59-ADDB-1249-BB56-29841110C31E}"/>
              </a:ext>
            </a:extLst>
          </p:cNvPr>
          <p:cNvSpPr/>
          <p:nvPr userDrawn="1"/>
        </p:nvSpPr>
        <p:spPr>
          <a:xfrm>
            <a:off x="838200" y="2454213"/>
            <a:ext cx="3410779" cy="3185160"/>
          </a:xfrm>
          <a:prstGeom prst="rect">
            <a:avLst/>
          </a:prstGeom>
          <a:solidFill>
            <a:srgbClr val="EF75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4" name="Text Placeholder 2">
            <a:extLst>
              <a:ext uri="{FF2B5EF4-FFF2-40B4-BE49-F238E27FC236}">
                <a16:creationId xmlns:a16="http://schemas.microsoft.com/office/drawing/2014/main" id="{1BEBCD4B-2907-2A46-96EB-AF7B190CEE5D}"/>
              </a:ext>
            </a:extLst>
          </p:cNvPr>
          <p:cNvSpPr>
            <a:spLocks noGrp="1"/>
          </p:cNvSpPr>
          <p:nvPr>
            <p:ph type="body" sz="quarter" idx="14" hasCustomPrompt="1"/>
          </p:nvPr>
        </p:nvSpPr>
        <p:spPr>
          <a:xfrm>
            <a:off x="1081779" y="3797084"/>
            <a:ext cx="2920380" cy="1247928"/>
          </a:xfrm>
          <a:prstGeom prst="rect">
            <a:avLst/>
          </a:prstGeom>
        </p:spPr>
        <p:txBody>
          <a:bodyPr>
            <a:normAutofit/>
          </a:bodyPr>
          <a:lstStyle>
            <a:lvl1pPr marL="0" indent="0">
              <a:buNone/>
              <a:defRPr sz="2000" baseline="0">
                <a:solidFill>
                  <a:schemeClr val="bg1"/>
                </a:solidFill>
              </a:defRPr>
            </a:lvl1pPr>
          </a:lstStyle>
          <a:p>
            <a:pPr lvl="0"/>
            <a:r>
              <a:rPr lang="en-GB"/>
              <a:t>Click to edit body text </a:t>
            </a:r>
          </a:p>
        </p:txBody>
      </p:sp>
      <p:sp>
        <p:nvSpPr>
          <p:cNvPr id="5" name="Text Placeholder 2">
            <a:extLst>
              <a:ext uri="{FF2B5EF4-FFF2-40B4-BE49-F238E27FC236}">
                <a16:creationId xmlns:a16="http://schemas.microsoft.com/office/drawing/2014/main" id="{B2695886-3F73-7149-947F-78852249C182}"/>
              </a:ext>
            </a:extLst>
          </p:cNvPr>
          <p:cNvSpPr>
            <a:spLocks noGrp="1"/>
          </p:cNvSpPr>
          <p:nvPr>
            <p:ph type="body" sz="quarter" idx="17" hasCustomPrompt="1"/>
          </p:nvPr>
        </p:nvSpPr>
        <p:spPr>
          <a:xfrm>
            <a:off x="1081779" y="2775078"/>
            <a:ext cx="2920380" cy="861646"/>
          </a:xfrm>
          <a:prstGeom prst="rect">
            <a:avLst/>
          </a:prstGeom>
        </p:spPr>
        <p:txBody>
          <a:bodyPr anchor="b">
            <a:normAutofit/>
          </a:bodyPr>
          <a:lstStyle>
            <a:lvl1pPr marL="0" indent="0">
              <a:buNone/>
              <a:defRPr sz="2400" b="1" baseline="0">
                <a:solidFill>
                  <a:schemeClr val="bg1"/>
                </a:solidFill>
              </a:defRPr>
            </a:lvl1pPr>
          </a:lstStyle>
          <a:p>
            <a:pPr lvl="0"/>
            <a:r>
              <a:rPr lang="en-US"/>
              <a:t>Click to edit headline </a:t>
            </a:r>
          </a:p>
        </p:txBody>
      </p:sp>
      <p:sp>
        <p:nvSpPr>
          <p:cNvPr id="9" name="Rectangle 8">
            <a:extLst>
              <a:ext uri="{FF2B5EF4-FFF2-40B4-BE49-F238E27FC236}">
                <a16:creationId xmlns:a16="http://schemas.microsoft.com/office/drawing/2014/main" id="{06C74D5D-EC95-DB49-B2FC-CDB051EE9950}"/>
              </a:ext>
            </a:extLst>
          </p:cNvPr>
          <p:cNvSpPr/>
          <p:nvPr userDrawn="1"/>
        </p:nvSpPr>
        <p:spPr>
          <a:xfrm>
            <a:off x="4426389" y="2454213"/>
            <a:ext cx="3410779" cy="3185160"/>
          </a:xfrm>
          <a:prstGeom prst="rect">
            <a:avLst/>
          </a:prstGeom>
          <a:solidFill>
            <a:srgbClr val="005E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0" name="Text Placeholder 2">
            <a:extLst>
              <a:ext uri="{FF2B5EF4-FFF2-40B4-BE49-F238E27FC236}">
                <a16:creationId xmlns:a16="http://schemas.microsoft.com/office/drawing/2014/main" id="{4B2794A3-79FE-8245-BC8D-5128676D2D81}"/>
              </a:ext>
            </a:extLst>
          </p:cNvPr>
          <p:cNvSpPr>
            <a:spLocks noGrp="1"/>
          </p:cNvSpPr>
          <p:nvPr>
            <p:ph type="body" sz="quarter" idx="18" hasCustomPrompt="1"/>
          </p:nvPr>
        </p:nvSpPr>
        <p:spPr>
          <a:xfrm>
            <a:off x="4669968" y="3797084"/>
            <a:ext cx="2920380" cy="1247928"/>
          </a:xfrm>
          <a:prstGeom prst="rect">
            <a:avLst/>
          </a:prstGeom>
        </p:spPr>
        <p:txBody>
          <a:bodyPr>
            <a:normAutofit/>
          </a:bodyPr>
          <a:lstStyle>
            <a:lvl1pPr marL="0" indent="0">
              <a:buNone/>
              <a:defRPr sz="2000" baseline="0">
                <a:solidFill>
                  <a:schemeClr val="bg1"/>
                </a:solidFill>
              </a:defRPr>
            </a:lvl1pPr>
          </a:lstStyle>
          <a:p>
            <a:pPr lvl="0"/>
            <a:r>
              <a:rPr lang="en-GB"/>
              <a:t>Click to edit body text </a:t>
            </a:r>
          </a:p>
        </p:txBody>
      </p:sp>
      <p:sp>
        <p:nvSpPr>
          <p:cNvPr id="11" name="Text Placeholder 2">
            <a:extLst>
              <a:ext uri="{FF2B5EF4-FFF2-40B4-BE49-F238E27FC236}">
                <a16:creationId xmlns:a16="http://schemas.microsoft.com/office/drawing/2014/main" id="{1E86DF76-111A-C548-9468-B160490D88E7}"/>
              </a:ext>
            </a:extLst>
          </p:cNvPr>
          <p:cNvSpPr>
            <a:spLocks noGrp="1"/>
          </p:cNvSpPr>
          <p:nvPr>
            <p:ph type="body" sz="quarter" idx="19" hasCustomPrompt="1"/>
          </p:nvPr>
        </p:nvSpPr>
        <p:spPr>
          <a:xfrm>
            <a:off x="4669968" y="2775078"/>
            <a:ext cx="2920380" cy="861646"/>
          </a:xfrm>
          <a:prstGeom prst="rect">
            <a:avLst/>
          </a:prstGeom>
        </p:spPr>
        <p:txBody>
          <a:bodyPr anchor="b">
            <a:normAutofit/>
          </a:bodyPr>
          <a:lstStyle>
            <a:lvl1pPr marL="0" indent="0">
              <a:buNone/>
              <a:defRPr sz="2400" b="1" baseline="0">
                <a:solidFill>
                  <a:schemeClr val="bg1"/>
                </a:solidFill>
              </a:defRPr>
            </a:lvl1pPr>
          </a:lstStyle>
          <a:p>
            <a:pPr lvl="0"/>
            <a:r>
              <a:rPr lang="en-US"/>
              <a:t>Click to edit headline </a:t>
            </a:r>
          </a:p>
        </p:txBody>
      </p:sp>
      <p:sp>
        <p:nvSpPr>
          <p:cNvPr id="12" name="Rectangle 11">
            <a:extLst>
              <a:ext uri="{FF2B5EF4-FFF2-40B4-BE49-F238E27FC236}">
                <a16:creationId xmlns:a16="http://schemas.microsoft.com/office/drawing/2014/main" id="{9524D93B-0EFB-924B-8785-34E566A9111F}"/>
              </a:ext>
            </a:extLst>
          </p:cNvPr>
          <p:cNvSpPr/>
          <p:nvPr userDrawn="1"/>
        </p:nvSpPr>
        <p:spPr>
          <a:xfrm>
            <a:off x="8014578" y="2454213"/>
            <a:ext cx="3410779" cy="3185160"/>
          </a:xfrm>
          <a:prstGeom prst="rect">
            <a:avLst/>
          </a:prstGeom>
          <a:solidFill>
            <a:srgbClr val="30B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3" name="Text Placeholder 2">
            <a:extLst>
              <a:ext uri="{FF2B5EF4-FFF2-40B4-BE49-F238E27FC236}">
                <a16:creationId xmlns:a16="http://schemas.microsoft.com/office/drawing/2014/main" id="{EBA11F2E-4E4E-D546-9B5B-9DE959BB7F15}"/>
              </a:ext>
            </a:extLst>
          </p:cNvPr>
          <p:cNvSpPr>
            <a:spLocks noGrp="1"/>
          </p:cNvSpPr>
          <p:nvPr>
            <p:ph type="body" sz="quarter" idx="20" hasCustomPrompt="1"/>
          </p:nvPr>
        </p:nvSpPr>
        <p:spPr>
          <a:xfrm>
            <a:off x="8258157" y="3797084"/>
            <a:ext cx="2920380" cy="1247928"/>
          </a:xfrm>
          <a:prstGeom prst="rect">
            <a:avLst/>
          </a:prstGeom>
        </p:spPr>
        <p:txBody>
          <a:bodyPr>
            <a:normAutofit/>
          </a:bodyPr>
          <a:lstStyle>
            <a:lvl1pPr marL="0" indent="0">
              <a:buNone/>
              <a:defRPr sz="2000" baseline="0">
                <a:solidFill>
                  <a:schemeClr val="bg1"/>
                </a:solidFill>
              </a:defRPr>
            </a:lvl1pPr>
          </a:lstStyle>
          <a:p>
            <a:pPr lvl="0"/>
            <a:r>
              <a:rPr lang="en-GB"/>
              <a:t>Click to edit body text </a:t>
            </a:r>
          </a:p>
        </p:txBody>
      </p:sp>
      <p:sp>
        <p:nvSpPr>
          <p:cNvPr id="14" name="Text Placeholder 2">
            <a:extLst>
              <a:ext uri="{FF2B5EF4-FFF2-40B4-BE49-F238E27FC236}">
                <a16:creationId xmlns:a16="http://schemas.microsoft.com/office/drawing/2014/main" id="{08E91041-C3EF-A94B-B653-CB8AAF0F2688}"/>
              </a:ext>
            </a:extLst>
          </p:cNvPr>
          <p:cNvSpPr>
            <a:spLocks noGrp="1"/>
          </p:cNvSpPr>
          <p:nvPr>
            <p:ph type="body" sz="quarter" idx="21" hasCustomPrompt="1"/>
          </p:nvPr>
        </p:nvSpPr>
        <p:spPr>
          <a:xfrm>
            <a:off x="8258157" y="2775078"/>
            <a:ext cx="2920380" cy="861646"/>
          </a:xfrm>
          <a:prstGeom prst="rect">
            <a:avLst/>
          </a:prstGeom>
        </p:spPr>
        <p:txBody>
          <a:bodyPr anchor="b">
            <a:normAutofit/>
          </a:bodyPr>
          <a:lstStyle>
            <a:lvl1pPr marL="0" indent="0">
              <a:buNone/>
              <a:defRPr sz="2400" b="1" baseline="0">
                <a:solidFill>
                  <a:schemeClr val="bg1"/>
                </a:solidFill>
              </a:defRPr>
            </a:lvl1pPr>
          </a:lstStyle>
          <a:p>
            <a:pPr lvl="0"/>
            <a:r>
              <a:rPr lang="en-US"/>
              <a:t>Click to edit headline </a:t>
            </a:r>
          </a:p>
        </p:txBody>
      </p:sp>
      <p:sp>
        <p:nvSpPr>
          <p:cNvPr id="15" name="Title 1">
            <a:extLst>
              <a:ext uri="{FF2B5EF4-FFF2-40B4-BE49-F238E27FC236}">
                <a16:creationId xmlns:a16="http://schemas.microsoft.com/office/drawing/2014/main" id="{5A7501B0-A37B-D346-8EA8-C0F97D379C27}"/>
              </a:ext>
            </a:extLst>
          </p:cNvPr>
          <p:cNvSpPr>
            <a:spLocks noGrp="1"/>
          </p:cNvSpPr>
          <p:nvPr>
            <p:ph type="title" hasCustomPrompt="1"/>
          </p:nvPr>
        </p:nvSpPr>
        <p:spPr>
          <a:xfrm>
            <a:off x="838200" y="780945"/>
            <a:ext cx="10515600" cy="851941"/>
          </a:xfrm>
        </p:spPr>
        <p:txBody>
          <a:bodyPr/>
          <a:lstStyle/>
          <a:p>
            <a:r>
              <a:rPr lang="en-GB"/>
              <a:t>Click to edit headline</a:t>
            </a:r>
            <a:endParaRPr lang="en-DK"/>
          </a:p>
        </p:txBody>
      </p:sp>
    </p:spTree>
    <p:extLst>
      <p:ext uri="{BB962C8B-B14F-4D97-AF65-F5344CB8AC3E}">
        <p14:creationId xmlns:p14="http://schemas.microsoft.com/office/powerpoint/2010/main" val="3242322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 calcmode="lin" valueType="num">
                                      <p:cBhvr additive="base">
                                        <p:cTn id="11"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 calcmode="lin" valueType="num">
                                      <p:cBhvr additive="base">
                                        <p:cTn id="15"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1">
                                            <p:txEl>
                                              <p:pRg st="0" end="0"/>
                                            </p:txEl>
                                          </p:spTgt>
                                        </p:tgtEl>
                                        <p:attrNameLst>
                                          <p:attrName>style.visibility</p:attrName>
                                        </p:attrNameLst>
                                      </p:cBhvr>
                                      <p:to>
                                        <p:strVal val="visible"/>
                                      </p:to>
                                    </p:set>
                                    <p:anim calcmode="lin" valueType="num">
                                      <p:cBhvr additive="base">
                                        <p:cTn id="25"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
                                            <p:txEl>
                                              <p:pRg st="0" end="0"/>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0">
                                            <p:txEl>
                                              <p:pRg st="0" end="0"/>
                                            </p:txEl>
                                          </p:spTgt>
                                        </p:tgtEl>
                                        <p:attrNameLst>
                                          <p:attrName>style.visibility</p:attrName>
                                        </p:attrNameLst>
                                      </p:cBhvr>
                                      <p:to>
                                        <p:strVal val="visible"/>
                                      </p:to>
                                    </p:set>
                                    <p:anim calcmode="lin" valueType="num">
                                      <p:cBhvr additive="base">
                                        <p:cTn id="29"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ppt_x"/>
                                          </p:val>
                                        </p:tav>
                                        <p:tav tm="100000">
                                          <p:val>
                                            <p:strVal val="#ppt_x"/>
                                          </p:val>
                                        </p:tav>
                                      </p:tavLst>
                                    </p:anim>
                                    <p:anim calcmode="lin" valueType="num">
                                      <p:cBhvr additive="base">
                                        <p:cTn id="36" dur="500" fill="hold"/>
                                        <p:tgtEl>
                                          <p:spTgt spid="12"/>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4">
                                            <p:txEl>
                                              <p:pRg st="0" end="0"/>
                                            </p:txEl>
                                          </p:spTgt>
                                        </p:tgtEl>
                                        <p:attrNameLst>
                                          <p:attrName>style.visibility</p:attrName>
                                        </p:attrNameLst>
                                      </p:cBhvr>
                                      <p:to>
                                        <p:strVal val="visible"/>
                                      </p:to>
                                    </p:set>
                                    <p:anim calcmode="lin" valueType="num">
                                      <p:cBhvr additive="base">
                                        <p:cTn id="39"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4">
                                            <p:txEl>
                                              <p:pRg st="0" end="0"/>
                                            </p:txEl>
                                          </p:spTgt>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3">
                                            <p:txEl>
                                              <p:pRg st="0" end="0"/>
                                            </p:txEl>
                                          </p:spTgt>
                                        </p:tgtEl>
                                        <p:attrNameLst>
                                          <p:attrName>style.visibility</p:attrName>
                                        </p:attrNameLst>
                                      </p:cBhvr>
                                      <p:to>
                                        <p:strVal val="visible"/>
                                      </p:to>
                                    </p:set>
                                    <p:anim calcmode="lin" valueType="num">
                                      <p:cBhvr additive="base">
                                        <p:cTn id="43"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build="p">
        <p:tmplLst>
          <p:tmpl lvl="1">
            <p:tnLst>
              <p:par>
                <p:cTn presetID="2" presetClass="entr" presetSubtype="4" fill="hold" nodeType="with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500" fill="hold"/>
                        <p:tgtEl>
                          <p:spTgt spid="4"/>
                        </p:tgtEl>
                        <p:attrNameLst>
                          <p:attrName>ppt_x</p:attrName>
                        </p:attrNameLst>
                      </p:cBhvr>
                      <p:tavLst>
                        <p:tav tm="0">
                          <p:val>
                            <p:strVal val="#ppt_x"/>
                          </p:val>
                        </p:tav>
                        <p:tav tm="100000">
                          <p:val>
                            <p:strVal val="#ppt_x"/>
                          </p:val>
                        </p:tav>
                      </p:tavLst>
                    </p:anim>
                    <p:anim calcmode="lin" valueType="num">
                      <p:cBhvr additive="base">
                        <p:cTn dur="500" fill="hold"/>
                        <p:tgtEl>
                          <p:spTgt spid="4"/>
                        </p:tgtEl>
                        <p:attrNameLst>
                          <p:attrName>ppt_y</p:attrName>
                        </p:attrNameLst>
                      </p:cBhvr>
                      <p:tavLst>
                        <p:tav tm="0">
                          <p:val>
                            <p:strVal val="1+#ppt_h/2"/>
                          </p:val>
                        </p:tav>
                        <p:tav tm="100000">
                          <p:val>
                            <p:strVal val="#ppt_y"/>
                          </p:val>
                        </p:tav>
                      </p:tavLst>
                    </p:anim>
                  </p:childTnLst>
                </p:cTn>
              </p:par>
            </p:tnLst>
          </p:tmpl>
        </p:tmplLst>
      </p:bldP>
      <p:bldP spid="5" grpId="0" build="p">
        <p:tmplLst>
          <p:tmpl lvl="1">
            <p:tnLst>
              <p:par>
                <p:cTn presetID="2" presetClass="entr" presetSubtype="4"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ppt_x"/>
                          </p:val>
                        </p:tav>
                        <p:tav tm="100000">
                          <p:val>
                            <p:strVal val="#ppt_x"/>
                          </p:val>
                        </p:tav>
                      </p:tavLst>
                    </p:anim>
                    <p:anim calcmode="lin" valueType="num">
                      <p:cBhvr additive="base">
                        <p:cTn dur="500" fill="hold"/>
                        <p:tgtEl>
                          <p:spTgt spid="5"/>
                        </p:tgtEl>
                        <p:attrNameLst>
                          <p:attrName>ppt_y</p:attrName>
                        </p:attrNameLst>
                      </p:cBhvr>
                      <p:tavLst>
                        <p:tav tm="0">
                          <p:val>
                            <p:strVal val="1+#ppt_h/2"/>
                          </p:val>
                        </p:tav>
                        <p:tav tm="100000">
                          <p:val>
                            <p:strVal val="#ppt_y"/>
                          </p:val>
                        </p:tav>
                      </p:tavLst>
                    </p:anim>
                  </p:childTnLst>
                </p:cTn>
              </p:par>
            </p:tnLst>
          </p:tmpl>
        </p:tmplLst>
      </p:bldP>
      <p:bldP spid="9" grpId="0" animBg="1"/>
      <p:bldP spid="10" grpId="0" build="p">
        <p:tmplLst>
          <p:tmpl lvl="1">
            <p:tnLst>
              <p:par>
                <p:cTn presetID="2" presetClass="entr" presetSubtype="4"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ppt_x"/>
                          </p:val>
                        </p:tav>
                        <p:tav tm="100000">
                          <p:val>
                            <p:strVal val="#ppt_x"/>
                          </p:val>
                        </p:tav>
                      </p:tavLst>
                    </p:anim>
                    <p:anim calcmode="lin" valueType="num">
                      <p:cBhvr additive="base">
                        <p:cTn dur="500" fill="hold"/>
                        <p:tgtEl>
                          <p:spTgt spid="10"/>
                        </p:tgtEl>
                        <p:attrNameLst>
                          <p:attrName>ppt_y</p:attrName>
                        </p:attrNameLst>
                      </p:cBhvr>
                      <p:tavLst>
                        <p:tav tm="0">
                          <p:val>
                            <p:strVal val="1+#ppt_h/2"/>
                          </p:val>
                        </p:tav>
                        <p:tav tm="100000">
                          <p:val>
                            <p:strVal val="#ppt_y"/>
                          </p:val>
                        </p:tav>
                      </p:tavLst>
                    </p:anim>
                  </p:childTnLst>
                </p:cTn>
              </p:par>
            </p:tnLst>
          </p:tmpl>
        </p:tmplLst>
      </p:bldP>
      <p:bldP spid="11" grpId="0" build="p">
        <p:tmplLst>
          <p:tmpl lvl="1">
            <p:tnLst>
              <p:par>
                <p:cTn presetID="2" presetClass="entr" presetSubtype="4" fill="hold" nodeType="with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500" fill="hold"/>
                        <p:tgtEl>
                          <p:spTgt spid="11"/>
                        </p:tgtEl>
                        <p:attrNameLst>
                          <p:attrName>ppt_x</p:attrName>
                        </p:attrNameLst>
                      </p:cBhvr>
                      <p:tavLst>
                        <p:tav tm="0">
                          <p:val>
                            <p:strVal val="#ppt_x"/>
                          </p:val>
                        </p:tav>
                        <p:tav tm="100000">
                          <p:val>
                            <p:strVal val="#ppt_x"/>
                          </p:val>
                        </p:tav>
                      </p:tavLst>
                    </p:anim>
                    <p:anim calcmode="lin" valueType="num">
                      <p:cBhvr additive="base">
                        <p:cTn dur="500" fill="hold"/>
                        <p:tgtEl>
                          <p:spTgt spid="11"/>
                        </p:tgtEl>
                        <p:attrNameLst>
                          <p:attrName>ppt_y</p:attrName>
                        </p:attrNameLst>
                      </p:cBhvr>
                      <p:tavLst>
                        <p:tav tm="0">
                          <p:val>
                            <p:strVal val="1+#ppt_h/2"/>
                          </p:val>
                        </p:tav>
                        <p:tav tm="100000">
                          <p:val>
                            <p:strVal val="#ppt_y"/>
                          </p:val>
                        </p:tav>
                      </p:tavLst>
                    </p:anim>
                  </p:childTnLst>
                </p:cTn>
              </p:par>
            </p:tnLst>
          </p:tmpl>
        </p:tmplLst>
      </p:bldP>
      <p:bldP spid="12" grpId="0" animBg="1"/>
      <p:bldP spid="13" grpId="0" build="p">
        <p:tmplLst>
          <p:tmpl lvl="1">
            <p:tnLst>
              <p:par>
                <p:cTn presetID="2" presetClass="entr" presetSubtype="4"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ppt_x"/>
                          </p:val>
                        </p:tav>
                        <p:tav tm="100000">
                          <p:val>
                            <p:strVal val="#ppt_x"/>
                          </p:val>
                        </p:tav>
                      </p:tavLst>
                    </p:anim>
                    <p:anim calcmode="lin" valueType="num">
                      <p:cBhvr additive="base">
                        <p:cTn dur="500" fill="hold"/>
                        <p:tgtEl>
                          <p:spTgt spid="13"/>
                        </p:tgtEl>
                        <p:attrNameLst>
                          <p:attrName>ppt_y</p:attrName>
                        </p:attrNameLst>
                      </p:cBhvr>
                      <p:tavLst>
                        <p:tav tm="0">
                          <p:val>
                            <p:strVal val="1+#ppt_h/2"/>
                          </p:val>
                        </p:tav>
                        <p:tav tm="100000">
                          <p:val>
                            <p:strVal val="#ppt_y"/>
                          </p:val>
                        </p:tav>
                      </p:tavLst>
                    </p:anim>
                  </p:childTnLst>
                </p:cTn>
              </p:par>
            </p:tnLst>
          </p:tmpl>
        </p:tmplLst>
      </p:bldP>
      <p:bldP spid="14" grpId="0" build="p">
        <p:tmplLst>
          <p:tmpl lvl="1">
            <p:tnLst>
              <p:par>
                <p:cTn presetID="2" presetClass="entr" presetSubtype="4" fill="hold" nodeType="withEffect">
                  <p:stCondLst>
                    <p:cond delay="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ppt_x"/>
                          </p:val>
                        </p:tav>
                        <p:tav tm="100000">
                          <p:val>
                            <p:strVal val="#ppt_x"/>
                          </p:val>
                        </p:tav>
                      </p:tavLst>
                    </p:anim>
                    <p:anim calcmode="lin" valueType="num">
                      <p:cBhvr additive="base">
                        <p:cTn dur="500" fill="hold"/>
                        <p:tgtEl>
                          <p:spTgt spid="14"/>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3 boxes with caption, colo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0554E59-ADDB-1249-BB56-29841110C31E}"/>
              </a:ext>
            </a:extLst>
          </p:cNvPr>
          <p:cNvSpPr/>
          <p:nvPr userDrawn="1"/>
        </p:nvSpPr>
        <p:spPr>
          <a:xfrm>
            <a:off x="838201" y="2454213"/>
            <a:ext cx="1964210" cy="31851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4" name="Text Placeholder 2">
            <a:extLst>
              <a:ext uri="{FF2B5EF4-FFF2-40B4-BE49-F238E27FC236}">
                <a16:creationId xmlns:a16="http://schemas.microsoft.com/office/drawing/2014/main" id="{1BEBCD4B-2907-2A46-96EB-AF7B190CEE5D}"/>
              </a:ext>
            </a:extLst>
          </p:cNvPr>
          <p:cNvSpPr>
            <a:spLocks noGrp="1"/>
          </p:cNvSpPr>
          <p:nvPr>
            <p:ph type="body" sz="quarter" idx="14" hasCustomPrompt="1"/>
          </p:nvPr>
        </p:nvSpPr>
        <p:spPr>
          <a:xfrm>
            <a:off x="1081780" y="3797083"/>
            <a:ext cx="1574012" cy="1595187"/>
          </a:xfrm>
          <a:prstGeom prst="rect">
            <a:avLst/>
          </a:prstGeom>
        </p:spPr>
        <p:txBody>
          <a:bodyPr>
            <a:normAutofit/>
          </a:bodyPr>
          <a:lstStyle>
            <a:lvl1pPr marL="0" indent="0">
              <a:buNone/>
              <a:defRPr sz="1600" baseline="0">
                <a:solidFill>
                  <a:schemeClr val="bg1"/>
                </a:solidFill>
              </a:defRPr>
            </a:lvl1pPr>
          </a:lstStyle>
          <a:p>
            <a:pPr lvl="0"/>
            <a:r>
              <a:rPr lang="en-GB"/>
              <a:t>Click to edit body text </a:t>
            </a:r>
          </a:p>
        </p:txBody>
      </p:sp>
      <p:sp>
        <p:nvSpPr>
          <p:cNvPr id="5" name="Text Placeholder 2">
            <a:extLst>
              <a:ext uri="{FF2B5EF4-FFF2-40B4-BE49-F238E27FC236}">
                <a16:creationId xmlns:a16="http://schemas.microsoft.com/office/drawing/2014/main" id="{B2695886-3F73-7149-947F-78852249C182}"/>
              </a:ext>
            </a:extLst>
          </p:cNvPr>
          <p:cNvSpPr>
            <a:spLocks noGrp="1"/>
          </p:cNvSpPr>
          <p:nvPr>
            <p:ph type="body" sz="quarter" idx="17" hasCustomPrompt="1"/>
          </p:nvPr>
        </p:nvSpPr>
        <p:spPr>
          <a:xfrm>
            <a:off x="1081780"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a:t>Click to edit headline </a:t>
            </a:r>
          </a:p>
        </p:txBody>
      </p:sp>
      <p:sp>
        <p:nvSpPr>
          <p:cNvPr id="9" name="Rectangle 8">
            <a:extLst>
              <a:ext uri="{FF2B5EF4-FFF2-40B4-BE49-F238E27FC236}">
                <a16:creationId xmlns:a16="http://schemas.microsoft.com/office/drawing/2014/main" id="{06C74D5D-EC95-DB49-B2FC-CDB051EE9950}"/>
              </a:ext>
            </a:extLst>
          </p:cNvPr>
          <p:cNvSpPr/>
          <p:nvPr userDrawn="1"/>
        </p:nvSpPr>
        <p:spPr>
          <a:xfrm>
            <a:off x="2912845" y="2454213"/>
            <a:ext cx="1964210" cy="31851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0" name="Text Placeholder 2">
            <a:extLst>
              <a:ext uri="{FF2B5EF4-FFF2-40B4-BE49-F238E27FC236}">
                <a16:creationId xmlns:a16="http://schemas.microsoft.com/office/drawing/2014/main" id="{4B2794A3-79FE-8245-BC8D-5128676D2D81}"/>
              </a:ext>
            </a:extLst>
          </p:cNvPr>
          <p:cNvSpPr>
            <a:spLocks noGrp="1"/>
          </p:cNvSpPr>
          <p:nvPr>
            <p:ph type="body" sz="quarter" idx="18" hasCustomPrompt="1"/>
          </p:nvPr>
        </p:nvSpPr>
        <p:spPr>
          <a:xfrm>
            <a:off x="3156424" y="3797083"/>
            <a:ext cx="1574012" cy="1595187"/>
          </a:xfrm>
          <a:prstGeom prst="rect">
            <a:avLst/>
          </a:prstGeom>
        </p:spPr>
        <p:txBody>
          <a:bodyPr>
            <a:normAutofit/>
          </a:bodyPr>
          <a:lstStyle>
            <a:lvl1pPr marL="0" indent="0">
              <a:buNone/>
              <a:defRPr sz="1600" baseline="0">
                <a:solidFill>
                  <a:schemeClr val="bg1"/>
                </a:solidFill>
              </a:defRPr>
            </a:lvl1pPr>
          </a:lstStyle>
          <a:p>
            <a:pPr lvl="0"/>
            <a:r>
              <a:rPr lang="en-GB"/>
              <a:t>Click to edit body text </a:t>
            </a:r>
          </a:p>
        </p:txBody>
      </p:sp>
      <p:sp>
        <p:nvSpPr>
          <p:cNvPr id="11" name="Text Placeholder 2">
            <a:extLst>
              <a:ext uri="{FF2B5EF4-FFF2-40B4-BE49-F238E27FC236}">
                <a16:creationId xmlns:a16="http://schemas.microsoft.com/office/drawing/2014/main" id="{1E86DF76-111A-C548-9468-B160490D88E7}"/>
              </a:ext>
            </a:extLst>
          </p:cNvPr>
          <p:cNvSpPr>
            <a:spLocks noGrp="1"/>
          </p:cNvSpPr>
          <p:nvPr>
            <p:ph type="body" sz="quarter" idx="19" hasCustomPrompt="1"/>
          </p:nvPr>
        </p:nvSpPr>
        <p:spPr>
          <a:xfrm>
            <a:off x="3156424"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a:t>Click to edit headline </a:t>
            </a:r>
          </a:p>
        </p:txBody>
      </p:sp>
      <p:sp>
        <p:nvSpPr>
          <p:cNvPr id="12" name="Rectangle 11">
            <a:extLst>
              <a:ext uri="{FF2B5EF4-FFF2-40B4-BE49-F238E27FC236}">
                <a16:creationId xmlns:a16="http://schemas.microsoft.com/office/drawing/2014/main" id="{9524D93B-0EFB-924B-8785-34E566A9111F}"/>
              </a:ext>
            </a:extLst>
          </p:cNvPr>
          <p:cNvSpPr/>
          <p:nvPr userDrawn="1"/>
        </p:nvSpPr>
        <p:spPr>
          <a:xfrm>
            <a:off x="4987489" y="2454213"/>
            <a:ext cx="1964210" cy="31851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3" name="Text Placeholder 2">
            <a:extLst>
              <a:ext uri="{FF2B5EF4-FFF2-40B4-BE49-F238E27FC236}">
                <a16:creationId xmlns:a16="http://schemas.microsoft.com/office/drawing/2014/main" id="{EBA11F2E-4E4E-D546-9B5B-9DE959BB7F15}"/>
              </a:ext>
            </a:extLst>
          </p:cNvPr>
          <p:cNvSpPr>
            <a:spLocks noGrp="1"/>
          </p:cNvSpPr>
          <p:nvPr>
            <p:ph type="body" sz="quarter" idx="20" hasCustomPrompt="1"/>
          </p:nvPr>
        </p:nvSpPr>
        <p:spPr>
          <a:xfrm>
            <a:off x="5231068" y="3797083"/>
            <a:ext cx="1574012" cy="1595187"/>
          </a:xfrm>
          <a:prstGeom prst="rect">
            <a:avLst/>
          </a:prstGeom>
        </p:spPr>
        <p:txBody>
          <a:bodyPr>
            <a:normAutofit/>
          </a:bodyPr>
          <a:lstStyle>
            <a:lvl1pPr marL="0" indent="0">
              <a:buNone/>
              <a:defRPr sz="1600" baseline="0">
                <a:solidFill>
                  <a:schemeClr val="bg1"/>
                </a:solidFill>
              </a:defRPr>
            </a:lvl1pPr>
          </a:lstStyle>
          <a:p>
            <a:pPr lvl="0"/>
            <a:r>
              <a:rPr lang="en-GB"/>
              <a:t>Click to edit body text </a:t>
            </a:r>
          </a:p>
        </p:txBody>
      </p:sp>
      <p:sp>
        <p:nvSpPr>
          <p:cNvPr id="14" name="Text Placeholder 2">
            <a:extLst>
              <a:ext uri="{FF2B5EF4-FFF2-40B4-BE49-F238E27FC236}">
                <a16:creationId xmlns:a16="http://schemas.microsoft.com/office/drawing/2014/main" id="{08E91041-C3EF-A94B-B653-CB8AAF0F2688}"/>
              </a:ext>
            </a:extLst>
          </p:cNvPr>
          <p:cNvSpPr>
            <a:spLocks noGrp="1"/>
          </p:cNvSpPr>
          <p:nvPr>
            <p:ph type="body" sz="quarter" idx="21" hasCustomPrompt="1"/>
          </p:nvPr>
        </p:nvSpPr>
        <p:spPr>
          <a:xfrm>
            <a:off x="5231068"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a:t>Click to edit headline </a:t>
            </a:r>
          </a:p>
        </p:txBody>
      </p:sp>
      <p:sp>
        <p:nvSpPr>
          <p:cNvPr id="15" name="Title 1">
            <a:extLst>
              <a:ext uri="{FF2B5EF4-FFF2-40B4-BE49-F238E27FC236}">
                <a16:creationId xmlns:a16="http://schemas.microsoft.com/office/drawing/2014/main" id="{5A7501B0-A37B-D346-8EA8-C0F97D379C27}"/>
              </a:ext>
            </a:extLst>
          </p:cNvPr>
          <p:cNvSpPr>
            <a:spLocks noGrp="1"/>
          </p:cNvSpPr>
          <p:nvPr>
            <p:ph type="title" hasCustomPrompt="1"/>
          </p:nvPr>
        </p:nvSpPr>
        <p:spPr>
          <a:xfrm>
            <a:off x="838200" y="780945"/>
            <a:ext cx="10515600" cy="851941"/>
          </a:xfrm>
        </p:spPr>
        <p:txBody>
          <a:bodyPr/>
          <a:lstStyle/>
          <a:p>
            <a:r>
              <a:rPr lang="en-GB"/>
              <a:t>Click to edit headline</a:t>
            </a:r>
            <a:endParaRPr lang="en-DK"/>
          </a:p>
        </p:txBody>
      </p:sp>
      <p:sp>
        <p:nvSpPr>
          <p:cNvPr id="16" name="Rectangle 15">
            <a:extLst>
              <a:ext uri="{FF2B5EF4-FFF2-40B4-BE49-F238E27FC236}">
                <a16:creationId xmlns:a16="http://schemas.microsoft.com/office/drawing/2014/main" id="{EC1B2CCB-BF50-CE43-A7B5-6EE1A0DA4C7F}"/>
              </a:ext>
            </a:extLst>
          </p:cNvPr>
          <p:cNvSpPr/>
          <p:nvPr userDrawn="1"/>
        </p:nvSpPr>
        <p:spPr>
          <a:xfrm>
            <a:off x="7062133" y="2454213"/>
            <a:ext cx="1964210" cy="31851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7" name="Text Placeholder 2">
            <a:extLst>
              <a:ext uri="{FF2B5EF4-FFF2-40B4-BE49-F238E27FC236}">
                <a16:creationId xmlns:a16="http://schemas.microsoft.com/office/drawing/2014/main" id="{802C2740-179D-C948-92BB-C33877D57E76}"/>
              </a:ext>
            </a:extLst>
          </p:cNvPr>
          <p:cNvSpPr>
            <a:spLocks noGrp="1"/>
          </p:cNvSpPr>
          <p:nvPr>
            <p:ph type="body" sz="quarter" idx="22" hasCustomPrompt="1"/>
          </p:nvPr>
        </p:nvSpPr>
        <p:spPr>
          <a:xfrm>
            <a:off x="7305712" y="3797083"/>
            <a:ext cx="1574012" cy="1595187"/>
          </a:xfrm>
          <a:prstGeom prst="rect">
            <a:avLst/>
          </a:prstGeom>
        </p:spPr>
        <p:txBody>
          <a:bodyPr>
            <a:normAutofit/>
          </a:bodyPr>
          <a:lstStyle>
            <a:lvl1pPr marL="0" indent="0">
              <a:buNone/>
              <a:defRPr sz="1600" baseline="0">
                <a:solidFill>
                  <a:schemeClr val="bg1"/>
                </a:solidFill>
              </a:defRPr>
            </a:lvl1pPr>
          </a:lstStyle>
          <a:p>
            <a:pPr lvl="0"/>
            <a:r>
              <a:rPr lang="en-GB"/>
              <a:t>Click to edit body text </a:t>
            </a:r>
          </a:p>
        </p:txBody>
      </p:sp>
      <p:sp>
        <p:nvSpPr>
          <p:cNvPr id="18" name="Text Placeholder 2">
            <a:extLst>
              <a:ext uri="{FF2B5EF4-FFF2-40B4-BE49-F238E27FC236}">
                <a16:creationId xmlns:a16="http://schemas.microsoft.com/office/drawing/2014/main" id="{EB3BED04-5470-B143-9930-0AAE31E559CF}"/>
              </a:ext>
            </a:extLst>
          </p:cNvPr>
          <p:cNvSpPr>
            <a:spLocks noGrp="1"/>
          </p:cNvSpPr>
          <p:nvPr>
            <p:ph type="body" sz="quarter" idx="23" hasCustomPrompt="1"/>
          </p:nvPr>
        </p:nvSpPr>
        <p:spPr>
          <a:xfrm>
            <a:off x="7305712"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a:t>Click to edit headline </a:t>
            </a:r>
          </a:p>
        </p:txBody>
      </p:sp>
      <p:sp>
        <p:nvSpPr>
          <p:cNvPr id="19" name="Rectangle 18">
            <a:extLst>
              <a:ext uri="{FF2B5EF4-FFF2-40B4-BE49-F238E27FC236}">
                <a16:creationId xmlns:a16="http://schemas.microsoft.com/office/drawing/2014/main" id="{FC42D92B-3FA5-A84A-92FE-7600D213DF55}"/>
              </a:ext>
            </a:extLst>
          </p:cNvPr>
          <p:cNvSpPr/>
          <p:nvPr userDrawn="1"/>
        </p:nvSpPr>
        <p:spPr>
          <a:xfrm>
            <a:off x="9136777" y="2454213"/>
            <a:ext cx="1964210" cy="31851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20" name="Text Placeholder 2">
            <a:extLst>
              <a:ext uri="{FF2B5EF4-FFF2-40B4-BE49-F238E27FC236}">
                <a16:creationId xmlns:a16="http://schemas.microsoft.com/office/drawing/2014/main" id="{0FA00FB2-D524-9F4E-9F2D-22B8C0D91182}"/>
              </a:ext>
            </a:extLst>
          </p:cNvPr>
          <p:cNvSpPr>
            <a:spLocks noGrp="1"/>
          </p:cNvSpPr>
          <p:nvPr>
            <p:ph type="body" sz="quarter" idx="24" hasCustomPrompt="1"/>
          </p:nvPr>
        </p:nvSpPr>
        <p:spPr>
          <a:xfrm>
            <a:off x="9380356" y="3797083"/>
            <a:ext cx="1574012" cy="1595187"/>
          </a:xfrm>
          <a:prstGeom prst="rect">
            <a:avLst/>
          </a:prstGeom>
        </p:spPr>
        <p:txBody>
          <a:bodyPr>
            <a:normAutofit/>
          </a:bodyPr>
          <a:lstStyle>
            <a:lvl1pPr marL="0" indent="0">
              <a:buNone/>
              <a:defRPr sz="1600" baseline="0">
                <a:solidFill>
                  <a:schemeClr val="bg1"/>
                </a:solidFill>
              </a:defRPr>
            </a:lvl1pPr>
          </a:lstStyle>
          <a:p>
            <a:pPr lvl="0"/>
            <a:r>
              <a:rPr lang="en-GB"/>
              <a:t>Click to edit body text </a:t>
            </a:r>
          </a:p>
        </p:txBody>
      </p:sp>
      <p:sp>
        <p:nvSpPr>
          <p:cNvPr id="21" name="Text Placeholder 2">
            <a:extLst>
              <a:ext uri="{FF2B5EF4-FFF2-40B4-BE49-F238E27FC236}">
                <a16:creationId xmlns:a16="http://schemas.microsoft.com/office/drawing/2014/main" id="{1B065502-D011-C24D-B2DF-4746658C2567}"/>
              </a:ext>
            </a:extLst>
          </p:cNvPr>
          <p:cNvSpPr>
            <a:spLocks noGrp="1"/>
          </p:cNvSpPr>
          <p:nvPr>
            <p:ph type="body" sz="quarter" idx="25" hasCustomPrompt="1"/>
          </p:nvPr>
        </p:nvSpPr>
        <p:spPr>
          <a:xfrm>
            <a:off x="9380356"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a:t>Click to edit headline </a:t>
            </a:r>
          </a:p>
        </p:txBody>
      </p:sp>
    </p:spTree>
    <p:extLst>
      <p:ext uri="{BB962C8B-B14F-4D97-AF65-F5344CB8AC3E}">
        <p14:creationId xmlns:p14="http://schemas.microsoft.com/office/powerpoint/2010/main" val="2482043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 calcmode="lin" valueType="num">
                                      <p:cBhvr additive="base">
                                        <p:cTn id="11"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 calcmode="lin" valueType="num">
                                      <p:cBhvr additive="base">
                                        <p:cTn id="15"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1">
                                            <p:txEl>
                                              <p:pRg st="0" end="0"/>
                                            </p:txEl>
                                          </p:spTgt>
                                        </p:tgtEl>
                                        <p:attrNameLst>
                                          <p:attrName>style.visibility</p:attrName>
                                        </p:attrNameLst>
                                      </p:cBhvr>
                                      <p:to>
                                        <p:strVal val="visible"/>
                                      </p:to>
                                    </p:set>
                                    <p:anim calcmode="lin" valueType="num">
                                      <p:cBhvr additive="base">
                                        <p:cTn id="25"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
                                            <p:txEl>
                                              <p:pRg st="0" end="0"/>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0">
                                            <p:txEl>
                                              <p:pRg st="0" end="0"/>
                                            </p:txEl>
                                          </p:spTgt>
                                        </p:tgtEl>
                                        <p:attrNameLst>
                                          <p:attrName>style.visibility</p:attrName>
                                        </p:attrNameLst>
                                      </p:cBhvr>
                                      <p:to>
                                        <p:strVal val="visible"/>
                                      </p:to>
                                    </p:set>
                                    <p:anim calcmode="lin" valueType="num">
                                      <p:cBhvr additive="base">
                                        <p:cTn id="29"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ppt_x"/>
                                          </p:val>
                                        </p:tav>
                                        <p:tav tm="100000">
                                          <p:val>
                                            <p:strVal val="#ppt_x"/>
                                          </p:val>
                                        </p:tav>
                                      </p:tavLst>
                                    </p:anim>
                                    <p:anim calcmode="lin" valueType="num">
                                      <p:cBhvr additive="base">
                                        <p:cTn id="36" dur="500" fill="hold"/>
                                        <p:tgtEl>
                                          <p:spTgt spid="12"/>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4">
                                            <p:txEl>
                                              <p:pRg st="0" end="0"/>
                                            </p:txEl>
                                          </p:spTgt>
                                        </p:tgtEl>
                                        <p:attrNameLst>
                                          <p:attrName>style.visibility</p:attrName>
                                        </p:attrNameLst>
                                      </p:cBhvr>
                                      <p:to>
                                        <p:strVal val="visible"/>
                                      </p:to>
                                    </p:set>
                                    <p:anim calcmode="lin" valueType="num">
                                      <p:cBhvr additive="base">
                                        <p:cTn id="39"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4">
                                            <p:txEl>
                                              <p:pRg st="0" end="0"/>
                                            </p:txEl>
                                          </p:spTgt>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3">
                                            <p:txEl>
                                              <p:pRg st="0" end="0"/>
                                            </p:txEl>
                                          </p:spTgt>
                                        </p:tgtEl>
                                        <p:attrNameLst>
                                          <p:attrName>style.visibility</p:attrName>
                                        </p:attrNameLst>
                                      </p:cBhvr>
                                      <p:to>
                                        <p:strVal val="visible"/>
                                      </p:to>
                                    </p:set>
                                    <p:anim calcmode="lin" valueType="num">
                                      <p:cBhvr additive="base">
                                        <p:cTn id="43"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additive="base">
                                        <p:cTn id="49" dur="500" fill="hold"/>
                                        <p:tgtEl>
                                          <p:spTgt spid="16"/>
                                        </p:tgtEl>
                                        <p:attrNameLst>
                                          <p:attrName>ppt_x</p:attrName>
                                        </p:attrNameLst>
                                      </p:cBhvr>
                                      <p:tavLst>
                                        <p:tav tm="0">
                                          <p:val>
                                            <p:strVal val="#ppt_x"/>
                                          </p:val>
                                        </p:tav>
                                        <p:tav tm="100000">
                                          <p:val>
                                            <p:strVal val="#ppt_x"/>
                                          </p:val>
                                        </p:tav>
                                      </p:tavLst>
                                    </p:anim>
                                    <p:anim calcmode="lin" valueType="num">
                                      <p:cBhvr additive="base">
                                        <p:cTn id="50" dur="500" fill="hold"/>
                                        <p:tgtEl>
                                          <p:spTgt spid="16"/>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18">
                                            <p:txEl>
                                              <p:pRg st="0" end="0"/>
                                            </p:txEl>
                                          </p:spTgt>
                                        </p:tgtEl>
                                        <p:attrNameLst>
                                          <p:attrName>style.visibility</p:attrName>
                                        </p:attrNameLst>
                                      </p:cBhvr>
                                      <p:to>
                                        <p:strVal val="visible"/>
                                      </p:to>
                                    </p:set>
                                    <p:anim calcmode="lin" valueType="num">
                                      <p:cBhvr additive="base">
                                        <p:cTn id="53"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18">
                                            <p:txEl>
                                              <p:pRg st="0" end="0"/>
                                            </p:txEl>
                                          </p:spTgt>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17">
                                            <p:txEl>
                                              <p:pRg st="0" end="0"/>
                                            </p:txEl>
                                          </p:spTgt>
                                        </p:tgtEl>
                                        <p:attrNameLst>
                                          <p:attrName>style.visibility</p:attrName>
                                        </p:attrNameLst>
                                      </p:cBhvr>
                                      <p:to>
                                        <p:strVal val="visible"/>
                                      </p:to>
                                    </p:set>
                                    <p:anim calcmode="lin" valueType="num">
                                      <p:cBhvr additive="base">
                                        <p:cTn id="57"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1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19"/>
                                        </p:tgtEl>
                                        <p:attrNameLst>
                                          <p:attrName>style.visibility</p:attrName>
                                        </p:attrNameLst>
                                      </p:cBhvr>
                                      <p:to>
                                        <p:strVal val="visible"/>
                                      </p:to>
                                    </p:set>
                                    <p:anim calcmode="lin" valueType="num">
                                      <p:cBhvr additive="base">
                                        <p:cTn id="63" dur="500" fill="hold"/>
                                        <p:tgtEl>
                                          <p:spTgt spid="19"/>
                                        </p:tgtEl>
                                        <p:attrNameLst>
                                          <p:attrName>ppt_x</p:attrName>
                                        </p:attrNameLst>
                                      </p:cBhvr>
                                      <p:tavLst>
                                        <p:tav tm="0">
                                          <p:val>
                                            <p:strVal val="#ppt_x"/>
                                          </p:val>
                                        </p:tav>
                                        <p:tav tm="100000">
                                          <p:val>
                                            <p:strVal val="#ppt_x"/>
                                          </p:val>
                                        </p:tav>
                                      </p:tavLst>
                                    </p:anim>
                                    <p:anim calcmode="lin" valueType="num">
                                      <p:cBhvr additive="base">
                                        <p:cTn id="64" dur="500" fill="hold"/>
                                        <p:tgtEl>
                                          <p:spTgt spid="19"/>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21">
                                            <p:txEl>
                                              <p:pRg st="0" end="0"/>
                                            </p:txEl>
                                          </p:spTgt>
                                        </p:tgtEl>
                                        <p:attrNameLst>
                                          <p:attrName>style.visibility</p:attrName>
                                        </p:attrNameLst>
                                      </p:cBhvr>
                                      <p:to>
                                        <p:strVal val="visible"/>
                                      </p:to>
                                    </p:set>
                                    <p:anim calcmode="lin" valueType="num">
                                      <p:cBhvr additive="base">
                                        <p:cTn id="67" dur="500" fill="hold"/>
                                        <p:tgtEl>
                                          <p:spTgt spid="21">
                                            <p:txEl>
                                              <p:pRg st="0" end="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21">
                                            <p:txEl>
                                              <p:pRg st="0" end="0"/>
                                            </p:txEl>
                                          </p:spTgt>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20">
                                            <p:txEl>
                                              <p:pRg st="0" end="0"/>
                                            </p:txEl>
                                          </p:spTgt>
                                        </p:tgtEl>
                                        <p:attrNameLst>
                                          <p:attrName>style.visibility</p:attrName>
                                        </p:attrNameLst>
                                      </p:cBhvr>
                                      <p:to>
                                        <p:strVal val="visible"/>
                                      </p:to>
                                    </p:set>
                                    <p:anim calcmode="lin" valueType="num">
                                      <p:cBhvr additive="base">
                                        <p:cTn id="71"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additive="base">
                                        <p:cTn id="72" dur="500" fill="hold"/>
                                        <p:tgtEl>
                                          <p:spTgt spid="20">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build="p">
        <p:tmplLst>
          <p:tmpl lvl="1">
            <p:tnLst>
              <p:par>
                <p:cTn presetID="2" presetClass="entr" presetSubtype="4" fill="hold" nodeType="with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500" fill="hold"/>
                        <p:tgtEl>
                          <p:spTgt spid="4"/>
                        </p:tgtEl>
                        <p:attrNameLst>
                          <p:attrName>ppt_x</p:attrName>
                        </p:attrNameLst>
                      </p:cBhvr>
                      <p:tavLst>
                        <p:tav tm="0">
                          <p:val>
                            <p:strVal val="#ppt_x"/>
                          </p:val>
                        </p:tav>
                        <p:tav tm="100000">
                          <p:val>
                            <p:strVal val="#ppt_x"/>
                          </p:val>
                        </p:tav>
                      </p:tavLst>
                    </p:anim>
                    <p:anim calcmode="lin" valueType="num">
                      <p:cBhvr additive="base">
                        <p:cTn dur="500" fill="hold"/>
                        <p:tgtEl>
                          <p:spTgt spid="4"/>
                        </p:tgtEl>
                        <p:attrNameLst>
                          <p:attrName>ppt_y</p:attrName>
                        </p:attrNameLst>
                      </p:cBhvr>
                      <p:tavLst>
                        <p:tav tm="0">
                          <p:val>
                            <p:strVal val="1+#ppt_h/2"/>
                          </p:val>
                        </p:tav>
                        <p:tav tm="100000">
                          <p:val>
                            <p:strVal val="#ppt_y"/>
                          </p:val>
                        </p:tav>
                      </p:tavLst>
                    </p:anim>
                  </p:childTnLst>
                </p:cTn>
              </p:par>
            </p:tnLst>
          </p:tmpl>
        </p:tmplLst>
      </p:bldP>
      <p:bldP spid="5" grpId="0" build="p">
        <p:tmplLst>
          <p:tmpl lvl="1">
            <p:tnLst>
              <p:par>
                <p:cTn presetID="2" presetClass="entr" presetSubtype="4"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ppt_x"/>
                          </p:val>
                        </p:tav>
                        <p:tav tm="100000">
                          <p:val>
                            <p:strVal val="#ppt_x"/>
                          </p:val>
                        </p:tav>
                      </p:tavLst>
                    </p:anim>
                    <p:anim calcmode="lin" valueType="num">
                      <p:cBhvr additive="base">
                        <p:cTn dur="500" fill="hold"/>
                        <p:tgtEl>
                          <p:spTgt spid="5"/>
                        </p:tgtEl>
                        <p:attrNameLst>
                          <p:attrName>ppt_y</p:attrName>
                        </p:attrNameLst>
                      </p:cBhvr>
                      <p:tavLst>
                        <p:tav tm="0">
                          <p:val>
                            <p:strVal val="1+#ppt_h/2"/>
                          </p:val>
                        </p:tav>
                        <p:tav tm="100000">
                          <p:val>
                            <p:strVal val="#ppt_y"/>
                          </p:val>
                        </p:tav>
                      </p:tavLst>
                    </p:anim>
                  </p:childTnLst>
                </p:cTn>
              </p:par>
            </p:tnLst>
          </p:tmpl>
        </p:tmplLst>
      </p:bldP>
      <p:bldP spid="9" grpId="0" animBg="1"/>
      <p:bldP spid="10" grpId="0" build="p">
        <p:tmplLst>
          <p:tmpl lvl="1">
            <p:tnLst>
              <p:par>
                <p:cTn presetID="2" presetClass="entr" presetSubtype="4"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ppt_x"/>
                          </p:val>
                        </p:tav>
                        <p:tav tm="100000">
                          <p:val>
                            <p:strVal val="#ppt_x"/>
                          </p:val>
                        </p:tav>
                      </p:tavLst>
                    </p:anim>
                    <p:anim calcmode="lin" valueType="num">
                      <p:cBhvr additive="base">
                        <p:cTn dur="500" fill="hold"/>
                        <p:tgtEl>
                          <p:spTgt spid="10"/>
                        </p:tgtEl>
                        <p:attrNameLst>
                          <p:attrName>ppt_y</p:attrName>
                        </p:attrNameLst>
                      </p:cBhvr>
                      <p:tavLst>
                        <p:tav tm="0">
                          <p:val>
                            <p:strVal val="1+#ppt_h/2"/>
                          </p:val>
                        </p:tav>
                        <p:tav tm="100000">
                          <p:val>
                            <p:strVal val="#ppt_y"/>
                          </p:val>
                        </p:tav>
                      </p:tavLst>
                    </p:anim>
                  </p:childTnLst>
                </p:cTn>
              </p:par>
            </p:tnLst>
          </p:tmpl>
        </p:tmplLst>
      </p:bldP>
      <p:bldP spid="11" grpId="0" build="p">
        <p:tmplLst>
          <p:tmpl lvl="1">
            <p:tnLst>
              <p:par>
                <p:cTn presetID="2" presetClass="entr" presetSubtype="4" fill="hold" nodeType="with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500" fill="hold"/>
                        <p:tgtEl>
                          <p:spTgt spid="11"/>
                        </p:tgtEl>
                        <p:attrNameLst>
                          <p:attrName>ppt_x</p:attrName>
                        </p:attrNameLst>
                      </p:cBhvr>
                      <p:tavLst>
                        <p:tav tm="0">
                          <p:val>
                            <p:strVal val="#ppt_x"/>
                          </p:val>
                        </p:tav>
                        <p:tav tm="100000">
                          <p:val>
                            <p:strVal val="#ppt_x"/>
                          </p:val>
                        </p:tav>
                      </p:tavLst>
                    </p:anim>
                    <p:anim calcmode="lin" valueType="num">
                      <p:cBhvr additive="base">
                        <p:cTn dur="500" fill="hold"/>
                        <p:tgtEl>
                          <p:spTgt spid="11"/>
                        </p:tgtEl>
                        <p:attrNameLst>
                          <p:attrName>ppt_y</p:attrName>
                        </p:attrNameLst>
                      </p:cBhvr>
                      <p:tavLst>
                        <p:tav tm="0">
                          <p:val>
                            <p:strVal val="1+#ppt_h/2"/>
                          </p:val>
                        </p:tav>
                        <p:tav tm="100000">
                          <p:val>
                            <p:strVal val="#ppt_y"/>
                          </p:val>
                        </p:tav>
                      </p:tavLst>
                    </p:anim>
                  </p:childTnLst>
                </p:cTn>
              </p:par>
            </p:tnLst>
          </p:tmpl>
        </p:tmplLst>
      </p:bldP>
      <p:bldP spid="12" grpId="0" animBg="1"/>
      <p:bldP spid="13" grpId="0" build="p">
        <p:tmplLst>
          <p:tmpl lvl="1">
            <p:tnLst>
              <p:par>
                <p:cTn presetID="2" presetClass="entr" presetSubtype="4"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ppt_x"/>
                          </p:val>
                        </p:tav>
                        <p:tav tm="100000">
                          <p:val>
                            <p:strVal val="#ppt_x"/>
                          </p:val>
                        </p:tav>
                      </p:tavLst>
                    </p:anim>
                    <p:anim calcmode="lin" valueType="num">
                      <p:cBhvr additive="base">
                        <p:cTn dur="500" fill="hold"/>
                        <p:tgtEl>
                          <p:spTgt spid="13"/>
                        </p:tgtEl>
                        <p:attrNameLst>
                          <p:attrName>ppt_y</p:attrName>
                        </p:attrNameLst>
                      </p:cBhvr>
                      <p:tavLst>
                        <p:tav tm="0">
                          <p:val>
                            <p:strVal val="1+#ppt_h/2"/>
                          </p:val>
                        </p:tav>
                        <p:tav tm="100000">
                          <p:val>
                            <p:strVal val="#ppt_y"/>
                          </p:val>
                        </p:tav>
                      </p:tavLst>
                    </p:anim>
                  </p:childTnLst>
                </p:cTn>
              </p:par>
            </p:tnLst>
          </p:tmpl>
        </p:tmplLst>
      </p:bldP>
      <p:bldP spid="14" grpId="0" build="p">
        <p:tmplLst>
          <p:tmpl lvl="1">
            <p:tnLst>
              <p:par>
                <p:cTn presetID="2" presetClass="entr" presetSubtype="4" fill="hold" nodeType="withEffect">
                  <p:stCondLst>
                    <p:cond delay="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ppt_x"/>
                          </p:val>
                        </p:tav>
                        <p:tav tm="100000">
                          <p:val>
                            <p:strVal val="#ppt_x"/>
                          </p:val>
                        </p:tav>
                      </p:tavLst>
                    </p:anim>
                    <p:anim calcmode="lin" valueType="num">
                      <p:cBhvr additive="base">
                        <p:cTn dur="500" fill="hold"/>
                        <p:tgtEl>
                          <p:spTgt spid="14"/>
                        </p:tgtEl>
                        <p:attrNameLst>
                          <p:attrName>ppt_y</p:attrName>
                        </p:attrNameLst>
                      </p:cBhvr>
                      <p:tavLst>
                        <p:tav tm="0">
                          <p:val>
                            <p:strVal val="1+#ppt_h/2"/>
                          </p:val>
                        </p:tav>
                        <p:tav tm="100000">
                          <p:val>
                            <p:strVal val="#ppt_y"/>
                          </p:val>
                        </p:tav>
                      </p:tavLst>
                    </p:anim>
                  </p:childTnLst>
                </p:cTn>
              </p:par>
            </p:tnLst>
          </p:tmpl>
        </p:tmplLst>
      </p:bldP>
      <p:bldP spid="16" grpId="0" animBg="1"/>
      <p:bldP spid="17" grpId="0" build="p">
        <p:tmplLst>
          <p:tmpl lvl="1">
            <p:tnLst>
              <p:par>
                <p:cTn presetID="2" presetClass="entr" presetSubtype="4"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500" fill="hold"/>
                        <p:tgtEl>
                          <p:spTgt spid="17"/>
                        </p:tgtEl>
                        <p:attrNameLst>
                          <p:attrName>ppt_x</p:attrName>
                        </p:attrNameLst>
                      </p:cBhvr>
                      <p:tavLst>
                        <p:tav tm="0">
                          <p:val>
                            <p:strVal val="#ppt_x"/>
                          </p:val>
                        </p:tav>
                        <p:tav tm="100000">
                          <p:val>
                            <p:strVal val="#ppt_x"/>
                          </p:val>
                        </p:tav>
                      </p:tavLst>
                    </p:anim>
                    <p:anim calcmode="lin" valueType="num">
                      <p:cBhvr additive="base">
                        <p:cTn dur="500" fill="hold"/>
                        <p:tgtEl>
                          <p:spTgt spid="17"/>
                        </p:tgtEl>
                        <p:attrNameLst>
                          <p:attrName>ppt_y</p:attrName>
                        </p:attrNameLst>
                      </p:cBhvr>
                      <p:tavLst>
                        <p:tav tm="0">
                          <p:val>
                            <p:strVal val="1+#ppt_h/2"/>
                          </p:val>
                        </p:tav>
                        <p:tav tm="100000">
                          <p:val>
                            <p:strVal val="#ppt_y"/>
                          </p:val>
                        </p:tav>
                      </p:tavLst>
                    </p:anim>
                  </p:childTnLst>
                </p:cTn>
              </p:par>
            </p:tnLst>
          </p:tmpl>
        </p:tmplLst>
      </p:bldP>
      <p:bldP spid="18" grpId="0" build="p">
        <p:tmplLst>
          <p:tmpl lvl="1">
            <p:tnLst>
              <p:par>
                <p:cTn presetID="2" presetClass="entr" presetSubtype="4"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500" fill="hold"/>
                        <p:tgtEl>
                          <p:spTgt spid="18"/>
                        </p:tgtEl>
                        <p:attrNameLst>
                          <p:attrName>ppt_x</p:attrName>
                        </p:attrNameLst>
                      </p:cBhvr>
                      <p:tavLst>
                        <p:tav tm="0">
                          <p:val>
                            <p:strVal val="#ppt_x"/>
                          </p:val>
                        </p:tav>
                        <p:tav tm="100000">
                          <p:val>
                            <p:strVal val="#ppt_x"/>
                          </p:val>
                        </p:tav>
                      </p:tavLst>
                    </p:anim>
                    <p:anim calcmode="lin" valueType="num">
                      <p:cBhvr additive="base">
                        <p:cTn dur="500" fill="hold"/>
                        <p:tgtEl>
                          <p:spTgt spid="18"/>
                        </p:tgtEl>
                        <p:attrNameLst>
                          <p:attrName>ppt_y</p:attrName>
                        </p:attrNameLst>
                      </p:cBhvr>
                      <p:tavLst>
                        <p:tav tm="0">
                          <p:val>
                            <p:strVal val="1+#ppt_h/2"/>
                          </p:val>
                        </p:tav>
                        <p:tav tm="100000">
                          <p:val>
                            <p:strVal val="#ppt_y"/>
                          </p:val>
                        </p:tav>
                      </p:tavLst>
                    </p:anim>
                  </p:childTnLst>
                </p:cTn>
              </p:par>
            </p:tnLst>
          </p:tmpl>
        </p:tmplLst>
      </p:bldP>
      <p:bldP spid="19" grpId="0" animBg="1"/>
      <p:bldP spid="20" grpId="0" build="p">
        <p:tmplLst>
          <p:tmpl lvl="1">
            <p:tnLst>
              <p:par>
                <p:cTn presetID="2" presetClass="entr" presetSubtype="4" fill="hold" nodeType="withEffect">
                  <p:stCondLst>
                    <p:cond delay="0"/>
                  </p:stCondLst>
                  <p:childTnLst>
                    <p:set>
                      <p:cBhvr>
                        <p:cTn dur="1" fill="hold">
                          <p:stCondLst>
                            <p:cond delay="0"/>
                          </p:stCondLst>
                        </p:cTn>
                        <p:tgtEl>
                          <p:spTgt spid="20"/>
                        </p:tgtEl>
                        <p:attrNameLst>
                          <p:attrName>style.visibility</p:attrName>
                        </p:attrNameLst>
                      </p:cBhvr>
                      <p:to>
                        <p:strVal val="visible"/>
                      </p:to>
                    </p:set>
                    <p:anim calcmode="lin" valueType="num">
                      <p:cBhvr additive="base">
                        <p:cTn dur="500" fill="hold"/>
                        <p:tgtEl>
                          <p:spTgt spid="20"/>
                        </p:tgtEl>
                        <p:attrNameLst>
                          <p:attrName>ppt_x</p:attrName>
                        </p:attrNameLst>
                      </p:cBhvr>
                      <p:tavLst>
                        <p:tav tm="0">
                          <p:val>
                            <p:strVal val="#ppt_x"/>
                          </p:val>
                        </p:tav>
                        <p:tav tm="100000">
                          <p:val>
                            <p:strVal val="#ppt_x"/>
                          </p:val>
                        </p:tav>
                      </p:tavLst>
                    </p:anim>
                    <p:anim calcmode="lin" valueType="num">
                      <p:cBhvr additive="base">
                        <p:cTn dur="500" fill="hold"/>
                        <p:tgtEl>
                          <p:spTgt spid="20"/>
                        </p:tgtEl>
                        <p:attrNameLst>
                          <p:attrName>ppt_y</p:attrName>
                        </p:attrNameLst>
                      </p:cBhvr>
                      <p:tavLst>
                        <p:tav tm="0">
                          <p:val>
                            <p:strVal val="1+#ppt_h/2"/>
                          </p:val>
                        </p:tav>
                        <p:tav tm="100000">
                          <p:val>
                            <p:strVal val="#ppt_y"/>
                          </p:val>
                        </p:tav>
                      </p:tavLst>
                    </p:anim>
                  </p:childTnLst>
                </p:cTn>
              </p:par>
            </p:tnLst>
          </p:tmpl>
        </p:tmplLst>
      </p:bldP>
      <p:bldP spid="21" grpId="0" build="p">
        <p:tmplLst>
          <p:tmpl lvl="1">
            <p:tnLst>
              <p:par>
                <p:cTn presetID="2" presetClass="entr" presetSubtype="4" fill="hold" nodeType="withEffect">
                  <p:stCondLst>
                    <p:cond delay="0"/>
                  </p:stCondLst>
                  <p:childTnLst>
                    <p:set>
                      <p:cBhvr>
                        <p:cTn dur="1" fill="hold">
                          <p:stCondLst>
                            <p:cond delay="0"/>
                          </p:stCondLst>
                        </p:cTn>
                        <p:tgtEl>
                          <p:spTgt spid="21"/>
                        </p:tgtEl>
                        <p:attrNameLst>
                          <p:attrName>style.visibility</p:attrName>
                        </p:attrNameLst>
                      </p:cBhvr>
                      <p:to>
                        <p:strVal val="visible"/>
                      </p:to>
                    </p:set>
                    <p:anim calcmode="lin" valueType="num">
                      <p:cBhvr additive="base">
                        <p:cTn dur="500" fill="hold"/>
                        <p:tgtEl>
                          <p:spTgt spid="21"/>
                        </p:tgtEl>
                        <p:attrNameLst>
                          <p:attrName>ppt_x</p:attrName>
                        </p:attrNameLst>
                      </p:cBhvr>
                      <p:tavLst>
                        <p:tav tm="0">
                          <p:val>
                            <p:strVal val="#ppt_x"/>
                          </p:val>
                        </p:tav>
                        <p:tav tm="100000">
                          <p:val>
                            <p:strVal val="#ppt_x"/>
                          </p:val>
                        </p:tav>
                      </p:tavLst>
                    </p:anim>
                    <p:anim calcmode="lin" valueType="num">
                      <p:cBhvr additive="base">
                        <p:cTn dur="500" fill="hold"/>
                        <p:tgtEl>
                          <p:spTgt spid="21"/>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_3 boxes with caption, colo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0554E59-ADDB-1249-BB56-29841110C31E}"/>
              </a:ext>
            </a:extLst>
          </p:cNvPr>
          <p:cNvSpPr/>
          <p:nvPr userDrawn="1"/>
        </p:nvSpPr>
        <p:spPr>
          <a:xfrm>
            <a:off x="838201" y="2454213"/>
            <a:ext cx="1964210" cy="31851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4" name="Text Placeholder 2">
            <a:extLst>
              <a:ext uri="{FF2B5EF4-FFF2-40B4-BE49-F238E27FC236}">
                <a16:creationId xmlns:a16="http://schemas.microsoft.com/office/drawing/2014/main" id="{1BEBCD4B-2907-2A46-96EB-AF7B190CEE5D}"/>
              </a:ext>
            </a:extLst>
          </p:cNvPr>
          <p:cNvSpPr>
            <a:spLocks noGrp="1"/>
          </p:cNvSpPr>
          <p:nvPr>
            <p:ph type="body" sz="quarter" idx="14" hasCustomPrompt="1"/>
          </p:nvPr>
        </p:nvSpPr>
        <p:spPr>
          <a:xfrm>
            <a:off x="1081780" y="3797083"/>
            <a:ext cx="1574012" cy="1522253"/>
          </a:xfrm>
          <a:prstGeom prst="rect">
            <a:avLst/>
          </a:prstGeom>
        </p:spPr>
        <p:txBody>
          <a:bodyPr>
            <a:normAutofit/>
          </a:bodyPr>
          <a:lstStyle>
            <a:lvl1pPr marL="0" indent="0">
              <a:buNone/>
              <a:defRPr sz="1600" baseline="0">
                <a:solidFill>
                  <a:schemeClr val="bg1"/>
                </a:solidFill>
              </a:defRPr>
            </a:lvl1pPr>
          </a:lstStyle>
          <a:p>
            <a:pPr lvl="0"/>
            <a:r>
              <a:rPr lang="en-GB"/>
              <a:t>Click to edit body text </a:t>
            </a:r>
          </a:p>
        </p:txBody>
      </p:sp>
      <p:sp>
        <p:nvSpPr>
          <p:cNvPr id="5" name="Text Placeholder 2">
            <a:extLst>
              <a:ext uri="{FF2B5EF4-FFF2-40B4-BE49-F238E27FC236}">
                <a16:creationId xmlns:a16="http://schemas.microsoft.com/office/drawing/2014/main" id="{B2695886-3F73-7149-947F-78852249C182}"/>
              </a:ext>
            </a:extLst>
          </p:cNvPr>
          <p:cNvSpPr>
            <a:spLocks noGrp="1"/>
          </p:cNvSpPr>
          <p:nvPr>
            <p:ph type="body" sz="quarter" idx="17" hasCustomPrompt="1"/>
          </p:nvPr>
        </p:nvSpPr>
        <p:spPr>
          <a:xfrm>
            <a:off x="1081780"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a:t>Click to edit headline </a:t>
            </a:r>
          </a:p>
        </p:txBody>
      </p:sp>
      <p:sp>
        <p:nvSpPr>
          <p:cNvPr id="9" name="Rectangle 8">
            <a:extLst>
              <a:ext uri="{FF2B5EF4-FFF2-40B4-BE49-F238E27FC236}">
                <a16:creationId xmlns:a16="http://schemas.microsoft.com/office/drawing/2014/main" id="{06C74D5D-EC95-DB49-B2FC-CDB051EE9950}"/>
              </a:ext>
            </a:extLst>
          </p:cNvPr>
          <p:cNvSpPr/>
          <p:nvPr userDrawn="1"/>
        </p:nvSpPr>
        <p:spPr>
          <a:xfrm>
            <a:off x="2912845" y="2454213"/>
            <a:ext cx="1964210" cy="31851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0" name="Text Placeholder 2">
            <a:extLst>
              <a:ext uri="{FF2B5EF4-FFF2-40B4-BE49-F238E27FC236}">
                <a16:creationId xmlns:a16="http://schemas.microsoft.com/office/drawing/2014/main" id="{4B2794A3-79FE-8245-BC8D-5128676D2D81}"/>
              </a:ext>
            </a:extLst>
          </p:cNvPr>
          <p:cNvSpPr>
            <a:spLocks noGrp="1"/>
          </p:cNvSpPr>
          <p:nvPr>
            <p:ph type="body" sz="quarter" idx="18" hasCustomPrompt="1"/>
          </p:nvPr>
        </p:nvSpPr>
        <p:spPr>
          <a:xfrm>
            <a:off x="3156424" y="3797083"/>
            <a:ext cx="1574012" cy="1522253"/>
          </a:xfrm>
          <a:prstGeom prst="rect">
            <a:avLst/>
          </a:prstGeom>
        </p:spPr>
        <p:txBody>
          <a:bodyPr>
            <a:normAutofit/>
          </a:bodyPr>
          <a:lstStyle>
            <a:lvl1pPr marL="0" indent="0">
              <a:buNone/>
              <a:defRPr sz="1600" baseline="0">
                <a:solidFill>
                  <a:schemeClr val="bg1"/>
                </a:solidFill>
              </a:defRPr>
            </a:lvl1pPr>
          </a:lstStyle>
          <a:p>
            <a:pPr lvl="0"/>
            <a:r>
              <a:rPr lang="en-GB"/>
              <a:t>Click to edit body text </a:t>
            </a:r>
          </a:p>
        </p:txBody>
      </p:sp>
      <p:sp>
        <p:nvSpPr>
          <p:cNvPr id="11" name="Text Placeholder 2">
            <a:extLst>
              <a:ext uri="{FF2B5EF4-FFF2-40B4-BE49-F238E27FC236}">
                <a16:creationId xmlns:a16="http://schemas.microsoft.com/office/drawing/2014/main" id="{1E86DF76-111A-C548-9468-B160490D88E7}"/>
              </a:ext>
            </a:extLst>
          </p:cNvPr>
          <p:cNvSpPr>
            <a:spLocks noGrp="1"/>
          </p:cNvSpPr>
          <p:nvPr>
            <p:ph type="body" sz="quarter" idx="19" hasCustomPrompt="1"/>
          </p:nvPr>
        </p:nvSpPr>
        <p:spPr>
          <a:xfrm>
            <a:off x="3156424"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a:t>Click to edit headline </a:t>
            </a:r>
          </a:p>
        </p:txBody>
      </p:sp>
      <p:sp>
        <p:nvSpPr>
          <p:cNvPr id="12" name="Rectangle 11">
            <a:extLst>
              <a:ext uri="{FF2B5EF4-FFF2-40B4-BE49-F238E27FC236}">
                <a16:creationId xmlns:a16="http://schemas.microsoft.com/office/drawing/2014/main" id="{9524D93B-0EFB-924B-8785-34E566A9111F}"/>
              </a:ext>
            </a:extLst>
          </p:cNvPr>
          <p:cNvSpPr/>
          <p:nvPr userDrawn="1"/>
        </p:nvSpPr>
        <p:spPr>
          <a:xfrm>
            <a:off x="4987489" y="2454213"/>
            <a:ext cx="1964210" cy="31851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3" name="Text Placeholder 2">
            <a:extLst>
              <a:ext uri="{FF2B5EF4-FFF2-40B4-BE49-F238E27FC236}">
                <a16:creationId xmlns:a16="http://schemas.microsoft.com/office/drawing/2014/main" id="{EBA11F2E-4E4E-D546-9B5B-9DE959BB7F15}"/>
              </a:ext>
            </a:extLst>
          </p:cNvPr>
          <p:cNvSpPr>
            <a:spLocks noGrp="1"/>
          </p:cNvSpPr>
          <p:nvPr>
            <p:ph type="body" sz="quarter" idx="20" hasCustomPrompt="1"/>
          </p:nvPr>
        </p:nvSpPr>
        <p:spPr>
          <a:xfrm>
            <a:off x="5231068" y="3797083"/>
            <a:ext cx="1574012" cy="1522253"/>
          </a:xfrm>
          <a:prstGeom prst="rect">
            <a:avLst/>
          </a:prstGeom>
        </p:spPr>
        <p:txBody>
          <a:bodyPr>
            <a:normAutofit/>
          </a:bodyPr>
          <a:lstStyle>
            <a:lvl1pPr marL="0" indent="0">
              <a:buNone/>
              <a:defRPr sz="1600" baseline="0">
                <a:solidFill>
                  <a:schemeClr val="bg1"/>
                </a:solidFill>
              </a:defRPr>
            </a:lvl1pPr>
          </a:lstStyle>
          <a:p>
            <a:pPr lvl="0"/>
            <a:r>
              <a:rPr lang="en-GB"/>
              <a:t>Click to edit body text </a:t>
            </a:r>
          </a:p>
        </p:txBody>
      </p:sp>
      <p:sp>
        <p:nvSpPr>
          <p:cNvPr id="14" name="Text Placeholder 2">
            <a:extLst>
              <a:ext uri="{FF2B5EF4-FFF2-40B4-BE49-F238E27FC236}">
                <a16:creationId xmlns:a16="http://schemas.microsoft.com/office/drawing/2014/main" id="{08E91041-C3EF-A94B-B653-CB8AAF0F2688}"/>
              </a:ext>
            </a:extLst>
          </p:cNvPr>
          <p:cNvSpPr>
            <a:spLocks noGrp="1"/>
          </p:cNvSpPr>
          <p:nvPr>
            <p:ph type="body" sz="quarter" idx="21" hasCustomPrompt="1"/>
          </p:nvPr>
        </p:nvSpPr>
        <p:spPr>
          <a:xfrm>
            <a:off x="5231068"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a:t>Click to edit headline </a:t>
            </a:r>
          </a:p>
        </p:txBody>
      </p:sp>
      <p:sp>
        <p:nvSpPr>
          <p:cNvPr id="15" name="Title 1">
            <a:extLst>
              <a:ext uri="{FF2B5EF4-FFF2-40B4-BE49-F238E27FC236}">
                <a16:creationId xmlns:a16="http://schemas.microsoft.com/office/drawing/2014/main" id="{5A7501B0-A37B-D346-8EA8-C0F97D379C27}"/>
              </a:ext>
            </a:extLst>
          </p:cNvPr>
          <p:cNvSpPr>
            <a:spLocks noGrp="1"/>
          </p:cNvSpPr>
          <p:nvPr>
            <p:ph type="title" hasCustomPrompt="1"/>
          </p:nvPr>
        </p:nvSpPr>
        <p:spPr>
          <a:xfrm>
            <a:off x="838200" y="780945"/>
            <a:ext cx="10515600" cy="851941"/>
          </a:xfrm>
        </p:spPr>
        <p:txBody>
          <a:bodyPr/>
          <a:lstStyle/>
          <a:p>
            <a:r>
              <a:rPr lang="en-GB"/>
              <a:t>Click to edit headline</a:t>
            </a:r>
            <a:endParaRPr lang="en-DK"/>
          </a:p>
        </p:txBody>
      </p:sp>
      <p:sp>
        <p:nvSpPr>
          <p:cNvPr id="16" name="Rectangle 15">
            <a:extLst>
              <a:ext uri="{FF2B5EF4-FFF2-40B4-BE49-F238E27FC236}">
                <a16:creationId xmlns:a16="http://schemas.microsoft.com/office/drawing/2014/main" id="{EC1B2CCB-BF50-CE43-A7B5-6EE1A0DA4C7F}"/>
              </a:ext>
            </a:extLst>
          </p:cNvPr>
          <p:cNvSpPr/>
          <p:nvPr userDrawn="1"/>
        </p:nvSpPr>
        <p:spPr>
          <a:xfrm>
            <a:off x="7062133" y="2454213"/>
            <a:ext cx="1964210" cy="31851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7" name="Text Placeholder 2">
            <a:extLst>
              <a:ext uri="{FF2B5EF4-FFF2-40B4-BE49-F238E27FC236}">
                <a16:creationId xmlns:a16="http://schemas.microsoft.com/office/drawing/2014/main" id="{802C2740-179D-C948-92BB-C33877D57E76}"/>
              </a:ext>
            </a:extLst>
          </p:cNvPr>
          <p:cNvSpPr>
            <a:spLocks noGrp="1"/>
          </p:cNvSpPr>
          <p:nvPr>
            <p:ph type="body" sz="quarter" idx="22" hasCustomPrompt="1"/>
          </p:nvPr>
        </p:nvSpPr>
        <p:spPr>
          <a:xfrm>
            <a:off x="7305712" y="3797083"/>
            <a:ext cx="1574012" cy="1522253"/>
          </a:xfrm>
          <a:prstGeom prst="rect">
            <a:avLst/>
          </a:prstGeom>
        </p:spPr>
        <p:txBody>
          <a:bodyPr>
            <a:normAutofit/>
          </a:bodyPr>
          <a:lstStyle>
            <a:lvl1pPr marL="0" indent="0">
              <a:buNone/>
              <a:defRPr sz="1600" baseline="0">
                <a:solidFill>
                  <a:schemeClr val="bg1"/>
                </a:solidFill>
              </a:defRPr>
            </a:lvl1pPr>
          </a:lstStyle>
          <a:p>
            <a:pPr lvl="0"/>
            <a:r>
              <a:rPr lang="en-GB"/>
              <a:t>Click to edit body text </a:t>
            </a:r>
          </a:p>
        </p:txBody>
      </p:sp>
      <p:sp>
        <p:nvSpPr>
          <p:cNvPr id="18" name="Text Placeholder 2">
            <a:extLst>
              <a:ext uri="{FF2B5EF4-FFF2-40B4-BE49-F238E27FC236}">
                <a16:creationId xmlns:a16="http://schemas.microsoft.com/office/drawing/2014/main" id="{EB3BED04-5470-B143-9930-0AAE31E559CF}"/>
              </a:ext>
            </a:extLst>
          </p:cNvPr>
          <p:cNvSpPr>
            <a:spLocks noGrp="1"/>
          </p:cNvSpPr>
          <p:nvPr>
            <p:ph type="body" sz="quarter" idx="23" hasCustomPrompt="1"/>
          </p:nvPr>
        </p:nvSpPr>
        <p:spPr>
          <a:xfrm>
            <a:off x="7305712"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a:t>Click to edit headline </a:t>
            </a:r>
          </a:p>
        </p:txBody>
      </p:sp>
      <p:sp>
        <p:nvSpPr>
          <p:cNvPr id="19" name="Rectangle 18">
            <a:extLst>
              <a:ext uri="{FF2B5EF4-FFF2-40B4-BE49-F238E27FC236}">
                <a16:creationId xmlns:a16="http://schemas.microsoft.com/office/drawing/2014/main" id="{FC42D92B-3FA5-A84A-92FE-7600D213DF55}"/>
              </a:ext>
            </a:extLst>
          </p:cNvPr>
          <p:cNvSpPr/>
          <p:nvPr userDrawn="1"/>
        </p:nvSpPr>
        <p:spPr>
          <a:xfrm>
            <a:off x="9146010" y="2454213"/>
            <a:ext cx="1964210" cy="31851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20" name="Text Placeholder 2">
            <a:extLst>
              <a:ext uri="{FF2B5EF4-FFF2-40B4-BE49-F238E27FC236}">
                <a16:creationId xmlns:a16="http://schemas.microsoft.com/office/drawing/2014/main" id="{0FA00FB2-D524-9F4E-9F2D-22B8C0D91182}"/>
              </a:ext>
            </a:extLst>
          </p:cNvPr>
          <p:cNvSpPr>
            <a:spLocks noGrp="1"/>
          </p:cNvSpPr>
          <p:nvPr>
            <p:ph type="body" sz="quarter" idx="24" hasCustomPrompt="1"/>
          </p:nvPr>
        </p:nvSpPr>
        <p:spPr>
          <a:xfrm>
            <a:off x="9389589" y="3797083"/>
            <a:ext cx="1574012" cy="1522253"/>
          </a:xfrm>
          <a:prstGeom prst="rect">
            <a:avLst/>
          </a:prstGeom>
        </p:spPr>
        <p:txBody>
          <a:bodyPr>
            <a:normAutofit/>
          </a:bodyPr>
          <a:lstStyle>
            <a:lvl1pPr marL="0" indent="0">
              <a:buNone/>
              <a:defRPr sz="1600" baseline="0">
                <a:solidFill>
                  <a:schemeClr val="bg1"/>
                </a:solidFill>
              </a:defRPr>
            </a:lvl1pPr>
          </a:lstStyle>
          <a:p>
            <a:pPr lvl="0"/>
            <a:r>
              <a:rPr lang="en-GB"/>
              <a:t>Click to edit body text </a:t>
            </a:r>
          </a:p>
        </p:txBody>
      </p:sp>
      <p:sp>
        <p:nvSpPr>
          <p:cNvPr id="21" name="Text Placeholder 2">
            <a:extLst>
              <a:ext uri="{FF2B5EF4-FFF2-40B4-BE49-F238E27FC236}">
                <a16:creationId xmlns:a16="http://schemas.microsoft.com/office/drawing/2014/main" id="{1B065502-D011-C24D-B2DF-4746658C2567}"/>
              </a:ext>
            </a:extLst>
          </p:cNvPr>
          <p:cNvSpPr>
            <a:spLocks noGrp="1"/>
          </p:cNvSpPr>
          <p:nvPr>
            <p:ph type="body" sz="quarter" idx="25" hasCustomPrompt="1"/>
          </p:nvPr>
        </p:nvSpPr>
        <p:spPr>
          <a:xfrm>
            <a:off x="9389589"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a:t>Click to edit headline </a:t>
            </a:r>
          </a:p>
        </p:txBody>
      </p:sp>
      <p:sp>
        <p:nvSpPr>
          <p:cNvPr id="22" name="Text Placeholder 2">
            <a:extLst>
              <a:ext uri="{FF2B5EF4-FFF2-40B4-BE49-F238E27FC236}">
                <a16:creationId xmlns:a16="http://schemas.microsoft.com/office/drawing/2014/main" id="{73622513-D7DA-404A-8B3F-A2C1543D8278}"/>
              </a:ext>
            </a:extLst>
          </p:cNvPr>
          <p:cNvSpPr>
            <a:spLocks noGrp="1"/>
          </p:cNvSpPr>
          <p:nvPr>
            <p:ph type="body" idx="10" hasCustomPrompt="1"/>
          </p:nvPr>
        </p:nvSpPr>
        <p:spPr>
          <a:xfrm>
            <a:off x="839788" y="1538663"/>
            <a:ext cx="10514012" cy="823912"/>
          </a:xfrm>
        </p:spPr>
        <p:txBody>
          <a:bodyPr anchor="ctr">
            <a:normAutofit/>
          </a:bodyPr>
          <a:lstStyle>
            <a:lvl1pPr marL="0" indent="0">
              <a:buNone/>
              <a:defRPr sz="2400" b="1">
                <a:solidFill>
                  <a:srgbClr val="005E5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body text</a:t>
            </a:r>
          </a:p>
        </p:txBody>
      </p:sp>
    </p:spTree>
    <p:extLst>
      <p:ext uri="{BB962C8B-B14F-4D97-AF65-F5344CB8AC3E}">
        <p14:creationId xmlns:p14="http://schemas.microsoft.com/office/powerpoint/2010/main" val="4261321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 calcmode="lin" valueType="num">
                                      <p:cBhvr additive="base">
                                        <p:cTn id="11"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 calcmode="lin" valueType="num">
                                      <p:cBhvr additive="base">
                                        <p:cTn id="15"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1">
                                            <p:txEl>
                                              <p:pRg st="0" end="0"/>
                                            </p:txEl>
                                          </p:spTgt>
                                        </p:tgtEl>
                                        <p:attrNameLst>
                                          <p:attrName>style.visibility</p:attrName>
                                        </p:attrNameLst>
                                      </p:cBhvr>
                                      <p:to>
                                        <p:strVal val="visible"/>
                                      </p:to>
                                    </p:set>
                                    <p:anim calcmode="lin" valueType="num">
                                      <p:cBhvr additive="base">
                                        <p:cTn id="25"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
                                            <p:txEl>
                                              <p:pRg st="0" end="0"/>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0">
                                            <p:txEl>
                                              <p:pRg st="0" end="0"/>
                                            </p:txEl>
                                          </p:spTgt>
                                        </p:tgtEl>
                                        <p:attrNameLst>
                                          <p:attrName>style.visibility</p:attrName>
                                        </p:attrNameLst>
                                      </p:cBhvr>
                                      <p:to>
                                        <p:strVal val="visible"/>
                                      </p:to>
                                    </p:set>
                                    <p:anim calcmode="lin" valueType="num">
                                      <p:cBhvr additive="base">
                                        <p:cTn id="29"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ppt_x"/>
                                          </p:val>
                                        </p:tav>
                                        <p:tav tm="100000">
                                          <p:val>
                                            <p:strVal val="#ppt_x"/>
                                          </p:val>
                                        </p:tav>
                                      </p:tavLst>
                                    </p:anim>
                                    <p:anim calcmode="lin" valueType="num">
                                      <p:cBhvr additive="base">
                                        <p:cTn id="36" dur="500" fill="hold"/>
                                        <p:tgtEl>
                                          <p:spTgt spid="12"/>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4">
                                            <p:txEl>
                                              <p:pRg st="0" end="0"/>
                                            </p:txEl>
                                          </p:spTgt>
                                        </p:tgtEl>
                                        <p:attrNameLst>
                                          <p:attrName>style.visibility</p:attrName>
                                        </p:attrNameLst>
                                      </p:cBhvr>
                                      <p:to>
                                        <p:strVal val="visible"/>
                                      </p:to>
                                    </p:set>
                                    <p:anim calcmode="lin" valueType="num">
                                      <p:cBhvr additive="base">
                                        <p:cTn id="39"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4">
                                            <p:txEl>
                                              <p:pRg st="0" end="0"/>
                                            </p:txEl>
                                          </p:spTgt>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3">
                                            <p:txEl>
                                              <p:pRg st="0" end="0"/>
                                            </p:txEl>
                                          </p:spTgt>
                                        </p:tgtEl>
                                        <p:attrNameLst>
                                          <p:attrName>style.visibility</p:attrName>
                                        </p:attrNameLst>
                                      </p:cBhvr>
                                      <p:to>
                                        <p:strVal val="visible"/>
                                      </p:to>
                                    </p:set>
                                    <p:anim calcmode="lin" valueType="num">
                                      <p:cBhvr additive="base">
                                        <p:cTn id="43"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additive="base">
                                        <p:cTn id="49" dur="500" fill="hold"/>
                                        <p:tgtEl>
                                          <p:spTgt spid="16"/>
                                        </p:tgtEl>
                                        <p:attrNameLst>
                                          <p:attrName>ppt_x</p:attrName>
                                        </p:attrNameLst>
                                      </p:cBhvr>
                                      <p:tavLst>
                                        <p:tav tm="0">
                                          <p:val>
                                            <p:strVal val="#ppt_x"/>
                                          </p:val>
                                        </p:tav>
                                        <p:tav tm="100000">
                                          <p:val>
                                            <p:strVal val="#ppt_x"/>
                                          </p:val>
                                        </p:tav>
                                      </p:tavLst>
                                    </p:anim>
                                    <p:anim calcmode="lin" valueType="num">
                                      <p:cBhvr additive="base">
                                        <p:cTn id="50" dur="500" fill="hold"/>
                                        <p:tgtEl>
                                          <p:spTgt spid="16"/>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18">
                                            <p:txEl>
                                              <p:pRg st="0" end="0"/>
                                            </p:txEl>
                                          </p:spTgt>
                                        </p:tgtEl>
                                        <p:attrNameLst>
                                          <p:attrName>style.visibility</p:attrName>
                                        </p:attrNameLst>
                                      </p:cBhvr>
                                      <p:to>
                                        <p:strVal val="visible"/>
                                      </p:to>
                                    </p:set>
                                    <p:anim calcmode="lin" valueType="num">
                                      <p:cBhvr additive="base">
                                        <p:cTn id="53"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18">
                                            <p:txEl>
                                              <p:pRg st="0" end="0"/>
                                            </p:txEl>
                                          </p:spTgt>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17">
                                            <p:txEl>
                                              <p:pRg st="0" end="0"/>
                                            </p:txEl>
                                          </p:spTgt>
                                        </p:tgtEl>
                                        <p:attrNameLst>
                                          <p:attrName>style.visibility</p:attrName>
                                        </p:attrNameLst>
                                      </p:cBhvr>
                                      <p:to>
                                        <p:strVal val="visible"/>
                                      </p:to>
                                    </p:set>
                                    <p:anim calcmode="lin" valueType="num">
                                      <p:cBhvr additive="base">
                                        <p:cTn id="57"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1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19"/>
                                        </p:tgtEl>
                                        <p:attrNameLst>
                                          <p:attrName>style.visibility</p:attrName>
                                        </p:attrNameLst>
                                      </p:cBhvr>
                                      <p:to>
                                        <p:strVal val="visible"/>
                                      </p:to>
                                    </p:set>
                                    <p:anim calcmode="lin" valueType="num">
                                      <p:cBhvr additive="base">
                                        <p:cTn id="63" dur="500" fill="hold"/>
                                        <p:tgtEl>
                                          <p:spTgt spid="19"/>
                                        </p:tgtEl>
                                        <p:attrNameLst>
                                          <p:attrName>ppt_x</p:attrName>
                                        </p:attrNameLst>
                                      </p:cBhvr>
                                      <p:tavLst>
                                        <p:tav tm="0">
                                          <p:val>
                                            <p:strVal val="#ppt_x"/>
                                          </p:val>
                                        </p:tav>
                                        <p:tav tm="100000">
                                          <p:val>
                                            <p:strVal val="#ppt_x"/>
                                          </p:val>
                                        </p:tav>
                                      </p:tavLst>
                                    </p:anim>
                                    <p:anim calcmode="lin" valueType="num">
                                      <p:cBhvr additive="base">
                                        <p:cTn id="64" dur="500" fill="hold"/>
                                        <p:tgtEl>
                                          <p:spTgt spid="19"/>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21">
                                            <p:txEl>
                                              <p:pRg st="0" end="0"/>
                                            </p:txEl>
                                          </p:spTgt>
                                        </p:tgtEl>
                                        <p:attrNameLst>
                                          <p:attrName>style.visibility</p:attrName>
                                        </p:attrNameLst>
                                      </p:cBhvr>
                                      <p:to>
                                        <p:strVal val="visible"/>
                                      </p:to>
                                    </p:set>
                                    <p:anim calcmode="lin" valueType="num">
                                      <p:cBhvr additive="base">
                                        <p:cTn id="67" dur="500" fill="hold"/>
                                        <p:tgtEl>
                                          <p:spTgt spid="21">
                                            <p:txEl>
                                              <p:pRg st="0" end="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21">
                                            <p:txEl>
                                              <p:pRg st="0" end="0"/>
                                            </p:txEl>
                                          </p:spTgt>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20">
                                            <p:txEl>
                                              <p:pRg st="0" end="0"/>
                                            </p:txEl>
                                          </p:spTgt>
                                        </p:tgtEl>
                                        <p:attrNameLst>
                                          <p:attrName>style.visibility</p:attrName>
                                        </p:attrNameLst>
                                      </p:cBhvr>
                                      <p:to>
                                        <p:strVal val="visible"/>
                                      </p:to>
                                    </p:set>
                                    <p:anim calcmode="lin" valueType="num">
                                      <p:cBhvr additive="base">
                                        <p:cTn id="71"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additive="base">
                                        <p:cTn id="72" dur="500" fill="hold"/>
                                        <p:tgtEl>
                                          <p:spTgt spid="20">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build="p">
        <p:tmplLst>
          <p:tmpl lvl="1">
            <p:tnLst>
              <p:par>
                <p:cTn presetID="2" presetClass="entr" presetSubtype="4" fill="hold" nodeType="with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500" fill="hold"/>
                        <p:tgtEl>
                          <p:spTgt spid="4"/>
                        </p:tgtEl>
                        <p:attrNameLst>
                          <p:attrName>ppt_x</p:attrName>
                        </p:attrNameLst>
                      </p:cBhvr>
                      <p:tavLst>
                        <p:tav tm="0">
                          <p:val>
                            <p:strVal val="#ppt_x"/>
                          </p:val>
                        </p:tav>
                        <p:tav tm="100000">
                          <p:val>
                            <p:strVal val="#ppt_x"/>
                          </p:val>
                        </p:tav>
                      </p:tavLst>
                    </p:anim>
                    <p:anim calcmode="lin" valueType="num">
                      <p:cBhvr additive="base">
                        <p:cTn dur="500" fill="hold"/>
                        <p:tgtEl>
                          <p:spTgt spid="4"/>
                        </p:tgtEl>
                        <p:attrNameLst>
                          <p:attrName>ppt_y</p:attrName>
                        </p:attrNameLst>
                      </p:cBhvr>
                      <p:tavLst>
                        <p:tav tm="0">
                          <p:val>
                            <p:strVal val="1+#ppt_h/2"/>
                          </p:val>
                        </p:tav>
                        <p:tav tm="100000">
                          <p:val>
                            <p:strVal val="#ppt_y"/>
                          </p:val>
                        </p:tav>
                      </p:tavLst>
                    </p:anim>
                  </p:childTnLst>
                </p:cTn>
              </p:par>
            </p:tnLst>
          </p:tmpl>
        </p:tmplLst>
      </p:bldP>
      <p:bldP spid="5" grpId="0" build="p">
        <p:tmplLst>
          <p:tmpl lvl="1">
            <p:tnLst>
              <p:par>
                <p:cTn presetID="2" presetClass="entr" presetSubtype="4"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ppt_x"/>
                          </p:val>
                        </p:tav>
                        <p:tav tm="100000">
                          <p:val>
                            <p:strVal val="#ppt_x"/>
                          </p:val>
                        </p:tav>
                      </p:tavLst>
                    </p:anim>
                    <p:anim calcmode="lin" valueType="num">
                      <p:cBhvr additive="base">
                        <p:cTn dur="500" fill="hold"/>
                        <p:tgtEl>
                          <p:spTgt spid="5"/>
                        </p:tgtEl>
                        <p:attrNameLst>
                          <p:attrName>ppt_y</p:attrName>
                        </p:attrNameLst>
                      </p:cBhvr>
                      <p:tavLst>
                        <p:tav tm="0">
                          <p:val>
                            <p:strVal val="1+#ppt_h/2"/>
                          </p:val>
                        </p:tav>
                        <p:tav tm="100000">
                          <p:val>
                            <p:strVal val="#ppt_y"/>
                          </p:val>
                        </p:tav>
                      </p:tavLst>
                    </p:anim>
                  </p:childTnLst>
                </p:cTn>
              </p:par>
            </p:tnLst>
          </p:tmpl>
        </p:tmplLst>
      </p:bldP>
      <p:bldP spid="9" grpId="0" animBg="1"/>
      <p:bldP spid="10" grpId="0" build="p">
        <p:tmplLst>
          <p:tmpl lvl="1">
            <p:tnLst>
              <p:par>
                <p:cTn presetID="2" presetClass="entr" presetSubtype="4"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ppt_x"/>
                          </p:val>
                        </p:tav>
                        <p:tav tm="100000">
                          <p:val>
                            <p:strVal val="#ppt_x"/>
                          </p:val>
                        </p:tav>
                      </p:tavLst>
                    </p:anim>
                    <p:anim calcmode="lin" valueType="num">
                      <p:cBhvr additive="base">
                        <p:cTn dur="500" fill="hold"/>
                        <p:tgtEl>
                          <p:spTgt spid="10"/>
                        </p:tgtEl>
                        <p:attrNameLst>
                          <p:attrName>ppt_y</p:attrName>
                        </p:attrNameLst>
                      </p:cBhvr>
                      <p:tavLst>
                        <p:tav tm="0">
                          <p:val>
                            <p:strVal val="1+#ppt_h/2"/>
                          </p:val>
                        </p:tav>
                        <p:tav tm="100000">
                          <p:val>
                            <p:strVal val="#ppt_y"/>
                          </p:val>
                        </p:tav>
                      </p:tavLst>
                    </p:anim>
                  </p:childTnLst>
                </p:cTn>
              </p:par>
            </p:tnLst>
          </p:tmpl>
        </p:tmplLst>
      </p:bldP>
      <p:bldP spid="11" grpId="0" build="p">
        <p:tmplLst>
          <p:tmpl lvl="1">
            <p:tnLst>
              <p:par>
                <p:cTn presetID="2" presetClass="entr" presetSubtype="4" fill="hold" nodeType="with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500" fill="hold"/>
                        <p:tgtEl>
                          <p:spTgt spid="11"/>
                        </p:tgtEl>
                        <p:attrNameLst>
                          <p:attrName>ppt_x</p:attrName>
                        </p:attrNameLst>
                      </p:cBhvr>
                      <p:tavLst>
                        <p:tav tm="0">
                          <p:val>
                            <p:strVal val="#ppt_x"/>
                          </p:val>
                        </p:tav>
                        <p:tav tm="100000">
                          <p:val>
                            <p:strVal val="#ppt_x"/>
                          </p:val>
                        </p:tav>
                      </p:tavLst>
                    </p:anim>
                    <p:anim calcmode="lin" valueType="num">
                      <p:cBhvr additive="base">
                        <p:cTn dur="500" fill="hold"/>
                        <p:tgtEl>
                          <p:spTgt spid="11"/>
                        </p:tgtEl>
                        <p:attrNameLst>
                          <p:attrName>ppt_y</p:attrName>
                        </p:attrNameLst>
                      </p:cBhvr>
                      <p:tavLst>
                        <p:tav tm="0">
                          <p:val>
                            <p:strVal val="1+#ppt_h/2"/>
                          </p:val>
                        </p:tav>
                        <p:tav tm="100000">
                          <p:val>
                            <p:strVal val="#ppt_y"/>
                          </p:val>
                        </p:tav>
                      </p:tavLst>
                    </p:anim>
                  </p:childTnLst>
                </p:cTn>
              </p:par>
            </p:tnLst>
          </p:tmpl>
        </p:tmplLst>
      </p:bldP>
      <p:bldP spid="12" grpId="0" animBg="1"/>
      <p:bldP spid="13" grpId="0" build="p">
        <p:tmplLst>
          <p:tmpl lvl="1">
            <p:tnLst>
              <p:par>
                <p:cTn presetID="2" presetClass="entr" presetSubtype="4"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ppt_x"/>
                          </p:val>
                        </p:tav>
                        <p:tav tm="100000">
                          <p:val>
                            <p:strVal val="#ppt_x"/>
                          </p:val>
                        </p:tav>
                      </p:tavLst>
                    </p:anim>
                    <p:anim calcmode="lin" valueType="num">
                      <p:cBhvr additive="base">
                        <p:cTn dur="500" fill="hold"/>
                        <p:tgtEl>
                          <p:spTgt spid="13"/>
                        </p:tgtEl>
                        <p:attrNameLst>
                          <p:attrName>ppt_y</p:attrName>
                        </p:attrNameLst>
                      </p:cBhvr>
                      <p:tavLst>
                        <p:tav tm="0">
                          <p:val>
                            <p:strVal val="1+#ppt_h/2"/>
                          </p:val>
                        </p:tav>
                        <p:tav tm="100000">
                          <p:val>
                            <p:strVal val="#ppt_y"/>
                          </p:val>
                        </p:tav>
                      </p:tavLst>
                    </p:anim>
                  </p:childTnLst>
                </p:cTn>
              </p:par>
            </p:tnLst>
          </p:tmpl>
        </p:tmplLst>
      </p:bldP>
      <p:bldP spid="14" grpId="0" build="p">
        <p:tmplLst>
          <p:tmpl lvl="1">
            <p:tnLst>
              <p:par>
                <p:cTn presetID="2" presetClass="entr" presetSubtype="4" fill="hold" nodeType="withEffect">
                  <p:stCondLst>
                    <p:cond delay="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ppt_x"/>
                          </p:val>
                        </p:tav>
                        <p:tav tm="100000">
                          <p:val>
                            <p:strVal val="#ppt_x"/>
                          </p:val>
                        </p:tav>
                      </p:tavLst>
                    </p:anim>
                    <p:anim calcmode="lin" valueType="num">
                      <p:cBhvr additive="base">
                        <p:cTn dur="500" fill="hold"/>
                        <p:tgtEl>
                          <p:spTgt spid="14"/>
                        </p:tgtEl>
                        <p:attrNameLst>
                          <p:attrName>ppt_y</p:attrName>
                        </p:attrNameLst>
                      </p:cBhvr>
                      <p:tavLst>
                        <p:tav tm="0">
                          <p:val>
                            <p:strVal val="1+#ppt_h/2"/>
                          </p:val>
                        </p:tav>
                        <p:tav tm="100000">
                          <p:val>
                            <p:strVal val="#ppt_y"/>
                          </p:val>
                        </p:tav>
                      </p:tavLst>
                    </p:anim>
                  </p:childTnLst>
                </p:cTn>
              </p:par>
            </p:tnLst>
          </p:tmpl>
        </p:tmplLst>
      </p:bldP>
      <p:bldP spid="16" grpId="0" animBg="1"/>
      <p:bldP spid="17" grpId="0" build="p">
        <p:tmplLst>
          <p:tmpl lvl="1">
            <p:tnLst>
              <p:par>
                <p:cTn presetID="2" presetClass="entr" presetSubtype="4"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500" fill="hold"/>
                        <p:tgtEl>
                          <p:spTgt spid="17"/>
                        </p:tgtEl>
                        <p:attrNameLst>
                          <p:attrName>ppt_x</p:attrName>
                        </p:attrNameLst>
                      </p:cBhvr>
                      <p:tavLst>
                        <p:tav tm="0">
                          <p:val>
                            <p:strVal val="#ppt_x"/>
                          </p:val>
                        </p:tav>
                        <p:tav tm="100000">
                          <p:val>
                            <p:strVal val="#ppt_x"/>
                          </p:val>
                        </p:tav>
                      </p:tavLst>
                    </p:anim>
                    <p:anim calcmode="lin" valueType="num">
                      <p:cBhvr additive="base">
                        <p:cTn dur="500" fill="hold"/>
                        <p:tgtEl>
                          <p:spTgt spid="17"/>
                        </p:tgtEl>
                        <p:attrNameLst>
                          <p:attrName>ppt_y</p:attrName>
                        </p:attrNameLst>
                      </p:cBhvr>
                      <p:tavLst>
                        <p:tav tm="0">
                          <p:val>
                            <p:strVal val="1+#ppt_h/2"/>
                          </p:val>
                        </p:tav>
                        <p:tav tm="100000">
                          <p:val>
                            <p:strVal val="#ppt_y"/>
                          </p:val>
                        </p:tav>
                      </p:tavLst>
                    </p:anim>
                  </p:childTnLst>
                </p:cTn>
              </p:par>
            </p:tnLst>
          </p:tmpl>
        </p:tmplLst>
      </p:bldP>
      <p:bldP spid="18" grpId="0" build="p">
        <p:tmplLst>
          <p:tmpl lvl="1">
            <p:tnLst>
              <p:par>
                <p:cTn presetID="2" presetClass="entr" presetSubtype="4"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500" fill="hold"/>
                        <p:tgtEl>
                          <p:spTgt spid="18"/>
                        </p:tgtEl>
                        <p:attrNameLst>
                          <p:attrName>ppt_x</p:attrName>
                        </p:attrNameLst>
                      </p:cBhvr>
                      <p:tavLst>
                        <p:tav tm="0">
                          <p:val>
                            <p:strVal val="#ppt_x"/>
                          </p:val>
                        </p:tav>
                        <p:tav tm="100000">
                          <p:val>
                            <p:strVal val="#ppt_x"/>
                          </p:val>
                        </p:tav>
                      </p:tavLst>
                    </p:anim>
                    <p:anim calcmode="lin" valueType="num">
                      <p:cBhvr additive="base">
                        <p:cTn dur="500" fill="hold"/>
                        <p:tgtEl>
                          <p:spTgt spid="18"/>
                        </p:tgtEl>
                        <p:attrNameLst>
                          <p:attrName>ppt_y</p:attrName>
                        </p:attrNameLst>
                      </p:cBhvr>
                      <p:tavLst>
                        <p:tav tm="0">
                          <p:val>
                            <p:strVal val="1+#ppt_h/2"/>
                          </p:val>
                        </p:tav>
                        <p:tav tm="100000">
                          <p:val>
                            <p:strVal val="#ppt_y"/>
                          </p:val>
                        </p:tav>
                      </p:tavLst>
                    </p:anim>
                  </p:childTnLst>
                </p:cTn>
              </p:par>
            </p:tnLst>
          </p:tmpl>
        </p:tmplLst>
      </p:bldP>
      <p:bldP spid="19" grpId="0" animBg="1"/>
      <p:bldP spid="20" grpId="0" build="p">
        <p:tmplLst>
          <p:tmpl lvl="1">
            <p:tnLst>
              <p:par>
                <p:cTn presetID="2" presetClass="entr" presetSubtype="4" fill="hold" nodeType="withEffect">
                  <p:stCondLst>
                    <p:cond delay="0"/>
                  </p:stCondLst>
                  <p:childTnLst>
                    <p:set>
                      <p:cBhvr>
                        <p:cTn dur="1" fill="hold">
                          <p:stCondLst>
                            <p:cond delay="0"/>
                          </p:stCondLst>
                        </p:cTn>
                        <p:tgtEl>
                          <p:spTgt spid="20"/>
                        </p:tgtEl>
                        <p:attrNameLst>
                          <p:attrName>style.visibility</p:attrName>
                        </p:attrNameLst>
                      </p:cBhvr>
                      <p:to>
                        <p:strVal val="visible"/>
                      </p:to>
                    </p:set>
                    <p:anim calcmode="lin" valueType="num">
                      <p:cBhvr additive="base">
                        <p:cTn dur="500" fill="hold"/>
                        <p:tgtEl>
                          <p:spTgt spid="20"/>
                        </p:tgtEl>
                        <p:attrNameLst>
                          <p:attrName>ppt_x</p:attrName>
                        </p:attrNameLst>
                      </p:cBhvr>
                      <p:tavLst>
                        <p:tav tm="0">
                          <p:val>
                            <p:strVal val="#ppt_x"/>
                          </p:val>
                        </p:tav>
                        <p:tav tm="100000">
                          <p:val>
                            <p:strVal val="#ppt_x"/>
                          </p:val>
                        </p:tav>
                      </p:tavLst>
                    </p:anim>
                    <p:anim calcmode="lin" valueType="num">
                      <p:cBhvr additive="base">
                        <p:cTn dur="500" fill="hold"/>
                        <p:tgtEl>
                          <p:spTgt spid="20"/>
                        </p:tgtEl>
                        <p:attrNameLst>
                          <p:attrName>ppt_y</p:attrName>
                        </p:attrNameLst>
                      </p:cBhvr>
                      <p:tavLst>
                        <p:tav tm="0">
                          <p:val>
                            <p:strVal val="1+#ppt_h/2"/>
                          </p:val>
                        </p:tav>
                        <p:tav tm="100000">
                          <p:val>
                            <p:strVal val="#ppt_y"/>
                          </p:val>
                        </p:tav>
                      </p:tavLst>
                    </p:anim>
                  </p:childTnLst>
                </p:cTn>
              </p:par>
            </p:tnLst>
          </p:tmpl>
        </p:tmplLst>
      </p:bldP>
      <p:bldP spid="21" grpId="0" build="p">
        <p:tmplLst>
          <p:tmpl lvl="1">
            <p:tnLst>
              <p:par>
                <p:cTn presetID="2" presetClass="entr" presetSubtype="4" fill="hold" nodeType="withEffect">
                  <p:stCondLst>
                    <p:cond delay="0"/>
                  </p:stCondLst>
                  <p:childTnLst>
                    <p:set>
                      <p:cBhvr>
                        <p:cTn dur="1" fill="hold">
                          <p:stCondLst>
                            <p:cond delay="0"/>
                          </p:stCondLst>
                        </p:cTn>
                        <p:tgtEl>
                          <p:spTgt spid="21"/>
                        </p:tgtEl>
                        <p:attrNameLst>
                          <p:attrName>style.visibility</p:attrName>
                        </p:attrNameLst>
                      </p:cBhvr>
                      <p:to>
                        <p:strVal val="visible"/>
                      </p:to>
                    </p:set>
                    <p:anim calcmode="lin" valueType="num">
                      <p:cBhvr additive="base">
                        <p:cTn dur="500" fill="hold"/>
                        <p:tgtEl>
                          <p:spTgt spid="21"/>
                        </p:tgtEl>
                        <p:attrNameLst>
                          <p:attrName>ppt_x</p:attrName>
                        </p:attrNameLst>
                      </p:cBhvr>
                      <p:tavLst>
                        <p:tav tm="0">
                          <p:val>
                            <p:strVal val="#ppt_x"/>
                          </p:val>
                        </p:tav>
                        <p:tav tm="100000">
                          <p:val>
                            <p:strVal val="#ppt_x"/>
                          </p:val>
                        </p:tav>
                      </p:tavLst>
                    </p:anim>
                    <p:anim calcmode="lin" valueType="num">
                      <p:cBhvr additive="base">
                        <p:cTn dur="500" fill="hold"/>
                        <p:tgtEl>
                          <p:spTgt spid="21"/>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5. Content with caption">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524D93B-0EFB-924B-8785-34E566A9111F}"/>
              </a:ext>
            </a:extLst>
          </p:cNvPr>
          <p:cNvSpPr/>
          <p:nvPr userDrawn="1"/>
        </p:nvSpPr>
        <p:spPr>
          <a:xfrm>
            <a:off x="8054615" y="987424"/>
            <a:ext cx="3410779" cy="4651949"/>
          </a:xfrm>
          <a:prstGeom prst="rect">
            <a:avLst/>
          </a:prstGeom>
          <a:solidFill>
            <a:srgbClr val="30B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3" name="Text Placeholder 2">
            <a:extLst>
              <a:ext uri="{FF2B5EF4-FFF2-40B4-BE49-F238E27FC236}">
                <a16:creationId xmlns:a16="http://schemas.microsoft.com/office/drawing/2014/main" id="{EBA11F2E-4E4E-D546-9B5B-9DE959BB7F15}"/>
              </a:ext>
            </a:extLst>
          </p:cNvPr>
          <p:cNvSpPr>
            <a:spLocks noGrp="1"/>
          </p:cNvSpPr>
          <p:nvPr>
            <p:ph type="body" sz="quarter" idx="20" hasCustomPrompt="1"/>
          </p:nvPr>
        </p:nvSpPr>
        <p:spPr>
          <a:xfrm>
            <a:off x="8298194" y="2240633"/>
            <a:ext cx="2920380" cy="1247928"/>
          </a:xfrm>
          <a:prstGeom prst="rect">
            <a:avLst/>
          </a:prstGeom>
        </p:spPr>
        <p:txBody>
          <a:bodyPr>
            <a:normAutofit/>
          </a:bodyPr>
          <a:lstStyle>
            <a:lvl1pPr marL="0" indent="0">
              <a:buNone/>
              <a:defRPr sz="2000" baseline="0">
                <a:solidFill>
                  <a:schemeClr val="bg1"/>
                </a:solidFill>
              </a:defRPr>
            </a:lvl1pPr>
          </a:lstStyle>
          <a:p>
            <a:pPr lvl="0"/>
            <a:r>
              <a:rPr lang="en-GB"/>
              <a:t>Click to edit body text </a:t>
            </a:r>
          </a:p>
        </p:txBody>
      </p:sp>
      <p:sp>
        <p:nvSpPr>
          <p:cNvPr id="14" name="Text Placeholder 2">
            <a:extLst>
              <a:ext uri="{FF2B5EF4-FFF2-40B4-BE49-F238E27FC236}">
                <a16:creationId xmlns:a16="http://schemas.microsoft.com/office/drawing/2014/main" id="{08E91041-C3EF-A94B-B653-CB8AAF0F2688}"/>
              </a:ext>
            </a:extLst>
          </p:cNvPr>
          <p:cNvSpPr>
            <a:spLocks noGrp="1"/>
          </p:cNvSpPr>
          <p:nvPr>
            <p:ph type="body" sz="quarter" idx="21" hasCustomPrompt="1"/>
          </p:nvPr>
        </p:nvSpPr>
        <p:spPr>
          <a:xfrm>
            <a:off x="8298194" y="1218627"/>
            <a:ext cx="2920380" cy="861646"/>
          </a:xfrm>
          <a:prstGeom prst="rect">
            <a:avLst/>
          </a:prstGeom>
        </p:spPr>
        <p:txBody>
          <a:bodyPr anchor="b">
            <a:normAutofit/>
          </a:bodyPr>
          <a:lstStyle>
            <a:lvl1pPr marL="0" indent="0">
              <a:buNone/>
              <a:defRPr sz="2400" b="1" baseline="0">
                <a:solidFill>
                  <a:schemeClr val="bg1"/>
                </a:solidFill>
              </a:defRPr>
            </a:lvl1pPr>
          </a:lstStyle>
          <a:p>
            <a:pPr lvl="0"/>
            <a:r>
              <a:rPr lang="en-US"/>
              <a:t>Click to edit headline </a:t>
            </a:r>
          </a:p>
        </p:txBody>
      </p:sp>
      <p:sp>
        <p:nvSpPr>
          <p:cNvPr id="15" name="Title 1">
            <a:extLst>
              <a:ext uri="{FF2B5EF4-FFF2-40B4-BE49-F238E27FC236}">
                <a16:creationId xmlns:a16="http://schemas.microsoft.com/office/drawing/2014/main" id="{3FF0CE3A-252A-FB40-A308-7B66F3A48922}"/>
              </a:ext>
            </a:extLst>
          </p:cNvPr>
          <p:cNvSpPr>
            <a:spLocks noGrp="1"/>
          </p:cNvSpPr>
          <p:nvPr>
            <p:ph type="title" hasCustomPrompt="1"/>
          </p:nvPr>
        </p:nvSpPr>
        <p:spPr>
          <a:xfrm>
            <a:off x="839788" y="987424"/>
            <a:ext cx="6599398" cy="1321823"/>
          </a:xfrm>
        </p:spPr>
        <p:txBody>
          <a:bodyPr anchor="b">
            <a:normAutofit/>
          </a:bodyPr>
          <a:lstStyle>
            <a:lvl1pPr>
              <a:defRPr sz="3600"/>
            </a:lvl1pPr>
          </a:lstStyle>
          <a:p>
            <a:r>
              <a:rPr lang="en-GB"/>
              <a:t>Click to edit headline</a:t>
            </a:r>
            <a:endParaRPr lang="en-DK"/>
          </a:p>
        </p:txBody>
      </p:sp>
      <p:sp>
        <p:nvSpPr>
          <p:cNvPr id="16" name="Text Placeholder 3">
            <a:extLst>
              <a:ext uri="{FF2B5EF4-FFF2-40B4-BE49-F238E27FC236}">
                <a16:creationId xmlns:a16="http://schemas.microsoft.com/office/drawing/2014/main" id="{C41F4998-465A-F54A-B84E-605B0C2D3D33}"/>
              </a:ext>
            </a:extLst>
          </p:cNvPr>
          <p:cNvSpPr>
            <a:spLocks noGrp="1"/>
          </p:cNvSpPr>
          <p:nvPr>
            <p:ph type="body" sz="half" idx="2" hasCustomPrompt="1"/>
          </p:nvPr>
        </p:nvSpPr>
        <p:spPr>
          <a:xfrm>
            <a:off x="839788" y="2510724"/>
            <a:ext cx="6599398" cy="3128649"/>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body text </a:t>
            </a:r>
          </a:p>
        </p:txBody>
      </p:sp>
    </p:spTree>
    <p:extLst>
      <p:ext uri="{BB962C8B-B14F-4D97-AF65-F5344CB8AC3E}">
        <p14:creationId xmlns:p14="http://schemas.microsoft.com/office/powerpoint/2010/main" val="2468920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
                                            <p:txEl>
                                              <p:pRg st="0" end="0"/>
                                            </p:txEl>
                                          </p:spTgt>
                                        </p:tgtEl>
                                        <p:attrNameLst>
                                          <p:attrName>style.visibility</p:attrName>
                                        </p:attrNameLst>
                                      </p:cBhvr>
                                      <p:to>
                                        <p:strVal val="visible"/>
                                      </p:to>
                                    </p:set>
                                    <p:anim calcmode="lin" valueType="num">
                                      <p:cBhvr additive="base">
                                        <p:cTn id="11"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4">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3">
                                            <p:txEl>
                                              <p:pRg st="0" end="0"/>
                                            </p:txEl>
                                          </p:spTgt>
                                        </p:tgtEl>
                                        <p:attrNameLst>
                                          <p:attrName>style.visibility</p:attrName>
                                        </p:attrNameLst>
                                      </p:cBhvr>
                                      <p:to>
                                        <p:strVal val="visible"/>
                                      </p:to>
                                    </p:set>
                                    <p:anim calcmode="lin" valueType="num">
                                      <p:cBhvr additive="base">
                                        <p:cTn id="15"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build="p">
        <p:tmplLst>
          <p:tmpl lvl="1">
            <p:tnLst>
              <p:par>
                <p:cTn presetID="2" presetClass="entr" presetSubtype="4"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ppt_x"/>
                          </p:val>
                        </p:tav>
                        <p:tav tm="100000">
                          <p:val>
                            <p:strVal val="#ppt_x"/>
                          </p:val>
                        </p:tav>
                      </p:tavLst>
                    </p:anim>
                    <p:anim calcmode="lin" valueType="num">
                      <p:cBhvr additive="base">
                        <p:cTn dur="500" fill="hold"/>
                        <p:tgtEl>
                          <p:spTgt spid="13"/>
                        </p:tgtEl>
                        <p:attrNameLst>
                          <p:attrName>ppt_y</p:attrName>
                        </p:attrNameLst>
                      </p:cBhvr>
                      <p:tavLst>
                        <p:tav tm="0">
                          <p:val>
                            <p:strVal val="1+#ppt_h/2"/>
                          </p:val>
                        </p:tav>
                        <p:tav tm="100000">
                          <p:val>
                            <p:strVal val="#ppt_y"/>
                          </p:val>
                        </p:tav>
                      </p:tavLst>
                    </p:anim>
                  </p:childTnLst>
                </p:cTn>
              </p:par>
            </p:tnLst>
          </p:tmpl>
        </p:tmplLst>
      </p:bldP>
      <p:bldP spid="14" grpId="0" build="p">
        <p:tmplLst>
          <p:tmpl lvl="1">
            <p:tnLst>
              <p:par>
                <p:cTn presetID="2" presetClass="entr" presetSubtype="4" fill="hold" nodeType="withEffect">
                  <p:stCondLst>
                    <p:cond delay="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ppt_x"/>
                          </p:val>
                        </p:tav>
                        <p:tav tm="100000">
                          <p:val>
                            <p:strVal val="#ppt_x"/>
                          </p:val>
                        </p:tav>
                      </p:tavLst>
                    </p:anim>
                    <p:anim calcmode="lin" valueType="num">
                      <p:cBhvr additive="base">
                        <p:cTn dur="500" fill="hold"/>
                        <p:tgtEl>
                          <p:spTgt spid="14"/>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 Image with captio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7C253B2-8B94-0940-BBCE-EEDB8818FC14}"/>
              </a:ext>
            </a:extLst>
          </p:cNvPr>
          <p:cNvSpPr/>
          <p:nvPr userDrawn="1"/>
        </p:nvSpPr>
        <p:spPr>
          <a:xfrm>
            <a:off x="6096000" y="2057399"/>
            <a:ext cx="5437186" cy="3855028"/>
          </a:xfrm>
          <a:prstGeom prst="rect">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 name="Text Placeholder 2">
            <a:extLst>
              <a:ext uri="{FF2B5EF4-FFF2-40B4-BE49-F238E27FC236}">
                <a16:creationId xmlns:a16="http://schemas.microsoft.com/office/drawing/2014/main" id="{F90E6657-4F9A-5E40-BC80-28410D1ED210}"/>
              </a:ext>
            </a:extLst>
          </p:cNvPr>
          <p:cNvSpPr>
            <a:spLocks noGrp="1"/>
          </p:cNvSpPr>
          <p:nvPr>
            <p:ph type="body" sz="quarter" idx="13" hasCustomPrompt="1"/>
          </p:nvPr>
        </p:nvSpPr>
        <p:spPr>
          <a:xfrm>
            <a:off x="6642894" y="3593125"/>
            <a:ext cx="3943666" cy="1426978"/>
          </a:xfrm>
          <a:prstGeom prst="rect">
            <a:avLst/>
          </a:prstGeom>
        </p:spPr>
        <p:txBody>
          <a:bodyPr/>
          <a:lstStyle>
            <a:lvl1pPr marL="0" indent="0">
              <a:buNone/>
              <a:defRPr sz="2000">
                <a:solidFill>
                  <a:srgbClr val="2B2A2A"/>
                </a:solidFill>
              </a:defRPr>
            </a:lvl1pPr>
          </a:lstStyle>
          <a:p>
            <a:pPr lvl="0"/>
            <a:r>
              <a:rPr lang="en-GB"/>
              <a:t>Click to edit body text </a:t>
            </a:r>
          </a:p>
        </p:txBody>
      </p:sp>
      <p:sp>
        <p:nvSpPr>
          <p:cNvPr id="5" name="Text Placeholder 2">
            <a:extLst>
              <a:ext uri="{FF2B5EF4-FFF2-40B4-BE49-F238E27FC236}">
                <a16:creationId xmlns:a16="http://schemas.microsoft.com/office/drawing/2014/main" id="{6CAF983E-80BF-1B46-B98A-1F8770B6A766}"/>
              </a:ext>
            </a:extLst>
          </p:cNvPr>
          <p:cNvSpPr>
            <a:spLocks noGrp="1"/>
          </p:cNvSpPr>
          <p:nvPr>
            <p:ph type="body" sz="quarter" idx="20" hasCustomPrompt="1"/>
          </p:nvPr>
        </p:nvSpPr>
        <p:spPr>
          <a:xfrm>
            <a:off x="6642894" y="2486934"/>
            <a:ext cx="3581401" cy="800644"/>
          </a:xfrm>
          <a:prstGeom prst="rect">
            <a:avLst/>
          </a:prstGeom>
        </p:spPr>
        <p:txBody>
          <a:bodyPr anchor="b">
            <a:noAutofit/>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Click to edit headline </a:t>
            </a:r>
          </a:p>
        </p:txBody>
      </p:sp>
      <p:sp>
        <p:nvSpPr>
          <p:cNvPr id="6" name="Title 1">
            <a:extLst>
              <a:ext uri="{FF2B5EF4-FFF2-40B4-BE49-F238E27FC236}">
                <a16:creationId xmlns:a16="http://schemas.microsoft.com/office/drawing/2014/main" id="{F7E57742-5D88-CC46-BBAB-0276F895C619}"/>
              </a:ext>
            </a:extLst>
          </p:cNvPr>
          <p:cNvSpPr>
            <a:spLocks noGrp="1"/>
          </p:cNvSpPr>
          <p:nvPr>
            <p:ph type="title" hasCustomPrompt="1"/>
          </p:nvPr>
        </p:nvSpPr>
        <p:spPr>
          <a:xfrm>
            <a:off x="838200" y="780945"/>
            <a:ext cx="10515600" cy="851941"/>
          </a:xfrm>
        </p:spPr>
        <p:txBody>
          <a:bodyPr/>
          <a:lstStyle>
            <a:lvl1pPr algn="ctr">
              <a:defRPr/>
            </a:lvl1pPr>
          </a:lstStyle>
          <a:p>
            <a:r>
              <a:rPr lang="en-GB"/>
              <a:t>Click to edit headline</a:t>
            </a:r>
            <a:endParaRPr lang="en-DK"/>
          </a:p>
        </p:txBody>
      </p:sp>
      <p:sp>
        <p:nvSpPr>
          <p:cNvPr id="8" name="Picture Placeholder 7">
            <a:extLst>
              <a:ext uri="{FF2B5EF4-FFF2-40B4-BE49-F238E27FC236}">
                <a16:creationId xmlns:a16="http://schemas.microsoft.com/office/drawing/2014/main" id="{BBF7A64D-38E9-FB4B-BBA2-DF3FC7C0B457}"/>
              </a:ext>
            </a:extLst>
          </p:cNvPr>
          <p:cNvSpPr>
            <a:spLocks noGrp="1"/>
          </p:cNvSpPr>
          <p:nvPr>
            <p:ph type="pic" sz="quarter" idx="21" hasCustomPrompt="1"/>
          </p:nvPr>
        </p:nvSpPr>
        <p:spPr>
          <a:xfrm>
            <a:off x="838199" y="2057400"/>
            <a:ext cx="4984353" cy="3855278"/>
          </a:xfrm>
        </p:spPr>
        <p:txBody>
          <a:bodyPr>
            <a:normAutofit/>
          </a:bodyPr>
          <a:lstStyle>
            <a:lvl1pPr marL="0" marR="0" indent="0" algn="l" defTabSz="914400" rtl="0" eaLnBrk="1" fontAlgn="auto" latinLnBrk="0" hangingPunct="1">
              <a:lnSpc>
                <a:spcPct val="90000"/>
              </a:lnSpc>
              <a:spcBef>
                <a:spcPts val="1000"/>
              </a:spcBef>
              <a:spcAft>
                <a:spcPts val="0"/>
              </a:spcAft>
              <a:buClrTx/>
              <a:buSzTx/>
              <a:buFontTx/>
              <a:buNone/>
              <a:tabLst/>
              <a:defRPr sz="1600"/>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noProof="0"/>
              <a:t>Click to add image</a:t>
            </a:r>
          </a:p>
          <a:p>
            <a:endParaRPr lang="en-DK"/>
          </a:p>
        </p:txBody>
      </p:sp>
    </p:spTree>
    <p:extLst>
      <p:ext uri="{BB962C8B-B14F-4D97-AF65-F5344CB8AC3E}">
        <p14:creationId xmlns:p14="http://schemas.microsoft.com/office/powerpoint/2010/main" val="263027798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2. Image with captio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7C253B2-8B94-0940-BBCE-EEDB8818FC14}"/>
              </a:ext>
            </a:extLst>
          </p:cNvPr>
          <p:cNvSpPr/>
          <p:nvPr userDrawn="1"/>
        </p:nvSpPr>
        <p:spPr>
          <a:xfrm>
            <a:off x="0" y="0"/>
            <a:ext cx="6096000" cy="6858000"/>
          </a:xfrm>
          <a:prstGeom prst="rect">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 name="Title 1">
            <a:extLst>
              <a:ext uri="{FF2B5EF4-FFF2-40B4-BE49-F238E27FC236}">
                <a16:creationId xmlns:a16="http://schemas.microsoft.com/office/drawing/2014/main" id="{FC705706-AA8B-364F-B87A-9D873E63DF83}"/>
              </a:ext>
            </a:extLst>
          </p:cNvPr>
          <p:cNvSpPr>
            <a:spLocks noGrp="1"/>
          </p:cNvSpPr>
          <p:nvPr>
            <p:ph type="title" hasCustomPrompt="1"/>
          </p:nvPr>
        </p:nvSpPr>
        <p:spPr>
          <a:xfrm>
            <a:off x="839788" y="987424"/>
            <a:ext cx="3932237" cy="1321823"/>
          </a:xfrm>
        </p:spPr>
        <p:txBody>
          <a:bodyPr anchor="b">
            <a:normAutofit/>
          </a:bodyPr>
          <a:lstStyle>
            <a:lvl1pPr>
              <a:defRPr sz="3600"/>
            </a:lvl1pPr>
          </a:lstStyle>
          <a:p>
            <a:r>
              <a:rPr lang="en-GB"/>
              <a:t>Click to edit headline</a:t>
            </a:r>
            <a:endParaRPr lang="en-DK"/>
          </a:p>
        </p:txBody>
      </p:sp>
      <p:sp>
        <p:nvSpPr>
          <p:cNvPr id="9" name="Text Placeholder 3">
            <a:extLst>
              <a:ext uri="{FF2B5EF4-FFF2-40B4-BE49-F238E27FC236}">
                <a16:creationId xmlns:a16="http://schemas.microsoft.com/office/drawing/2014/main" id="{77DBC235-1D34-B047-8DCA-F24DBCF43B3F}"/>
              </a:ext>
            </a:extLst>
          </p:cNvPr>
          <p:cNvSpPr>
            <a:spLocks noGrp="1"/>
          </p:cNvSpPr>
          <p:nvPr>
            <p:ph type="body" sz="half" idx="2" hasCustomPrompt="1"/>
          </p:nvPr>
        </p:nvSpPr>
        <p:spPr>
          <a:xfrm>
            <a:off x="839788" y="2510724"/>
            <a:ext cx="3932237" cy="3358263"/>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body text </a:t>
            </a:r>
          </a:p>
        </p:txBody>
      </p:sp>
      <p:sp>
        <p:nvSpPr>
          <p:cNvPr id="10" name="Picture Placeholder 9">
            <a:extLst>
              <a:ext uri="{FF2B5EF4-FFF2-40B4-BE49-F238E27FC236}">
                <a16:creationId xmlns:a16="http://schemas.microsoft.com/office/drawing/2014/main" id="{A0834849-1C21-E344-A4C2-2522090920DB}"/>
              </a:ext>
            </a:extLst>
          </p:cNvPr>
          <p:cNvSpPr>
            <a:spLocks noGrp="1"/>
          </p:cNvSpPr>
          <p:nvPr>
            <p:ph type="pic" sz="quarter" idx="10" hasCustomPrompt="1"/>
          </p:nvPr>
        </p:nvSpPr>
        <p:spPr>
          <a:xfrm>
            <a:off x="6096000" y="0"/>
            <a:ext cx="6096000" cy="6858000"/>
          </a:xfrm>
        </p:spPr>
        <p:txBody>
          <a:bodyPr>
            <a:normAutofit/>
          </a:bodyPr>
          <a:lstStyle>
            <a:lvl1pPr marL="0" indent="0">
              <a:buNone/>
              <a:defRPr sz="1600"/>
            </a:lvl1pPr>
          </a:lstStyle>
          <a:p>
            <a:r>
              <a:rPr lang="en-DK"/>
              <a:t>Clik to insert image </a:t>
            </a:r>
          </a:p>
        </p:txBody>
      </p:sp>
    </p:spTree>
    <p:extLst>
      <p:ext uri="{BB962C8B-B14F-4D97-AF65-F5344CB8AC3E}">
        <p14:creationId xmlns:p14="http://schemas.microsoft.com/office/powerpoint/2010/main" val="199702153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3. Image with captio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7C253B2-8B94-0940-BBCE-EEDB8818FC14}"/>
              </a:ext>
            </a:extLst>
          </p:cNvPr>
          <p:cNvSpPr/>
          <p:nvPr userDrawn="1"/>
        </p:nvSpPr>
        <p:spPr>
          <a:xfrm>
            <a:off x="6096000" y="0"/>
            <a:ext cx="6096000" cy="6858000"/>
          </a:xfrm>
          <a:prstGeom prst="rect">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 name="Title 1">
            <a:extLst>
              <a:ext uri="{FF2B5EF4-FFF2-40B4-BE49-F238E27FC236}">
                <a16:creationId xmlns:a16="http://schemas.microsoft.com/office/drawing/2014/main" id="{FC705706-AA8B-364F-B87A-9D873E63DF83}"/>
              </a:ext>
            </a:extLst>
          </p:cNvPr>
          <p:cNvSpPr>
            <a:spLocks noGrp="1"/>
          </p:cNvSpPr>
          <p:nvPr>
            <p:ph type="title" hasCustomPrompt="1"/>
          </p:nvPr>
        </p:nvSpPr>
        <p:spPr>
          <a:xfrm>
            <a:off x="7085605" y="987424"/>
            <a:ext cx="3932237" cy="1321823"/>
          </a:xfrm>
        </p:spPr>
        <p:txBody>
          <a:bodyPr anchor="b">
            <a:normAutofit/>
          </a:bodyPr>
          <a:lstStyle>
            <a:lvl1pPr>
              <a:defRPr sz="3600"/>
            </a:lvl1pPr>
          </a:lstStyle>
          <a:p>
            <a:r>
              <a:rPr lang="en-GB"/>
              <a:t>Click to edit headline</a:t>
            </a:r>
            <a:endParaRPr lang="en-DK"/>
          </a:p>
        </p:txBody>
      </p:sp>
      <p:sp>
        <p:nvSpPr>
          <p:cNvPr id="9" name="Text Placeholder 3">
            <a:extLst>
              <a:ext uri="{FF2B5EF4-FFF2-40B4-BE49-F238E27FC236}">
                <a16:creationId xmlns:a16="http://schemas.microsoft.com/office/drawing/2014/main" id="{77DBC235-1D34-B047-8DCA-F24DBCF43B3F}"/>
              </a:ext>
            </a:extLst>
          </p:cNvPr>
          <p:cNvSpPr>
            <a:spLocks noGrp="1"/>
          </p:cNvSpPr>
          <p:nvPr>
            <p:ph type="body" sz="half" idx="2" hasCustomPrompt="1"/>
          </p:nvPr>
        </p:nvSpPr>
        <p:spPr>
          <a:xfrm>
            <a:off x="7085605" y="2510724"/>
            <a:ext cx="3932237" cy="3358263"/>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body text </a:t>
            </a:r>
          </a:p>
        </p:txBody>
      </p:sp>
      <p:sp>
        <p:nvSpPr>
          <p:cNvPr id="10" name="Picture Placeholder 9">
            <a:extLst>
              <a:ext uri="{FF2B5EF4-FFF2-40B4-BE49-F238E27FC236}">
                <a16:creationId xmlns:a16="http://schemas.microsoft.com/office/drawing/2014/main" id="{A0834849-1C21-E344-A4C2-2522090920DB}"/>
              </a:ext>
            </a:extLst>
          </p:cNvPr>
          <p:cNvSpPr>
            <a:spLocks noGrp="1"/>
          </p:cNvSpPr>
          <p:nvPr>
            <p:ph type="pic" sz="quarter" idx="10" hasCustomPrompt="1"/>
          </p:nvPr>
        </p:nvSpPr>
        <p:spPr>
          <a:xfrm>
            <a:off x="0" y="0"/>
            <a:ext cx="6096000" cy="6858000"/>
          </a:xfrm>
        </p:spPr>
        <p:txBody>
          <a:bodyPr>
            <a:normAutofit/>
          </a:bodyPr>
          <a:lstStyle>
            <a:lvl1pPr marL="0" indent="0">
              <a:buNone/>
              <a:defRPr sz="1600"/>
            </a:lvl1pPr>
          </a:lstStyle>
          <a:p>
            <a:r>
              <a:rPr lang="en-DK"/>
              <a:t>Clik to insert image </a:t>
            </a:r>
          </a:p>
        </p:txBody>
      </p:sp>
    </p:spTree>
    <p:extLst>
      <p:ext uri="{BB962C8B-B14F-4D97-AF65-F5344CB8AC3E}">
        <p14:creationId xmlns:p14="http://schemas.microsoft.com/office/powerpoint/2010/main" val="266799065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4. Image with caption">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AF64485A-E9D1-8C43-B600-67684BBABF1F}"/>
              </a:ext>
            </a:extLst>
          </p:cNvPr>
          <p:cNvSpPr/>
          <p:nvPr userDrawn="1"/>
        </p:nvSpPr>
        <p:spPr>
          <a:xfrm>
            <a:off x="-2962592" y="-373380"/>
            <a:ext cx="7604760" cy="7604760"/>
          </a:xfrm>
          <a:prstGeom prst="ellipse">
            <a:avLst/>
          </a:prstGeom>
          <a:solidFill>
            <a:srgbClr val="31B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8" name="Title 1">
            <a:extLst>
              <a:ext uri="{FF2B5EF4-FFF2-40B4-BE49-F238E27FC236}">
                <a16:creationId xmlns:a16="http://schemas.microsoft.com/office/drawing/2014/main" id="{028E03A0-BEF9-0C43-8B7F-244867E2EE37}"/>
              </a:ext>
            </a:extLst>
          </p:cNvPr>
          <p:cNvSpPr>
            <a:spLocks noGrp="1"/>
          </p:cNvSpPr>
          <p:nvPr>
            <p:ph type="title" hasCustomPrompt="1"/>
          </p:nvPr>
        </p:nvSpPr>
        <p:spPr>
          <a:xfrm>
            <a:off x="6790417" y="1420812"/>
            <a:ext cx="4224938" cy="1508368"/>
          </a:xfrm>
        </p:spPr>
        <p:txBody>
          <a:bodyPr anchor="b">
            <a:normAutofit/>
          </a:bodyPr>
          <a:lstStyle>
            <a:lvl1pPr>
              <a:defRPr sz="3600"/>
            </a:lvl1pPr>
          </a:lstStyle>
          <a:p>
            <a:r>
              <a:rPr lang="en-GB"/>
              <a:t>Click to edit headline</a:t>
            </a:r>
            <a:endParaRPr lang="en-DK"/>
          </a:p>
        </p:txBody>
      </p:sp>
      <p:sp>
        <p:nvSpPr>
          <p:cNvPr id="9" name="Text Placeholder 3">
            <a:extLst>
              <a:ext uri="{FF2B5EF4-FFF2-40B4-BE49-F238E27FC236}">
                <a16:creationId xmlns:a16="http://schemas.microsoft.com/office/drawing/2014/main" id="{D0A7D830-063A-3C4D-BDAD-E6D81629DA52}"/>
              </a:ext>
            </a:extLst>
          </p:cNvPr>
          <p:cNvSpPr>
            <a:spLocks noGrp="1"/>
          </p:cNvSpPr>
          <p:nvPr>
            <p:ph type="body" sz="half" idx="2" hasCustomPrompt="1"/>
          </p:nvPr>
        </p:nvSpPr>
        <p:spPr>
          <a:xfrm>
            <a:off x="6790417" y="3115159"/>
            <a:ext cx="4224938" cy="2322029"/>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body text</a:t>
            </a:r>
          </a:p>
        </p:txBody>
      </p:sp>
      <p:sp>
        <p:nvSpPr>
          <p:cNvPr id="10" name="Picture Placeholder 7">
            <a:extLst>
              <a:ext uri="{FF2B5EF4-FFF2-40B4-BE49-F238E27FC236}">
                <a16:creationId xmlns:a16="http://schemas.microsoft.com/office/drawing/2014/main" id="{7A8FF3AE-2581-B94E-A25C-FB4D74D05BCD}"/>
              </a:ext>
            </a:extLst>
          </p:cNvPr>
          <p:cNvSpPr>
            <a:spLocks noGrp="1"/>
          </p:cNvSpPr>
          <p:nvPr>
            <p:ph type="pic" sz="quarter" idx="21" hasCustomPrompt="1"/>
          </p:nvPr>
        </p:nvSpPr>
        <p:spPr>
          <a:xfrm>
            <a:off x="1534205" y="1420812"/>
            <a:ext cx="4984353" cy="4016376"/>
          </a:xfrm>
        </p:spPr>
        <p:txBody>
          <a:bodyPr>
            <a:normAutofit/>
          </a:bodyPr>
          <a:lstStyle>
            <a:lvl1pPr marL="0" marR="0" indent="0" algn="l" defTabSz="914400" rtl="0" eaLnBrk="1" fontAlgn="auto" latinLnBrk="0" hangingPunct="1">
              <a:lnSpc>
                <a:spcPct val="90000"/>
              </a:lnSpc>
              <a:spcBef>
                <a:spcPts val="1000"/>
              </a:spcBef>
              <a:spcAft>
                <a:spcPts val="0"/>
              </a:spcAft>
              <a:buClrTx/>
              <a:buSzTx/>
              <a:buFontTx/>
              <a:buNone/>
              <a:tabLst/>
              <a:defRPr sz="1600"/>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noProof="0"/>
              <a:t>Click to add image</a:t>
            </a:r>
          </a:p>
          <a:p>
            <a:endParaRPr lang="en-DK"/>
          </a:p>
        </p:txBody>
      </p:sp>
    </p:spTree>
    <p:extLst>
      <p:ext uri="{BB962C8B-B14F-4D97-AF65-F5344CB8AC3E}">
        <p14:creationId xmlns:p14="http://schemas.microsoft.com/office/powerpoint/2010/main" val="55286731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Image with 3 bulets">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2BBA7E2-AA1A-AF49-BC10-52FCDEE08935}"/>
              </a:ext>
            </a:extLst>
          </p:cNvPr>
          <p:cNvSpPr>
            <a:spLocks noGrp="1"/>
          </p:cNvSpPr>
          <p:nvPr>
            <p:ph type="body" sz="quarter" idx="20" hasCustomPrompt="1"/>
          </p:nvPr>
        </p:nvSpPr>
        <p:spPr>
          <a:xfrm>
            <a:off x="1632426" y="2347925"/>
            <a:ext cx="3581401" cy="372708"/>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Click to edit headline </a:t>
            </a:r>
          </a:p>
        </p:txBody>
      </p:sp>
      <p:sp>
        <p:nvSpPr>
          <p:cNvPr id="4" name="Text Placeholder 2">
            <a:extLst>
              <a:ext uri="{FF2B5EF4-FFF2-40B4-BE49-F238E27FC236}">
                <a16:creationId xmlns:a16="http://schemas.microsoft.com/office/drawing/2014/main" id="{BA7EE762-20B4-7848-96E8-1C247677B32D}"/>
              </a:ext>
            </a:extLst>
          </p:cNvPr>
          <p:cNvSpPr>
            <a:spLocks noGrp="1"/>
          </p:cNvSpPr>
          <p:nvPr>
            <p:ph type="body" sz="quarter" idx="13" hasCustomPrompt="1"/>
          </p:nvPr>
        </p:nvSpPr>
        <p:spPr>
          <a:xfrm>
            <a:off x="1632426" y="2824658"/>
            <a:ext cx="3943666" cy="372708"/>
          </a:xfrm>
          <a:prstGeom prst="rect">
            <a:avLst/>
          </a:prstGeom>
        </p:spPr>
        <p:txBody>
          <a:bodyPr/>
          <a:lstStyle>
            <a:lvl1pPr marL="0" indent="0">
              <a:buNone/>
              <a:defRPr sz="2000">
                <a:solidFill>
                  <a:srgbClr val="2B2A2A"/>
                </a:solidFill>
              </a:defRPr>
            </a:lvl1pPr>
          </a:lstStyle>
          <a:p>
            <a:pPr lvl="0"/>
            <a:r>
              <a:rPr lang="en-GB"/>
              <a:t>Click to edit body text </a:t>
            </a:r>
          </a:p>
        </p:txBody>
      </p:sp>
      <p:sp>
        <p:nvSpPr>
          <p:cNvPr id="5" name="Oval 4">
            <a:extLst>
              <a:ext uri="{FF2B5EF4-FFF2-40B4-BE49-F238E27FC236}">
                <a16:creationId xmlns:a16="http://schemas.microsoft.com/office/drawing/2014/main" id="{3B20F7B6-9B0E-9746-A981-396D54D8DA58}"/>
              </a:ext>
            </a:extLst>
          </p:cNvPr>
          <p:cNvSpPr/>
          <p:nvPr userDrawn="1"/>
        </p:nvSpPr>
        <p:spPr>
          <a:xfrm>
            <a:off x="677547" y="2339928"/>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1</a:t>
            </a:r>
            <a:endParaRPr lang="en-DK" sz="2400" b="1">
              <a:solidFill>
                <a:schemeClr val="accent1"/>
              </a:solidFill>
            </a:endParaRPr>
          </a:p>
        </p:txBody>
      </p:sp>
      <p:sp>
        <p:nvSpPr>
          <p:cNvPr id="7" name="Text Placeholder 2">
            <a:extLst>
              <a:ext uri="{FF2B5EF4-FFF2-40B4-BE49-F238E27FC236}">
                <a16:creationId xmlns:a16="http://schemas.microsoft.com/office/drawing/2014/main" id="{E1B56689-2759-1F43-BEB1-D00BE7A5F5E5}"/>
              </a:ext>
            </a:extLst>
          </p:cNvPr>
          <p:cNvSpPr>
            <a:spLocks noGrp="1"/>
          </p:cNvSpPr>
          <p:nvPr>
            <p:ph type="body" sz="quarter" idx="22" hasCustomPrompt="1"/>
          </p:nvPr>
        </p:nvSpPr>
        <p:spPr>
          <a:xfrm>
            <a:off x="1632426" y="3678097"/>
            <a:ext cx="3581401" cy="372708"/>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Click to edit headline </a:t>
            </a:r>
          </a:p>
        </p:txBody>
      </p:sp>
      <p:sp>
        <p:nvSpPr>
          <p:cNvPr id="8" name="Text Placeholder 2">
            <a:extLst>
              <a:ext uri="{FF2B5EF4-FFF2-40B4-BE49-F238E27FC236}">
                <a16:creationId xmlns:a16="http://schemas.microsoft.com/office/drawing/2014/main" id="{7B001109-90B7-F543-82A2-07CF7E64E4F1}"/>
              </a:ext>
            </a:extLst>
          </p:cNvPr>
          <p:cNvSpPr>
            <a:spLocks noGrp="1"/>
          </p:cNvSpPr>
          <p:nvPr>
            <p:ph type="body" sz="quarter" idx="23" hasCustomPrompt="1"/>
          </p:nvPr>
        </p:nvSpPr>
        <p:spPr>
          <a:xfrm>
            <a:off x="1632426" y="4154830"/>
            <a:ext cx="3943666" cy="372708"/>
          </a:xfrm>
          <a:prstGeom prst="rect">
            <a:avLst/>
          </a:prstGeom>
        </p:spPr>
        <p:txBody>
          <a:bodyPr/>
          <a:lstStyle>
            <a:lvl1pPr marL="0" indent="0">
              <a:buNone/>
              <a:defRPr sz="2000">
                <a:solidFill>
                  <a:srgbClr val="2B2A2A"/>
                </a:solidFill>
              </a:defRPr>
            </a:lvl1pPr>
          </a:lstStyle>
          <a:p>
            <a:pPr lvl="0"/>
            <a:r>
              <a:rPr lang="en-GB"/>
              <a:t>Click to edit body text </a:t>
            </a:r>
          </a:p>
        </p:txBody>
      </p:sp>
      <p:sp>
        <p:nvSpPr>
          <p:cNvPr id="9" name="Oval 8">
            <a:extLst>
              <a:ext uri="{FF2B5EF4-FFF2-40B4-BE49-F238E27FC236}">
                <a16:creationId xmlns:a16="http://schemas.microsoft.com/office/drawing/2014/main" id="{357E411F-3377-B24F-BFF9-89EDA7B276B7}"/>
              </a:ext>
            </a:extLst>
          </p:cNvPr>
          <p:cNvSpPr/>
          <p:nvPr userDrawn="1"/>
        </p:nvSpPr>
        <p:spPr>
          <a:xfrm>
            <a:off x="677547" y="3670100"/>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2</a:t>
            </a:r>
            <a:endParaRPr lang="en-DK" sz="2400" b="1">
              <a:solidFill>
                <a:schemeClr val="accent1"/>
              </a:solidFill>
            </a:endParaRPr>
          </a:p>
        </p:txBody>
      </p:sp>
      <p:sp>
        <p:nvSpPr>
          <p:cNvPr id="11" name="Text Placeholder 2">
            <a:extLst>
              <a:ext uri="{FF2B5EF4-FFF2-40B4-BE49-F238E27FC236}">
                <a16:creationId xmlns:a16="http://schemas.microsoft.com/office/drawing/2014/main" id="{EAEB0D5E-4923-5742-B476-F9F8568B8D6D}"/>
              </a:ext>
            </a:extLst>
          </p:cNvPr>
          <p:cNvSpPr>
            <a:spLocks noGrp="1"/>
          </p:cNvSpPr>
          <p:nvPr>
            <p:ph type="body" sz="quarter" idx="25" hasCustomPrompt="1"/>
          </p:nvPr>
        </p:nvSpPr>
        <p:spPr>
          <a:xfrm>
            <a:off x="1632426" y="4906075"/>
            <a:ext cx="3581401" cy="372708"/>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Click to edit headline </a:t>
            </a:r>
          </a:p>
        </p:txBody>
      </p:sp>
      <p:sp>
        <p:nvSpPr>
          <p:cNvPr id="12" name="Text Placeholder 2">
            <a:extLst>
              <a:ext uri="{FF2B5EF4-FFF2-40B4-BE49-F238E27FC236}">
                <a16:creationId xmlns:a16="http://schemas.microsoft.com/office/drawing/2014/main" id="{E5BAFB70-02B7-704D-9F65-2CB6F4E6322E}"/>
              </a:ext>
            </a:extLst>
          </p:cNvPr>
          <p:cNvSpPr>
            <a:spLocks noGrp="1"/>
          </p:cNvSpPr>
          <p:nvPr>
            <p:ph type="body" sz="quarter" idx="26" hasCustomPrompt="1"/>
          </p:nvPr>
        </p:nvSpPr>
        <p:spPr>
          <a:xfrm>
            <a:off x="1632426" y="5382808"/>
            <a:ext cx="3943666" cy="372708"/>
          </a:xfrm>
          <a:prstGeom prst="rect">
            <a:avLst/>
          </a:prstGeom>
        </p:spPr>
        <p:txBody>
          <a:bodyPr/>
          <a:lstStyle>
            <a:lvl1pPr marL="0" indent="0">
              <a:buNone/>
              <a:defRPr sz="2000">
                <a:solidFill>
                  <a:srgbClr val="2B2A2A"/>
                </a:solidFill>
              </a:defRPr>
            </a:lvl1pPr>
          </a:lstStyle>
          <a:p>
            <a:pPr lvl="0"/>
            <a:r>
              <a:rPr lang="en-GB"/>
              <a:t>Click to edit body text </a:t>
            </a:r>
          </a:p>
        </p:txBody>
      </p:sp>
      <p:sp>
        <p:nvSpPr>
          <p:cNvPr id="13" name="Oval 12">
            <a:extLst>
              <a:ext uri="{FF2B5EF4-FFF2-40B4-BE49-F238E27FC236}">
                <a16:creationId xmlns:a16="http://schemas.microsoft.com/office/drawing/2014/main" id="{4D40607D-5897-C149-AAEB-326F88CC8083}"/>
              </a:ext>
            </a:extLst>
          </p:cNvPr>
          <p:cNvSpPr/>
          <p:nvPr userDrawn="1"/>
        </p:nvSpPr>
        <p:spPr>
          <a:xfrm>
            <a:off x="677547" y="4898078"/>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3</a:t>
            </a:r>
            <a:endParaRPr lang="en-DK" sz="2400" b="1">
              <a:solidFill>
                <a:schemeClr val="accent1"/>
              </a:solidFill>
            </a:endParaRPr>
          </a:p>
        </p:txBody>
      </p:sp>
      <p:sp>
        <p:nvSpPr>
          <p:cNvPr id="16" name="Picture Placeholder 15">
            <a:extLst>
              <a:ext uri="{FF2B5EF4-FFF2-40B4-BE49-F238E27FC236}">
                <a16:creationId xmlns:a16="http://schemas.microsoft.com/office/drawing/2014/main" id="{27E63EBE-5B49-9A49-90E3-A8E4C41C5FA6}"/>
              </a:ext>
            </a:extLst>
          </p:cNvPr>
          <p:cNvSpPr>
            <a:spLocks noGrp="1"/>
          </p:cNvSpPr>
          <p:nvPr>
            <p:ph type="pic" sz="quarter" idx="28" hasCustomPrompt="1"/>
          </p:nvPr>
        </p:nvSpPr>
        <p:spPr>
          <a:xfrm>
            <a:off x="6096000" y="2339928"/>
            <a:ext cx="5257800" cy="3416347"/>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Click to add image</a:t>
            </a:r>
          </a:p>
          <a:p>
            <a:endParaRPr lang="en-DK"/>
          </a:p>
        </p:txBody>
      </p:sp>
      <p:sp>
        <p:nvSpPr>
          <p:cNvPr id="18" name="Title 1">
            <a:extLst>
              <a:ext uri="{FF2B5EF4-FFF2-40B4-BE49-F238E27FC236}">
                <a16:creationId xmlns:a16="http://schemas.microsoft.com/office/drawing/2014/main" id="{A01F4310-53CE-2446-8A12-528888EBF7ED}"/>
              </a:ext>
            </a:extLst>
          </p:cNvPr>
          <p:cNvSpPr>
            <a:spLocks noGrp="1"/>
          </p:cNvSpPr>
          <p:nvPr>
            <p:ph type="title" hasCustomPrompt="1"/>
          </p:nvPr>
        </p:nvSpPr>
        <p:spPr>
          <a:xfrm>
            <a:off x="838200" y="780945"/>
            <a:ext cx="10515600" cy="851941"/>
          </a:xfrm>
        </p:spPr>
        <p:txBody>
          <a:bodyPr/>
          <a:lstStyle/>
          <a:p>
            <a:r>
              <a:rPr lang="en-GB"/>
              <a:t>Click to edit headline</a:t>
            </a:r>
            <a:endParaRPr lang="en-DK"/>
          </a:p>
        </p:txBody>
      </p:sp>
    </p:spTree>
    <p:extLst>
      <p:ext uri="{BB962C8B-B14F-4D97-AF65-F5344CB8AC3E}">
        <p14:creationId xmlns:p14="http://schemas.microsoft.com/office/powerpoint/2010/main" val="20259102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2_5. Title slide with image">
    <p:spTree>
      <p:nvGrpSpPr>
        <p:cNvPr id="1" name=""/>
        <p:cNvGrpSpPr/>
        <p:nvPr/>
      </p:nvGrpSpPr>
      <p:grpSpPr>
        <a:xfrm>
          <a:off x="0" y="0"/>
          <a:ext cx="0" cy="0"/>
          <a:chOff x="0" y="0"/>
          <a:chExt cx="0" cy="0"/>
        </a:xfrm>
      </p:grpSpPr>
      <p:pic>
        <p:nvPicPr>
          <p:cNvPr id="5" name="Picture 4" descr="A view of a rocky mountain&#10;&#10;Description automatically generated">
            <a:extLst>
              <a:ext uri="{FF2B5EF4-FFF2-40B4-BE49-F238E27FC236}">
                <a16:creationId xmlns:a16="http://schemas.microsoft.com/office/drawing/2014/main" id="{849FE651-E454-5743-A731-F798ED23FA2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12192000" cy="6858000"/>
          </a:xfrm>
          <a:prstGeom prst="rect">
            <a:avLst/>
          </a:prstGeom>
        </p:spPr>
      </p:pic>
      <p:sp>
        <p:nvSpPr>
          <p:cNvPr id="2" name="Title 1">
            <a:extLst>
              <a:ext uri="{FF2B5EF4-FFF2-40B4-BE49-F238E27FC236}">
                <a16:creationId xmlns:a16="http://schemas.microsoft.com/office/drawing/2014/main" id="{398D6115-F51D-1C4F-A8A1-FE52A2672198}"/>
              </a:ext>
            </a:extLst>
          </p:cNvPr>
          <p:cNvSpPr>
            <a:spLocks noGrp="1"/>
          </p:cNvSpPr>
          <p:nvPr>
            <p:ph type="ctrTitle" hasCustomPrompt="1"/>
          </p:nvPr>
        </p:nvSpPr>
        <p:spPr>
          <a:xfrm>
            <a:off x="1524000" y="1122363"/>
            <a:ext cx="9144000" cy="1992796"/>
          </a:xfrm>
        </p:spPr>
        <p:txBody>
          <a:bodyPr anchor="b">
            <a:normAutofit/>
          </a:bodyPr>
          <a:lstStyle>
            <a:lvl1pPr algn="ctr">
              <a:defRPr sz="4000" b="1" i="0">
                <a:latin typeface="Arial Black" panose="020B0604020202020204" pitchFamily="34" charset="0"/>
                <a:cs typeface="Arial Black" panose="020B0604020202020204" pitchFamily="34" charset="0"/>
              </a:defRPr>
            </a:lvl1pPr>
          </a:lstStyle>
          <a:p>
            <a:r>
              <a:rPr lang="en-GB"/>
              <a:t>CLICK TO EDIT HEADLINE</a:t>
            </a:r>
            <a:endParaRPr lang="en-DK"/>
          </a:p>
        </p:txBody>
      </p:sp>
      <p:sp>
        <p:nvSpPr>
          <p:cNvPr id="3" name="Subtitle 2">
            <a:extLst>
              <a:ext uri="{FF2B5EF4-FFF2-40B4-BE49-F238E27FC236}">
                <a16:creationId xmlns:a16="http://schemas.microsoft.com/office/drawing/2014/main" id="{477F7ABD-C934-8B45-B386-81DE63316C0D}"/>
              </a:ext>
            </a:extLst>
          </p:cNvPr>
          <p:cNvSpPr>
            <a:spLocks noGrp="1"/>
          </p:cNvSpPr>
          <p:nvPr>
            <p:ph type="subTitle" idx="1" hasCustomPrompt="1"/>
          </p:nvPr>
        </p:nvSpPr>
        <p:spPr>
          <a:xfrm>
            <a:off x="1524000" y="3265004"/>
            <a:ext cx="9144000" cy="1992796"/>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subtitle text</a:t>
            </a:r>
            <a:endParaRPr lang="en-DK"/>
          </a:p>
        </p:txBody>
      </p:sp>
      <p:pic>
        <p:nvPicPr>
          <p:cNvPr id="8" name="Picture 7" descr="A picture containing food, drawing&#10;&#10;Description automatically generated">
            <a:extLst>
              <a:ext uri="{FF2B5EF4-FFF2-40B4-BE49-F238E27FC236}">
                <a16:creationId xmlns:a16="http://schemas.microsoft.com/office/drawing/2014/main" id="{9BBAF51A-5C56-6744-980D-CEB0185D6A9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766953" y="5537190"/>
            <a:ext cx="2658094" cy="786796"/>
          </a:xfrm>
          <a:prstGeom prst="rect">
            <a:avLst/>
          </a:prstGeom>
        </p:spPr>
      </p:pic>
    </p:spTree>
    <p:extLst>
      <p:ext uri="{BB962C8B-B14F-4D97-AF65-F5344CB8AC3E}">
        <p14:creationId xmlns:p14="http://schemas.microsoft.com/office/powerpoint/2010/main" val="69829072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1. Image with 4 bulets">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2BBA7E2-AA1A-AF49-BC10-52FCDEE08935}"/>
              </a:ext>
            </a:extLst>
          </p:cNvPr>
          <p:cNvSpPr>
            <a:spLocks noGrp="1"/>
          </p:cNvSpPr>
          <p:nvPr>
            <p:ph type="body" sz="quarter" idx="20" hasCustomPrompt="1"/>
          </p:nvPr>
        </p:nvSpPr>
        <p:spPr>
          <a:xfrm>
            <a:off x="9001274" y="1052946"/>
            <a:ext cx="2267130" cy="743267"/>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Click to edit headline </a:t>
            </a:r>
          </a:p>
        </p:txBody>
      </p:sp>
      <p:sp>
        <p:nvSpPr>
          <p:cNvPr id="5" name="Oval 4">
            <a:extLst>
              <a:ext uri="{FF2B5EF4-FFF2-40B4-BE49-F238E27FC236}">
                <a16:creationId xmlns:a16="http://schemas.microsoft.com/office/drawing/2014/main" id="{3B20F7B6-9B0E-9746-A981-396D54D8DA58}"/>
              </a:ext>
            </a:extLst>
          </p:cNvPr>
          <p:cNvSpPr/>
          <p:nvPr userDrawn="1"/>
        </p:nvSpPr>
        <p:spPr>
          <a:xfrm>
            <a:off x="8046394" y="1044950"/>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1</a:t>
            </a:r>
            <a:endParaRPr lang="en-DK" sz="2400" b="1">
              <a:solidFill>
                <a:schemeClr val="accent1"/>
              </a:solidFill>
            </a:endParaRPr>
          </a:p>
        </p:txBody>
      </p:sp>
      <p:sp>
        <p:nvSpPr>
          <p:cNvPr id="16" name="Picture Placeholder 15">
            <a:extLst>
              <a:ext uri="{FF2B5EF4-FFF2-40B4-BE49-F238E27FC236}">
                <a16:creationId xmlns:a16="http://schemas.microsoft.com/office/drawing/2014/main" id="{27E63EBE-5B49-9A49-90E3-A8E4C41C5FA6}"/>
              </a:ext>
            </a:extLst>
          </p:cNvPr>
          <p:cNvSpPr>
            <a:spLocks noGrp="1"/>
          </p:cNvSpPr>
          <p:nvPr>
            <p:ph type="pic" sz="quarter" idx="28" hasCustomPrompt="1"/>
          </p:nvPr>
        </p:nvSpPr>
        <p:spPr>
          <a:xfrm>
            <a:off x="4419896" y="0"/>
            <a:ext cx="3251765" cy="6858000"/>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Click to add image</a:t>
            </a:r>
          </a:p>
          <a:p>
            <a:endParaRPr lang="en-DK"/>
          </a:p>
        </p:txBody>
      </p:sp>
      <p:sp>
        <p:nvSpPr>
          <p:cNvPr id="17" name="Text Placeholder 2">
            <a:extLst>
              <a:ext uri="{FF2B5EF4-FFF2-40B4-BE49-F238E27FC236}">
                <a16:creationId xmlns:a16="http://schemas.microsoft.com/office/drawing/2014/main" id="{C24AE629-1C0D-CC4A-BE03-8B6682DF9A2C}"/>
              </a:ext>
            </a:extLst>
          </p:cNvPr>
          <p:cNvSpPr>
            <a:spLocks noGrp="1"/>
          </p:cNvSpPr>
          <p:nvPr>
            <p:ph type="body" sz="quarter" idx="29" hasCustomPrompt="1"/>
          </p:nvPr>
        </p:nvSpPr>
        <p:spPr>
          <a:xfrm>
            <a:off x="9001274" y="2316221"/>
            <a:ext cx="2267130" cy="743267"/>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Click to edit headline </a:t>
            </a:r>
          </a:p>
        </p:txBody>
      </p:sp>
      <p:sp>
        <p:nvSpPr>
          <p:cNvPr id="19" name="Oval 18">
            <a:extLst>
              <a:ext uri="{FF2B5EF4-FFF2-40B4-BE49-F238E27FC236}">
                <a16:creationId xmlns:a16="http://schemas.microsoft.com/office/drawing/2014/main" id="{B33C0FED-428C-0C48-A54E-FCB03DE20541}"/>
              </a:ext>
            </a:extLst>
          </p:cNvPr>
          <p:cNvSpPr/>
          <p:nvPr userDrawn="1"/>
        </p:nvSpPr>
        <p:spPr>
          <a:xfrm>
            <a:off x="8046394" y="2308225"/>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2</a:t>
            </a:r>
            <a:endParaRPr lang="en-DK" sz="2400" b="1">
              <a:solidFill>
                <a:schemeClr val="accent1"/>
              </a:solidFill>
            </a:endParaRPr>
          </a:p>
        </p:txBody>
      </p:sp>
      <p:sp>
        <p:nvSpPr>
          <p:cNvPr id="21" name="Text Placeholder 2">
            <a:extLst>
              <a:ext uri="{FF2B5EF4-FFF2-40B4-BE49-F238E27FC236}">
                <a16:creationId xmlns:a16="http://schemas.microsoft.com/office/drawing/2014/main" id="{588F8FA9-C153-9447-9F87-3EA6ED04EB5E}"/>
              </a:ext>
            </a:extLst>
          </p:cNvPr>
          <p:cNvSpPr>
            <a:spLocks noGrp="1"/>
          </p:cNvSpPr>
          <p:nvPr>
            <p:ph type="body" sz="quarter" idx="32" hasCustomPrompt="1"/>
          </p:nvPr>
        </p:nvSpPr>
        <p:spPr>
          <a:xfrm>
            <a:off x="9001274" y="3648412"/>
            <a:ext cx="2267130" cy="743267"/>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Click to edit headline </a:t>
            </a:r>
          </a:p>
        </p:txBody>
      </p:sp>
      <p:sp>
        <p:nvSpPr>
          <p:cNvPr id="23" name="Oval 22">
            <a:extLst>
              <a:ext uri="{FF2B5EF4-FFF2-40B4-BE49-F238E27FC236}">
                <a16:creationId xmlns:a16="http://schemas.microsoft.com/office/drawing/2014/main" id="{94E1F4F8-B596-7940-A902-B2541993B8A7}"/>
              </a:ext>
            </a:extLst>
          </p:cNvPr>
          <p:cNvSpPr/>
          <p:nvPr userDrawn="1"/>
        </p:nvSpPr>
        <p:spPr>
          <a:xfrm>
            <a:off x="8046394" y="3640416"/>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3</a:t>
            </a:r>
            <a:endParaRPr lang="en-DK" sz="2400" b="1">
              <a:solidFill>
                <a:schemeClr val="accent1"/>
              </a:solidFill>
            </a:endParaRPr>
          </a:p>
        </p:txBody>
      </p:sp>
      <p:sp>
        <p:nvSpPr>
          <p:cNvPr id="25" name="Title 1">
            <a:extLst>
              <a:ext uri="{FF2B5EF4-FFF2-40B4-BE49-F238E27FC236}">
                <a16:creationId xmlns:a16="http://schemas.microsoft.com/office/drawing/2014/main" id="{39A2ED5B-592D-A448-BB84-B4F679DE5DC1}"/>
              </a:ext>
            </a:extLst>
          </p:cNvPr>
          <p:cNvSpPr>
            <a:spLocks noGrp="1"/>
          </p:cNvSpPr>
          <p:nvPr>
            <p:ph type="title" hasCustomPrompt="1"/>
          </p:nvPr>
        </p:nvSpPr>
        <p:spPr>
          <a:xfrm>
            <a:off x="839788" y="987424"/>
            <a:ext cx="3251765" cy="1321823"/>
          </a:xfrm>
        </p:spPr>
        <p:txBody>
          <a:bodyPr anchor="b">
            <a:normAutofit/>
          </a:bodyPr>
          <a:lstStyle>
            <a:lvl1pPr>
              <a:defRPr sz="3600"/>
            </a:lvl1pPr>
          </a:lstStyle>
          <a:p>
            <a:r>
              <a:rPr lang="en-GB"/>
              <a:t>Click to edit headline</a:t>
            </a:r>
            <a:endParaRPr lang="en-DK"/>
          </a:p>
        </p:txBody>
      </p:sp>
      <p:sp>
        <p:nvSpPr>
          <p:cNvPr id="26" name="Text Placeholder 3">
            <a:extLst>
              <a:ext uri="{FF2B5EF4-FFF2-40B4-BE49-F238E27FC236}">
                <a16:creationId xmlns:a16="http://schemas.microsoft.com/office/drawing/2014/main" id="{40CD6B50-83DA-9243-BB4B-6FF0CCCA8325}"/>
              </a:ext>
            </a:extLst>
          </p:cNvPr>
          <p:cNvSpPr>
            <a:spLocks noGrp="1"/>
          </p:cNvSpPr>
          <p:nvPr>
            <p:ph type="body" sz="half" idx="2" hasCustomPrompt="1"/>
          </p:nvPr>
        </p:nvSpPr>
        <p:spPr>
          <a:xfrm>
            <a:off x="839788" y="2510724"/>
            <a:ext cx="3251765" cy="3358263"/>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body text</a:t>
            </a:r>
          </a:p>
        </p:txBody>
      </p:sp>
      <p:sp>
        <p:nvSpPr>
          <p:cNvPr id="27" name="Text Placeholder 2">
            <a:extLst>
              <a:ext uri="{FF2B5EF4-FFF2-40B4-BE49-F238E27FC236}">
                <a16:creationId xmlns:a16="http://schemas.microsoft.com/office/drawing/2014/main" id="{114BDEDE-2F72-4340-A598-3CD69F0B12E0}"/>
              </a:ext>
            </a:extLst>
          </p:cNvPr>
          <p:cNvSpPr>
            <a:spLocks noGrp="1"/>
          </p:cNvSpPr>
          <p:nvPr>
            <p:ph type="body" sz="quarter" idx="35" hasCustomPrompt="1"/>
          </p:nvPr>
        </p:nvSpPr>
        <p:spPr>
          <a:xfrm>
            <a:off x="9001274" y="4903691"/>
            <a:ext cx="2267130" cy="743267"/>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Click to edit headline </a:t>
            </a:r>
          </a:p>
        </p:txBody>
      </p:sp>
      <p:sp>
        <p:nvSpPr>
          <p:cNvPr id="28" name="Oval 27">
            <a:extLst>
              <a:ext uri="{FF2B5EF4-FFF2-40B4-BE49-F238E27FC236}">
                <a16:creationId xmlns:a16="http://schemas.microsoft.com/office/drawing/2014/main" id="{13B38784-1895-A04D-9E3B-AAF8CEB1C200}"/>
              </a:ext>
            </a:extLst>
          </p:cNvPr>
          <p:cNvSpPr/>
          <p:nvPr userDrawn="1"/>
        </p:nvSpPr>
        <p:spPr>
          <a:xfrm>
            <a:off x="8046394" y="4895695"/>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4</a:t>
            </a:r>
            <a:endParaRPr lang="en-DK" sz="2400" b="1">
              <a:solidFill>
                <a:schemeClr val="accent1"/>
              </a:solidFill>
            </a:endParaRPr>
          </a:p>
        </p:txBody>
      </p:sp>
    </p:spTree>
    <p:extLst>
      <p:ext uri="{BB962C8B-B14F-4D97-AF65-F5344CB8AC3E}">
        <p14:creationId xmlns:p14="http://schemas.microsoft.com/office/powerpoint/2010/main" val="120738765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2. Image with 4 bulets">
    <p:spTree>
      <p:nvGrpSpPr>
        <p:cNvPr id="1" name=""/>
        <p:cNvGrpSpPr/>
        <p:nvPr/>
      </p:nvGrpSpPr>
      <p:grpSpPr>
        <a:xfrm>
          <a:off x="0" y="0"/>
          <a:ext cx="0" cy="0"/>
          <a:chOff x="0" y="0"/>
          <a:chExt cx="0" cy="0"/>
        </a:xfrm>
      </p:grpSpPr>
      <p:pic>
        <p:nvPicPr>
          <p:cNvPr id="21" name="Picture 20" descr="A picture containing outdoor, mountain, water, kite&#10;&#10;Description automatically generated">
            <a:extLst>
              <a:ext uri="{FF2B5EF4-FFF2-40B4-BE49-F238E27FC236}">
                <a16:creationId xmlns:a16="http://schemas.microsoft.com/office/drawing/2014/main" id="{3DA47F0B-3603-854F-973E-C857DC764B7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3403778"/>
          </a:xfrm>
          <a:prstGeom prst="rect">
            <a:avLst/>
          </a:prstGeom>
        </p:spPr>
      </p:pic>
      <p:sp>
        <p:nvSpPr>
          <p:cNvPr id="3" name="Rectangle 2">
            <a:extLst>
              <a:ext uri="{FF2B5EF4-FFF2-40B4-BE49-F238E27FC236}">
                <a16:creationId xmlns:a16="http://schemas.microsoft.com/office/drawing/2014/main" id="{D1280932-7676-8B43-975D-2946029368FF}"/>
              </a:ext>
            </a:extLst>
          </p:cNvPr>
          <p:cNvSpPr/>
          <p:nvPr userDrawn="1"/>
        </p:nvSpPr>
        <p:spPr>
          <a:xfrm>
            <a:off x="658813" y="2133600"/>
            <a:ext cx="10893107" cy="4724400"/>
          </a:xfrm>
          <a:prstGeom prst="rect">
            <a:avLst/>
          </a:prstGeom>
          <a:solidFill>
            <a:srgbClr val="F2F7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4" name="Text Placeholder 2">
            <a:extLst>
              <a:ext uri="{FF2B5EF4-FFF2-40B4-BE49-F238E27FC236}">
                <a16:creationId xmlns:a16="http://schemas.microsoft.com/office/drawing/2014/main" id="{BDD1B444-F8CC-6C41-BB48-30253DC19AF5}"/>
              </a:ext>
            </a:extLst>
          </p:cNvPr>
          <p:cNvSpPr>
            <a:spLocks noGrp="1"/>
          </p:cNvSpPr>
          <p:nvPr>
            <p:ph type="body" sz="quarter" idx="20" hasCustomPrompt="1"/>
          </p:nvPr>
        </p:nvSpPr>
        <p:spPr>
          <a:xfrm>
            <a:off x="2419667" y="2927045"/>
            <a:ext cx="2802414" cy="372708"/>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Headline</a:t>
            </a:r>
          </a:p>
        </p:txBody>
      </p:sp>
      <p:sp>
        <p:nvSpPr>
          <p:cNvPr id="5" name="Text Placeholder 2">
            <a:extLst>
              <a:ext uri="{FF2B5EF4-FFF2-40B4-BE49-F238E27FC236}">
                <a16:creationId xmlns:a16="http://schemas.microsoft.com/office/drawing/2014/main" id="{C89010D9-4482-8242-955E-21D6D6E8F0D4}"/>
              </a:ext>
            </a:extLst>
          </p:cNvPr>
          <p:cNvSpPr>
            <a:spLocks noGrp="1"/>
          </p:cNvSpPr>
          <p:nvPr>
            <p:ph type="body" sz="quarter" idx="13" hasCustomPrompt="1"/>
          </p:nvPr>
        </p:nvSpPr>
        <p:spPr>
          <a:xfrm>
            <a:off x="2419666" y="3403778"/>
            <a:ext cx="2802414" cy="372708"/>
          </a:xfrm>
          <a:prstGeom prst="rect">
            <a:avLst/>
          </a:prstGeom>
        </p:spPr>
        <p:txBody>
          <a:bodyPr/>
          <a:lstStyle>
            <a:lvl1pPr marL="0" indent="0">
              <a:buNone/>
              <a:defRPr sz="2000">
                <a:solidFill>
                  <a:srgbClr val="2B2A2A"/>
                </a:solidFill>
              </a:defRPr>
            </a:lvl1pPr>
          </a:lstStyle>
          <a:p>
            <a:pPr lvl="0"/>
            <a:r>
              <a:rPr lang="en-GB"/>
              <a:t>Click to edit body text </a:t>
            </a:r>
          </a:p>
        </p:txBody>
      </p:sp>
      <p:sp>
        <p:nvSpPr>
          <p:cNvPr id="6" name="Oval 5">
            <a:extLst>
              <a:ext uri="{FF2B5EF4-FFF2-40B4-BE49-F238E27FC236}">
                <a16:creationId xmlns:a16="http://schemas.microsoft.com/office/drawing/2014/main" id="{82A52D33-8A17-4B48-83DD-80025DA30814}"/>
              </a:ext>
            </a:extLst>
          </p:cNvPr>
          <p:cNvSpPr/>
          <p:nvPr userDrawn="1"/>
        </p:nvSpPr>
        <p:spPr>
          <a:xfrm>
            <a:off x="1464787" y="2919048"/>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1</a:t>
            </a:r>
            <a:endParaRPr lang="en-DK" sz="2400" b="1">
              <a:solidFill>
                <a:schemeClr val="accent1"/>
              </a:solidFill>
            </a:endParaRPr>
          </a:p>
        </p:txBody>
      </p:sp>
      <p:sp>
        <p:nvSpPr>
          <p:cNvPr id="8" name="Oval 7">
            <a:extLst>
              <a:ext uri="{FF2B5EF4-FFF2-40B4-BE49-F238E27FC236}">
                <a16:creationId xmlns:a16="http://schemas.microsoft.com/office/drawing/2014/main" id="{6785C28A-102F-B545-9BA8-485D67E69AA5}"/>
              </a:ext>
            </a:extLst>
          </p:cNvPr>
          <p:cNvSpPr/>
          <p:nvPr userDrawn="1"/>
        </p:nvSpPr>
        <p:spPr>
          <a:xfrm>
            <a:off x="6581932" y="2919048"/>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2</a:t>
            </a:r>
            <a:endParaRPr lang="en-DK" sz="2400" b="1">
              <a:solidFill>
                <a:schemeClr val="accent1"/>
              </a:solidFill>
            </a:endParaRPr>
          </a:p>
        </p:txBody>
      </p:sp>
      <p:sp>
        <p:nvSpPr>
          <p:cNvPr id="10" name="Oval 9">
            <a:extLst>
              <a:ext uri="{FF2B5EF4-FFF2-40B4-BE49-F238E27FC236}">
                <a16:creationId xmlns:a16="http://schemas.microsoft.com/office/drawing/2014/main" id="{A3A2983A-6D6C-F84A-B95A-99441BE0D64B}"/>
              </a:ext>
            </a:extLst>
          </p:cNvPr>
          <p:cNvSpPr/>
          <p:nvPr userDrawn="1"/>
        </p:nvSpPr>
        <p:spPr>
          <a:xfrm>
            <a:off x="1464787" y="4712185"/>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3</a:t>
            </a:r>
            <a:endParaRPr lang="en-DK" sz="2400" b="1">
              <a:solidFill>
                <a:schemeClr val="accent1"/>
              </a:solidFill>
            </a:endParaRPr>
          </a:p>
        </p:txBody>
      </p:sp>
      <p:sp>
        <p:nvSpPr>
          <p:cNvPr id="12" name="Text Placeholder 2">
            <a:extLst>
              <a:ext uri="{FF2B5EF4-FFF2-40B4-BE49-F238E27FC236}">
                <a16:creationId xmlns:a16="http://schemas.microsoft.com/office/drawing/2014/main" id="{C1DA409D-0B74-4048-A6C0-F7674705F8F1}"/>
              </a:ext>
            </a:extLst>
          </p:cNvPr>
          <p:cNvSpPr>
            <a:spLocks noGrp="1"/>
          </p:cNvSpPr>
          <p:nvPr>
            <p:ph type="body" sz="quarter" idx="28" hasCustomPrompt="1"/>
          </p:nvPr>
        </p:nvSpPr>
        <p:spPr>
          <a:xfrm>
            <a:off x="2419667" y="4712185"/>
            <a:ext cx="2802414" cy="372708"/>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a:t>Headline</a:t>
            </a:r>
          </a:p>
        </p:txBody>
      </p:sp>
      <p:sp>
        <p:nvSpPr>
          <p:cNvPr id="13" name="Text Placeholder 2">
            <a:extLst>
              <a:ext uri="{FF2B5EF4-FFF2-40B4-BE49-F238E27FC236}">
                <a16:creationId xmlns:a16="http://schemas.microsoft.com/office/drawing/2014/main" id="{4B88FADE-C5DC-2640-B6B1-281429EE3C14}"/>
              </a:ext>
            </a:extLst>
          </p:cNvPr>
          <p:cNvSpPr>
            <a:spLocks noGrp="1"/>
          </p:cNvSpPr>
          <p:nvPr>
            <p:ph type="body" sz="quarter" idx="29" hasCustomPrompt="1"/>
          </p:nvPr>
        </p:nvSpPr>
        <p:spPr>
          <a:xfrm>
            <a:off x="2419666" y="5188918"/>
            <a:ext cx="2802414" cy="372708"/>
          </a:xfrm>
          <a:prstGeom prst="rect">
            <a:avLst/>
          </a:prstGeom>
        </p:spPr>
        <p:txBody>
          <a:bodyPr/>
          <a:lstStyle>
            <a:lvl1pPr marL="0" indent="0">
              <a:buNone/>
              <a:defRPr sz="2000">
                <a:solidFill>
                  <a:srgbClr val="2B2A2A"/>
                </a:solidFill>
              </a:defRPr>
            </a:lvl1pPr>
          </a:lstStyle>
          <a:p>
            <a:pPr lvl="0"/>
            <a:r>
              <a:rPr lang="en-GB"/>
              <a:t>Click to edit body text </a:t>
            </a:r>
          </a:p>
        </p:txBody>
      </p:sp>
      <p:sp>
        <p:nvSpPr>
          <p:cNvPr id="14" name="Text Placeholder 2">
            <a:extLst>
              <a:ext uri="{FF2B5EF4-FFF2-40B4-BE49-F238E27FC236}">
                <a16:creationId xmlns:a16="http://schemas.microsoft.com/office/drawing/2014/main" id="{C21F3697-8BC5-4C41-ADF5-9DD02CA90D57}"/>
              </a:ext>
            </a:extLst>
          </p:cNvPr>
          <p:cNvSpPr>
            <a:spLocks noGrp="1"/>
          </p:cNvSpPr>
          <p:nvPr>
            <p:ph type="body" sz="quarter" idx="30" hasCustomPrompt="1"/>
          </p:nvPr>
        </p:nvSpPr>
        <p:spPr>
          <a:xfrm>
            <a:off x="7589519" y="2927045"/>
            <a:ext cx="2802414" cy="372708"/>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a:t>Headline </a:t>
            </a:r>
          </a:p>
        </p:txBody>
      </p:sp>
      <p:sp>
        <p:nvSpPr>
          <p:cNvPr id="15" name="Text Placeholder 2">
            <a:extLst>
              <a:ext uri="{FF2B5EF4-FFF2-40B4-BE49-F238E27FC236}">
                <a16:creationId xmlns:a16="http://schemas.microsoft.com/office/drawing/2014/main" id="{0CD8DEA7-6D30-4141-AE90-B088923032B2}"/>
              </a:ext>
            </a:extLst>
          </p:cNvPr>
          <p:cNvSpPr>
            <a:spLocks noGrp="1"/>
          </p:cNvSpPr>
          <p:nvPr>
            <p:ph type="body" sz="quarter" idx="31" hasCustomPrompt="1"/>
          </p:nvPr>
        </p:nvSpPr>
        <p:spPr>
          <a:xfrm>
            <a:off x="7589518" y="3403778"/>
            <a:ext cx="2802414" cy="372708"/>
          </a:xfrm>
          <a:prstGeom prst="rect">
            <a:avLst/>
          </a:prstGeom>
        </p:spPr>
        <p:txBody>
          <a:bodyPr/>
          <a:lstStyle>
            <a:lvl1pPr marL="0" indent="0">
              <a:buNone/>
              <a:defRPr sz="2000">
                <a:solidFill>
                  <a:srgbClr val="2B2A2A"/>
                </a:solidFill>
              </a:defRPr>
            </a:lvl1pPr>
          </a:lstStyle>
          <a:p>
            <a:pPr lvl="0"/>
            <a:r>
              <a:rPr lang="en-GB"/>
              <a:t>Click to edit body text </a:t>
            </a:r>
          </a:p>
        </p:txBody>
      </p:sp>
      <p:sp>
        <p:nvSpPr>
          <p:cNvPr id="16" name="Text Placeholder 2">
            <a:extLst>
              <a:ext uri="{FF2B5EF4-FFF2-40B4-BE49-F238E27FC236}">
                <a16:creationId xmlns:a16="http://schemas.microsoft.com/office/drawing/2014/main" id="{B6DF8E61-8A58-3745-B33A-1B6CBEDC75FC}"/>
              </a:ext>
            </a:extLst>
          </p:cNvPr>
          <p:cNvSpPr>
            <a:spLocks noGrp="1"/>
          </p:cNvSpPr>
          <p:nvPr>
            <p:ph type="body" sz="quarter" idx="32" hasCustomPrompt="1"/>
          </p:nvPr>
        </p:nvSpPr>
        <p:spPr>
          <a:xfrm>
            <a:off x="7589519" y="4712185"/>
            <a:ext cx="2802414" cy="372708"/>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a:t>Headline</a:t>
            </a:r>
          </a:p>
        </p:txBody>
      </p:sp>
      <p:sp>
        <p:nvSpPr>
          <p:cNvPr id="17" name="Text Placeholder 2">
            <a:extLst>
              <a:ext uri="{FF2B5EF4-FFF2-40B4-BE49-F238E27FC236}">
                <a16:creationId xmlns:a16="http://schemas.microsoft.com/office/drawing/2014/main" id="{29F50FA0-9730-564F-BDBF-3A82E823D965}"/>
              </a:ext>
            </a:extLst>
          </p:cNvPr>
          <p:cNvSpPr>
            <a:spLocks noGrp="1"/>
          </p:cNvSpPr>
          <p:nvPr>
            <p:ph type="body" sz="quarter" idx="33" hasCustomPrompt="1"/>
          </p:nvPr>
        </p:nvSpPr>
        <p:spPr>
          <a:xfrm>
            <a:off x="7589518" y="5188918"/>
            <a:ext cx="2802414" cy="372708"/>
          </a:xfrm>
          <a:prstGeom prst="rect">
            <a:avLst/>
          </a:prstGeom>
        </p:spPr>
        <p:txBody>
          <a:bodyPr/>
          <a:lstStyle>
            <a:lvl1pPr marL="0" indent="0">
              <a:buNone/>
              <a:defRPr sz="2000">
                <a:solidFill>
                  <a:srgbClr val="2B2A2A"/>
                </a:solidFill>
              </a:defRPr>
            </a:lvl1pPr>
          </a:lstStyle>
          <a:p>
            <a:pPr lvl="0"/>
            <a:r>
              <a:rPr lang="en-GB"/>
              <a:t>Click to edit body text </a:t>
            </a:r>
          </a:p>
        </p:txBody>
      </p:sp>
      <p:sp>
        <p:nvSpPr>
          <p:cNvPr id="18" name="Oval 17">
            <a:extLst>
              <a:ext uri="{FF2B5EF4-FFF2-40B4-BE49-F238E27FC236}">
                <a16:creationId xmlns:a16="http://schemas.microsoft.com/office/drawing/2014/main" id="{2B8701B7-9278-294B-AB97-34249F2517F9}"/>
              </a:ext>
            </a:extLst>
          </p:cNvPr>
          <p:cNvSpPr/>
          <p:nvPr userDrawn="1"/>
        </p:nvSpPr>
        <p:spPr>
          <a:xfrm>
            <a:off x="6604159" y="4712185"/>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4</a:t>
            </a:r>
            <a:endParaRPr lang="en-DK" sz="2400" b="1">
              <a:solidFill>
                <a:schemeClr val="accent1"/>
              </a:solidFill>
            </a:endParaRPr>
          </a:p>
        </p:txBody>
      </p:sp>
      <p:sp>
        <p:nvSpPr>
          <p:cNvPr id="23" name="Title 1">
            <a:extLst>
              <a:ext uri="{FF2B5EF4-FFF2-40B4-BE49-F238E27FC236}">
                <a16:creationId xmlns:a16="http://schemas.microsoft.com/office/drawing/2014/main" id="{467291A4-1A56-3241-B977-F7B7420AE588}"/>
              </a:ext>
            </a:extLst>
          </p:cNvPr>
          <p:cNvSpPr>
            <a:spLocks noGrp="1"/>
          </p:cNvSpPr>
          <p:nvPr>
            <p:ph type="title" hasCustomPrompt="1"/>
          </p:nvPr>
        </p:nvSpPr>
        <p:spPr>
          <a:xfrm>
            <a:off x="838200" y="780945"/>
            <a:ext cx="10515600" cy="851941"/>
          </a:xfrm>
        </p:spPr>
        <p:txBody>
          <a:bodyPr/>
          <a:lstStyle>
            <a:lvl1pPr>
              <a:defRPr>
                <a:solidFill>
                  <a:schemeClr val="bg1"/>
                </a:solidFill>
              </a:defRPr>
            </a:lvl1pPr>
          </a:lstStyle>
          <a:p>
            <a:r>
              <a:rPr lang="en-GB"/>
              <a:t>Click to edit headline</a:t>
            </a:r>
            <a:endParaRPr lang="en-DK"/>
          </a:p>
        </p:txBody>
      </p:sp>
    </p:spTree>
    <p:extLst>
      <p:ext uri="{BB962C8B-B14F-4D97-AF65-F5344CB8AC3E}">
        <p14:creationId xmlns:p14="http://schemas.microsoft.com/office/powerpoint/2010/main" val="154027235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Mobile image and captions">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782184B4-682C-6C40-9572-41EA4A49748A}"/>
              </a:ext>
            </a:extLst>
          </p:cNvPr>
          <p:cNvSpPr>
            <a:spLocks noGrp="1"/>
          </p:cNvSpPr>
          <p:nvPr>
            <p:ph type="title" hasCustomPrompt="1"/>
          </p:nvPr>
        </p:nvSpPr>
        <p:spPr>
          <a:xfrm>
            <a:off x="6308548" y="987424"/>
            <a:ext cx="3932237" cy="1321823"/>
          </a:xfrm>
        </p:spPr>
        <p:txBody>
          <a:bodyPr anchor="b">
            <a:normAutofit/>
          </a:bodyPr>
          <a:lstStyle>
            <a:lvl1pPr>
              <a:defRPr sz="3600"/>
            </a:lvl1pPr>
          </a:lstStyle>
          <a:p>
            <a:r>
              <a:rPr lang="en-GB"/>
              <a:t>Click to edit event headline</a:t>
            </a:r>
            <a:endParaRPr lang="en-DK"/>
          </a:p>
        </p:txBody>
      </p:sp>
      <p:sp>
        <p:nvSpPr>
          <p:cNvPr id="12" name="Text Placeholder 3">
            <a:extLst>
              <a:ext uri="{FF2B5EF4-FFF2-40B4-BE49-F238E27FC236}">
                <a16:creationId xmlns:a16="http://schemas.microsoft.com/office/drawing/2014/main" id="{2BF9FFF5-EB17-254F-8426-D5D881494BE7}"/>
              </a:ext>
            </a:extLst>
          </p:cNvPr>
          <p:cNvSpPr>
            <a:spLocks noGrp="1"/>
          </p:cNvSpPr>
          <p:nvPr>
            <p:ph type="body" sz="half" idx="2" hasCustomPrompt="1"/>
          </p:nvPr>
        </p:nvSpPr>
        <p:spPr>
          <a:xfrm>
            <a:off x="6308548" y="2510724"/>
            <a:ext cx="3932237" cy="3358263"/>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body text</a:t>
            </a:r>
          </a:p>
        </p:txBody>
      </p:sp>
      <p:pic>
        <p:nvPicPr>
          <p:cNvPr id="6" name="Picture 5">
            <a:extLst>
              <a:ext uri="{FF2B5EF4-FFF2-40B4-BE49-F238E27FC236}">
                <a16:creationId xmlns:a16="http://schemas.microsoft.com/office/drawing/2014/main" id="{23B81DF1-71B1-3F4C-8F65-3E150744579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119745" y="786966"/>
            <a:ext cx="3310086" cy="5642192"/>
          </a:xfrm>
          <a:prstGeom prst="rect">
            <a:avLst/>
          </a:prstGeom>
        </p:spPr>
      </p:pic>
      <p:sp>
        <p:nvSpPr>
          <p:cNvPr id="4" name="Picture Placeholder 3">
            <a:extLst>
              <a:ext uri="{FF2B5EF4-FFF2-40B4-BE49-F238E27FC236}">
                <a16:creationId xmlns:a16="http://schemas.microsoft.com/office/drawing/2014/main" id="{6AFD22EF-68BD-B64A-87D6-39FA24E1A39F}"/>
              </a:ext>
            </a:extLst>
          </p:cNvPr>
          <p:cNvSpPr>
            <a:spLocks noGrp="1"/>
          </p:cNvSpPr>
          <p:nvPr>
            <p:ph type="pic" sz="quarter" idx="22"/>
          </p:nvPr>
        </p:nvSpPr>
        <p:spPr>
          <a:xfrm>
            <a:off x="2652525" y="1160394"/>
            <a:ext cx="2272827" cy="4846149"/>
          </a:xfrm>
          <a:custGeom>
            <a:avLst/>
            <a:gdLst>
              <a:gd name="connsiteX0" fmla="*/ 0 w 2262753"/>
              <a:gd name="connsiteY0" fmla="*/ 377126 h 4810991"/>
              <a:gd name="connsiteX1" fmla="*/ 377126 w 2262753"/>
              <a:gd name="connsiteY1" fmla="*/ 0 h 4810991"/>
              <a:gd name="connsiteX2" fmla="*/ 1885628 w 2262753"/>
              <a:gd name="connsiteY2" fmla="*/ 0 h 4810991"/>
              <a:gd name="connsiteX3" fmla="*/ 2262754 w 2262753"/>
              <a:gd name="connsiteY3" fmla="*/ 377126 h 4810991"/>
              <a:gd name="connsiteX4" fmla="*/ 2262753 w 2262753"/>
              <a:gd name="connsiteY4" fmla="*/ 4433866 h 4810991"/>
              <a:gd name="connsiteX5" fmla="*/ 1885627 w 2262753"/>
              <a:gd name="connsiteY5" fmla="*/ 4810992 h 4810991"/>
              <a:gd name="connsiteX6" fmla="*/ 377126 w 2262753"/>
              <a:gd name="connsiteY6" fmla="*/ 4810991 h 4810991"/>
              <a:gd name="connsiteX7" fmla="*/ 0 w 2262753"/>
              <a:gd name="connsiteY7" fmla="*/ 4433865 h 4810991"/>
              <a:gd name="connsiteX8" fmla="*/ 0 w 2262753"/>
              <a:gd name="connsiteY8" fmla="*/ 377126 h 4810991"/>
              <a:gd name="connsiteX0" fmla="*/ 0 w 2262754"/>
              <a:gd name="connsiteY0" fmla="*/ 377126 h 4810992"/>
              <a:gd name="connsiteX1" fmla="*/ 285686 w 2262754"/>
              <a:gd name="connsiteY1" fmla="*/ 0 h 4810992"/>
              <a:gd name="connsiteX2" fmla="*/ 1885628 w 2262754"/>
              <a:gd name="connsiteY2" fmla="*/ 0 h 4810992"/>
              <a:gd name="connsiteX3" fmla="*/ 2262754 w 2262754"/>
              <a:gd name="connsiteY3" fmla="*/ 377126 h 4810992"/>
              <a:gd name="connsiteX4" fmla="*/ 2262753 w 2262754"/>
              <a:gd name="connsiteY4" fmla="*/ 4433866 h 4810992"/>
              <a:gd name="connsiteX5" fmla="*/ 1885627 w 2262754"/>
              <a:gd name="connsiteY5" fmla="*/ 4810992 h 4810992"/>
              <a:gd name="connsiteX6" fmla="*/ 377126 w 2262754"/>
              <a:gd name="connsiteY6" fmla="*/ 4810991 h 4810992"/>
              <a:gd name="connsiteX7" fmla="*/ 0 w 2262754"/>
              <a:gd name="connsiteY7" fmla="*/ 4433865 h 4810992"/>
              <a:gd name="connsiteX8" fmla="*/ 0 w 2262754"/>
              <a:gd name="connsiteY8" fmla="*/ 377126 h 4810992"/>
              <a:gd name="connsiteX0" fmla="*/ 0 w 2262754"/>
              <a:gd name="connsiteY0" fmla="*/ 377588 h 4811454"/>
              <a:gd name="connsiteX1" fmla="*/ 285686 w 2262754"/>
              <a:gd name="connsiteY1" fmla="*/ 462 h 4811454"/>
              <a:gd name="connsiteX2" fmla="*/ 908092 w 2262754"/>
              <a:gd name="connsiteY2" fmla="*/ 0 h 4811454"/>
              <a:gd name="connsiteX3" fmla="*/ 1885628 w 2262754"/>
              <a:gd name="connsiteY3" fmla="*/ 462 h 4811454"/>
              <a:gd name="connsiteX4" fmla="*/ 2262754 w 2262754"/>
              <a:gd name="connsiteY4" fmla="*/ 377588 h 4811454"/>
              <a:gd name="connsiteX5" fmla="*/ 2262753 w 2262754"/>
              <a:gd name="connsiteY5" fmla="*/ 4434328 h 4811454"/>
              <a:gd name="connsiteX6" fmla="*/ 1885627 w 2262754"/>
              <a:gd name="connsiteY6" fmla="*/ 4811454 h 4811454"/>
              <a:gd name="connsiteX7" fmla="*/ 377126 w 2262754"/>
              <a:gd name="connsiteY7" fmla="*/ 4811453 h 4811454"/>
              <a:gd name="connsiteX8" fmla="*/ 0 w 2262754"/>
              <a:gd name="connsiteY8" fmla="*/ 4434327 h 4811454"/>
              <a:gd name="connsiteX9" fmla="*/ 0 w 2262754"/>
              <a:gd name="connsiteY9" fmla="*/ 377588 h 4811454"/>
              <a:gd name="connsiteX0" fmla="*/ 0 w 2262754"/>
              <a:gd name="connsiteY0" fmla="*/ 382668 h 4816534"/>
              <a:gd name="connsiteX1" fmla="*/ 285686 w 2262754"/>
              <a:gd name="connsiteY1" fmla="*/ 5542 h 4816534"/>
              <a:gd name="connsiteX2" fmla="*/ 506772 w 2262754"/>
              <a:gd name="connsiteY2" fmla="*/ 0 h 4816534"/>
              <a:gd name="connsiteX3" fmla="*/ 1885628 w 2262754"/>
              <a:gd name="connsiteY3" fmla="*/ 5542 h 4816534"/>
              <a:gd name="connsiteX4" fmla="*/ 2262754 w 2262754"/>
              <a:gd name="connsiteY4" fmla="*/ 382668 h 4816534"/>
              <a:gd name="connsiteX5" fmla="*/ 2262753 w 2262754"/>
              <a:gd name="connsiteY5" fmla="*/ 4439408 h 4816534"/>
              <a:gd name="connsiteX6" fmla="*/ 1885627 w 2262754"/>
              <a:gd name="connsiteY6" fmla="*/ 4816534 h 4816534"/>
              <a:gd name="connsiteX7" fmla="*/ 377126 w 2262754"/>
              <a:gd name="connsiteY7" fmla="*/ 4816533 h 4816534"/>
              <a:gd name="connsiteX8" fmla="*/ 0 w 2262754"/>
              <a:gd name="connsiteY8" fmla="*/ 4439407 h 4816534"/>
              <a:gd name="connsiteX9" fmla="*/ 0 w 2262754"/>
              <a:gd name="connsiteY9" fmla="*/ 382668 h 4816534"/>
              <a:gd name="connsiteX0" fmla="*/ 0 w 2262754"/>
              <a:gd name="connsiteY0" fmla="*/ 382668 h 4816534"/>
              <a:gd name="connsiteX1" fmla="*/ 285686 w 2262754"/>
              <a:gd name="connsiteY1" fmla="*/ 5542 h 4816534"/>
              <a:gd name="connsiteX2" fmla="*/ 506772 w 2262754"/>
              <a:gd name="connsiteY2" fmla="*/ 0 h 4816534"/>
              <a:gd name="connsiteX3" fmla="*/ 1167172 w 2262754"/>
              <a:gd name="connsiteY3" fmla="*/ 5080 h 4816534"/>
              <a:gd name="connsiteX4" fmla="*/ 1885628 w 2262754"/>
              <a:gd name="connsiteY4" fmla="*/ 5542 h 4816534"/>
              <a:gd name="connsiteX5" fmla="*/ 2262754 w 2262754"/>
              <a:gd name="connsiteY5" fmla="*/ 382668 h 4816534"/>
              <a:gd name="connsiteX6" fmla="*/ 2262753 w 2262754"/>
              <a:gd name="connsiteY6" fmla="*/ 4439408 h 4816534"/>
              <a:gd name="connsiteX7" fmla="*/ 1885627 w 2262754"/>
              <a:gd name="connsiteY7" fmla="*/ 4816534 h 4816534"/>
              <a:gd name="connsiteX8" fmla="*/ 377126 w 2262754"/>
              <a:gd name="connsiteY8" fmla="*/ 4816533 h 4816534"/>
              <a:gd name="connsiteX9" fmla="*/ 0 w 2262754"/>
              <a:gd name="connsiteY9" fmla="*/ 4439407 h 4816534"/>
              <a:gd name="connsiteX10" fmla="*/ 0 w 2262754"/>
              <a:gd name="connsiteY10" fmla="*/ 382668 h 4816534"/>
              <a:gd name="connsiteX0" fmla="*/ 0 w 2262754"/>
              <a:gd name="connsiteY0" fmla="*/ 382668 h 4816534"/>
              <a:gd name="connsiteX1" fmla="*/ 285686 w 2262754"/>
              <a:gd name="connsiteY1" fmla="*/ 5542 h 4816534"/>
              <a:gd name="connsiteX2" fmla="*/ 506772 w 2262754"/>
              <a:gd name="connsiteY2" fmla="*/ 0 h 4816534"/>
              <a:gd name="connsiteX3" fmla="*/ 532172 w 2262754"/>
              <a:gd name="connsiteY3" fmla="*/ 167640 h 4816534"/>
              <a:gd name="connsiteX4" fmla="*/ 1885628 w 2262754"/>
              <a:gd name="connsiteY4" fmla="*/ 5542 h 4816534"/>
              <a:gd name="connsiteX5" fmla="*/ 2262754 w 2262754"/>
              <a:gd name="connsiteY5" fmla="*/ 382668 h 4816534"/>
              <a:gd name="connsiteX6" fmla="*/ 2262753 w 2262754"/>
              <a:gd name="connsiteY6" fmla="*/ 4439408 h 4816534"/>
              <a:gd name="connsiteX7" fmla="*/ 1885627 w 2262754"/>
              <a:gd name="connsiteY7" fmla="*/ 4816534 h 4816534"/>
              <a:gd name="connsiteX8" fmla="*/ 377126 w 2262754"/>
              <a:gd name="connsiteY8" fmla="*/ 4816533 h 4816534"/>
              <a:gd name="connsiteX9" fmla="*/ 0 w 2262754"/>
              <a:gd name="connsiteY9" fmla="*/ 4439407 h 4816534"/>
              <a:gd name="connsiteX10" fmla="*/ 0 w 2262754"/>
              <a:gd name="connsiteY10" fmla="*/ 382668 h 4816534"/>
              <a:gd name="connsiteX0" fmla="*/ 0 w 2262754"/>
              <a:gd name="connsiteY0" fmla="*/ 377126 h 4810992"/>
              <a:gd name="connsiteX1" fmla="*/ 285686 w 2262754"/>
              <a:gd name="connsiteY1" fmla="*/ 0 h 4810992"/>
              <a:gd name="connsiteX2" fmla="*/ 528997 w 2262754"/>
              <a:gd name="connsiteY2" fmla="*/ 808 h 4810992"/>
              <a:gd name="connsiteX3" fmla="*/ 532172 w 2262754"/>
              <a:gd name="connsiteY3" fmla="*/ 162098 h 4810992"/>
              <a:gd name="connsiteX4" fmla="*/ 1885628 w 2262754"/>
              <a:gd name="connsiteY4" fmla="*/ 0 h 4810992"/>
              <a:gd name="connsiteX5" fmla="*/ 2262754 w 2262754"/>
              <a:gd name="connsiteY5" fmla="*/ 377126 h 4810992"/>
              <a:gd name="connsiteX6" fmla="*/ 2262753 w 2262754"/>
              <a:gd name="connsiteY6" fmla="*/ 4433866 h 4810992"/>
              <a:gd name="connsiteX7" fmla="*/ 1885627 w 2262754"/>
              <a:gd name="connsiteY7" fmla="*/ 4810992 h 4810992"/>
              <a:gd name="connsiteX8" fmla="*/ 377126 w 2262754"/>
              <a:gd name="connsiteY8" fmla="*/ 4810991 h 4810992"/>
              <a:gd name="connsiteX9" fmla="*/ 0 w 2262754"/>
              <a:gd name="connsiteY9" fmla="*/ 4433865 h 4810992"/>
              <a:gd name="connsiteX10" fmla="*/ 0 w 2262754"/>
              <a:gd name="connsiteY10" fmla="*/ 377126 h 4810992"/>
              <a:gd name="connsiteX0" fmla="*/ 0 w 2262754"/>
              <a:gd name="connsiteY0" fmla="*/ 377126 h 4810992"/>
              <a:gd name="connsiteX1" fmla="*/ 285686 w 2262754"/>
              <a:gd name="connsiteY1" fmla="*/ 0 h 4810992"/>
              <a:gd name="connsiteX2" fmla="*/ 528997 w 2262754"/>
              <a:gd name="connsiteY2" fmla="*/ 808 h 4810992"/>
              <a:gd name="connsiteX3" fmla="*/ 548047 w 2262754"/>
              <a:gd name="connsiteY3" fmla="*/ 133523 h 4810992"/>
              <a:gd name="connsiteX4" fmla="*/ 1885628 w 2262754"/>
              <a:gd name="connsiteY4" fmla="*/ 0 h 4810992"/>
              <a:gd name="connsiteX5" fmla="*/ 2262754 w 2262754"/>
              <a:gd name="connsiteY5" fmla="*/ 377126 h 4810992"/>
              <a:gd name="connsiteX6" fmla="*/ 2262753 w 2262754"/>
              <a:gd name="connsiteY6" fmla="*/ 4433866 h 4810992"/>
              <a:gd name="connsiteX7" fmla="*/ 1885627 w 2262754"/>
              <a:gd name="connsiteY7" fmla="*/ 4810992 h 4810992"/>
              <a:gd name="connsiteX8" fmla="*/ 377126 w 2262754"/>
              <a:gd name="connsiteY8" fmla="*/ 4810991 h 4810992"/>
              <a:gd name="connsiteX9" fmla="*/ 0 w 2262754"/>
              <a:gd name="connsiteY9" fmla="*/ 4433865 h 4810992"/>
              <a:gd name="connsiteX10" fmla="*/ 0 w 2262754"/>
              <a:gd name="connsiteY10" fmla="*/ 377126 h 4810992"/>
              <a:gd name="connsiteX0" fmla="*/ 0 w 2262754"/>
              <a:gd name="connsiteY0" fmla="*/ 377126 h 4810992"/>
              <a:gd name="connsiteX1" fmla="*/ 285686 w 2262754"/>
              <a:gd name="connsiteY1" fmla="*/ 0 h 4810992"/>
              <a:gd name="connsiteX2" fmla="*/ 528997 w 2262754"/>
              <a:gd name="connsiteY2" fmla="*/ 808 h 4810992"/>
              <a:gd name="connsiteX3" fmla="*/ 548047 w 2262754"/>
              <a:gd name="connsiteY3" fmla="*/ 133523 h 4810992"/>
              <a:gd name="connsiteX4" fmla="*/ 1885628 w 2262754"/>
              <a:gd name="connsiteY4" fmla="*/ 0 h 4810992"/>
              <a:gd name="connsiteX5" fmla="*/ 2262754 w 2262754"/>
              <a:gd name="connsiteY5" fmla="*/ 377126 h 4810992"/>
              <a:gd name="connsiteX6" fmla="*/ 2262753 w 2262754"/>
              <a:gd name="connsiteY6" fmla="*/ 4433866 h 4810992"/>
              <a:gd name="connsiteX7" fmla="*/ 1885627 w 2262754"/>
              <a:gd name="connsiteY7" fmla="*/ 4810992 h 4810992"/>
              <a:gd name="connsiteX8" fmla="*/ 377126 w 2262754"/>
              <a:gd name="connsiteY8" fmla="*/ 4810991 h 4810992"/>
              <a:gd name="connsiteX9" fmla="*/ 0 w 2262754"/>
              <a:gd name="connsiteY9" fmla="*/ 4433865 h 4810992"/>
              <a:gd name="connsiteX10" fmla="*/ 0 w 2262754"/>
              <a:gd name="connsiteY10" fmla="*/ 377126 h 4810992"/>
              <a:gd name="connsiteX0" fmla="*/ 0 w 2262754"/>
              <a:gd name="connsiteY0" fmla="*/ 377126 h 4810992"/>
              <a:gd name="connsiteX1" fmla="*/ 285686 w 2262754"/>
              <a:gd name="connsiteY1" fmla="*/ 0 h 4810992"/>
              <a:gd name="connsiteX2" fmla="*/ 528997 w 2262754"/>
              <a:gd name="connsiteY2" fmla="*/ 808 h 4810992"/>
              <a:gd name="connsiteX3" fmla="*/ 548047 w 2262754"/>
              <a:gd name="connsiteY3" fmla="*/ 133523 h 4810992"/>
              <a:gd name="connsiteX4" fmla="*/ 1885628 w 2262754"/>
              <a:gd name="connsiteY4" fmla="*/ 0 h 4810992"/>
              <a:gd name="connsiteX5" fmla="*/ 2262754 w 2262754"/>
              <a:gd name="connsiteY5" fmla="*/ 377126 h 4810992"/>
              <a:gd name="connsiteX6" fmla="*/ 2262753 w 2262754"/>
              <a:gd name="connsiteY6" fmla="*/ 4433866 h 4810992"/>
              <a:gd name="connsiteX7" fmla="*/ 1885627 w 2262754"/>
              <a:gd name="connsiteY7" fmla="*/ 4810992 h 4810992"/>
              <a:gd name="connsiteX8" fmla="*/ 377126 w 2262754"/>
              <a:gd name="connsiteY8" fmla="*/ 4810991 h 4810992"/>
              <a:gd name="connsiteX9" fmla="*/ 0 w 2262754"/>
              <a:gd name="connsiteY9" fmla="*/ 4433865 h 4810992"/>
              <a:gd name="connsiteX10" fmla="*/ 0 w 2262754"/>
              <a:gd name="connsiteY10" fmla="*/ 377126 h 4810992"/>
              <a:gd name="connsiteX0" fmla="*/ 0 w 2262754"/>
              <a:gd name="connsiteY0" fmla="*/ 377126 h 4810992"/>
              <a:gd name="connsiteX1" fmla="*/ 285686 w 2262754"/>
              <a:gd name="connsiteY1" fmla="*/ 0 h 4810992"/>
              <a:gd name="connsiteX2" fmla="*/ 528997 w 2262754"/>
              <a:gd name="connsiteY2" fmla="*/ 808 h 4810992"/>
              <a:gd name="connsiteX3" fmla="*/ 551222 w 2262754"/>
              <a:gd name="connsiteY3" fmla="*/ 143048 h 4810992"/>
              <a:gd name="connsiteX4" fmla="*/ 1885628 w 2262754"/>
              <a:gd name="connsiteY4" fmla="*/ 0 h 4810992"/>
              <a:gd name="connsiteX5" fmla="*/ 2262754 w 2262754"/>
              <a:gd name="connsiteY5" fmla="*/ 377126 h 4810992"/>
              <a:gd name="connsiteX6" fmla="*/ 2262753 w 2262754"/>
              <a:gd name="connsiteY6" fmla="*/ 4433866 h 4810992"/>
              <a:gd name="connsiteX7" fmla="*/ 1885627 w 2262754"/>
              <a:gd name="connsiteY7" fmla="*/ 4810992 h 4810992"/>
              <a:gd name="connsiteX8" fmla="*/ 377126 w 2262754"/>
              <a:gd name="connsiteY8" fmla="*/ 4810991 h 4810992"/>
              <a:gd name="connsiteX9" fmla="*/ 0 w 2262754"/>
              <a:gd name="connsiteY9" fmla="*/ 4433865 h 4810992"/>
              <a:gd name="connsiteX10" fmla="*/ 0 w 2262754"/>
              <a:gd name="connsiteY10" fmla="*/ 377126 h 4810992"/>
              <a:gd name="connsiteX0" fmla="*/ 0 w 2262754"/>
              <a:gd name="connsiteY0" fmla="*/ 377126 h 4810992"/>
              <a:gd name="connsiteX1" fmla="*/ 285686 w 2262754"/>
              <a:gd name="connsiteY1" fmla="*/ 0 h 4810992"/>
              <a:gd name="connsiteX2" fmla="*/ 528997 w 2262754"/>
              <a:gd name="connsiteY2" fmla="*/ 808 h 4810992"/>
              <a:gd name="connsiteX3" fmla="*/ 551222 w 2262754"/>
              <a:gd name="connsiteY3" fmla="*/ 146223 h 4810992"/>
              <a:gd name="connsiteX4" fmla="*/ 1885628 w 2262754"/>
              <a:gd name="connsiteY4" fmla="*/ 0 h 4810992"/>
              <a:gd name="connsiteX5" fmla="*/ 2262754 w 2262754"/>
              <a:gd name="connsiteY5" fmla="*/ 377126 h 4810992"/>
              <a:gd name="connsiteX6" fmla="*/ 2262753 w 2262754"/>
              <a:gd name="connsiteY6" fmla="*/ 4433866 h 4810992"/>
              <a:gd name="connsiteX7" fmla="*/ 1885627 w 2262754"/>
              <a:gd name="connsiteY7" fmla="*/ 4810992 h 4810992"/>
              <a:gd name="connsiteX8" fmla="*/ 377126 w 2262754"/>
              <a:gd name="connsiteY8" fmla="*/ 4810991 h 4810992"/>
              <a:gd name="connsiteX9" fmla="*/ 0 w 2262754"/>
              <a:gd name="connsiteY9" fmla="*/ 4433865 h 4810992"/>
              <a:gd name="connsiteX10" fmla="*/ 0 w 2262754"/>
              <a:gd name="connsiteY10" fmla="*/ 377126 h 4810992"/>
              <a:gd name="connsiteX0" fmla="*/ 0 w 2262754"/>
              <a:gd name="connsiteY0" fmla="*/ 377126 h 4810992"/>
              <a:gd name="connsiteX1" fmla="*/ 285686 w 2262754"/>
              <a:gd name="connsiteY1" fmla="*/ 0 h 4810992"/>
              <a:gd name="connsiteX2" fmla="*/ 528997 w 2262754"/>
              <a:gd name="connsiteY2" fmla="*/ 808 h 4810992"/>
              <a:gd name="connsiteX3" fmla="*/ 551222 w 2262754"/>
              <a:gd name="connsiteY3" fmla="*/ 146223 h 4810992"/>
              <a:gd name="connsiteX4" fmla="*/ 1885628 w 2262754"/>
              <a:gd name="connsiteY4" fmla="*/ 0 h 4810992"/>
              <a:gd name="connsiteX5" fmla="*/ 2262754 w 2262754"/>
              <a:gd name="connsiteY5" fmla="*/ 377126 h 4810992"/>
              <a:gd name="connsiteX6" fmla="*/ 2262753 w 2262754"/>
              <a:gd name="connsiteY6" fmla="*/ 4433866 h 4810992"/>
              <a:gd name="connsiteX7" fmla="*/ 1885627 w 2262754"/>
              <a:gd name="connsiteY7" fmla="*/ 4810992 h 4810992"/>
              <a:gd name="connsiteX8" fmla="*/ 377126 w 2262754"/>
              <a:gd name="connsiteY8" fmla="*/ 4810991 h 4810992"/>
              <a:gd name="connsiteX9" fmla="*/ 0 w 2262754"/>
              <a:gd name="connsiteY9" fmla="*/ 4433865 h 4810992"/>
              <a:gd name="connsiteX10" fmla="*/ 0 w 2262754"/>
              <a:gd name="connsiteY10" fmla="*/ 377126 h 4810992"/>
              <a:gd name="connsiteX0" fmla="*/ 0 w 2262754"/>
              <a:gd name="connsiteY0" fmla="*/ 402651 h 4836517"/>
              <a:gd name="connsiteX1" fmla="*/ 285686 w 2262754"/>
              <a:gd name="connsiteY1" fmla="*/ 25525 h 4836517"/>
              <a:gd name="connsiteX2" fmla="*/ 528997 w 2262754"/>
              <a:gd name="connsiteY2" fmla="*/ 26333 h 4836517"/>
              <a:gd name="connsiteX3" fmla="*/ 551222 w 2262754"/>
              <a:gd name="connsiteY3" fmla="*/ 171748 h 4836517"/>
              <a:gd name="connsiteX4" fmla="*/ 1703112 w 2262754"/>
              <a:gd name="connsiteY4" fmla="*/ 49193 h 4836517"/>
              <a:gd name="connsiteX5" fmla="*/ 1885628 w 2262754"/>
              <a:gd name="connsiteY5" fmla="*/ 25525 h 4836517"/>
              <a:gd name="connsiteX6" fmla="*/ 2262754 w 2262754"/>
              <a:gd name="connsiteY6" fmla="*/ 402651 h 4836517"/>
              <a:gd name="connsiteX7" fmla="*/ 2262753 w 2262754"/>
              <a:gd name="connsiteY7" fmla="*/ 4459391 h 4836517"/>
              <a:gd name="connsiteX8" fmla="*/ 1885627 w 2262754"/>
              <a:gd name="connsiteY8" fmla="*/ 4836517 h 4836517"/>
              <a:gd name="connsiteX9" fmla="*/ 377126 w 2262754"/>
              <a:gd name="connsiteY9" fmla="*/ 4836516 h 4836517"/>
              <a:gd name="connsiteX10" fmla="*/ 0 w 2262754"/>
              <a:gd name="connsiteY10" fmla="*/ 4459390 h 4836517"/>
              <a:gd name="connsiteX11" fmla="*/ 0 w 2262754"/>
              <a:gd name="connsiteY11" fmla="*/ 402651 h 4836517"/>
              <a:gd name="connsiteX0" fmla="*/ 0 w 2262754"/>
              <a:gd name="connsiteY0" fmla="*/ 402651 h 4836517"/>
              <a:gd name="connsiteX1" fmla="*/ 285686 w 2262754"/>
              <a:gd name="connsiteY1" fmla="*/ 25525 h 4836517"/>
              <a:gd name="connsiteX2" fmla="*/ 528997 w 2262754"/>
              <a:gd name="connsiteY2" fmla="*/ 26333 h 4836517"/>
              <a:gd name="connsiteX3" fmla="*/ 551222 w 2262754"/>
              <a:gd name="connsiteY3" fmla="*/ 171748 h 4836517"/>
              <a:gd name="connsiteX4" fmla="*/ 1703112 w 2262754"/>
              <a:gd name="connsiteY4" fmla="*/ 49193 h 4836517"/>
              <a:gd name="connsiteX5" fmla="*/ 1885628 w 2262754"/>
              <a:gd name="connsiteY5" fmla="*/ 25525 h 4836517"/>
              <a:gd name="connsiteX6" fmla="*/ 2262754 w 2262754"/>
              <a:gd name="connsiteY6" fmla="*/ 402651 h 4836517"/>
              <a:gd name="connsiteX7" fmla="*/ 2262753 w 2262754"/>
              <a:gd name="connsiteY7" fmla="*/ 4459391 h 4836517"/>
              <a:gd name="connsiteX8" fmla="*/ 1885627 w 2262754"/>
              <a:gd name="connsiteY8" fmla="*/ 4836517 h 4836517"/>
              <a:gd name="connsiteX9" fmla="*/ 377126 w 2262754"/>
              <a:gd name="connsiteY9" fmla="*/ 4836516 h 4836517"/>
              <a:gd name="connsiteX10" fmla="*/ 0 w 2262754"/>
              <a:gd name="connsiteY10" fmla="*/ 4459390 h 4836517"/>
              <a:gd name="connsiteX11" fmla="*/ 0 w 2262754"/>
              <a:gd name="connsiteY11" fmla="*/ 402651 h 4836517"/>
              <a:gd name="connsiteX0" fmla="*/ 0 w 2262754"/>
              <a:gd name="connsiteY0" fmla="*/ 390492 h 4824358"/>
              <a:gd name="connsiteX1" fmla="*/ 285686 w 2262754"/>
              <a:gd name="connsiteY1" fmla="*/ 13366 h 4824358"/>
              <a:gd name="connsiteX2" fmla="*/ 528997 w 2262754"/>
              <a:gd name="connsiteY2" fmla="*/ 14174 h 4824358"/>
              <a:gd name="connsiteX3" fmla="*/ 551222 w 2262754"/>
              <a:gd name="connsiteY3" fmla="*/ 159589 h 4824358"/>
              <a:gd name="connsiteX4" fmla="*/ 1709462 w 2262754"/>
              <a:gd name="connsiteY4" fmla="*/ 132284 h 4824358"/>
              <a:gd name="connsiteX5" fmla="*/ 1885628 w 2262754"/>
              <a:gd name="connsiteY5" fmla="*/ 13366 h 4824358"/>
              <a:gd name="connsiteX6" fmla="*/ 2262754 w 2262754"/>
              <a:gd name="connsiteY6" fmla="*/ 390492 h 4824358"/>
              <a:gd name="connsiteX7" fmla="*/ 2262753 w 2262754"/>
              <a:gd name="connsiteY7" fmla="*/ 4447232 h 4824358"/>
              <a:gd name="connsiteX8" fmla="*/ 1885627 w 2262754"/>
              <a:gd name="connsiteY8" fmla="*/ 4824358 h 4824358"/>
              <a:gd name="connsiteX9" fmla="*/ 377126 w 2262754"/>
              <a:gd name="connsiteY9" fmla="*/ 4824357 h 4824358"/>
              <a:gd name="connsiteX10" fmla="*/ 0 w 2262754"/>
              <a:gd name="connsiteY10" fmla="*/ 4447231 h 4824358"/>
              <a:gd name="connsiteX11" fmla="*/ 0 w 2262754"/>
              <a:gd name="connsiteY11" fmla="*/ 390492 h 4824358"/>
              <a:gd name="connsiteX0" fmla="*/ 0 w 2262754"/>
              <a:gd name="connsiteY0" fmla="*/ 399831 h 4833697"/>
              <a:gd name="connsiteX1" fmla="*/ 285686 w 2262754"/>
              <a:gd name="connsiteY1" fmla="*/ 22705 h 4833697"/>
              <a:gd name="connsiteX2" fmla="*/ 528997 w 2262754"/>
              <a:gd name="connsiteY2" fmla="*/ 23513 h 4833697"/>
              <a:gd name="connsiteX3" fmla="*/ 551222 w 2262754"/>
              <a:gd name="connsiteY3" fmla="*/ 168928 h 4833697"/>
              <a:gd name="connsiteX4" fmla="*/ 1709462 w 2262754"/>
              <a:gd name="connsiteY4" fmla="*/ 141623 h 4833697"/>
              <a:gd name="connsiteX5" fmla="*/ 1885628 w 2262754"/>
              <a:gd name="connsiteY5" fmla="*/ 22705 h 4833697"/>
              <a:gd name="connsiteX6" fmla="*/ 2262754 w 2262754"/>
              <a:gd name="connsiteY6" fmla="*/ 399831 h 4833697"/>
              <a:gd name="connsiteX7" fmla="*/ 2262753 w 2262754"/>
              <a:gd name="connsiteY7" fmla="*/ 4456571 h 4833697"/>
              <a:gd name="connsiteX8" fmla="*/ 1885627 w 2262754"/>
              <a:gd name="connsiteY8" fmla="*/ 4833697 h 4833697"/>
              <a:gd name="connsiteX9" fmla="*/ 377126 w 2262754"/>
              <a:gd name="connsiteY9" fmla="*/ 4833696 h 4833697"/>
              <a:gd name="connsiteX10" fmla="*/ 0 w 2262754"/>
              <a:gd name="connsiteY10" fmla="*/ 4456570 h 4833697"/>
              <a:gd name="connsiteX11" fmla="*/ 0 w 2262754"/>
              <a:gd name="connsiteY11" fmla="*/ 399831 h 4833697"/>
              <a:gd name="connsiteX0" fmla="*/ 0 w 2262754"/>
              <a:gd name="connsiteY0" fmla="*/ 399831 h 4833697"/>
              <a:gd name="connsiteX1" fmla="*/ 285686 w 2262754"/>
              <a:gd name="connsiteY1" fmla="*/ 22705 h 4833697"/>
              <a:gd name="connsiteX2" fmla="*/ 528997 w 2262754"/>
              <a:gd name="connsiteY2" fmla="*/ 23513 h 4833697"/>
              <a:gd name="connsiteX3" fmla="*/ 551222 w 2262754"/>
              <a:gd name="connsiteY3" fmla="*/ 168928 h 4833697"/>
              <a:gd name="connsiteX4" fmla="*/ 1709462 w 2262754"/>
              <a:gd name="connsiteY4" fmla="*/ 141623 h 4833697"/>
              <a:gd name="connsiteX5" fmla="*/ 1885628 w 2262754"/>
              <a:gd name="connsiteY5" fmla="*/ 22705 h 4833697"/>
              <a:gd name="connsiteX6" fmla="*/ 2262754 w 2262754"/>
              <a:gd name="connsiteY6" fmla="*/ 399831 h 4833697"/>
              <a:gd name="connsiteX7" fmla="*/ 2262753 w 2262754"/>
              <a:gd name="connsiteY7" fmla="*/ 4456571 h 4833697"/>
              <a:gd name="connsiteX8" fmla="*/ 1885627 w 2262754"/>
              <a:gd name="connsiteY8" fmla="*/ 4833697 h 4833697"/>
              <a:gd name="connsiteX9" fmla="*/ 377126 w 2262754"/>
              <a:gd name="connsiteY9" fmla="*/ 4833696 h 4833697"/>
              <a:gd name="connsiteX10" fmla="*/ 0 w 2262754"/>
              <a:gd name="connsiteY10" fmla="*/ 4456570 h 4833697"/>
              <a:gd name="connsiteX11" fmla="*/ 0 w 2262754"/>
              <a:gd name="connsiteY11" fmla="*/ 399831 h 4833697"/>
              <a:gd name="connsiteX0" fmla="*/ 0 w 2262754"/>
              <a:gd name="connsiteY0" fmla="*/ 393625 h 4827491"/>
              <a:gd name="connsiteX1" fmla="*/ 285686 w 2262754"/>
              <a:gd name="connsiteY1" fmla="*/ 16499 h 4827491"/>
              <a:gd name="connsiteX2" fmla="*/ 528997 w 2262754"/>
              <a:gd name="connsiteY2" fmla="*/ 17307 h 4827491"/>
              <a:gd name="connsiteX3" fmla="*/ 551222 w 2262754"/>
              <a:gd name="connsiteY3" fmla="*/ 162722 h 4827491"/>
              <a:gd name="connsiteX4" fmla="*/ 1731687 w 2262754"/>
              <a:gd name="connsiteY4" fmla="*/ 183042 h 4827491"/>
              <a:gd name="connsiteX5" fmla="*/ 1885628 w 2262754"/>
              <a:gd name="connsiteY5" fmla="*/ 16499 h 4827491"/>
              <a:gd name="connsiteX6" fmla="*/ 2262754 w 2262754"/>
              <a:gd name="connsiteY6" fmla="*/ 393625 h 4827491"/>
              <a:gd name="connsiteX7" fmla="*/ 2262753 w 2262754"/>
              <a:gd name="connsiteY7" fmla="*/ 4450365 h 4827491"/>
              <a:gd name="connsiteX8" fmla="*/ 1885627 w 2262754"/>
              <a:gd name="connsiteY8" fmla="*/ 4827491 h 4827491"/>
              <a:gd name="connsiteX9" fmla="*/ 377126 w 2262754"/>
              <a:gd name="connsiteY9" fmla="*/ 4827490 h 4827491"/>
              <a:gd name="connsiteX10" fmla="*/ 0 w 2262754"/>
              <a:gd name="connsiteY10" fmla="*/ 4450364 h 4827491"/>
              <a:gd name="connsiteX11" fmla="*/ 0 w 2262754"/>
              <a:gd name="connsiteY11" fmla="*/ 393625 h 4827491"/>
              <a:gd name="connsiteX0" fmla="*/ 0 w 2262754"/>
              <a:gd name="connsiteY0" fmla="*/ 393625 h 4827491"/>
              <a:gd name="connsiteX1" fmla="*/ 285686 w 2262754"/>
              <a:gd name="connsiteY1" fmla="*/ 16499 h 4827491"/>
              <a:gd name="connsiteX2" fmla="*/ 528997 w 2262754"/>
              <a:gd name="connsiteY2" fmla="*/ 17307 h 4827491"/>
              <a:gd name="connsiteX3" fmla="*/ 551222 w 2262754"/>
              <a:gd name="connsiteY3" fmla="*/ 162722 h 4827491"/>
              <a:gd name="connsiteX4" fmla="*/ 1731687 w 2262754"/>
              <a:gd name="connsiteY4" fmla="*/ 183042 h 4827491"/>
              <a:gd name="connsiteX5" fmla="*/ 1885628 w 2262754"/>
              <a:gd name="connsiteY5" fmla="*/ 16499 h 4827491"/>
              <a:gd name="connsiteX6" fmla="*/ 2262754 w 2262754"/>
              <a:gd name="connsiteY6" fmla="*/ 393625 h 4827491"/>
              <a:gd name="connsiteX7" fmla="*/ 2262753 w 2262754"/>
              <a:gd name="connsiteY7" fmla="*/ 4450365 h 4827491"/>
              <a:gd name="connsiteX8" fmla="*/ 1885627 w 2262754"/>
              <a:gd name="connsiteY8" fmla="*/ 4827491 h 4827491"/>
              <a:gd name="connsiteX9" fmla="*/ 377126 w 2262754"/>
              <a:gd name="connsiteY9" fmla="*/ 4827490 h 4827491"/>
              <a:gd name="connsiteX10" fmla="*/ 0 w 2262754"/>
              <a:gd name="connsiteY10" fmla="*/ 4450364 h 4827491"/>
              <a:gd name="connsiteX11" fmla="*/ 0 w 2262754"/>
              <a:gd name="connsiteY11" fmla="*/ 393625 h 4827491"/>
              <a:gd name="connsiteX0" fmla="*/ 0 w 2262754"/>
              <a:gd name="connsiteY0" fmla="*/ 397348 h 4831214"/>
              <a:gd name="connsiteX1" fmla="*/ 285686 w 2262754"/>
              <a:gd name="connsiteY1" fmla="*/ 20222 h 4831214"/>
              <a:gd name="connsiteX2" fmla="*/ 528997 w 2262754"/>
              <a:gd name="connsiteY2" fmla="*/ 21030 h 4831214"/>
              <a:gd name="connsiteX3" fmla="*/ 551222 w 2262754"/>
              <a:gd name="connsiteY3" fmla="*/ 166445 h 4831214"/>
              <a:gd name="connsiteX4" fmla="*/ 1731687 w 2262754"/>
              <a:gd name="connsiteY4" fmla="*/ 186765 h 4831214"/>
              <a:gd name="connsiteX5" fmla="*/ 1885628 w 2262754"/>
              <a:gd name="connsiteY5" fmla="*/ 20222 h 4831214"/>
              <a:gd name="connsiteX6" fmla="*/ 2262754 w 2262754"/>
              <a:gd name="connsiteY6" fmla="*/ 397348 h 4831214"/>
              <a:gd name="connsiteX7" fmla="*/ 2262753 w 2262754"/>
              <a:gd name="connsiteY7" fmla="*/ 4454088 h 4831214"/>
              <a:gd name="connsiteX8" fmla="*/ 1885627 w 2262754"/>
              <a:gd name="connsiteY8" fmla="*/ 4831214 h 4831214"/>
              <a:gd name="connsiteX9" fmla="*/ 377126 w 2262754"/>
              <a:gd name="connsiteY9" fmla="*/ 4831213 h 4831214"/>
              <a:gd name="connsiteX10" fmla="*/ 0 w 2262754"/>
              <a:gd name="connsiteY10" fmla="*/ 4454087 h 4831214"/>
              <a:gd name="connsiteX11" fmla="*/ 0 w 2262754"/>
              <a:gd name="connsiteY11" fmla="*/ 397348 h 4831214"/>
              <a:gd name="connsiteX0" fmla="*/ 0 w 2262754"/>
              <a:gd name="connsiteY0" fmla="*/ 397348 h 4831214"/>
              <a:gd name="connsiteX1" fmla="*/ 285686 w 2262754"/>
              <a:gd name="connsiteY1" fmla="*/ 20222 h 4831214"/>
              <a:gd name="connsiteX2" fmla="*/ 528997 w 2262754"/>
              <a:gd name="connsiteY2" fmla="*/ 21030 h 4831214"/>
              <a:gd name="connsiteX3" fmla="*/ 551222 w 2262754"/>
              <a:gd name="connsiteY3" fmla="*/ 166445 h 4831214"/>
              <a:gd name="connsiteX4" fmla="*/ 1645962 w 2262754"/>
              <a:gd name="connsiteY4" fmla="*/ 186765 h 4831214"/>
              <a:gd name="connsiteX5" fmla="*/ 1885628 w 2262754"/>
              <a:gd name="connsiteY5" fmla="*/ 20222 h 4831214"/>
              <a:gd name="connsiteX6" fmla="*/ 2262754 w 2262754"/>
              <a:gd name="connsiteY6" fmla="*/ 397348 h 4831214"/>
              <a:gd name="connsiteX7" fmla="*/ 2262753 w 2262754"/>
              <a:gd name="connsiteY7" fmla="*/ 4454088 h 4831214"/>
              <a:gd name="connsiteX8" fmla="*/ 1885627 w 2262754"/>
              <a:gd name="connsiteY8" fmla="*/ 4831214 h 4831214"/>
              <a:gd name="connsiteX9" fmla="*/ 377126 w 2262754"/>
              <a:gd name="connsiteY9" fmla="*/ 4831213 h 4831214"/>
              <a:gd name="connsiteX10" fmla="*/ 0 w 2262754"/>
              <a:gd name="connsiteY10" fmla="*/ 4454087 h 4831214"/>
              <a:gd name="connsiteX11" fmla="*/ 0 w 2262754"/>
              <a:gd name="connsiteY11" fmla="*/ 397348 h 4831214"/>
              <a:gd name="connsiteX0" fmla="*/ 0 w 2262754"/>
              <a:gd name="connsiteY0" fmla="*/ 409034 h 4842900"/>
              <a:gd name="connsiteX1" fmla="*/ 285686 w 2262754"/>
              <a:gd name="connsiteY1" fmla="*/ 31908 h 4842900"/>
              <a:gd name="connsiteX2" fmla="*/ 528997 w 2262754"/>
              <a:gd name="connsiteY2" fmla="*/ 32716 h 4842900"/>
              <a:gd name="connsiteX3" fmla="*/ 551222 w 2262754"/>
              <a:gd name="connsiteY3" fmla="*/ 178131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54397 w 2262754"/>
              <a:gd name="connsiteY3" fmla="*/ 190831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54397 w 2262754"/>
              <a:gd name="connsiteY3" fmla="*/ 190831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79797 w 2262754"/>
              <a:gd name="connsiteY3" fmla="*/ 184481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79797 w 2262754"/>
              <a:gd name="connsiteY3" fmla="*/ 184481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79797 w 2262754"/>
              <a:gd name="connsiteY3" fmla="*/ 184481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82972 w 2262754"/>
              <a:gd name="connsiteY3" fmla="*/ 194006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82972 w 2262754"/>
              <a:gd name="connsiteY3" fmla="*/ 194006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82972 w 2262754"/>
              <a:gd name="connsiteY3" fmla="*/ 194006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82972 w 2262754"/>
              <a:gd name="connsiteY3" fmla="*/ 194006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11212 h 4845078"/>
              <a:gd name="connsiteX1" fmla="*/ 285686 w 2262754"/>
              <a:gd name="connsiteY1" fmla="*/ 34086 h 4845078"/>
              <a:gd name="connsiteX2" fmla="*/ 528997 w 2262754"/>
              <a:gd name="connsiteY2" fmla="*/ 34894 h 4845078"/>
              <a:gd name="connsiteX3" fmla="*/ 582972 w 2262754"/>
              <a:gd name="connsiteY3" fmla="*/ 196184 h 4845078"/>
              <a:gd name="connsiteX4" fmla="*/ 1645962 w 2262754"/>
              <a:gd name="connsiteY4" fmla="*/ 200629 h 4845078"/>
              <a:gd name="connsiteX5" fmla="*/ 1734862 w 2262754"/>
              <a:gd name="connsiteY5" fmla="*/ 35530 h 4845078"/>
              <a:gd name="connsiteX6" fmla="*/ 1885628 w 2262754"/>
              <a:gd name="connsiteY6" fmla="*/ 34086 h 4845078"/>
              <a:gd name="connsiteX7" fmla="*/ 2262754 w 2262754"/>
              <a:gd name="connsiteY7" fmla="*/ 411212 h 4845078"/>
              <a:gd name="connsiteX8" fmla="*/ 2262753 w 2262754"/>
              <a:gd name="connsiteY8" fmla="*/ 4467952 h 4845078"/>
              <a:gd name="connsiteX9" fmla="*/ 1885627 w 2262754"/>
              <a:gd name="connsiteY9" fmla="*/ 4845078 h 4845078"/>
              <a:gd name="connsiteX10" fmla="*/ 377126 w 2262754"/>
              <a:gd name="connsiteY10" fmla="*/ 4845077 h 4845078"/>
              <a:gd name="connsiteX11" fmla="*/ 0 w 2262754"/>
              <a:gd name="connsiteY11" fmla="*/ 4467951 h 4845078"/>
              <a:gd name="connsiteX12" fmla="*/ 0 w 2262754"/>
              <a:gd name="connsiteY12" fmla="*/ 411212 h 4845078"/>
              <a:gd name="connsiteX0" fmla="*/ 0 w 2262754"/>
              <a:gd name="connsiteY0" fmla="*/ 411212 h 4845078"/>
              <a:gd name="connsiteX1" fmla="*/ 285686 w 2262754"/>
              <a:gd name="connsiteY1" fmla="*/ 34086 h 4845078"/>
              <a:gd name="connsiteX2" fmla="*/ 528997 w 2262754"/>
              <a:gd name="connsiteY2" fmla="*/ 34894 h 4845078"/>
              <a:gd name="connsiteX3" fmla="*/ 582972 w 2262754"/>
              <a:gd name="connsiteY3" fmla="*/ 196184 h 4845078"/>
              <a:gd name="connsiteX4" fmla="*/ 1645962 w 2262754"/>
              <a:gd name="connsiteY4" fmla="*/ 200629 h 4845078"/>
              <a:gd name="connsiteX5" fmla="*/ 1734862 w 2262754"/>
              <a:gd name="connsiteY5" fmla="*/ 35530 h 4845078"/>
              <a:gd name="connsiteX6" fmla="*/ 1885628 w 2262754"/>
              <a:gd name="connsiteY6" fmla="*/ 34086 h 4845078"/>
              <a:gd name="connsiteX7" fmla="*/ 2262754 w 2262754"/>
              <a:gd name="connsiteY7" fmla="*/ 411212 h 4845078"/>
              <a:gd name="connsiteX8" fmla="*/ 2262753 w 2262754"/>
              <a:gd name="connsiteY8" fmla="*/ 4467952 h 4845078"/>
              <a:gd name="connsiteX9" fmla="*/ 1885627 w 2262754"/>
              <a:gd name="connsiteY9" fmla="*/ 4845078 h 4845078"/>
              <a:gd name="connsiteX10" fmla="*/ 377126 w 2262754"/>
              <a:gd name="connsiteY10" fmla="*/ 4845077 h 4845078"/>
              <a:gd name="connsiteX11" fmla="*/ 0 w 2262754"/>
              <a:gd name="connsiteY11" fmla="*/ 4467951 h 4845078"/>
              <a:gd name="connsiteX12" fmla="*/ 0 w 2262754"/>
              <a:gd name="connsiteY12" fmla="*/ 411212 h 4845078"/>
              <a:gd name="connsiteX0" fmla="*/ 0 w 2262754"/>
              <a:gd name="connsiteY0" fmla="*/ 411212 h 4845078"/>
              <a:gd name="connsiteX1" fmla="*/ 285686 w 2262754"/>
              <a:gd name="connsiteY1" fmla="*/ 34086 h 4845078"/>
              <a:gd name="connsiteX2" fmla="*/ 528997 w 2262754"/>
              <a:gd name="connsiteY2" fmla="*/ 34894 h 4845078"/>
              <a:gd name="connsiteX3" fmla="*/ 582972 w 2262754"/>
              <a:gd name="connsiteY3" fmla="*/ 196184 h 4845078"/>
              <a:gd name="connsiteX4" fmla="*/ 1645962 w 2262754"/>
              <a:gd name="connsiteY4" fmla="*/ 200629 h 4845078"/>
              <a:gd name="connsiteX5" fmla="*/ 1734862 w 2262754"/>
              <a:gd name="connsiteY5" fmla="*/ 35530 h 4845078"/>
              <a:gd name="connsiteX6" fmla="*/ 1885628 w 2262754"/>
              <a:gd name="connsiteY6" fmla="*/ 34086 h 4845078"/>
              <a:gd name="connsiteX7" fmla="*/ 2262754 w 2262754"/>
              <a:gd name="connsiteY7" fmla="*/ 411212 h 4845078"/>
              <a:gd name="connsiteX8" fmla="*/ 2262753 w 2262754"/>
              <a:gd name="connsiteY8" fmla="*/ 4467952 h 4845078"/>
              <a:gd name="connsiteX9" fmla="*/ 1885627 w 2262754"/>
              <a:gd name="connsiteY9" fmla="*/ 4845078 h 4845078"/>
              <a:gd name="connsiteX10" fmla="*/ 377126 w 2262754"/>
              <a:gd name="connsiteY10" fmla="*/ 4845077 h 4845078"/>
              <a:gd name="connsiteX11" fmla="*/ 0 w 2262754"/>
              <a:gd name="connsiteY11" fmla="*/ 4467951 h 4845078"/>
              <a:gd name="connsiteX12" fmla="*/ 0 w 2262754"/>
              <a:gd name="connsiteY12" fmla="*/ 411212 h 4845078"/>
              <a:gd name="connsiteX0" fmla="*/ 0 w 2280340"/>
              <a:gd name="connsiteY0" fmla="*/ 463905 h 4897771"/>
              <a:gd name="connsiteX1" fmla="*/ 285686 w 2280340"/>
              <a:gd name="connsiteY1" fmla="*/ 86779 h 4897771"/>
              <a:gd name="connsiteX2" fmla="*/ 528997 w 2280340"/>
              <a:gd name="connsiteY2" fmla="*/ 87587 h 4897771"/>
              <a:gd name="connsiteX3" fmla="*/ 582972 w 2280340"/>
              <a:gd name="connsiteY3" fmla="*/ 248877 h 4897771"/>
              <a:gd name="connsiteX4" fmla="*/ 1645962 w 2280340"/>
              <a:gd name="connsiteY4" fmla="*/ 253322 h 4897771"/>
              <a:gd name="connsiteX5" fmla="*/ 1734862 w 2280340"/>
              <a:gd name="connsiteY5" fmla="*/ 88223 h 4897771"/>
              <a:gd name="connsiteX6" fmla="*/ 2025328 w 2280340"/>
              <a:gd name="connsiteY6" fmla="*/ 89954 h 4897771"/>
              <a:gd name="connsiteX7" fmla="*/ 2262754 w 2280340"/>
              <a:gd name="connsiteY7" fmla="*/ 463905 h 4897771"/>
              <a:gd name="connsiteX8" fmla="*/ 2262753 w 2280340"/>
              <a:gd name="connsiteY8" fmla="*/ 4520645 h 4897771"/>
              <a:gd name="connsiteX9" fmla="*/ 1885627 w 2280340"/>
              <a:gd name="connsiteY9" fmla="*/ 4897771 h 4897771"/>
              <a:gd name="connsiteX10" fmla="*/ 377126 w 2280340"/>
              <a:gd name="connsiteY10" fmla="*/ 4897770 h 4897771"/>
              <a:gd name="connsiteX11" fmla="*/ 0 w 2280340"/>
              <a:gd name="connsiteY11" fmla="*/ 4520644 h 4897771"/>
              <a:gd name="connsiteX12" fmla="*/ 0 w 2280340"/>
              <a:gd name="connsiteY12" fmla="*/ 463905 h 4897771"/>
              <a:gd name="connsiteX0" fmla="*/ 0 w 2280340"/>
              <a:gd name="connsiteY0" fmla="*/ 465104 h 4898970"/>
              <a:gd name="connsiteX1" fmla="*/ 285686 w 2280340"/>
              <a:gd name="connsiteY1" fmla="*/ 87978 h 4898970"/>
              <a:gd name="connsiteX2" fmla="*/ 528997 w 2280340"/>
              <a:gd name="connsiteY2" fmla="*/ 88786 h 4898970"/>
              <a:gd name="connsiteX3" fmla="*/ 582972 w 2280340"/>
              <a:gd name="connsiteY3" fmla="*/ 250076 h 4898970"/>
              <a:gd name="connsiteX4" fmla="*/ 1645962 w 2280340"/>
              <a:gd name="connsiteY4" fmla="*/ 254521 h 4898970"/>
              <a:gd name="connsiteX5" fmla="*/ 1734862 w 2280340"/>
              <a:gd name="connsiteY5" fmla="*/ 89422 h 4898970"/>
              <a:gd name="connsiteX6" fmla="*/ 2025328 w 2280340"/>
              <a:gd name="connsiteY6" fmla="*/ 91153 h 4898970"/>
              <a:gd name="connsiteX7" fmla="*/ 2262754 w 2280340"/>
              <a:gd name="connsiteY7" fmla="*/ 465104 h 4898970"/>
              <a:gd name="connsiteX8" fmla="*/ 2262753 w 2280340"/>
              <a:gd name="connsiteY8" fmla="*/ 4521844 h 4898970"/>
              <a:gd name="connsiteX9" fmla="*/ 1885627 w 2280340"/>
              <a:gd name="connsiteY9" fmla="*/ 4898970 h 4898970"/>
              <a:gd name="connsiteX10" fmla="*/ 377126 w 2280340"/>
              <a:gd name="connsiteY10" fmla="*/ 4898969 h 4898970"/>
              <a:gd name="connsiteX11" fmla="*/ 0 w 2280340"/>
              <a:gd name="connsiteY11" fmla="*/ 4521843 h 4898970"/>
              <a:gd name="connsiteX12" fmla="*/ 0 w 2280340"/>
              <a:gd name="connsiteY12" fmla="*/ 465104 h 4898970"/>
              <a:gd name="connsiteX0" fmla="*/ 0 w 2280340"/>
              <a:gd name="connsiteY0" fmla="*/ 462709 h 4896575"/>
              <a:gd name="connsiteX1" fmla="*/ 285686 w 2280340"/>
              <a:gd name="connsiteY1" fmla="*/ 85583 h 4896575"/>
              <a:gd name="connsiteX2" fmla="*/ 528997 w 2280340"/>
              <a:gd name="connsiteY2" fmla="*/ 86391 h 4896575"/>
              <a:gd name="connsiteX3" fmla="*/ 582972 w 2280340"/>
              <a:gd name="connsiteY3" fmla="*/ 247681 h 4896575"/>
              <a:gd name="connsiteX4" fmla="*/ 1645962 w 2280340"/>
              <a:gd name="connsiteY4" fmla="*/ 252126 h 4896575"/>
              <a:gd name="connsiteX5" fmla="*/ 1734862 w 2280340"/>
              <a:gd name="connsiteY5" fmla="*/ 87027 h 4896575"/>
              <a:gd name="connsiteX6" fmla="*/ 2025328 w 2280340"/>
              <a:gd name="connsiteY6" fmla="*/ 88758 h 4896575"/>
              <a:gd name="connsiteX7" fmla="*/ 2262754 w 2280340"/>
              <a:gd name="connsiteY7" fmla="*/ 462709 h 4896575"/>
              <a:gd name="connsiteX8" fmla="*/ 2262753 w 2280340"/>
              <a:gd name="connsiteY8" fmla="*/ 4519449 h 4896575"/>
              <a:gd name="connsiteX9" fmla="*/ 1885627 w 2280340"/>
              <a:gd name="connsiteY9" fmla="*/ 4896575 h 4896575"/>
              <a:gd name="connsiteX10" fmla="*/ 377126 w 2280340"/>
              <a:gd name="connsiteY10" fmla="*/ 4896574 h 4896575"/>
              <a:gd name="connsiteX11" fmla="*/ 0 w 2280340"/>
              <a:gd name="connsiteY11" fmla="*/ 4519448 h 4896575"/>
              <a:gd name="connsiteX12" fmla="*/ 0 w 2280340"/>
              <a:gd name="connsiteY12" fmla="*/ 462709 h 4896575"/>
              <a:gd name="connsiteX0" fmla="*/ 0 w 2280340"/>
              <a:gd name="connsiteY0" fmla="*/ 462709 h 4896575"/>
              <a:gd name="connsiteX1" fmla="*/ 285686 w 2280340"/>
              <a:gd name="connsiteY1" fmla="*/ 85583 h 4896575"/>
              <a:gd name="connsiteX2" fmla="*/ 528997 w 2280340"/>
              <a:gd name="connsiteY2" fmla="*/ 86391 h 4896575"/>
              <a:gd name="connsiteX3" fmla="*/ 582972 w 2280340"/>
              <a:gd name="connsiteY3" fmla="*/ 247681 h 4896575"/>
              <a:gd name="connsiteX4" fmla="*/ 1645962 w 2280340"/>
              <a:gd name="connsiteY4" fmla="*/ 252126 h 4896575"/>
              <a:gd name="connsiteX5" fmla="*/ 1734862 w 2280340"/>
              <a:gd name="connsiteY5" fmla="*/ 87027 h 4896575"/>
              <a:gd name="connsiteX6" fmla="*/ 2025328 w 2280340"/>
              <a:gd name="connsiteY6" fmla="*/ 88758 h 4896575"/>
              <a:gd name="connsiteX7" fmla="*/ 2262754 w 2280340"/>
              <a:gd name="connsiteY7" fmla="*/ 462709 h 4896575"/>
              <a:gd name="connsiteX8" fmla="*/ 2262753 w 2280340"/>
              <a:gd name="connsiteY8" fmla="*/ 4519449 h 4896575"/>
              <a:gd name="connsiteX9" fmla="*/ 1885627 w 2280340"/>
              <a:gd name="connsiteY9" fmla="*/ 4896575 h 4896575"/>
              <a:gd name="connsiteX10" fmla="*/ 377126 w 2280340"/>
              <a:gd name="connsiteY10" fmla="*/ 4896574 h 4896575"/>
              <a:gd name="connsiteX11" fmla="*/ 0 w 2280340"/>
              <a:gd name="connsiteY11" fmla="*/ 4519448 h 4896575"/>
              <a:gd name="connsiteX12" fmla="*/ 0 w 2280340"/>
              <a:gd name="connsiteY12" fmla="*/ 462709 h 4896575"/>
              <a:gd name="connsiteX0" fmla="*/ 0 w 2280340"/>
              <a:gd name="connsiteY0" fmla="*/ 462709 h 4896575"/>
              <a:gd name="connsiteX1" fmla="*/ 285686 w 2280340"/>
              <a:gd name="connsiteY1" fmla="*/ 85583 h 4896575"/>
              <a:gd name="connsiteX2" fmla="*/ 528997 w 2280340"/>
              <a:gd name="connsiteY2" fmla="*/ 86391 h 4896575"/>
              <a:gd name="connsiteX3" fmla="*/ 582972 w 2280340"/>
              <a:gd name="connsiteY3" fmla="*/ 247681 h 4896575"/>
              <a:gd name="connsiteX4" fmla="*/ 1645962 w 2280340"/>
              <a:gd name="connsiteY4" fmla="*/ 252126 h 4896575"/>
              <a:gd name="connsiteX5" fmla="*/ 1734862 w 2280340"/>
              <a:gd name="connsiteY5" fmla="*/ 87027 h 4896575"/>
              <a:gd name="connsiteX6" fmla="*/ 2025328 w 2280340"/>
              <a:gd name="connsiteY6" fmla="*/ 88758 h 4896575"/>
              <a:gd name="connsiteX7" fmla="*/ 2262754 w 2280340"/>
              <a:gd name="connsiteY7" fmla="*/ 462709 h 4896575"/>
              <a:gd name="connsiteX8" fmla="*/ 2262753 w 2280340"/>
              <a:gd name="connsiteY8" fmla="*/ 4519449 h 4896575"/>
              <a:gd name="connsiteX9" fmla="*/ 1885627 w 2280340"/>
              <a:gd name="connsiteY9" fmla="*/ 4896575 h 4896575"/>
              <a:gd name="connsiteX10" fmla="*/ 377126 w 2280340"/>
              <a:gd name="connsiteY10" fmla="*/ 4896574 h 4896575"/>
              <a:gd name="connsiteX11" fmla="*/ 0 w 2280340"/>
              <a:gd name="connsiteY11" fmla="*/ 4519448 h 4896575"/>
              <a:gd name="connsiteX12" fmla="*/ 0 w 2280340"/>
              <a:gd name="connsiteY12" fmla="*/ 462709 h 4896575"/>
              <a:gd name="connsiteX0" fmla="*/ 0 w 2271282"/>
              <a:gd name="connsiteY0" fmla="*/ 491386 h 4925252"/>
              <a:gd name="connsiteX1" fmla="*/ 285686 w 2271282"/>
              <a:gd name="connsiteY1" fmla="*/ 114260 h 4925252"/>
              <a:gd name="connsiteX2" fmla="*/ 528997 w 2271282"/>
              <a:gd name="connsiteY2" fmla="*/ 115068 h 4925252"/>
              <a:gd name="connsiteX3" fmla="*/ 582972 w 2271282"/>
              <a:gd name="connsiteY3" fmla="*/ 276358 h 4925252"/>
              <a:gd name="connsiteX4" fmla="*/ 1645962 w 2271282"/>
              <a:gd name="connsiteY4" fmla="*/ 280803 h 4925252"/>
              <a:gd name="connsiteX5" fmla="*/ 1734862 w 2271282"/>
              <a:gd name="connsiteY5" fmla="*/ 115704 h 4925252"/>
              <a:gd name="connsiteX6" fmla="*/ 2025328 w 2271282"/>
              <a:gd name="connsiteY6" fmla="*/ 117435 h 4925252"/>
              <a:gd name="connsiteX7" fmla="*/ 2147612 w 2271282"/>
              <a:gd name="connsiteY7" fmla="*/ 29980 h 4925252"/>
              <a:gd name="connsiteX8" fmla="*/ 2262754 w 2271282"/>
              <a:gd name="connsiteY8" fmla="*/ 491386 h 4925252"/>
              <a:gd name="connsiteX9" fmla="*/ 2262753 w 2271282"/>
              <a:gd name="connsiteY9" fmla="*/ 4548126 h 4925252"/>
              <a:gd name="connsiteX10" fmla="*/ 1885627 w 2271282"/>
              <a:gd name="connsiteY10" fmla="*/ 4925252 h 4925252"/>
              <a:gd name="connsiteX11" fmla="*/ 377126 w 2271282"/>
              <a:gd name="connsiteY11" fmla="*/ 4925251 h 4925252"/>
              <a:gd name="connsiteX12" fmla="*/ 0 w 2271282"/>
              <a:gd name="connsiteY12" fmla="*/ 4548125 h 4925252"/>
              <a:gd name="connsiteX13" fmla="*/ 0 w 2271282"/>
              <a:gd name="connsiteY13" fmla="*/ 491386 h 4925252"/>
              <a:gd name="connsiteX0" fmla="*/ 0 w 2268375"/>
              <a:gd name="connsiteY0" fmla="*/ 380123 h 4813989"/>
              <a:gd name="connsiteX1" fmla="*/ 285686 w 2268375"/>
              <a:gd name="connsiteY1" fmla="*/ 2997 h 4813989"/>
              <a:gd name="connsiteX2" fmla="*/ 528997 w 2268375"/>
              <a:gd name="connsiteY2" fmla="*/ 3805 h 4813989"/>
              <a:gd name="connsiteX3" fmla="*/ 582972 w 2268375"/>
              <a:gd name="connsiteY3" fmla="*/ 165095 h 4813989"/>
              <a:gd name="connsiteX4" fmla="*/ 1645962 w 2268375"/>
              <a:gd name="connsiteY4" fmla="*/ 169540 h 4813989"/>
              <a:gd name="connsiteX5" fmla="*/ 1734862 w 2268375"/>
              <a:gd name="connsiteY5" fmla="*/ 4441 h 4813989"/>
              <a:gd name="connsiteX6" fmla="*/ 2025328 w 2268375"/>
              <a:gd name="connsiteY6" fmla="*/ 6172 h 4813989"/>
              <a:gd name="connsiteX7" fmla="*/ 2246037 w 2268375"/>
              <a:gd name="connsiteY7" fmla="*/ 150492 h 4813989"/>
              <a:gd name="connsiteX8" fmla="*/ 2262754 w 2268375"/>
              <a:gd name="connsiteY8" fmla="*/ 380123 h 4813989"/>
              <a:gd name="connsiteX9" fmla="*/ 2262753 w 2268375"/>
              <a:gd name="connsiteY9" fmla="*/ 4436863 h 4813989"/>
              <a:gd name="connsiteX10" fmla="*/ 1885627 w 2268375"/>
              <a:gd name="connsiteY10" fmla="*/ 4813989 h 4813989"/>
              <a:gd name="connsiteX11" fmla="*/ 377126 w 2268375"/>
              <a:gd name="connsiteY11" fmla="*/ 4813988 h 4813989"/>
              <a:gd name="connsiteX12" fmla="*/ 0 w 2268375"/>
              <a:gd name="connsiteY12" fmla="*/ 4436862 h 4813989"/>
              <a:gd name="connsiteX13" fmla="*/ 0 w 2268375"/>
              <a:gd name="connsiteY13" fmla="*/ 380123 h 4813989"/>
              <a:gd name="connsiteX0" fmla="*/ 0 w 2269454"/>
              <a:gd name="connsiteY0" fmla="*/ 380123 h 4813989"/>
              <a:gd name="connsiteX1" fmla="*/ 285686 w 2269454"/>
              <a:gd name="connsiteY1" fmla="*/ 2997 h 4813989"/>
              <a:gd name="connsiteX2" fmla="*/ 528997 w 2269454"/>
              <a:gd name="connsiteY2" fmla="*/ 3805 h 4813989"/>
              <a:gd name="connsiteX3" fmla="*/ 582972 w 2269454"/>
              <a:gd name="connsiteY3" fmla="*/ 165095 h 4813989"/>
              <a:gd name="connsiteX4" fmla="*/ 1645962 w 2269454"/>
              <a:gd name="connsiteY4" fmla="*/ 169540 h 4813989"/>
              <a:gd name="connsiteX5" fmla="*/ 1734862 w 2269454"/>
              <a:gd name="connsiteY5" fmla="*/ 4441 h 4813989"/>
              <a:gd name="connsiteX6" fmla="*/ 2025328 w 2269454"/>
              <a:gd name="connsiteY6" fmla="*/ 6172 h 4813989"/>
              <a:gd name="connsiteX7" fmla="*/ 2246037 w 2269454"/>
              <a:gd name="connsiteY7" fmla="*/ 150492 h 4813989"/>
              <a:gd name="connsiteX8" fmla="*/ 2262754 w 2269454"/>
              <a:gd name="connsiteY8" fmla="*/ 380123 h 4813989"/>
              <a:gd name="connsiteX9" fmla="*/ 2262753 w 2269454"/>
              <a:gd name="connsiteY9" fmla="*/ 4436863 h 4813989"/>
              <a:gd name="connsiteX10" fmla="*/ 1885627 w 2269454"/>
              <a:gd name="connsiteY10" fmla="*/ 4813989 h 4813989"/>
              <a:gd name="connsiteX11" fmla="*/ 377126 w 2269454"/>
              <a:gd name="connsiteY11" fmla="*/ 4813988 h 4813989"/>
              <a:gd name="connsiteX12" fmla="*/ 0 w 2269454"/>
              <a:gd name="connsiteY12" fmla="*/ 4436862 h 4813989"/>
              <a:gd name="connsiteX13" fmla="*/ 0 w 2269454"/>
              <a:gd name="connsiteY13" fmla="*/ 380123 h 4813989"/>
              <a:gd name="connsiteX0" fmla="*/ 0 w 2267284"/>
              <a:gd name="connsiteY0" fmla="*/ 392755 h 4826621"/>
              <a:gd name="connsiteX1" fmla="*/ 285686 w 2267284"/>
              <a:gd name="connsiteY1" fmla="*/ 15629 h 4826621"/>
              <a:gd name="connsiteX2" fmla="*/ 528997 w 2267284"/>
              <a:gd name="connsiteY2" fmla="*/ 16437 h 4826621"/>
              <a:gd name="connsiteX3" fmla="*/ 582972 w 2267284"/>
              <a:gd name="connsiteY3" fmla="*/ 177727 h 4826621"/>
              <a:gd name="connsiteX4" fmla="*/ 1645962 w 2267284"/>
              <a:gd name="connsiteY4" fmla="*/ 182172 h 4826621"/>
              <a:gd name="connsiteX5" fmla="*/ 1734862 w 2267284"/>
              <a:gd name="connsiteY5" fmla="*/ 17073 h 4826621"/>
              <a:gd name="connsiteX6" fmla="*/ 2025328 w 2267284"/>
              <a:gd name="connsiteY6" fmla="*/ 18804 h 4826621"/>
              <a:gd name="connsiteX7" fmla="*/ 2201587 w 2267284"/>
              <a:gd name="connsiteY7" fmla="*/ 115499 h 4826621"/>
              <a:gd name="connsiteX8" fmla="*/ 2262754 w 2267284"/>
              <a:gd name="connsiteY8" fmla="*/ 392755 h 4826621"/>
              <a:gd name="connsiteX9" fmla="*/ 2262753 w 2267284"/>
              <a:gd name="connsiteY9" fmla="*/ 4449495 h 4826621"/>
              <a:gd name="connsiteX10" fmla="*/ 1885627 w 2267284"/>
              <a:gd name="connsiteY10" fmla="*/ 4826621 h 4826621"/>
              <a:gd name="connsiteX11" fmla="*/ 377126 w 2267284"/>
              <a:gd name="connsiteY11" fmla="*/ 4826620 h 4826621"/>
              <a:gd name="connsiteX12" fmla="*/ 0 w 2267284"/>
              <a:gd name="connsiteY12" fmla="*/ 4449494 h 4826621"/>
              <a:gd name="connsiteX13" fmla="*/ 0 w 2267284"/>
              <a:gd name="connsiteY13" fmla="*/ 392755 h 4826621"/>
              <a:gd name="connsiteX0" fmla="*/ 0 w 2272991"/>
              <a:gd name="connsiteY0" fmla="*/ 380123 h 4813989"/>
              <a:gd name="connsiteX1" fmla="*/ 285686 w 2272991"/>
              <a:gd name="connsiteY1" fmla="*/ 2997 h 4813989"/>
              <a:gd name="connsiteX2" fmla="*/ 528997 w 2272991"/>
              <a:gd name="connsiteY2" fmla="*/ 3805 h 4813989"/>
              <a:gd name="connsiteX3" fmla="*/ 582972 w 2272991"/>
              <a:gd name="connsiteY3" fmla="*/ 165095 h 4813989"/>
              <a:gd name="connsiteX4" fmla="*/ 1645962 w 2272991"/>
              <a:gd name="connsiteY4" fmla="*/ 169540 h 4813989"/>
              <a:gd name="connsiteX5" fmla="*/ 1734862 w 2272991"/>
              <a:gd name="connsiteY5" fmla="*/ 4441 h 4813989"/>
              <a:gd name="connsiteX6" fmla="*/ 2025328 w 2272991"/>
              <a:gd name="connsiteY6" fmla="*/ 6172 h 4813989"/>
              <a:gd name="connsiteX7" fmla="*/ 2201587 w 2272991"/>
              <a:gd name="connsiteY7" fmla="*/ 102867 h 4813989"/>
              <a:gd name="connsiteX8" fmla="*/ 2262754 w 2272991"/>
              <a:gd name="connsiteY8" fmla="*/ 380123 h 4813989"/>
              <a:gd name="connsiteX9" fmla="*/ 2262753 w 2272991"/>
              <a:gd name="connsiteY9" fmla="*/ 4436863 h 4813989"/>
              <a:gd name="connsiteX10" fmla="*/ 1885627 w 2272991"/>
              <a:gd name="connsiteY10" fmla="*/ 4813989 h 4813989"/>
              <a:gd name="connsiteX11" fmla="*/ 377126 w 2272991"/>
              <a:gd name="connsiteY11" fmla="*/ 4813988 h 4813989"/>
              <a:gd name="connsiteX12" fmla="*/ 0 w 2272991"/>
              <a:gd name="connsiteY12" fmla="*/ 4436862 h 4813989"/>
              <a:gd name="connsiteX13" fmla="*/ 0 w 2272991"/>
              <a:gd name="connsiteY13" fmla="*/ 380123 h 4813989"/>
              <a:gd name="connsiteX0" fmla="*/ 0 w 2277742"/>
              <a:gd name="connsiteY0" fmla="*/ 380123 h 4813989"/>
              <a:gd name="connsiteX1" fmla="*/ 285686 w 2277742"/>
              <a:gd name="connsiteY1" fmla="*/ 2997 h 4813989"/>
              <a:gd name="connsiteX2" fmla="*/ 528997 w 2277742"/>
              <a:gd name="connsiteY2" fmla="*/ 3805 h 4813989"/>
              <a:gd name="connsiteX3" fmla="*/ 582972 w 2277742"/>
              <a:gd name="connsiteY3" fmla="*/ 165095 h 4813989"/>
              <a:gd name="connsiteX4" fmla="*/ 1645962 w 2277742"/>
              <a:gd name="connsiteY4" fmla="*/ 169540 h 4813989"/>
              <a:gd name="connsiteX5" fmla="*/ 1734862 w 2277742"/>
              <a:gd name="connsiteY5" fmla="*/ 4441 h 4813989"/>
              <a:gd name="connsiteX6" fmla="*/ 2025328 w 2277742"/>
              <a:gd name="connsiteY6" fmla="*/ 6172 h 4813989"/>
              <a:gd name="connsiteX7" fmla="*/ 2201587 w 2277742"/>
              <a:gd name="connsiteY7" fmla="*/ 102867 h 4813989"/>
              <a:gd name="connsiteX8" fmla="*/ 2262754 w 2277742"/>
              <a:gd name="connsiteY8" fmla="*/ 380123 h 4813989"/>
              <a:gd name="connsiteX9" fmla="*/ 2262753 w 2277742"/>
              <a:gd name="connsiteY9" fmla="*/ 4436863 h 4813989"/>
              <a:gd name="connsiteX10" fmla="*/ 1885627 w 2277742"/>
              <a:gd name="connsiteY10" fmla="*/ 4813989 h 4813989"/>
              <a:gd name="connsiteX11" fmla="*/ 377126 w 2277742"/>
              <a:gd name="connsiteY11" fmla="*/ 4813988 h 4813989"/>
              <a:gd name="connsiteX12" fmla="*/ 0 w 2277742"/>
              <a:gd name="connsiteY12" fmla="*/ 4436862 h 4813989"/>
              <a:gd name="connsiteX13" fmla="*/ 0 w 2277742"/>
              <a:gd name="connsiteY13" fmla="*/ 380123 h 4813989"/>
              <a:gd name="connsiteX0" fmla="*/ 0 w 2277742"/>
              <a:gd name="connsiteY0" fmla="*/ 380123 h 4813989"/>
              <a:gd name="connsiteX1" fmla="*/ 285686 w 2277742"/>
              <a:gd name="connsiteY1" fmla="*/ 2997 h 4813989"/>
              <a:gd name="connsiteX2" fmla="*/ 528997 w 2277742"/>
              <a:gd name="connsiteY2" fmla="*/ 3805 h 4813989"/>
              <a:gd name="connsiteX3" fmla="*/ 582972 w 2277742"/>
              <a:gd name="connsiteY3" fmla="*/ 165095 h 4813989"/>
              <a:gd name="connsiteX4" fmla="*/ 1645962 w 2277742"/>
              <a:gd name="connsiteY4" fmla="*/ 169540 h 4813989"/>
              <a:gd name="connsiteX5" fmla="*/ 1734862 w 2277742"/>
              <a:gd name="connsiteY5" fmla="*/ 4441 h 4813989"/>
              <a:gd name="connsiteX6" fmla="*/ 2025328 w 2277742"/>
              <a:gd name="connsiteY6" fmla="*/ 6172 h 4813989"/>
              <a:gd name="connsiteX7" fmla="*/ 2201587 w 2277742"/>
              <a:gd name="connsiteY7" fmla="*/ 102867 h 4813989"/>
              <a:gd name="connsiteX8" fmla="*/ 2262754 w 2277742"/>
              <a:gd name="connsiteY8" fmla="*/ 380123 h 4813989"/>
              <a:gd name="connsiteX9" fmla="*/ 2262753 w 2277742"/>
              <a:gd name="connsiteY9" fmla="*/ 4436863 h 4813989"/>
              <a:gd name="connsiteX10" fmla="*/ 1885627 w 2277742"/>
              <a:gd name="connsiteY10" fmla="*/ 4813989 h 4813989"/>
              <a:gd name="connsiteX11" fmla="*/ 377126 w 2277742"/>
              <a:gd name="connsiteY11" fmla="*/ 4813988 h 4813989"/>
              <a:gd name="connsiteX12" fmla="*/ 0 w 2277742"/>
              <a:gd name="connsiteY12" fmla="*/ 4436862 h 4813989"/>
              <a:gd name="connsiteX13" fmla="*/ 0 w 2277742"/>
              <a:gd name="connsiteY13" fmla="*/ 380123 h 4813989"/>
              <a:gd name="connsiteX0" fmla="*/ 12700 w 2277742"/>
              <a:gd name="connsiteY0" fmla="*/ 376948 h 4813989"/>
              <a:gd name="connsiteX1" fmla="*/ 285686 w 2277742"/>
              <a:gd name="connsiteY1" fmla="*/ 2997 h 4813989"/>
              <a:gd name="connsiteX2" fmla="*/ 528997 w 2277742"/>
              <a:gd name="connsiteY2" fmla="*/ 3805 h 4813989"/>
              <a:gd name="connsiteX3" fmla="*/ 582972 w 2277742"/>
              <a:gd name="connsiteY3" fmla="*/ 165095 h 4813989"/>
              <a:gd name="connsiteX4" fmla="*/ 1645962 w 2277742"/>
              <a:gd name="connsiteY4" fmla="*/ 169540 h 4813989"/>
              <a:gd name="connsiteX5" fmla="*/ 1734862 w 2277742"/>
              <a:gd name="connsiteY5" fmla="*/ 4441 h 4813989"/>
              <a:gd name="connsiteX6" fmla="*/ 2025328 w 2277742"/>
              <a:gd name="connsiteY6" fmla="*/ 6172 h 4813989"/>
              <a:gd name="connsiteX7" fmla="*/ 2201587 w 2277742"/>
              <a:gd name="connsiteY7" fmla="*/ 102867 h 4813989"/>
              <a:gd name="connsiteX8" fmla="*/ 2262754 w 2277742"/>
              <a:gd name="connsiteY8" fmla="*/ 380123 h 4813989"/>
              <a:gd name="connsiteX9" fmla="*/ 2262753 w 2277742"/>
              <a:gd name="connsiteY9" fmla="*/ 4436863 h 4813989"/>
              <a:gd name="connsiteX10" fmla="*/ 1885627 w 2277742"/>
              <a:gd name="connsiteY10" fmla="*/ 4813989 h 4813989"/>
              <a:gd name="connsiteX11" fmla="*/ 377126 w 2277742"/>
              <a:gd name="connsiteY11" fmla="*/ 4813988 h 4813989"/>
              <a:gd name="connsiteX12" fmla="*/ 0 w 2277742"/>
              <a:gd name="connsiteY12" fmla="*/ 4436862 h 4813989"/>
              <a:gd name="connsiteX13" fmla="*/ 12700 w 2277742"/>
              <a:gd name="connsiteY13" fmla="*/ 376948 h 4813989"/>
              <a:gd name="connsiteX0" fmla="*/ 12700 w 2277742"/>
              <a:gd name="connsiteY0" fmla="*/ 376948 h 4813989"/>
              <a:gd name="connsiteX1" fmla="*/ 285686 w 2277742"/>
              <a:gd name="connsiteY1" fmla="*/ 2997 h 4813989"/>
              <a:gd name="connsiteX2" fmla="*/ 528997 w 2277742"/>
              <a:gd name="connsiteY2" fmla="*/ 3805 h 4813989"/>
              <a:gd name="connsiteX3" fmla="*/ 582972 w 2277742"/>
              <a:gd name="connsiteY3" fmla="*/ 165095 h 4813989"/>
              <a:gd name="connsiteX4" fmla="*/ 1645962 w 2277742"/>
              <a:gd name="connsiteY4" fmla="*/ 169540 h 4813989"/>
              <a:gd name="connsiteX5" fmla="*/ 1734862 w 2277742"/>
              <a:gd name="connsiteY5" fmla="*/ 4441 h 4813989"/>
              <a:gd name="connsiteX6" fmla="*/ 2025328 w 2277742"/>
              <a:gd name="connsiteY6" fmla="*/ 6172 h 4813989"/>
              <a:gd name="connsiteX7" fmla="*/ 2201587 w 2277742"/>
              <a:gd name="connsiteY7" fmla="*/ 102867 h 4813989"/>
              <a:gd name="connsiteX8" fmla="*/ 2262754 w 2277742"/>
              <a:gd name="connsiteY8" fmla="*/ 380123 h 4813989"/>
              <a:gd name="connsiteX9" fmla="*/ 2262753 w 2277742"/>
              <a:gd name="connsiteY9" fmla="*/ 4436863 h 4813989"/>
              <a:gd name="connsiteX10" fmla="*/ 1885627 w 2277742"/>
              <a:gd name="connsiteY10" fmla="*/ 4813989 h 4813989"/>
              <a:gd name="connsiteX11" fmla="*/ 377126 w 2277742"/>
              <a:gd name="connsiteY11" fmla="*/ 4813988 h 4813989"/>
              <a:gd name="connsiteX12" fmla="*/ 0 w 2277742"/>
              <a:gd name="connsiteY12" fmla="*/ 4436862 h 4813989"/>
              <a:gd name="connsiteX13" fmla="*/ 12700 w 2277742"/>
              <a:gd name="connsiteY13" fmla="*/ 376948 h 4813989"/>
              <a:gd name="connsiteX0" fmla="*/ 12700 w 2277742"/>
              <a:gd name="connsiteY0" fmla="*/ 376948 h 4813989"/>
              <a:gd name="connsiteX1" fmla="*/ 285686 w 2277742"/>
              <a:gd name="connsiteY1" fmla="*/ 2997 h 4813989"/>
              <a:gd name="connsiteX2" fmla="*/ 528997 w 2277742"/>
              <a:gd name="connsiteY2" fmla="*/ 3805 h 4813989"/>
              <a:gd name="connsiteX3" fmla="*/ 582972 w 2277742"/>
              <a:gd name="connsiteY3" fmla="*/ 165095 h 4813989"/>
              <a:gd name="connsiteX4" fmla="*/ 1645962 w 2277742"/>
              <a:gd name="connsiteY4" fmla="*/ 169540 h 4813989"/>
              <a:gd name="connsiteX5" fmla="*/ 1734862 w 2277742"/>
              <a:gd name="connsiteY5" fmla="*/ 4441 h 4813989"/>
              <a:gd name="connsiteX6" fmla="*/ 2025328 w 2277742"/>
              <a:gd name="connsiteY6" fmla="*/ 6172 h 4813989"/>
              <a:gd name="connsiteX7" fmla="*/ 2201587 w 2277742"/>
              <a:gd name="connsiteY7" fmla="*/ 102867 h 4813989"/>
              <a:gd name="connsiteX8" fmla="*/ 2262754 w 2277742"/>
              <a:gd name="connsiteY8" fmla="*/ 380123 h 4813989"/>
              <a:gd name="connsiteX9" fmla="*/ 2262753 w 2277742"/>
              <a:gd name="connsiteY9" fmla="*/ 4436863 h 4813989"/>
              <a:gd name="connsiteX10" fmla="*/ 1885627 w 2277742"/>
              <a:gd name="connsiteY10" fmla="*/ 4813989 h 4813989"/>
              <a:gd name="connsiteX11" fmla="*/ 377126 w 2277742"/>
              <a:gd name="connsiteY11" fmla="*/ 4813988 h 4813989"/>
              <a:gd name="connsiteX12" fmla="*/ 0 w 2277742"/>
              <a:gd name="connsiteY12" fmla="*/ 4436862 h 4813989"/>
              <a:gd name="connsiteX13" fmla="*/ 12700 w 2277742"/>
              <a:gd name="connsiteY13" fmla="*/ 376948 h 4813989"/>
              <a:gd name="connsiteX0" fmla="*/ 12700 w 2277742"/>
              <a:gd name="connsiteY0" fmla="*/ 376948 h 4813989"/>
              <a:gd name="connsiteX1" fmla="*/ 285686 w 2277742"/>
              <a:gd name="connsiteY1" fmla="*/ 2997 h 4813989"/>
              <a:gd name="connsiteX2" fmla="*/ 528997 w 2277742"/>
              <a:gd name="connsiteY2" fmla="*/ 3805 h 4813989"/>
              <a:gd name="connsiteX3" fmla="*/ 582972 w 2277742"/>
              <a:gd name="connsiteY3" fmla="*/ 165095 h 4813989"/>
              <a:gd name="connsiteX4" fmla="*/ 1645962 w 2277742"/>
              <a:gd name="connsiteY4" fmla="*/ 169540 h 4813989"/>
              <a:gd name="connsiteX5" fmla="*/ 1734862 w 2277742"/>
              <a:gd name="connsiteY5" fmla="*/ 4441 h 4813989"/>
              <a:gd name="connsiteX6" fmla="*/ 2025328 w 2277742"/>
              <a:gd name="connsiteY6" fmla="*/ 6172 h 4813989"/>
              <a:gd name="connsiteX7" fmla="*/ 2201587 w 2277742"/>
              <a:gd name="connsiteY7" fmla="*/ 102867 h 4813989"/>
              <a:gd name="connsiteX8" fmla="*/ 2262754 w 2277742"/>
              <a:gd name="connsiteY8" fmla="*/ 380123 h 4813989"/>
              <a:gd name="connsiteX9" fmla="*/ 2262753 w 2277742"/>
              <a:gd name="connsiteY9" fmla="*/ 4436863 h 4813989"/>
              <a:gd name="connsiteX10" fmla="*/ 1885627 w 2277742"/>
              <a:gd name="connsiteY10" fmla="*/ 4813989 h 4813989"/>
              <a:gd name="connsiteX11" fmla="*/ 377126 w 2277742"/>
              <a:gd name="connsiteY11" fmla="*/ 4813988 h 4813989"/>
              <a:gd name="connsiteX12" fmla="*/ 0 w 2277742"/>
              <a:gd name="connsiteY12" fmla="*/ 4436862 h 4813989"/>
              <a:gd name="connsiteX13" fmla="*/ 12700 w 2277742"/>
              <a:gd name="connsiteY13" fmla="*/ 376948 h 4813989"/>
              <a:gd name="connsiteX0" fmla="*/ 12700 w 2262754"/>
              <a:gd name="connsiteY0" fmla="*/ 437618 h 4874659"/>
              <a:gd name="connsiteX1" fmla="*/ 285686 w 2262754"/>
              <a:gd name="connsiteY1" fmla="*/ 63667 h 4874659"/>
              <a:gd name="connsiteX2" fmla="*/ 528997 w 2262754"/>
              <a:gd name="connsiteY2" fmla="*/ 64475 h 4874659"/>
              <a:gd name="connsiteX3" fmla="*/ 582972 w 2262754"/>
              <a:gd name="connsiteY3" fmla="*/ 225765 h 4874659"/>
              <a:gd name="connsiteX4" fmla="*/ 1645962 w 2262754"/>
              <a:gd name="connsiteY4" fmla="*/ 230210 h 4874659"/>
              <a:gd name="connsiteX5" fmla="*/ 1734862 w 2262754"/>
              <a:gd name="connsiteY5" fmla="*/ 65111 h 4874659"/>
              <a:gd name="connsiteX6" fmla="*/ 2025328 w 2262754"/>
              <a:gd name="connsiteY6" fmla="*/ 66842 h 4874659"/>
              <a:gd name="connsiteX7" fmla="*/ 2262754 w 2262754"/>
              <a:gd name="connsiteY7" fmla="*/ 440793 h 4874659"/>
              <a:gd name="connsiteX8" fmla="*/ 2262753 w 2262754"/>
              <a:gd name="connsiteY8" fmla="*/ 4497533 h 4874659"/>
              <a:gd name="connsiteX9" fmla="*/ 1885627 w 2262754"/>
              <a:gd name="connsiteY9" fmla="*/ 4874659 h 4874659"/>
              <a:gd name="connsiteX10" fmla="*/ 377126 w 2262754"/>
              <a:gd name="connsiteY10" fmla="*/ 4874658 h 4874659"/>
              <a:gd name="connsiteX11" fmla="*/ 0 w 2262754"/>
              <a:gd name="connsiteY11" fmla="*/ 4497532 h 4874659"/>
              <a:gd name="connsiteX12" fmla="*/ 12700 w 2262754"/>
              <a:gd name="connsiteY12" fmla="*/ 437618 h 4874659"/>
              <a:gd name="connsiteX0" fmla="*/ 12700 w 2262754"/>
              <a:gd name="connsiteY0" fmla="*/ 448597 h 4885638"/>
              <a:gd name="connsiteX1" fmla="*/ 285686 w 2262754"/>
              <a:gd name="connsiteY1" fmla="*/ 74646 h 4885638"/>
              <a:gd name="connsiteX2" fmla="*/ 528997 w 2262754"/>
              <a:gd name="connsiteY2" fmla="*/ 75454 h 4885638"/>
              <a:gd name="connsiteX3" fmla="*/ 582972 w 2262754"/>
              <a:gd name="connsiteY3" fmla="*/ 236744 h 4885638"/>
              <a:gd name="connsiteX4" fmla="*/ 1645962 w 2262754"/>
              <a:gd name="connsiteY4" fmla="*/ 241189 h 4885638"/>
              <a:gd name="connsiteX5" fmla="*/ 1734862 w 2262754"/>
              <a:gd name="connsiteY5" fmla="*/ 76090 h 4885638"/>
              <a:gd name="connsiteX6" fmla="*/ 2262754 w 2262754"/>
              <a:gd name="connsiteY6" fmla="*/ 451772 h 4885638"/>
              <a:gd name="connsiteX7" fmla="*/ 2262753 w 2262754"/>
              <a:gd name="connsiteY7" fmla="*/ 4508512 h 4885638"/>
              <a:gd name="connsiteX8" fmla="*/ 1885627 w 2262754"/>
              <a:gd name="connsiteY8" fmla="*/ 4885638 h 4885638"/>
              <a:gd name="connsiteX9" fmla="*/ 377126 w 2262754"/>
              <a:gd name="connsiteY9" fmla="*/ 4885637 h 4885638"/>
              <a:gd name="connsiteX10" fmla="*/ 0 w 2262754"/>
              <a:gd name="connsiteY10" fmla="*/ 4508511 h 4885638"/>
              <a:gd name="connsiteX11" fmla="*/ 12700 w 2262754"/>
              <a:gd name="connsiteY11" fmla="*/ 448597 h 4885638"/>
              <a:gd name="connsiteX0" fmla="*/ 12700 w 2265167"/>
              <a:gd name="connsiteY0" fmla="*/ 373951 h 4810992"/>
              <a:gd name="connsiteX1" fmla="*/ 285686 w 2265167"/>
              <a:gd name="connsiteY1" fmla="*/ 0 h 4810992"/>
              <a:gd name="connsiteX2" fmla="*/ 528997 w 2265167"/>
              <a:gd name="connsiteY2" fmla="*/ 808 h 4810992"/>
              <a:gd name="connsiteX3" fmla="*/ 582972 w 2265167"/>
              <a:gd name="connsiteY3" fmla="*/ 162098 h 4810992"/>
              <a:gd name="connsiteX4" fmla="*/ 1645962 w 2265167"/>
              <a:gd name="connsiteY4" fmla="*/ 166543 h 4810992"/>
              <a:gd name="connsiteX5" fmla="*/ 1734862 w 2265167"/>
              <a:gd name="connsiteY5" fmla="*/ 1444 h 4810992"/>
              <a:gd name="connsiteX6" fmla="*/ 2262754 w 2265167"/>
              <a:gd name="connsiteY6" fmla="*/ 377126 h 4810992"/>
              <a:gd name="connsiteX7" fmla="*/ 2262753 w 2265167"/>
              <a:gd name="connsiteY7" fmla="*/ 4433866 h 4810992"/>
              <a:gd name="connsiteX8" fmla="*/ 1885627 w 2265167"/>
              <a:gd name="connsiteY8" fmla="*/ 4810992 h 4810992"/>
              <a:gd name="connsiteX9" fmla="*/ 377126 w 2265167"/>
              <a:gd name="connsiteY9" fmla="*/ 4810991 h 4810992"/>
              <a:gd name="connsiteX10" fmla="*/ 0 w 2265167"/>
              <a:gd name="connsiteY10" fmla="*/ 4433865 h 4810992"/>
              <a:gd name="connsiteX11" fmla="*/ 12700 w 2265167"/>
              <a:gd name="connsiteY11" fmla="*/ 373951 h 4810992"/>
              <a:gd name="connsiteX0" fmla="*/ 12700 w 2265167"/>
              <a:gd name="connsiteY0" fmla="*/ 377926 h 4814967"/>
              <a:gd name="connsiteX1" fmla="*/ 285686 w 2265167"/>
              <a:gd name="connsiteY1" fmla="*/ 3975 h 4814967"/>
              <a:gd name="connsiteX2" fmla="*/ 528997 w 2265167"/>
              <a:gd name="connsiteY2" fmla="*/ 4783 h 4814967"/>
              <a:gd name="connsiteX3" fmla="*/ 582972 w 2265167"/>
              <a:gd name="connsiteY3" fmla="*/ 166073 h 4814967"/>
              <a:gd name="connsiteX4" fmla="*/ 1645962 w 2265167"/>
              <a:gd name="connsiteY4" fmla="*/ 170518 h 4814967"/>
              <a:gd name="connsiteX5" fmla="*/ 1734862 w 2265167"/>
              <a:gd name="connsiteY5" fmla="*/ 5419 h 4814967"/>
              <a:gd name="connsiteX6" fmla="*/ 2262754 w 2265167"/>
              <a:gd name="connsiteY6" fmla="*/ 381101 h 4814967"/>
              <a:gd name="connsiteX7" fmla="*/ 2262753 w 2265167"/>
              <a:gd name="connsiteY7" fmla="*/ 4437841 h 4814967"/>
              <a:gd name="connsiteX8" fmla="*/ 1885627 w 2265167"/>
              <a:gd name="connsiteY8" fmla="*/ 4814967 h 4814967"/>
              <a:gd name="connsiteX9" fmla="*/ 377126 w 2265167"/>
              <a:gd name="connsiteY9" fmla="*/ 4814966 h 4814967"/>
              <a:gd name="connsiteX10" fmla="*/ 0 w 2265167"/>
              <a:gd name="connsiteY10" fmla="*/ 4437840 h 4814967"/>
              <a:gd name="connsiteX11" fmla="*/ 12700 w 2265167"/>
              <a:gd name="connsiteY11" fmla="*/ 377926 h 4814967"/>
              <a:gd name="connsiteX0" fmla="*/ 12700 w 2265167"/>
              <a:gd name="connsiteY0" fmla="*/ 377581 h 4814622"/>
              <a:gd name="connsiteX1" fmla="*/ 285686 w 2265167"/>
              <a:gd name="connsiteY1" fmla="*/ 3630 h 4814622"/>
              <a:gd name="connsiteX2" fmla="*/ 528997 w 2265167"/>
              <a:gd name="connsiteY2" fmla="*/ 4438 h 4814622"/>
              <a:gd name="connsiteX3" fmla="*/ 582972 w 2265167"/>
              <a:gd name="connsiteY3" fmla="*/ 165728 h 4814622"/>
              <a:gd name="connsiteX4" fmla="*/ 1645962 w 2265167"/>
              <a:gd name="connsiteY4" fmla="*/ 170173 h 4814622"/>
              <a:gd name="connsiteX5" fmla="*/ 1734862 w 2265167"/>
              <a:gd name="connsiteY5" fmla="*/ 5074 h 4814622"/>
              <a:gd name="connsiteX6" fmla="*/ 2262754 w 2265167"/>
              <a:gd name="connsiteY6" fmla="*/ 380756 h 4814622"/>
              <a:gd name="connsiteX7" fmla="*/ 2262753 w 2265167"/>
              <a:gd name="connsiteY7" fmla="*/ 4437496 h 4814622"/>
              <a:gd name="connsiteX8" fmla="*/ 1885627 w 2265167"/>
              <a:gd name="connsiteY8" fmla="*/ 4814622 h 4814622"/>
              <a:gd name="connsiteX9" fmla="*/ 377126 w 2265167"/>
              <a:gd name="connsiteY9" fmla="*/ 4814621 h 4814622"/>
              <a:gd name="connsiteX10" fmla="*/ 0 w 2265167"/>
              <a:gd name="connsiteY10" fmla="*/ 4437495 h 4814622"/>
              <a:gd name="connsiteX11" fmla="*/ 12700 w 2265167"/>
              <a:gd name="connsiteY11" fmla="*/ 377581 h 4814622"/>
              <a:gd name="connsiteX0" fmla="*/ 12700 w 2265167"/>
              <a:gd name="connsiteY0" fmla="*/ 377581 h 4814622"/>
              <a:gd name="connsiteX1" fmla="*/ 285686 w 2265167"/>
              <a:gd name="connsiteY1" fmla="*/ 3630 h 4814622"/>
              <a:gd name="connsiteX2" fmla="*/ 528997 w 2265167"/>
              <a:gd name="connsiteY2" fmla="*/ 4438 h 4814622"/>
              <a:gd name="connsiteX3" fmla="*/ 582972 w 2265167"/>
              <a:gd name="connsiteY3" fmla="*/ 165728 h 4814622"/>
              <a:gd name="connsiteX4" fmla="*/ 1645962 w 2265167"/>
              <a:gd name="connsiteY4" fmla="*/ 170173 h 4814622"/>
              <a:gd name="connsiteX5" fmla="*/ 1734862 w 2265167"/>
              <a:gd name="connsiteY5" fmla="*/ 5074 h 4814622"/>
              <a:gd name="connsiteX6" fmla="*/ 2262754 w 2265167"/>
              <a:gd name="connsiteY6" fmla="*/ 380756 h 4814622"/>
              <a:gd name="connsiteX7" fmla="*/ 2262753 w 2265167"/>
              <a:gd name="connsiteY7" fmla="*/ 4437496 h 4814622"/>
              <a:gd name="connsiteX8" fmla="*/ 1885627 w 2265167"/>
              <a:gd name="connsiteY8" fmla="*/ 4814622 h 4814622"/>
              <a:gd name="connsiteX9" fmla="*/ 377126 w 2265167"/>
              <a:gd name="connsiteY9" fmla="*/ 4814621 h 4814622"/>
              <a:gd name="connsiteX10" fmla="*/ 0 w 2265167"/>
              <a:gd name="connsiteY10" fmla="*/ 4437495 h 4814622"/>
              <a:gd name="connsiteX11" fmla="*/ 12700 w 2265167"/>
              <a:gd name="connsiteY11" fmla="*/ 377581 h 4814622"/>
              <a:gd name="connsiteX0" fmla="*/ 12700 w 2265167"/>
              <a:gd name="connsiteY0" fmla="*/ 373951 h 4810992"/>
              <a:gd name="connsiteX1" fmla="*/ 285686 w 2265167"/>
              <a:gd name="connsiteY1" fmla="*/ 0 h 4810992"/>
              <a:gd name="connsiteX2" fmla="*/ 528997 w 2265167"/>
              <a:gd name="connsiteY2" fmla="*/ 808 h 4810992"/>
              <a:gd name="connsiteX3" fmla="*/ 582972 w 2265167"/>
              <a:gd name="connsiteY3" fmla="*/ 162098 h 4810992"/>
              <a:gd name="connsiteX4" fmla="*/ 1645962 w 2265167"/>
              <a:gd name="connsiteY4" fmla="*/ 166543 h 4810992"/>
              <a:gd name="connsiteX5" fmla="*/ 1734862 w 2265167"/>
              <a:gd name="connsiteY5" fmla="*/ 1444 h 4810992"/>
              <a:gd name="connsiteX6" fmla="*/ 2262754 w 2265167"/>
              <a:gd name="connsiteY6" fmla="*/ 377126 h 4810992"/>
              <a:gd name="connsiteX7" fmla="*/ 2262753 w 2265167"/>
              <a:gd name="connsiteY7" fmla="*/ 4433866 h 4810992"/>
              <a:gd name="connsiteX8" fmla="*/ 1885627 w 2265167"/>
              <a:gd name="connsiteY8" fmla="*/ 4810992 h 4810992"/>
              <a:gd name="connsiteX9" fmla="*/ 377126 w 2265167"/>
              <a:gd name="connsiteY9" fmla="*/ 4810991 h 4810992"/>
              <a:gd name="connsiteX10" fmla="*/ 0 w 2265167"/>
              <a:gd name="connsiteY10" fmla="*/ 4433865 h 4810992"/>
              <a:gd name="connsiteX11" fmla="*/ 12700 w 2265167"/>
              <a:gd name="connsiteY11" fmla="*/ 373951 h 4810992"/>
              <a:gd name="connsiteX0" fmla="*/ 12700 w 2281160"/>
              <a:gd name="connsiteY0" fmla="*/ 418659 h 4855700"/>
              <a:gd name="connsiteX1" fmla="*/ 285686 w 2281160"/>
              <a:gd name="connsiteY1" fmla="*/ 44708 h 4855700"/>
              <a:gd name="connsiteX2" fmla="*/ 528997 w 2281160"/>
              <a:gd name="connsiteY2" fmla="*/ 45516 h 4855700"/>
              <a:gd name="connsiteX3" fmla="*/ 582972 w 2281160"/>
              <a:gd name="connsiteY3" fmla="*/ 206806 h 4855700"/>
              <a:gd name="connsiteX4" fmla="*/ 1645962 w 2281160"/>
              <a:gd name="connsiteY4" fmla="*/ 211251 h 4855700"/>
              <a:gd name="connsiteX5" fmla="*/ 1734862 w 2281160"/>
              <a:gd name="connsiteY5" fmla="*/ 46152 h 4855700"/>
              <a:gd name="connsiteX6" fmla="*/ 2014261 w 2281160"/>
              <a:gd name="connsiteY6" fmla="*/ 84253 h 4855700"/>
              <a:gd name="connsiteX7" fmla="*/ 2262754 w 2281160"/>
              <a:gd name="connsiteY7" fmla="*/ 421834 h 4855700"/>
              <a:gd name="connsiteX8" fmla="*/ 2262753 w 2281160"/>
              <a:gd name="connsiteY8" fmla="*/ 4478574 h 4855700"/>
              <a:gd name="connsiteX9" fmla="*/ 1885627 w 2281160"/>
              <a:gd name="connsiteY9" fmla="*/ 4855700 h 4855700"/>
              <a:gd name="connsiteX10" fmla="*/ 377126 w 2281160"/>
              <a:gd name="connsiteY10" fmla="*/ 4855699 h 4855700"/>
              <a:gd name="connsiteX11" fmla="*/ 0 w 2281160"/>
              <a:gd name="connsiteY11" fmla="*/ 4478573 h 4855700"/>
              <a:gd name="connsiteX12" fmla="*/ 12700 w 2281160"/>
              <a:gd name="connsiteY12" fmla="*/ 418659 h 4855700"/>
              <a:gd name="connsiteX0" fmla="*/ 12700 w 2279514"/>
              <a:gd name="connsiteY0" fmla="*/ 436844 h 4873885"/>
              <a:gd name="connsiteX1" fmla="*/ 285686 w 2279514"/>
              <a:gd name="connsiteY1" fmla="*/ 62893 h 4873885"/>
              <a:gd name="connsiteX2" fmla="*/ 528997 w 2279514"/>
              <a:gd name="connsiteY2" fmla="*/ 63701 h 4873885"/>
              <a:gd name="connsiteX3" fmla="*/ 582972 w 2279514"/>
              <a:gd name="connsiteY3" fmla="*/ 224991 h 4873885"/>
              <a:gd name="connsiteX4" fmla="*/ 1645962 w 2279514"/>
              <a:gd name="connsiteY4" fmla="*/ 229436 h 4873885"/>
              <a:gd name="connsiteX5" fmla="*/ 1734862 w 2279514"/>
              <a:gd name="connsiteY5" fmla="*/ 64337 h 4873885"/>
              <a:gd name="connsiteX6" fmla="*/ 2036486 w 2279514"/>
              <a:gd name="connsiteY6" fmla="*/ 67513 h 4873885"/>
              <a:gd name="connsiteX7" fmla="*/ 2262754 w 2279514"/>
              <a:gd name="connsiteY7" fmla="*/ 440019 h 4873885"/>
              <a:gd name="connsiteX8" fmla="*/ 2262753 w 2279514"/>
              <a:gd name="connsiteY8" fmla="*/ 4496759 h 4873885"/>
              <a:gd name="connsiteX9" fmla="*/ 1885627 w 2279514"/>
              <a:gd name="connsiteY9" fmla="*/ 4873885 h 4873885"/>
              <a:gd name="connsiteX10" fmla="*/ 377126 w 2279514"/>
              <a:gd name="connsiteY10" fmla="*/ 4873884 h 4873885"/>
              <a:gd name="connsiteX11" fmla="*/ 0 w 2279514"/>
              <a:gd name="connsiteY11" fmla="*/ 4496758 h 4873885"/>
              <a:gd name="connsiteX12" fmla="*/ 12700 w 2279514"/>
              <a:gd name="connsiteY12" fmla="*/ 436844 h 4873885"/>
              <a:gd name="connsiteX0" fmla="*/ 12700 w 2279514"/>
              <a:gd name="connsiteY0" fmla="*/ 436844 h 4873885"/>
              <a:gd name="connsiteX1" fmla="*/ 285686 w 2279514"/>
              <a:gd name="connsiteY1" fmla="*/ 62893 h 4873885"/>
              <a:gd name="connsiteX2" fmla="*/ 528997 w 2279514"/>
              <a:gd name="connsiteY2" fmla="*/ 63701 h 4873885"/>
              <a:gd name="connsiteX3" fmla="*/ 582972 w 2279514"/>
              <a:gd name="connsiteY3" fmla="*/ 224991 h 4873885"/>
              <a:gd name="connsiteX4" fmla="*/ 1645962 w 2279514"/>
              <a:gd name="connsiteY4" fmla="*/ 229436 h 4873885"/>
              <a:gd name="connsiteX5" fmla="*/ 1734862 w 2279514"/>
              <a:gd name="connsiteY5" fmla="*/ 64337 h 4873885"/>
              <a:gd name="connsiteX6" fmla="*/ 2036486 w 2279514"/>
              <a:gd name="connsiteY6" fmla="*/ 67513 h 4873885"/>
              <a:gd name="connsiteX7" fmla="*/ 2262754 w 2279514"/>
              <a:gd name="connsiteY7" fmla="*/ 440019 h 4873885"/>
              <a:gd name="connsiteX8" fmla="*/ 2262753 w 2279514"/>
              <a:gd name="connsiteY8" fmla="*/ 4496759 h 4873885"/>
              <a:gd name="connsiteX9" fmla="*/ 1885627 w 2279514"/>
              <a:gd name="connsiteY9" fmla="*/ 4873885 h 4873885"/>
              <a:gd name="connsiteX10" fmla="*/ 377126 w 2279514"/>
              <a:gd name="connsiteY10" fmla="*/ 4873884 h 4873885"/>
              <a:gd name="connsiteX11" fmla="*/ 0 w 2279514"/>
              <a:gd name="connsiteY11" fmla="*/ 4496758 h 4873885"/>
              <a:gd name="connsiteX12" fmla="*/ 12700 w 2279514"/>
              <a:gd name="connsiteY12" fmla="*/ 436844 h 4873885"/>
              <a:gd name="connsiteX0" fmla="*/ 12700 w 2279514"/>
              <a:gd name="connsiteY0" fmla="*/ 441435 h 4878476"/>
              <a:gd name="connsiteX1" fmla="*/ 285686 w 2279514"/>
              <a:gd name="connsiteY1" fmla="*/ 67484 h 4878476"/>
              <a:gd name="connsiteX2" fmla="*/ 528997 w 2279514"/>
              <a:gd name="connsiteY2" fmla="*/ 68292 h 4878476"/>
              <a:gd name="connsiteX3" fmla="*/ 582972 w 2279514"/>
              <a:gd name="connsiteY3" fmla="*/ 229582 h 4878476"/>
              <a:gd name="connsiteX4" fmla="*/ 1645962 w 2279514"/>
              <a:gd name="connsiteY4" fmla="*/ 234027 h 4878476"/>
              <a:gd name="connsiteX5" fmla="*/ 1734862 w 2279514"/>
              <a:gd name="connsiteY5" fmla="*/ 68928 h 4878476"/>
              <a:gd name="connsiteX6" fmla="*/ 2036486 w 2279514"/>
              <a:gd name="connsiteY6" fmla="*/ 72104 h 4878476"/>
              <a:gd name="connsiteX7" fmla="*/ 2262754 w 2279514"/>
              <a:gd name="connsiteY7" fmla="*/ 444610 h 4878476"/>
              <a:gd name="connsiteX8" fmla="*/ 2262753 w 2279514"/>
              <a:gd name="connsiteY8" fmla="*/ 4501350 h 4878476"/>
              <a:gd name="connsiteX9" fmla="*/ 1885627 w 2279514"/>
              <a:gd name="connsiteY9" fmla="*/ 4878476 h 4878476"/>
              <a:gd name="connsiteX10" fmla="*/ 377126 w 2279514"/>
              <a:gd name="connsiteY10" fmla="*/ 4878475 h 4878476"/>
              <a:gd name="connsiteX11" fmla="*/ 0 w 2279514"/>
              <a:gd name="connsiteY11" fmla="*/ 4501349 h 4878476"/>
              <a:gd name="connsiteX12" fmla="*/ 12700 w 2279514"/>
              <a:gd name="connsiteY12" fmla="*/ 441435 h 4878476"/>
              <a:gd name="connsiteX0" fmla="*/ 12700 w 2263115"/>
              <a:gd name="connsiteY0" fmla="*/ 382311 h 4819352"/>
              <a:gd name="connsiteX1" fmla="*/ 285686 w 2263115"/>
              <a:gd name="connsiteY1" fmla="*/ 8360 h 4819352"/>
              <a:gd name="connsiteX2" fmla="*/ 528997 w 2263115"/>
              <a:gd name="connsiteY2" fmla="*/ 9168 h 4819352"/>
              <a:gd name="connsiteX3" fmla="*/ 582972 w 2263115"/>
              <a:gd name="connsiteY3" fmla="*/ 170458 h 4819352"/>
              <a:gd name="connsiteX4" fmla="*/ 1645962 w 2263115"/>
              <a:gd name="connsiteY4" fmla="*/ 174903 h 4819352"/>
              <a:gd name="connsiteX5" fmla="*/ 1734862 w 2263115"/>
              <a:gd name="connsiteY5" fmla="*/ 9804 h 4819352"/>
              <a:gd name="connsiteX6" fmla="*/ 2036486 w 2263115"/>
              <a:gd name="connsiteY6" fmla="*/ 12980 h 4819352"/>
              <a:gd name="connsiteX7" fmla="*/ 2262754 w 2263115"/>
              <a:gd name="connsiteY7" fmla="*/ 385486 h 4819352"/>
              <a:gd name="connsiteX8" fmla="*/ 2262753 w 2263115"/>
              <a:gd name="connsiteY8" fmla="*/ 4442226 h 4819352"/>
              <a:gd name="connsiteX9" fmla="*/ 1885627 w 2263115"/>
              <a:gd name="connsiteY9" fmla="*/ 4819352 h 4819352"/>
              <a:gd name="connsiteX10" fmla="*/ 377126 w 2263115"/>
              <a:gd name="connsiteY10" fmla="*/ 4819351 h 4819352"/>
              <a:gd name="connsiteX11" fmla="*/ 0 w 2263115"/>
              <a:gd name="connsiteY11" fmla="*/ 4442225 h 4819352"/>
              <a:gd name="connsiteX12" fmla="*/ 12700 w 2263115"/>
              <a:gd name="connsiteY12" fmla="*/ 382311 h 4819352"/>
              <a:gd name="connsiteX0" fmla="*/ 12700 w 2263263"/>
              <a:gd name="connsiteY0" fmla="*/ 399540 h 4836581"/>
              <a:gd name="connsiteX1" fmla="*/ 285686 w 2263263"/>
              <a:gd name="connsiteY1" fmla="*/ 25589 h 4836581"/>
              <a:gd name="connsiteX2" fmla="*/ 528997 w 2263263"/>
              <a:gd name="connsiteY2" fmla="*/ 26397 h 4836581"/>
              <a:gd name="connsiteX3" fmla="*/ 582972 w 2263263"/>
              <a:gd name="connsiteY3" fmla="*/ 187687 h 4836581"/>
              <a:gd name="connsiteX4" fmla="*/ 1645962 w 2263263"/>
              <a:gd name="connsiteY4" fmla="*/ 192132 h 4836581"/>
              <a:gd name="connsiteX5" fmla="*/ 1734862 w 2263263"/>
              <a:gd name="connsiteY5" fmla="*/ 27033 h 4836581"/>
              <a:gd name="connsiteX6" fmla="*/ 2036486 w 2263263"/>
              <a:gd name="connsiteY6" fmla="*/ 30209 h 4836581"/>
              <a:gd name="connsiteX7" fmla="*/ 2262754 w 2263263"/>
              <a:gd name="connsiteY7" fmla="*/ 402715 h 4836581"/>
              <a:gd name="connsiteX8" fmla="*/ 2262753 w 2263263"/>
              <a:gd name="connsiteY8" fmla="*/ 4459455 h 4836581"/>
              <a:gd name="connsiteX9" fmla="*/ 1885627 w 2263263"/>
              <a:gd name="connsiteY9" fmla="*/ 4836581 h 4836581"/>
              <a:gd name="connsiteX10" fmla="*/ 377126 w 2263263"/>
              <a:gd name="connsiteY10" fmla="*/ 4836580 h 4836581"/>
              <a:gd name="connsiteX11" fmla="*/ 0 w 2263263"/>
              <a:gd name="connsiteY11" fmla="*/ 4459454 h 4836581"/>
              <a:gd name="connsiteX12" fmla="*/ 12700 w 2263263"/>
              <a:gd name="connsiteY12" fmla="*/ 399540 h 4836581"/>
              <a:gd name="connsiteX0" fmla="*/ 12700 w 2263140"/>
              <a:gd name="connsiteY0" fmla="*/ 382311 h 4819352"/>
              <a:gd name="connsiteX1" fmla="*/ 285686 w 2263140"/>
              <a:gd name="connsiteY1" fmla="*/ 8360 h 4819352"/>
              <a:gd name="connsiteX2" fmla="*/ 528997 w 2263140"/>
              <a:gd name="connsiteY2" fmla="*/ 9168 h 4819352"/>
              <a:gd name="connsiteX3" fmla="*/ 582972 w 2263140"/>
              <a:gd name="connsiteY3" fmla="*/ 170458 h 4819352"/>
              <a:gd name="connsiteX4" fmla="*/ 1645962 w 2263140"/>
              <a:gd name="connsiteY4" fmla="*/ 174903 h 4819352"/>
              <a:gd name="connsiteX5" fmla="*/ 1734862 w 2263140"/>
              <a:gd name="connsiteY5" fmla="*/ 9804 h 4819352"/>
              <a:gd name="connsiteX6" fmla="*/ 2036486 w 2263140"/>
              <a:gd name="connsiteY6" fmla="*/ 12980 h 4819352"/>
              <a:gd name="connsiteX7" fmla="*/ 2262754 w 2263140"/>
              <a:gd name="connsiteY7" fmla="*/ 385486 h 4819352"/>
              <a:gd name="connsiteX8" fmla="*/ 2262753 w 2263140"/>
              <a:gd name="connsiteY8" fmla="*/ 4442226 h 4819352"/>
              <a:gd name="connsiteX9" fmla="*/ 1885627 w 2263140"/>
              <a:gd name="connsiteY9" fmla="*/ 4819352 h 4819352"/>
              <a:gd name="connsiteX10" fmla="*/ 377126 w 2263140"/>
              <a:gd name="connsiteY10" fmla="*/ 4819351 h 4819352"/>
              <a:gd name="connsiteX11" fmla="*/ 0 w 2263140"/>
              <a:gd name="connsiteY11" fmla="*/ 4442225 h 4819352"/>
              <a:gd name="connsiteX12" fmla="*/ 12700 w 2263140"/>
              <a:gd name="connsiteY12" fmla="*/ 382311 h 4819352"/>
              <a:gd name="connsiteX0" fmla="*/ 12700 w 2262971"/>
              <a:gd name="connsiteY0" fmla="*/ 381614 h 4818655"/>
              <a:gd name="connsiteX1" fmla="*/ 285686 w 2262971"/>
              <a:gd name="connsiteY1" fmla="*/ 7663 h 4818655"/>
              <a:gd name="connsiteX2" fmla="*/ 528997 w 2262971"/>
              <a:gd name="connsiteY2" fmla="*/ 8471 h 4818655"/>
              <a:gd name="connsiteX3" fmla="*/ 582972 w 2262971"/>
              <a:gd name="connsiteY3" fmla="*/ 169761 h 4818655"/>
              <a:gd name="connsiteX4" fmla="*/ 1645962 w 2262971"/>
              <a:gd name="connsiteY4" fmla="*/ 174206 h 4818655"/>
              <a:gd name="connsiteX5" fmla="*/ 1734862 w 2262971"/>
              <a:gd name="connsiteY5" fmla="*/ 9107 h 4818655"/>
              <a:gd name="connsiteX6" fmla="*/ 2036486 w 2262971"/>
              <a:gd name="connsiteY6" fmla="*/ 12283 h 4818655"/>
              <a:gd name="connsiteX7" fmla="*/ 2262754 w 2262971"/>
              <a:gd name="connsiteY7" fmla="*/ 384789 h 4818655"/>
              <a:gd name="connsiteX8" fmla="*/ 2262753 w 2262971"/>
              <a:gd name="connsiteY8" fmla="*/ 4441529 h 4818655"/>
              <a:gd name="connsiteX9" fmla="*/ 1885627 w 2262971"/>
              <a:gd name="connsiteY9" fmla="*/ 4818655 h 4818655"/>
              <a:gd name="connsiteX10" fmla="*/ 377126 w 2262971"/>
              <a:gd name="connsiteY10" fmla="*/ 4818654 h 4818655"/>
              <a:gd name="connsiteX11" fmla="*/ 0 w 2262971"/>
              <a:gd name="connsiteY11" fmla="*/ 4441528 h 4818655"/>
              <a:gd name="connsiteX12" fmla="*/ 12700 w 2262971"/>
              <a:gd name="connsiteY12" fmla="*/ 381614 h 4818655"/>
              <a:gd name="connsiteX0" fmla="*/ 12700 w 2262971"/>
              <a:gd name="connsiteY0" fmla="*/ 383084 h 4820125"/>
              <a:gd name="connsiteX1" fmla="*/ 285686 w 2262971"/>
              <a:gd name="connsiteY1" fmla="*/ 9133 h 4820125"/>
              <a:gd name="connsiteX2" fmla="*/ 528997 w 2262971"/>
              <a:gd name="connsiteY2" fmla="*/ 9941 h 4820125"/>
              <a:gd name="connsiteX3" fmla="*/ 582972 w 2262971"/>
              <a:gd name="connsiteY3" fmla="*/ 171231 h 4820125"/>
              <a:gd name="connsiteX4" fmla="*/ 1645962 w 2262971"/>
              <a:gd name="connsiteY4" fmla="*/ 175676 h 4820125"/>
              <a:gd name="connsiteX5" fmla="*/ 1734862 w 2262971"/>
              <a:gd name="connsiteY5" fmla="*/ 10577 h 4820125"/>
              <a:gd name="connsiteX6" fmla="*/ 2036486 w 2262971"/>
              <a:gd name="connsiteY6" fmla="*/ 13753 h 4820125"/>
              <a:gd name="connsiteX7" fmla="*/ 2262754 w 2262971"/>
              <a:gd name="connsiteY7" fmla="*/ 386259 h 4820125"/>
              <a:gd name="connsiteX8" fmla="*/ 2262753 w 2262971"/>
              <a:gd name="connsiteY8" fmla="*/ 4442999 h 4820125"/>
              <a:gd name="connsiteX9" fmla="*/ 1885627 w 2262971"/>
              <a:gd name="connsiteY9" fmla="*/ 4820125 h 4820125"/>
              <a:gd name="connsiteX10" fmla="*/ 377126 w 2262971"/>
              <a:gd name="connsiteY10" fmla="*/ 4820124 h 4820125"/>
              <a:gd name="connsiteX11" fmla="*/ 0 w 2262971"/>
              <a:gd name="connsiteY11" fmla="*/ 4442998 h 4820125"/>
              <a:gd name="connsiteX12" fmla="*/ 12700 w 2262971"/>
              <a:gd name="connsiteY12" fmla="*/ 383084 h 4820125"/>
              <a:gd name="connsiteX0" fmla="*/ 12700 w 2262971"/>
              <a:gd name="connsiteY0" fmla="*/ 381614 h 4818655"/>
              <a:gd name="connsiteX1" fmla="*/ 285686 w 2262971"/>
              <a:gd name="connsiteY1" fmla="*/ 7663 h 4818655"/>
              <a:gd name="connsiteX2" fmla="*/ 528997 w 2262971"/>
              <a:gd name="connsiteY2" fmla="*/ 8471 h 4818655"/>
              <a:gd name="connsiteX3" fmla="*/ 582972 w 2262971"/>
              <a:gd name="connsiteY3" fmla="*/ 169761 h 4818655"/>
              <a:gd name="connsiteX4" fmla="*/ 1645962 w 2262971"/>
              <a:gd name="connsiteY4" fmla="*/ 174206 h 4818655"/>
              <a:gd name="connsiteX5" fmla="*/ 1734862 w 2262971"/>
              <a:gd name="connsiteY5" fmla="*/ 9107 h 4818655"/>
              <a:gd name="connsiteX6" fmla="*/ 2036486 w 2262971"/>
              <a:gd name="connsiteY6" fmla="*/ 12283 h 4818655"/>
              <a:gd name="connsiteX7" fmla="*/ 2262754 w 2262971"/>
              <a:gd name="connsiteY7" fmla="*/ 384789 h 4818655"/>
              <a:gd name="connsiteX8" fmla="*/ 2262753 w 2262971"/>
              <a:gd name="connsiteY8" fmla="*/ 4441529 h 4818655"/>
              <a:gd name="connsiteX9" fmla="*/ 1885627 w 2262971"/>
              <a:gd name="connsiteY9" fmla="*/ 4818655 h 4818655"/>
              <a:gd name="connsiteX10" fmla="*/ 377126 w 2262971"/>
              <a:gd name="connsiteY10" fmla="*/ 4818654 h 4818655"/>
              <a:gd name="connsiteX11" fmla="*/ 0 w 2262971"/>
              <a:gd name="connsiteY11" fmla="*/ 4441528 h 4818655"/>
              <a:gd name="connsiteX12" fmla="*/ 12700 w 2262971"/>
              <a:gd name="connsiteY12" fmla="*/ 381614 h 4818655"/>
              <a:gd name="connsiteX0" fmla="*/ 12700 w 2263073"/>
              <a:gd name="connsiteY0" fmla="*/ 381614 h 4818655"/>
              <a:gd name="connsiteX1" fmla="*/ 285686 w 2263073"/>
              <a:gd name="connsiteY1" fmla="*/ 7663 h 4818655"/>
              <a:gd name="connsiteX2" fmla="*/ 528997 w 2263073"/>
              <a:gd name="connsiteY2" fmla="*/ 8471 h 4818655"/>
              <a:gd name="connsiteX3" fmla="*/ 582972 w 2263073"/>
              <a:gd name="connsiteY3" fmla="*/ 169761 h 4818655"/>
              <a:gd name="connsiteX4" fmla="*/ 1645962 w 2263073"/>
              <a:gd name="connsiteY4" fmla="*/ 174206 h 4818655"/>
              <a:gd name="connsiteX5" fmla="*/ 1734862 w 2263073"/>
              <a:gd name="connsiteY5" fmla="*/ 9107 h 4818655"/>
              <a:gd name="connsiteX6" fmla="*/ 2036486 w 2263073"/>
              <a:gd name="connsiteY6" fmla="*/ 12283 h 4818655"/>
              <a:gd name="connsiteX7" fmla="*/ 2262754 w 2263073"/>
              <a:gd name="connsiteY7" fmla="*/ 384789 h 4818655"/>
              <a:gd name="connsiteX8" fmla="*/ 2262753 w 2263073"/>
              <a:gd name="connsiteY8" fmla="*/ 4441529 h 4818655"/>
              <a:gd name="connsiteX9" fmla="*/ 1885627 w 2263073"/>
              <a:gd name="connsiteY9" fmla="*/ 4818655 h 4818655"/>
              <a:gd name="connsiteX10" fmla="*/ 377126 w 2263073"/>
              <a:gd name="connsiteY10" fmla="*/ 4818654 h 4818655"/>
              <a:gd name="connsiteX11" fmla="*/ 0 w 2263073"/>
              <a:gd name="connsiteY11" fmla="*/ 4441528 h 4818655"/>
              <a:gd name="connsiteX12" fmla="*/ 12700 w 2263073"/>
              <a:gd name="connsiteY12" fmla="*/ 381614 h 4818655"/>
              <a:gd name="connsiteX0" fmla="*/ 12700 w 2292797"/>
              <a:gd name="connsiteY0" fmla="*/ 381614 h 4907893"/>
              <a:gd name="connsiteX1" fmla="*/ 285686 w 2292797"/>
              <a:gd name="connsiteY1" fmla="*/ 7663 h 4907893"/>
              <a:gd name="connsiteX2" fmla="*/ 528997 w 2292797"/>
              <a:gd name="connsiteY2" fmla="*/ 8471 h 4907893"/>
              <a:gd name="connsiteX3" fmla="*/ 582972 w 2292797"/>
              <a:gd name="connsiteY3" fmla="*/ 169761 h 4907893"/>
              <a:gd name="connsiteX4" fmla="*/ 1645962 w 2292797"/>
              <a:gd name="connsiteY4" fmla="*/ 174206 h 4907893"/>
              <a:gd name="connsiteX5" fmla="*/ 1734862 w 2292797"/>
              <a:gd name="connsiteY5" fmla="*/ 9107 h 4907893"/>
              <a:gd name="connsiteX6" fmla="*/ 2036486 w 2292797"/>
              <a:gd name="connsiteY6" fmla="*/ 12283 h 4907893"/>
              <a:gd name="connsiteX7" fmla="*/ 2273346 w 2292797"/>
              <a:gd name="connsiteY7" fmla="*/ 374198 h 4907893"/>
              <a:gd name="connsiteX8" fmla="*/ 2262753 w 2292797"/>
              <a:gd name="connsiteY8" fmla="*/ 4441529 h 4907893"/>
              <a:gd name="connsiteX9" fmla="*/ 1885627 w 2292797"/>
              <a:gd name="connsiteY9" fmla="*/ 4818655 h 4907893"/>
              <a:gd name="connsiteX10" fmla="*/ 377126 w 2292797"/>
              <a:gd name="connsiteY10" fmla="*/ 4818654 h 4907893"/>
              <a:gd name="connsiteX11" fmla="*/ 0 w 2292797"/>
              <a:gd name="connsiteY11" fmla="*/ 4441528 h 4907893"/>
              <a:gd name="connsiteX12" fmla="*/ 12700 w 2292797"/>
              <a:gd name="connsiteY12" fmla="*/ 381614 h 4907893"/>
              <a:gd name="connsiteX0" fmla="*/ 12700 w 2292797"/>
              <a:gd name="connsiteY0" fmla="*/ 381614 h 4907893"/>
              <a:gd name="connsiteX1" fmla="*/ 285686 w 2292797"/>
              <a:gd name="connsiteY1" fmla="*/ 7663 h 4907893"/>
              <a:gd name="connsiteX2" fmla="*/ 528997 w 2292797"/>
              <a:gd name="connsiteY2" fmla="*/ 8471 h 4907893"/>
              <a:gd name="connsiteX3" fmla="*/ 582972 w 2292797"/>
              <a:gd name="connsiteY3" fmla="*/ 169761 h 4907893"/>
              <a:gd name="connsiteX4" fmla="*/ 1645962 w 2292797"/>
              <a:gd name="connsiteY4" fmla="*/ 174206 h 4907893"/>
              <a:gd name="connsiteX5" fmla="*/ 1734862 w 2292797"/>
              <a:gd name="connsiteY5" fmla="*/ 9107 h 4907893"/>
              <a:gd name="connsiteX6" fmla="*/ 2036486 w 2292797"/>
              <a:gd name="connsiteY6" fmla="*/ 12283 h 4907893"/>
              <a:gd name="connsiteX7" fmla="*/ 2273346 w 2292797"/>
              <a:gd name="connsiteY7" fmla="*/ 374198 h 4907893"/>
              <a:gd name="connsiteX8" fmla="*/ 2262753 w 2292797"/>
              <a:gd name="connsiteY8" fmla="*/ 4441529 h 4907893"/>
              <a:gd name="connsiteX9" fmla="*/ 1885627 w 2292797"/>
              <a:gd name="connsiteY9" fmla="*/ 4818655 h 4907893"/>
              <a:gd name="connsiteX10" fmla="*/ 377126 w 2292797"/>
              <a:gd name="connsiteY10" fmla="*/ 4818654 h 4907893"/>
              <a:gd name="connsiteX11" fmla="*/ 0 w 2292797"/>
              <a:gd name="connsiteY11" fmla="*/ 4441528 h 4907893"/>
              <a:gd name="connsiteX12" fmla="*/ 12700 w 2292797"/>
              <a:gd name="connsiteY12" fmla="*/ 381614 h 4907893"/>
              <a:gd name="connsiteX0" fmla="*/ 12700 w 2273637"/>
              <a:gd name="connsiteY0" fmla="*/ 381614 h 4906584"/>
              <a:gd name="connsiteX1" fmla="*/ 285686 w 2273637"/>
              <a:gd name="connsiteY1" fmla="*/ 7663 h 4906584"/>
              <a:gd name="connsiteX2" fmla="*/ 528997 w 2273637"/>
              <a:gd name="connsiteY2" fmla="*/ 8471 h 4906584"/>
              <a:gd name="connsiteX3" fmla="*/ 582972 w 2273637"/>
              <a:gd name="connsiteY3" fmla="*/ 169761 h 4906584"/>
              <a:gd name="connsiteX4" fmla="*/ 1645962 w 2273637"/>
              <a:gd name="connsiteY4" fmla="*/ 174206 h 4906584"/>
              <a:gd name="connsiteX5" fmla="*/ 1734862 w 2273637"/>
              <a:gd name="connsiteY5" fmla="*/ 9107 h 4906584"/>
              <a:gd name="connsiteX6" fmla="*/ 2036486 w 2273637"/>
              <a:gd name="connsiteY6" fmla="*/ 12283 h 4906584"/>
              <a:gd name="connsiteX7" fmla="*/ 2273346 w 2273637"/>
              <a:gd name="connsiteY7" fmla="*/ 374198 h 4906584"/>
              <a:gd name="connsiteX8" fmla="*/ 2262753 w 2273637"/>
              <a:gd name="connsiteY8" fmla="*/ 4441529 h 4906584"/>
              <a:gd name="connsiteX9" fmla="*/ 1885627 w 2273637"/>
              <a:gd name="connsiteY9" fmla="*/ 4818655 h 4906584"/>
              <a:gd name="connsiteX10" fmla="*/ 377126 w 2273637"/>
              <a:gd name="connsiteY10" fmla="*/ 4818654 h 4906584"/>
              <a:gd name="connsiteX11" fmla="*/ 0 w 2273637"/>
              <a:gd name="connsiteY11" fmla="*/ 4441528 h 4906584"/>
              <a:gd name="connsiteX12" fmla="*/ 12700 w 2273637"/>
              <a:gd name="connsiteY12" fmla="*/ 381614 h 4906584"/>
              <a:gd name="connsiteX0" fmla="*/ 12700 w 2273637"/>
              <a:gd name="connsiteY0" fmla="*/ 381614 h 4818718"/>
              <a:gd name="connsiteX1" fmla="*/ 285686 w 2273637"/>
              <a:gd name="connsiteY1" fmla="*/ 7663 h 4818718"/>
              <a:gd name="connsiteX2" fmla="*/ 528997 w 2273637"/>
              <a:gd name="connsiteY2" fmla="*/ 8471 h 4818718"/>
              <a:gd name="connsiteX3" fmla="*/ 582972 w 2273637"/>
              <a:gd name="connsiteY3" fmla="*/ 169761 h 4818718"/>
              <a:gd name="connsiteX4" fmla="*/ 1645962 w 2273637"/>
              <a:gd name="connsiteY4" fmla="*/ 174206 h 4818718"/>
              <a:gd name="connsiteX5" fmla="*/ 1734862 w 2273637"/>
              <a:gd name="connsiteY5" fmla="*/ 9107 h 4818718"/>
              <a:gd name="connsiteX6" fmla="*/ 2036486 w 2273637"/>
              <a:gd name="connsiteY6" fmla="*/ 12283 h 4818718"/>
              <a:gd name="connsiteX7" fmla="*/ 2273346 w 2273637"/>
              <a:gd name="connsiteY7" fmla="*/ 374198 h 4818718"/>
              <a:gd name="connsiteX8" fmla="*/ 2262753 w 2273637"/>
              <a:gd name="connsiteY8" fmla="*/ 4441529 h 4818718"/>
              <a:gd name="connsiteX9" fmla="*/ 1885627 w 2273637"/>
              <a:gd name="connsiteY9" fmla="*/ 4818655 h 4818718"/>
              <a:gd name="connsiteX10" fmla="*/ 377126 w 2273637"/>
              <a:gd name="connsiteY10" fmla="*/ 4818654 h 4818718"/>
              <a:gd name="connsiteX11" fmla="*/ 0 w 2273637"/>
              <a:gd name="connsiteY11" fmla="*/ 4441528 h 4818718"/>
              <a:gd name="connsiteX12" fmla="*/ 12700 w 2273637"/>
              <a:gd name="connsiteY12" fmla="*/ 381614 h 4818718"/>
              <a:gd name="connsiteX0" fmla="*/ 12700 w 2292797"/>
              <a:gd name="connsiteY0" fmla="*/ 381614 h 4926411"/>
              <a:gd name="connsiteX1" fmla="*/ 285686 w 2292797"/>
              <a:gd name="connsiteY1" fmla="*/ 7663 h 4926411"/>
              <a:gd name="connsiteX2" fmla="*/ 528997 w 2292797"/>
              <a:gd name="connsiteY2" fmla="*/ 8471 h 4926411"/>
              <a:gd name="connsiteX3" fmla="*/ 582972 w 2292797"/>
              <a:gd name="connsiteY3" fmla="*/ 169761 h 4926411"/>
              <a:gd name="connsiteX4" fmla="*/ 1645962 w 2292797"/>
              <a:gd name="connsiteY4" fmla="*/ 174206 h 4926411"/>
              <a:gd name="connsiteX5" fmla="*/ 1734862 w 2292797"/>
              <a:gd name="connsiteY5" fmla="*/ 9107 h 4926411"/>
              <a:gd name="connsiteX6" fmla="*/ 2036486 w 2292797"/>
              <a:gd name="connsiteY6" fmla="*/ 12283 h 4926411"/>
              <a:gd name="connsiteX7" fmla="*/ 2273346 w 2292797"/>
              <a:gd name="connsiteY7" fmla="*/ 374198 h 4926411"/>
              <a:gd name="connsiteX8" fmla="*/ 2262753 w 2292797"/>
              <a:gd name="connsiteY8" fmla="*/ 4441529 h 4926411"/>
              <a:gd name="connsiteX9" fmla="*/ 1885627 w 2292797"/>
              <a:gd name="connsiteY9" fmla="*/ 4850429 h 4926411"/>
              <a:gd name="connsiteX10" fmla="*/ 377126 w 2292797"/>
              <a:gd name="connsiteY10" fmla="*/ 4818654 h 4926411"/>
              <a:gd name="connsiteX11" fmla="*/ 0 w 2292797"/>
              <a:gd name="connsiteY11" fmla="*/ 4441528 h 4926411"/>
              <a:gd name="connsiteX12" fmla="*/ 12700 w 2292797"/>
              <a:gd name="connsiteY12" fmla="*/ 381614 h 4926411"/>
              <a:gd name="connsiteX0" fmla="*/ 12700 w 2292797"/>
              <a:gd name="connsiteY0" fmla="*/ 381614 h 4926411"/>
              <a:gd name="connsiteX1" fmla="*/ 285686 w 2292797"/>
              <a:gd name="connsiteY1" fmla="*/ 7663 h 4926411"/>
              <a:gd name="connsiteX2" fmla="*/ 528997 w 2292797"/>
              <a:gd name="connsiteY2" fmla="*/ 8471 h 4926411"/>
              <a:gd name="connsiteX3" fmla="*/ 582972 w 2292797"/>
              <a:gd name="connsiteY3" fmla="*/ 169761 h 4926411"/>
              <a:gd name="connsiteX4" fmla="*/ 1645962 w 2292797"/>
              <a:gd name="connsiteY4" fmla="*/ 174206 h 4926411"/>
              <a:gd name="connsiteX5" fmla="*/ 1734862 w 2292797"/>
              <a:gd name="connsiteY5" fmla="*/ 9107 h 4926411"/>
              <a:gd name="connsiteX6" fmla="*/ 2036486 w 2292797"/>
              <a:gd name="connsiteY6" fmla="*/ 12283 h 4926411"/>
              <a:gd name="connsiteX7" fmla="*/ 2273346 w 2292797"/>
              <a:gd name="connsiteY7" fmla="*/ 374198 h 4926411"/>
              <a:gd name="connsiteX8" fmla="*/ 2262753 w 2292797"/>
              <a:gd name="connsiteY8" fmla="*/ 4441529 h 4926411"/>
              <a:gd name="connsiteX9" fmla="*/ 1885627 w 2292797"/>
              <a:gd name="connsiteY9" fmla="*/ 4850429 h 4926411"/>
              <a:gd name="connsiteX10" fmla="*/ 370065 w 2292797"/>
              <a:gd name="connsiteY10" fmla="*/ 4843368 h 4926411"/>
              <a:gd name="connsiteX11" fmla="*/ 0 w 2292797"/>
              <a:gd name="connsiteY11" fmla="*/ 4441528 h 4926411"/>
              <a:gd name="connsiteX12" fmla="*/ 12700 w 2292797"/>
              <a:gd name="connsiteY12" fmla="*/ 381614 h 4926411"/>
              <a:gd name="connsiteX0" fmla="*/ 13163 w 2293260"/>
              <a:gd name="connsiteY0" fmla="*/ 381614 h 4926411"/>
              <a:gd name="connsiteX1" fmla="*/ 286149 w 2293260"/>
              <a:gd name="connsiteY1" fmla="*/ 7663 h 4926411"/>
              <a:gd name="connsiteX2" fmla="*/ 529460 w 2293260"/>
              <a:gd name="connsiteY2" fmla="*/ 8471 h 4926411"/>
              <a:gd name="connsiteX3" fmla="*/ 583435 w 2293260"/>
              <a:gd name="connsiteY3" fmla="*/ 169761 h 4926411"/>
              <a:gd name="connsiteX4" fmla="*/ 1646425 w 2293260"/>
              <a:gd name="connsiteY4" fmla="*/ 174206 h 4926411"/>
              <a:gd name="connsiteX5" fmla="*/ 1735325 w 2293260"/>
              <a:gd name="connsiteY5" fmla="*/ 9107 h 4926411"/>
              <a:gd name="connsiteX6" fmla="*/ 2036949 w 2293260"/>
              <a:gd name="connsiteY6" fmla="*/ 12283 h 4926411"/>
              <a:gd name="connsiteX7" fmla="*/ 2273809 w 2293260"/>
              <a:gd name="connsiteY7" fmla="*/ 374198 h 4926411"/>
              <a:gd name="connsiteX8" fmla="*/ 2263216 w 2293260"/>
              <a:gd name="connsiteY8" fmla="*/ 4441529 h 4926411"/>
              <a:gd name="connsiteX9" fmla="*/ 1886090 w 2293260"/>
              <a:gd name="connsiteY9" fmla="*/ 4850429 h 4926411"/>
              <a:gd name="connsiteX10" fmla="*/ 370528 w 2293260"/>
              <a:gd name="connsiteY10" fmla="*/ 4843368 h 4926411"/>
              <a:gd name="connsiteX11" fmla="*/ 463 w 2293260"/>
              <a:gd name="connsiteY11" fmla="*/ 4441528 h 4926411"/>
              <a:gd name="connsiteX12" fmla="*/ 13163 w 2293260"/>
              <a:gd name="connsiteY12" fmla="*/ 381614 h 4926411"/>
              <a:gd name="connsiteX0" fmla="*/ 13163 w 2293260"/>
              <a:gd name="connsiteY0" fmla="*/ 381614 h 4925026"/>
              <a:gd name="connsiteX1" fmla="*/ 286149 w 2293260"/>
              <a:gd name="connsiteY1" fmla="*/ 7663 h 4925026"/>
              <a:gd name="connsiteX2" fmla="*/ 529460 w 2293260"/>
              <a:gd name="connsiteY2" fmla="*/ 8471 h 4925026"/>
              <a:gd name="connsiteX3" fmla="*/ 583435 w 2293260"/>
              <a:gd name="connsiteY3" fmla="*/ 169761 h 4925026"/>
              <a:gd name="connsiteX4" fmla="*/ 1646425 w 2293260"/>
              <a:gd name="connsiteY4" fmla="*/ 174206 h 4925026"/>
              <a:gd name="connsiteX5" fmla="*/ 1735325 w 2293260"/>
              <a:gd name="connsiteY5" fmla="*/ 9107 h 4925026"/>
              <a:gd name="connsiteX6" fmla="*/ 2036949 w 2293260"/>
              <a:gd name="connsiteY6" fmla="*/ 12283 h 4925026"/>
              <a:gd name="connsiteX7" fmla="*/ 2273809 w 2293260"/>
              <a:gd name="connsiteY7" fmla="*/ 374198 h 4925026"/>
              <a:gd name="connsiteX8" fmla="*/ 2263216 w 2293260"/>
              <a:gd name="connsiteY8" fmla="*/ 4441529 h 4925026"/>
              <a:gd name="connsiteX9" fmla="*/ 1886090 w 2293260"/>
              <a:gd name="connsiteY9" fmla="*/ 4850429 h 4925026"/>
              <a:gd name="connsiteX10" fmla="*/ 370528 w 2293260"/>
              <a:gd name="connsiteY10" fmla="*/ 4843368 h 4925026"/>
              <a:gd name="connsiteX11" fmla="*/ 463 w 2293260"/>
              <a:gd name="connsiteY11" fmla="*/ 4441528 h 4925026"/>
              <a:gd name="connsiteX12" fmla="*/ 13163 w 2293260"/>
              <a:gd name="connsiteY12" fmla="*/ 381614 h 4925026"/>
              <a:gd name="connsiteX0" fmla="*/ 13163 w 2274100"/>
              <a:gd name="connsiteY0" fmla="*/ 381614 h 4851295"/>
              <a:gd name="connsiteX1" fmla="*/ 286149 w 2274100"/>
              <a:gd name="connsiteY1" fmla="*/ 7663 h 4851295"/>
              <a:gd name="connsiteX2" fmla="*/ 529460 w 2274100"/>
              <a:gd name="connsiteY2" fmla="*/ 8471 h 4851295"/>
              <a:gd name="connsiteX3" fmla="*/ 583435 w 2274100"/>
              <a:gd name="connsiteY3" fmla="*/ 169761 h 4851295"/>
              <a:gd name="connsiteX4" fmla="*/ 1646425 w 2274100"/>
              <a:gd name="connsiteY4" fmla="*/ 174206 h 4851295"/>
              <a:gd name="connsiteX5" fmla="*/ 1735325 w 2274100"/>
              <a:gd name="connsiteY5" fmla="*/ 9107 h 4851295"/>
              <a:gd name="connsiteX6" fmla="*/ 2036949 w 2274100"/>
              <a:gd name="connsiteY6" fmla="*/ 12283 h 4851295"/>
              <a:gd name="connsiteX7" fmla="*/ 2273809 w 2274100"/>
              <a:gd name="connsiteY7" fmla="*/ 374198 h 4851295"/>
              <a:gd name="connsiteX8" fmla="*/ 2263216 w 2274100"/>
              <a:gd name="connsiteY8" fmla="*/ 4441529 h 4851295"/>
              <a:gd name="connsiteX9" fmla="*/ 1886090 w 2274100"/>
              <a:gd name="connsiteY9" fmla="*/ 4850429 h 4851295"/>
              <a:gd name="connsiteX10" fmla="*/ 370528 w 2274100"/>
              <a:gd name="connsiteY10" fmla="*/ 4843368 h 4851295"/>
              <a:gd name="connsiteX11" fmla="*/ 463 w 2274100"/>
              <a:gd name="connsiteY11" fmla="*/ 4441528 h 4851295"/>
              <a:gd name="connsiteX12" fmla="*/ 13163 w 2274100"/>
              <a:gd name="connsiteY12" fmla="*/ 381614 h 4851295"/>
              <a:gd name="connsiteX0" fmla="*/ 13163 w 2285503"/>
              <a:gd name="connsiteY0" fmla="*/ 452968 h 4950039"/>
              <a:gd name="connsiteX1" fmla="*/ 286149 w 2285503"/>
              <a:gd name="connsiteY1" fmla="*/ 79017 h 4950039"/>
              <a:gd name="connsiteX2" fmla="*/ 529460 w 2285503"/>
              <a:gd name="connsiteY2" fmla="*/ 79825 h 4950039"/>
              <a:gd name="connsiteX3" fmla="*/ 583435 w 2285503"/>
              <a:gd name="connsiteY3" fmla="*/ 241115 h 4950039"/>
              <a:gd name="connsiteX4" fmla="*/ 1646425 w 2285503"/>
              <a:gd name="connsiteY4" fmla="*/ 245560 h 4950039"/>
              <a:gd name="connsiteX5" fmla="*/ 1735325 w 2285503"/>
              <a:gd name="connsiteY5" fmla="*/ 80461 h 4950039"/>
              <a:gd name="connsiteX6" fmla="*/ 2036949 w 2285503"/>
              <a:gd name="connsiteY6" fmla="*/ 83637 h 4950039"/>
              <a:gd name="connsiteX7" fmla="*/ 2273809 w 2285503"/>
              <a:gd name="connsiteY7" fmla="*/ 445552 h 4950039"/>
              <a:gd name="connsiteX8" fmla="*/ 2259685 w 2285503"/>
              <a:gd name="connsiteY8" fmla="*/ 4516413 h 4950039"/>
              <a:gd name="connsiteX9" fmla="*/ 1886090 w 2285503"/>
              <a:gd name="connsiteY9" fmla="*/ 4921783 h 4950039"/>
              <a:gd name="connsiteX10" fmla="*/ 370528 w 2285503"/>
              <a:gd name="connsiteY10" fmla="*/ 4914722 h 4950039"/>
              <a:gd name="connsiteX11" fmla="*/ 463 w 2285503"/>
              <a:gd name="connsiteY11" fmla="*/ 4512882 h 4950039"/>
              <a:gd name="connsiteX12" fmla="*/ 13163 w 2285503"/>
              <a:gd name="connsiteY12" fmla="*/ 452968 h 4950039"/>
              <a:gd name="connsiteX0" fmla="*/ 13163 w 2285503"/>
              <a:gd name="connsiteY0" fmla="*/ 452968 h 4921783"/>
              <a:gd name="connsiteX1" fmla="*/ 286149 w 2285503"/>
              <a:gd name="connsiteY1" fmla="*/ 79017 h 4921783"/>
              <a:gd name="connsiteX2" fmla="*/ 529460 w 2285503"/>
              <a:gd name="connsiteY2" fmla="*/ 79825 h 4921783"/>
              <a:gd name="connsiteX3" fmla="*/ 583435 w 2285503"/>
              <a:gd name="connsiteY3" fmla="*/ 241115 h 4921783"/>
              <a:gd name="connsiteX4" fmla="*/ 1646425 w 2285503"/>
              <a:gd name="connsiteY4" fmla="*/ 245560 h 4921783"/>
              <a:gd name="connsiteX5" fmla="*/ 1735325 w 2285503"/>
              <a:gd name="connsiteY5" fmla="*/ 80461 h 4921783"/>
              <a:gd name="connsiteX6" fmla="*/ 2036949 w 2285503"/>
              <a:gd name="connsiteY6" fmla="*/ 83637 h 4921783"/>
              <a:gd name="connsiteX7" fmla="*/ 2273809 w 2285503"/>
              <a:gd name="connsiteY7" fmla="*/ 445552 h 4921783"/>
              <a:gd name="connsiteX8" fmla="*/ 2259685 w 2285503"/>
              <a:gd name="connsiteY8" fmla="*/ 4516413 h 4921783"/>
              <a:gd name="connsiteX9" fmla="*/ 1886090 w 2285503"/>
              <a:gd name="connsiteY9" fmla="*/ 4921783 h 4921783"/>
              <a:gd name="connsiteX10" fmla="*/ 370528 w 2285503"/>
              <a:gd name="connsiteY10" fmla="*/ 4914722 h 4921783"/>
              <a:gd name="connsiteX11" fmla="*/ 463 w 2285503"/>
              <a:gd name="connsiteY11" fmla="*/ 4512882 h 4921783"/>
              <a:gd name="connsiteX12" fmla="*/ 13163 w 2285503"/>
              <a:gd name="connsiteY12" fmla="*/ 452968 h 4921783"/>
              <a:gd name="connsiteX0" fmla="*/ 13163 w 2285503"/>
              <a:gd name="connsiteY0" fmla="*/ 452968 h 4921783"/>
              <a:gd name="connsiteX1" fmla="*/ 286149 w 2285503"/>
              <a:gd name="connsiteY1" fmla="*/ 79017 h 4921783"/>
              <a:gd name="connsiteX2" fmla="*/ 529460 w 2285503"/>
              <a:gd name="connsiteY2" fmla="*/ 79825 h 4921783"/>
              <a:gd name="connsiteX3" fmla="*/ 583435 w 2285503"/>
              <a:gd name="connsiteY3" fmla="*/ 241115 h 4921783"/>
              <a:gd name="connsiteX4" fmla="*/ 1646425 w 2285503"/>
              <a:gd name="connsiteY4" fmla="*/ 245560 h 4921783"/>
              <a:gd name="connsiteX5" fmla="*/ 1735325 w 2285503"/>
              <a:gd name="connsiteY5" fmla="*/ 80461 h 4921783"/>
              <a:gd name="connsiteX6" fmla="*/ 2036949 w 2285503"/>
              <a:gd name="connsiteY6" fmla="*/ 83637 h 4921783"/>
              <a:gd name="connsiteX7" fmla="*/ 2273809 w 2285503"/>
              <a:gd name="connsiteY7" fmla="*/ 445552 h 4921783"/>
              <a:gd name="connsiteX8" fmla="*/ 2259685 w 2285503"/>
              <a:gd name="connsiteY8" fmla="*/ 4516413 h 4921783"/>
              <a:gd name="connsiteX9" fmla="*/ 1886090 w 2285503"/>
              <a:gd name="connsiteY9" fmla="*/ 4921783 h 4921783"/>
              <a:gd name="connsiteX10" fmla="*/ 370528 w 2285503"/>
              <a:gd name="connsiteY10" fmla="*/ 4914722 h 4921783"/>
              <a:gd name="connsiteX11" fmla="*/ 463 w 2285503"/>
              <a:gd name="connsiteY11" fmla="*/ 4512882 h 4921783"/>
              <a:gd name="connsiteX12" fmla="*/ 13163 w 2285503"/>
              <a:gd name="connsiteY12" fmla="*/ 452968 h 4921783"/>
              <a:gd name="connsiteX0" fmla="*/ 13163 w 2285503"/>
              <a:gd name="connsiteY0" fmla="*/ 452968 h 4921783"/>
              <a:gd name="connsiteX1" fmla="*/ 286149 w 2285503"/>
              <a:gd name="connsiteY1" fmla="*/ 79017 h 4921783"/>
              <a:gd name="connsiteX2" fmla="*/ 529460 w 2285503"/>
              <a:gd name="connsiteY2" fmla="*/ 79825 h 4921783"/>
              <a:gd name="connsiteX3" fmla="*/ 583435 w 2285503"/>
              <a:gd name="connsiteY3" fmla="*/ 241115 h 4921783"/>
              <a:gd name="connsiteX4" fmla="*/ 1646425 w 2285503"/>
              <a:gd name="connsiteY4" fmla="*/ 245560 h 4921783"/>
              <a:gd name="connsiteX5" fmla="*/ 1735325 w 2285503"/>
              <a:gd name="connsiteY5" fmla="*/ 80461 h 4921783"/>
              <a:gd name="connsiteX6" fmla="*/ 2036949 w 2285503"/>
              <a:gd name="connsiteY6" fmla="*/ 83637 h 4921783"/>
              <a:gd name="connsiteX7" fmla="*/ 2273809 w 2285503"/>
              <a:gd name="connsiteY7" fmla="*/ 445552 h 4921783"/>
              <a:gd name="connsiteX8" fmla="*/ 2259685 w 2285503"/>
              <a:gd name="connsiteY8" fmla="*/ 4516413 h 4921783"/>
              <a:gd name="connsiteX9" fmla="*/ 1886090 w 2285503"/>
              <a:gd name="connsiteY9" fmla="*/ 4921783 h 4921783"/>
              <a:gd name="connsiteX10" fmla="*/ 370528 w 2285503"/>
              <a:gd name="connsiteY10" fmla="*/ 4914722 h 4921783"/>
              <a:gd name="connsiteX11" fmla="*/ 463 w 2285503"/>
              <a:gd name="connsiteY11" fmla="*/ 4512882 h 4921783"/>
              <a:gd name="connsiteX12" fmla="*/ 13163 w 2285503"/>
              <a:gd name="connsiteY12" fmla="*/ 452968 h 4921783"/>
              <a:gd name="connsiteX0" fmla="*/ 13163 w 2274409"/>
              <a:gd name="connsiteY0" fmla="*/ 452968 h 4921783"/>
              <a:gd name="connsiteX1" fmla="*/ 286149 w 2274409"/>
              <a:gd name="connsiteY1" fmla="*/ 79017 h 4921783"/>
              <a:gd name="connsiteX2" fmla="*/ 529460 w 2274409"/>
              <a:gd name="connsiteY2" fmla="*/ 79825 h 4921783"/>
              <a:gd name="connsiteX3" fmla="*/ 583435 w 2274409"/>
              <a:gd name="connsiteY3" fmla="*/ 241115 h 4921783"/>
              <a:gd name="connsiteX4" fmla="*/ 1646425 w 2274409"/>
              <a:gd name="connsiteY4" fmla="*/ 245560 h 4921783"/>
              <a:gd name="connsiteX5" fmla="*/ 1735325 w 2274409"/>
              <a:gd name="connsiteY5" fmla="*/ 80461 h 4921783"/>
              <a:gd name="connsiteX6" fmla="*/ 2036949 w 2274409"/>
              <a:gd name="connsiteY6" fmla="*/ 83637 h 4921783"/>
              <a:gd name="connsiteX7" fmla="*/ 2273809 w 2274409"/>
              <a:gd name="connsiteY7" fmla="*/ 445552 h 4921783"/>
              <a:gd name="connsiteX8" fmla="*/ 2259685 w 2274409"/>
              <a:gd name="connsiteY8" fmla="*/ 4516413 h 4921783"/>
              <a:gd name="connsiteX9" fmla="*/ 1886090 w 2274409"/>
              <a:gd name="connsiteY9" fmla="*/ 4921783 h 4921783"/>
              <a:gd name="connsiteX10" fmla="*/ 370528 w 2274409"/>
              <a:gd name="connsiteY10" fmla="*/ 4914722 h 4921783"/>
              <a:gd name="connsiteX11" fmla="*/ 463 w 2274409"/>
              <a:gd name="connsiteY11" fmla="*/ 4512882 h 4921783"/>
              <a:gd name="connsiteX12" fmla="*/ 13163 w 2274409"/>
              <a:gd name="connsiteY12" fmla="*/ 452968 h 4921783"/>
              <a:gd name="connsiteX0" fmla="*/ 13163 w 2274409"/>
              <a:gd name="connsiteY0" fmla="*/ 381614 h 4850429"/>
              <a:gd name="connsiteX1" fmla="*/ 286149 w 2274409"/>
              <a:gd name="connsiteY1" fmla="*/ 7663 h 4850429"/>
              <a:gd name="connsiteX2" fmla="*/ 529460 w 2274409"/>
              <a:gd name="connsiteY2" fmla="*/ 8471 h 4850429"/>
              <a:gd name="connsiteX3" fmla="*/ 583435 w 2274409"/>
              <a:gd name="connsiteY3" fmla="*/ 169761 h 4850429"/>
              <a:gd name="connsiteX4" fmla="*/ 1646425 w 2274409"/>
              <a:gd name="connsiteY4" fmla="*/ 174206 h 4850429"/>
              <a:gd name="connsiteX5" fmla="*/ 1735325 w 2274409"/>
              <a:gd name="connsiteY5" fmla="*/ 9107 h 4850429"/>
              <a:gd name="connsiteX6" fmla="*/ 2036949 w 2274409"/>
              <a:gd name="connsiteY6" fmla="*/ 12283 h 4850429"/>
              <a:gd name="connsiteX7" fmla="*/ 2273809 w 2274409"/>
              <a:gd name="connsiteY7" fmla="*/ 374198 h 4850429"/>
              <a:gd name="connsiteX8" fmla="*/ 2259685 w 2274409"/>
              <a:gd name="connsiteY8" fmla="*/ 4445059 h 4850429"/>
              <a:gd name="connsiteX9" fmla="*/ 1886090 w 2274409"/>
              <a:gd name="connsiteY9" fmla="*/ 4850429 h 4850429"/>
              <a:gd name="connsiteX10" fmla="*/ 370528 w 2274409"/>
              <a:gd name="connsiteY10" fmla="*/ 4843368 h 4850429"/>
              <a:gd name="connsiteX11" fmla="*/ 463 w 2274409"/>
              <a:gd name="connsiteY11" fmla="*/ 4441528 h 4850429"/>
              <a:gd name="connsiteX12" fmla="*/ 13163 w 2274409"/>
              <a:gd name="connsiteY12" fmla="*/ 381614 h 4850429"/>
              <a:gd name="connsiteX0" fmla="*/ 13163 w 2277579"/>
              <a:gd name="connsiteY0" fmla="*/ 381614 h 4850429"/>
              <a:gd name="connsiteX1" fmla="*/ 286149 w 2277579"/>
              <a:gd name="connsiteY1" fmla="*/ 7663 h 4850429"/>
              <a:gd name="connsiteX2" fmla="*/ 529460 w 2277579"/>
              <a:gd name="connsiteY2" fmla="*/ 8471 h 4850429"/>
              <a:gd name="connsiteX3" fmla="*/ 583435 w 2277579"/>
              <a:gd name="connsiteY3" fmla="*/ 169761 h 4850429"/>
              <a:gd name="connsiteX4" fmla="*/ 1646425 w 2277579"/>
              <a:gd name="connsiteY4" fmla="*/ 174206 h 4850429"/>
              <a:gd name="connsiteX5" fmla="*/ 1735325 w 2277579"/>
              <a:gd name="connsiteY5" fmla="*/ 9107 h 4850429"/>
              <a:gd name="connsiteX6" fmla="*/ 2036949 w 2277579"/>
              <a:gd name="connsiteY6" fmla="*/ 12283 h 4850429"/>
              <a:gd name="connsiteX7" fmla="*/ 2273809 w 2277579"/>
              <a:gd name="connsiteY7" fmla="*/ 374198 h 4850429"/>
              <a:gd name="connsiteX8" fmla="*/ 2259685 w 2277579"/>
              <a:gd name="connsiteY8" fmla="*/ 4445059 h 4850429"/>
              <a:gd name="connsiteX9" fmla="*/ 1886090 w 2277579"/>
              <a:gd name="connsiteY9" fmla="*/ 4850429 h 4850429"/>
              <a:gd name="connsiteX10" fmla="*/ 370528 w 2277579"/>
              <a:gd name="connsiteY10" fmla="*/ 4843368 h 4850429"/>
              <a:gd name="connsiteX11" fmla="*/ 463 w 2277579"/>
              <a:gd name="connsiteY11" fmla="*/ 4441528 h 4850429"/>
              <a:gd name="connsiteX12" fmla="*/ 13163 w 2277579"/>
              <a:gd name="connsiteY12" fmla="*/ 381614 h 4850429"/>
              <a:gd name="connsiteX0" fmla="*/ 13163 w 2277579"/>
              <a:gd name="connsiteY0" fmla="*/ 381614 h 4850429"/>
              <a:gd name="connsiteX1" fmla="*/ 286149 w 2277579"/>
              <a:gd name="connsiteY1" fmla="*/ 7663 h 4850429"/>
              <a:gd name="connsiteX2" fmla="*/ 529460 w 2277579"/>
              <a:gd name="connsiteY2" fmla="*/ 8471 h 4850429"/>
              <a:gd name="connsiteX3" fmla="*/ 583435 w 2277579"/>
              <a:gd name="connsiteY3" fmla="*/ 169761 h 4850429"/>
              <a:gd name="connsiteX4" fmla="*/ 1646425 w 2277579"/>
              <a:gd name="connsiteY4" fmla="*/ 174206 h 4850429"/>
              <a:gd name="connsiteX5" fmla="*/ 1735325 w 2277579"/>
              <a:gd name="connsiteY5" fmla="*/ 9107 h 4850429"/>
              <a:gd name="connsiteX6" fmla="*/ 2036949 w 2277579"/>
              <a:gd name="connsiteY6" fmla="*/ 12283 h 4850429"/>
              <a:gd name="connsiteX7" fmla="*/ 2273809 w 2277579"/>
              <a:gd name="connsiteY7" fmla="*/ 374198 h 4850429"/>
              <a:gd name="connsiteX8" fmla="*/ 2259685 w 2277579"/>
              <a:gd name="connsiteY8" fmla="*/ 4445059 h 4850429"/>
              <a:gd name="connsiteX9" fmla="*/ 1886090 w 2277579"/>
              <a:gd name="connsiteY9" fmla="*/ 4850429 h 4850429"/>
              <a:gd name="connsiteX10" fmla="*/ 370528 w 2277579"/>
              <a:gd name="connsiteY10" fmla="*/ 4843368 h 4850429"/>
              <a:gd name="connsiteX11" fmla="*/ 463 w 2277579"/>
              <a:gd name="connsiteY11" fmla="*/ 4441528 h 4850429"/>
              <a:gd name="connsiteX12" fmla="*/ 13163 w 2277579"/>
              <a:gd name="connsiteY12" fmla="*/ 381614 h 4850429"/>
              <a:gd name="connsiteX0" fmla="*/ 13163 w 2282422"/>
              <a:gd name="connsiteY0" fmla="*/ 381614 h 4850429"/>
              <a:gd name="connsiteX1" fmla="*/ 286149 w 2282422"/>
              <a:gd name="connsiteY1" fmla="*/ 7663 h 4850429"/>
              <a:gd name="connsiteX2" fmla="*/ 529460 w 2282422"/>
              <a:gd name="connsiteY2" fmla="*/ 8471 h 4850429"/>
              <a:gd name="connsiteX3" fmla="*/ 583435 w 2282422"/>
              <a:gd name="connsiteY3" fmla="*/ 169761 h 4850429"/>
              <a:gd name="connsiteX4" fmla="*/ 1646425 w 2282422"/>
              <a:gd name="connsiteY4" fmla="*/ 174206 h 4850429"/>
              <a:gd name="connsiteX5" fmla="*/ 1735325 w 2282422"/>
              <a:gd name="connsiteY5" fmla="*/ 9107 h 4850429"/>
              <a:gd name="connsiteX6" fmla="*/ 2036949 w 2282422"/>
              <a:gd name="connsiteY6" fmla="*/ 12283 h 4850429"/>
              <a:gd name="connsiteX7" fmla="*/ 2273809 w 2282422"/>
              <a:gd name="connsiteY7" fmla="*/ 374198 h 4850429"/>
              <a:gd name="connsiteX8" fmla="*/ 2269789 w 2282422"/>
              <a:gd name="connsiteY8" fmla="*/ 4485474 h 4850429"/>
              <a:gd name="connsiteX9" fmla="*/ 1886090 w 2282422"/>
              <a:gd name="connsiteY9" fmla="*/ 4850429 h 4850429"/>
              <a:gd name="connsiteX10" fmla="*/ 370528 w 2282422"/>
              <a:gd name="connsiteY10" fmla="*/ 4843368 h 4850429"/>
              <a:gd name="connsiteX11" fmla="*/ 463 w 2282422"/>
              <a:gd name="connsiteY11" fmla="*/ 4441528 h 4850429"/>
              <a:gd name="connsiteX12" fmla="*/ 13163 w 2282422"/>
              <a:gd name="connsiteY12" fmla="*/ 381614 h 4850429"/>
              <a:gd name="connsiteX0" fmla="*/ 13163 w 2282422"/>
              <a:gd name="connsiteY0" fmla="*/ 381614 h 4850429"/>
              <a:gd name="connsiteX1" fmla="*/ 286149 w 2282422"/>
              <a:gd name="connsiteY1" fmla="*/ 7663 h 4850429"/>
              <a:gd name="connsiteX2" fmla="*/ 529460 w 2282422"/>
              <a:gd name="connsiteY2" fmla="*/ 8471 h 4850429"/>
              <a:gd name="connsiteX3" fmla="*/ 583435 w 2282422"/>
              <a:gd name="connsiteY3" fmla="*/ 169761 h 4850429"/>
              <a:gd name="connsiteX4" fmla="*/ 1646425 w 2282422"/>
              <a:gd name="connsiteY4" fmla="*/ 174206 h 4850429"/>
              <a:gd name="connsiteX5" fmla="*/ 1735325 w 2282422"/>
              <a:gd name="connsiteY5" fmla="*/ 9107 h 4850429"/>
              <a:gd name="connsiteX6" fmla="*/ 2036949 w 2282422"/>
              <a:gd name="connsiteY6" fmla="*/ 12283 h 4850429"/>
              <a:gd name="connsiteX7" fmla="*/ 2273809 w 2282422"/>
              <a:gd name="connsiteY7" fmla="*/ 374198 h 4850429"/>
              <a:gd name="connsiteX8" fmla="*/ 2269789 w 2282422"/>
              <a:gd name="connsiteY8" fmla="*/ 4485474 h 4850429"/>
              <a:gd name="connsiteX9" fmla="*/ 1886090 w 2282422"/>
              <a:gd name="connsiteY9" fmla="*/ 4850429 h 4850429"/>
              <a:gd name="connsiteX10" fmla="*/ 370528 w 2282422"/>
              <a:gd name="connsiteY10" fmla="*/ 4843368 h 4850429"/>
              <a:gd name="connsiteX11" fmla="*/ 463 w 2282422"/>
              <a:gd name="connsiteY11" fmla="*/ 4441528 h 4850429"/>
              <a:gd name="connsiteX12" fmla="*/ 13163 w 2282422"/>
              <a:gd name="connsiteY12" fmla="*/ 381614 h 4850429"/>
              <a:gd name="connsiteX0" fmla="*/ 13163 w 2299878"/>
              <a:gd name="connsiteY0" fmla="*/ 381614 h 4850429"/>
              <a:gd name="connsiteX1" fmla="*/ 286149 w 2299878"/>
              <a:gd name="connsiteY1" fmla="*/ 7663 h 4850429"/>
              <a:gd name="connsiteX2" fmla="*/ 529460 w 2299878"/>
              <a:gd name="connsiteY2" fmla="*/ 8471 h 4850429"/>
              <a:gd name="connsiteX3" fmla="*/ 583435 w 2299878"/>
              <a:gd name="connsiteY3" fmla="*/ 169761 h 4850429"/>
              <a:gd name="connsiteX4" fmla="*/ 1646425 w 2299878"/>
              <a:gd name="connsiteY4" fmla="*/ 174206 h 4850429"/>
              <a:gd name="connsiteX5" fmla="*/ 1735325 w 2299878"/>
              <a:gd name="connsiteY5" fmla="*/ 9107 h 4850429"/>
              <a:gd name="connsiteX6" fmla="*/ 2036949 w 2299878"/>
              <a:gd name="connsiteY6" fmla="*/ 12283 h 4850429"/>
              <a:gd name="connsiteX7" fmla="*/ 2273809 w 2299878"/>
              <a:gd name="connsiteY7" fmla="*/ 374198 h 4850429"/>
              <a:gd name="connsiteX8" fmla="*/ 2275074 w 2299878"/>
              <a:gd name="connsiteY8" fmla="*/ 2414399 h 4850429"/>
              <a:gd name="connsiteX9" fmla="*/ 2269789 w 2299878"/>
              <a:gd name="connsiteY9" fmla="*/ 4485474 h 4850429"/>
              <a:gd name="connsiteX10" fmla="*/ 1886090 w 2299878"/>
              <a:gd name="connsiteY10" fmla="*/ 4850429 h 4850429"/>
              <a:gd name="connsiteX11" fmla="*/ 370528 w 2299878"/>
              <a:gd name="connsiteY11" fmla="*/ 4843368 h 4850429"/>
              <a:gd name="connsiteX12" fmla="*/ 463 w 2299878"/>
              <a:gd name="connsiteY12" fmla="*/ 4441528 h 4850429"/>
              <a:gd name="connsiteX13" fmla="*/ 13163 w 2299878"/>
              <a:gd name="connsiteY13" fmla="*/ 381614 h 4850429"/>
              <a:gd name="connsiteX0" fmla="*/ 13163 w 2297042"/>
              <a:gd name="connsiteY0" fmla="*/ 381614 h 4850429"/>
              <a:gd name="connsiteX1" fmla="*/ 286149 w 2297042"/>
              <a:gd name="connsiteY1" fmla="*/ 7663 h 4850429"/>
              <a:gd name="connsiteX2" fmla="*/ 529460 w 2297042"/>
              <a:gd name="connsiteY2" fmla="*/ 8471 h 4850429"/>
              <a:gd name="connsiteX3" fmla="*/ 583435 w 2297042"/>
              <a:gd name="connsiteY3" fmla="*/ 169761 h 4850429"/>
              <a:gd name="connsiteX4" fmla="*/ 1646425 w 2297042"/>
              <a:gd name="connsiteY4" fmla="*/ 174206 h 4850429"/>
              <a:gd name="connsiteX5" fmla="*/ 1735325 w 2297042"/>
              <a:gd name="connsiteY5" fmla="*/ 9107 h 4850429"/>
              <a:gd name="connsiteX6" fmla="*/ 2036949 w 2297042"/>
              <a:gd name="connsiteY6" fmla="*/ 12283 h 4850429"/>
              <a:gd name="connsiteX7" fmla="*/ 2273809 w 2297042"/>
              <a:gd name="connsiteY7" fmla="*/ 374198 h 4850429"/>
              <a:gd name="connsiteX8" fmla="*/ 2264013 w 2297042"/>
              <a:gd name="connsiteY8" fmla="*/ 2414399 h 4850429"/>
              <a:gd name="connsiteX9" fmla="*/ 2269789 w 2297042"/>
              <a:gd name="connsiteY9" fmla="*/ 4485474 h 4850429"/>
              <a:gd name="connsiteX10" fmla="*/ 1886090 w 2297042"/>
              <a:gd name="connsiteY10" fmla="*/ 4850429 h 4850429"/>
              <a:gd name="connsiteX11" fmla="*/ 370528 w 2297042"/>
              <a:gd name="connsiteY11" fmla="*/ 4843368 h 4850429"/>
              <a:gd name="connsiteX12" fmla="*/ 463 w 2297042"/>
              <a:gd name="connsiteY12" fmla="*/ 4441528 h 4850429"/>
              <a:gd name="connsiteX13" fmla="*/ 13163 w 2297042"/>
              <a:gd name="connsiteY13" fmla="*/ 381614 h 4850429"/>
              <a:gd name="connsiteX0" fmla="*/ 13163 w 2289341"/>
              <a:gd name="connsiteY0" fmla="*/ 381614 h 4850429"/>
              <a:gd name="connsiteX1" fmla="*/ 286149 w 2289341"/>
              <a:gd name="connsiteY1" fmla="*/ 7663 h 4850429"/>
              <a:gd name="connsiteX2" fmla="*/ 529460 w 2289341"/>
              <a:gd name="connsiteY2" fmla="*/ 8471 h 4850429"/>
              <a:gd name="connsiteX3" fmla="*/ 583435 w 2289341"/>
              <a:gd name="connsiteY3" fmla="*/ 169761 h 4850429"/>
              <a:gd name="connsiteX4" fmla="*/ 1646425 w 2289341"/>
              <a:gd name="connsiteY4" fmla="*/ 174206 h 4850429"/>
              <a:gd name="connsiteX5" fmla="*/ 1735325 w 2289341"/>
              <a:gd name="connsiteY5" fmla="*/ 9107 h 4850429"/>
              <a:gd name="connsiteX6" fmla="*/ 2036949 w 2289341"/>
              <a:gd name="connsiteY6" fmla="*/ 12283 h 4850429"/>
              <a:gd name="connsiteX7" fmla="*/ 2273809 w 2289341"/>
              <a:gd name="connsiteY7" fmla="*/ 374198 h 4850429"/>
              <a:gd name="connsiteX8" fmla="*/ 2264013 w 2289341"/>
              <a:gd name="connsiteY8" fmla="*/ 2414399 h 4850429"/>
              <a:gd name="connsiteX9" fmla="*/ 2269789 w 2289341"/>
              <a:gd name="connsiteY9" fmla="*/ 4485474 h 4850429"/>
              <a:gd name="connsiteX10" fmla="*/ 1886090 w 2289341"/>
              <a:gd name="connsiteY10" fmla="*/ 4850429 h 4850429"/>
              <a:gd name="connsiteX11" fmla="*/ 370528 w 2289341"/>
              <a:gd name="connsiteY11" fmla="*/ 4843368 h 4850429"/>
              <a:gd name="connsiteX12" fmla="*/ 463 w 2289341"/>
              <a:gd name="connsiteY12" fmla="*/ 4441528 h 4850429"/>
              <a:gd name="connsiteX13" fmla="*/ 13163 w 2289341"/>
              <a:gd name="connsiteY13" fmla="*/ 381614 h 4850429"/>
              <a:gd name="connsiteX0" fmla="*/ 13163 w 2274287"/>
              <a:gd name="connsiteY0" fmla="*/ 381614 h 4850429"/>
              <a:gd name="connsiteX1" fmla="*/ 286149 w 2274287"/>
              <a:gd name="connsiteY1" fmla="*/ 7663 h 4850429"/>
              <a:gd name="connsiteX2" fmla="*/ 529460 w 2274287"/>
              <a:gd name="connsiteY2" fmla="*/ 8471 h 4850429"/>
              <a:gd name="connsiteX3" fmla="*/ 583435 w 2274287"/>
              <a:gd name="connsiteY3" fmla="*/ 169761 h 4850429"/>
              <a:gd name="connsiteX4" fmla="*/ 1646425 w 2274287"/>
              <a:gd name="connsiteY4" fmla="*/ 174206 h 4850429"/>
              <a:gd name="connsiteX5" fmla="*/ 1735325 w 2274287"/>
              <a:gd name="connsiteY5" fmla="*/ 9107 h 4850429"/>
              <a:gd name="connsiteX6" fmla="*/ 2036949 w 2274287"/>
              <a:gd name="connsiteY6" fmla="*/ 12283 h 4850429"/>
              <a:gd name="connsiteX7" fmla="*/ 2273809 w 2274287"/>
              <a:gd name="connsiteY7" fmla="*/ 374198 h 4850429"/>
              <a:gd name="connsiteX8" fmla="*/ 2264013 w 2274287"/>
              <a:gd name="connsiteY8" fmla="*/ 2414399 h 4850429"/>
              <a:gd name="connsiteX9" fmla="*/ 2269789 w 2274287"/>
              <a:gd name="connsiteY9" fmla="*/ 4485474 h 4850429"/>
              <a:gd name="connsiteX10" fmla="*/ 1886090 w 2274287"/>
              <a:gd name="connsiteY10" fmla="*/ 4850429 h 4850429"/>
              <a:gd name="connsiteX11" fmla="*/ 370528 w 2274287"/>
              <a:gd name="connsiteY11" fmla="*/ 4843368 h 4850429"/>
              <a:gd name="connsiteX12" fmla="*/ 463 w 2274287"/>
              <a:gd name="connsiteY12" fmla="*/ 4441528 h 4850429"/>
              <a:gd name="connsiteX13" fmla="*/ 13163 w 2274287"/>
              <a:gd name="connsiteY13" fmla="*/ 381614 h 4850429"/>
              <a:gd name="connsiteX0" fmla="*/ 13163 w 2272827"/>
              <a:gd name="connsiteY0" fmla="*/ 381614 h 4850429"/>
              <a:gd name="connsiteX1" fmla="*/ 286149 w 2272827"/>
              <a:gd name="connsiteY1" fmla="*/ 7663 h 4850429"/>
              <a:gd name="connsiteX2" fmla="*/ 529460 w 2272827"/>
              <a:gd name="connsiteY2" fmla="*/ 8471 h 4850429"/>
              <a:gd name="connsiteX3" fmla="*/ 583435 w 2272827"/>
              <a:gd name="connsiteY3" fmla="*/ 169761 h 4850429"/>
              <a:gd name="connsiteX4" fmla="*/ 1646425 w 2272827"/>
              <a:gd name="connsiteY4" fmla="*/ 174206 h 4850429"/>
              <a:gd name="connsiteX5" fmla="*/ 1735325 w 2272827"/>
              <a:gd name="connsiteY5" fmla="*/ 9107 h 4850429"/>
              <a:gd name="connsiteX6" fmla="*/ 2036949 w 2272827"/>
              <a:gd name="connsiteY6" fmla="*/ 12283 h 4850429"/>
              <a:gd name="connsiteX7" fmla="*/ 2270122 w 2272827"/>
              <a:gd name="connsiteY7" fmla="*/ 377885 h 4850429"/>
              <a:gd name="connsiteX8" fmla="*/ 2264013 w 2272827"/>
              <a:gd name="connsiteY8" fmla="*/ 2414399 h 4850429"/>
              <a:gd name="connsiteX9" fmla="*/ 2269789 w 2272827"/>
              <a:gd name="connsiteY9" fmla="*/ 4485474 h 4850429"/>
              <a:gd name="connsiteX10" fmla="*/ 1886090 w 2272827"/>
              <a:gd name="connsiteY10" fmla="*/ 4850429 h 4850429"/>
              <a:gd name="connsiteX11" fmla="*/ 370528 w 2272827"/>
              <a:gd name="connsiteY11" fmla="*/ 4843368 h 4850429"/>
              <a:gd name="connsiteX12" fmla="*/ 463 w 2272827"/>
              <a:gd name="connsiteY12" fmla="*/ 4441528 h 4850429"/>
              <a:gd name="connsiteX13" fmla="*/ 13163 w 2272827"/>
              <a:gd name="connsiteY13" fmla="*/ 381614 h 4850429"/>
              <a:gd name="connsiteX0" fmla="*/ 13163 w 2272827"/>
              <a:gd name="connsiteY0" fmla="*/ 381614 h 4850429"/>
              <a:gd name="connsiteX1" fmla="*/ 286149 w 2272827"/>
              <a:gd name="connsiteY1" fmla="*/ 7663 h 4850429"/>
              <a:gd name="connsiteX2" fmla="*/ 529460 w 2272827"/>
              <a:gd name="connsiteY2" fmla="*/ 8471 h 4850429"/>
              <a:gd name="connsiteX3" fmla="*/ 583435 w 2272827"/>
              <a:gd name="connsiteY3" fmla="*/ 169761 h 4850429"/>
              <a:gd name="connsiteX4" fmla="*/ 1646425 w 2272827"/>
              <a:gd name="connsiteY4" fmla="*/ 174206 h 4850429"/>
              <a:gd name="connsiteX5" fmla="*/ 1735325 w 2272827"/>
              <a:gd name="connsiteY5" fmla="*/ 9107 h 4850429"/>
              <a:gd name="connsiteX6" fmla="*/ 2036949 w 2272827"/>
              <a:gd name="connsiteY6" fmla="*/ 12283 h 4850429"/>
              <a:gd name="connsiteX7" fmla="*/ 2270122 w 2272827"/>
              <a:gd name="connsiteY7" fmla="*/ 377885 h 4850429"/>
              <a:gd name="connsiteX8" fmla="*/ 2264013 w 2272827"/>
              <a:gd name="connsiteY8" fmla="*/ 2414399 h 4850429"/>
              <a:gd name="connsiteX9" fmla="*/ 2269789 w 2272827"/>
              <a:gd name="connsiteY9" fmla="*/ 4485474 h 4850429"/>
              <a:gd name="connsiteX10" fmla="*/ 1886090 w 2272827"/>
              <a:gd name="connsiteY10" fmla="*/ 4850429 h 4850429"/>
              <a:gd name="connsiteX11" fmla="*/ 370528 w 2272827"/>
              <a:gd name="connsiteY11" fmla="*/ 4843368 h 4850429"/>
              <a:gd name="connsiteX12" fmla="*/ 463 w 2272827"/>
              <a:gd name="connsiteY12" fmla="*/ 4441528 h 4850429"/>
              <a:gd name="connsiteX13" fmla="*/ 13163 w 2272827"/>
              <a:gd name="connsiteY13" fmla="*/ 381614 h 4850429"/>
              <a:gd name="connsiteX0" fmla="*/ 13163 w 2272827"/>
              <a:gd name="connsiteY0" fmla="*/ 374592 h 4843407"/>
              <a:gd name="connsiteX1" fmla="*/ 286149 w 2272827"/>
              <a:gd name="connsiteY1" fmla="*/ 641 h 4843407"/>
              <a:gd name="connsiteX2" fmla="*/ 529460 w 2272827"/>
              <a:gd name="connsiteY2" fmla="*/ 1449 h 4843407"/>
              <a:gd name="connsiteX3" fmla="*/ 583435 w 2272827"/>
              <a:gd name="connsiteY3" fmla="*/ 162739 h 4843407"/>
              <a:gd name="connsiteX4" fmla="*/ 1646425 w 2272827"/>
              <a:gd name="connsiteY4" fmla="*/ 167184 h 4843407"/>
              <a:gd name="connsiteX5" fmla="*/ 1735325 w 2272827"/>
              <a:gd name="connsiteY5" fmla="*/ 2085 h 4843407"/>
              <a:gd name="connsiteX6" fmla="*/ 2036949 w 2272827"/>
              <a:gd name="connsiteY6" fmla="*/ 5261 h 4843407"/>
              <a:gd name="connsiteX7" fmla="*/ 2270122 w 2272827"/>
              <a:gd name="connsiteY7" fmla="*/ 370863 h 4843407"/>
              <a:gd name="connsiteX8" fmla="*/ 2264013 w 2272827"/>
              <a:gd name="connsiteY8" fmla="*/ 2407377 h 4843407"/>
              <a:gd name="connsiteX9" fmla="*/ 2269789 w 2272827"/>
              <a:gd name="connsiteY9" fmla="*/ 4478452 h 4843407"/>
              <a:gd name="connsiteX10" fmla="*/ 1886090 w 2272827"/>
              <a:gd name="connsiteY10" fmla="*/ 4843407 h 4843407"/>
              <a:gd name="connsiteX11" fmla="*/ 370528 w 2272827"/>
              <a:gd name="connsiteY11" fmla="*/ 4836346 h 4843407"/>
              <a:gd name="connsiteX12" fmla="*/ 463 w 2272827"/>
              <a:gd name="connsiteY12" fmla="*/ 4434506 h 4843407"/>
              <a:gd name="connsiteX13" fmla="*/ 13163 w 2272827"/>
              <a:gd name="connsiteY13" fmla="*/ 374592 h 4843407"/>
              <a:gd name="connsiteX0" fmla="*/ 13163 w 2272827"/>
              <a:gd name="connsiteY0" fmla="*/ 377333 h 4846148"/>
              <a:gd name="connsiteX1" fmla="*/ 286149 w 2272827"/>
              <a:gd name="connsiteY1" fmla="*/ 3382 h 4846148"/>
              <a:gd name="connsiteX2" fmla="*/ 529460 w 2272827"/>
              <a:gd name="connsiteY2" fmla="*/ 4190 h 4846148"/>
              <a:gd name="connsiteX3" fmla="*/ 583435 w 2272827"/>
              <a:gd name="connsiteY3" fmla="*/ 165480 h 4846148"/>
              <a:gd name="connsiteX4" fmla="*/ 1646425 w 2272827"/>
              <a:gd name="connsiteY4" fmla="*/ 169925 h 4846148"/>
              <a:gd name="connsiteX5" fmla="*/ 1735325 w 2272827"/>
              <a:gd name="connsiteY5" fmla="*/ 4826 h 4846148"/>
              <a:gd name="connsiteX6" fmla="*/ 2036949 w 2272827"/>
              <a:gd name="connsiteY6" fmla="*/ 8002 h 4846148"/>
              <a:gd name="connsiteX7" fmla="*/ 2270122 w 2272827"/>
              <a:gd name="connsiteY7" fmla="*/ 373604 h 4846148"/>
              <a:gd name="connsiteX8" fmla="*/ 2264013 w 2272827"/>
              <a:gd name="connsiteY8" fmla="*/ 2410118 h 4846148"/>
              <a:gd name="connsiteX9" fmla="*/ 2269789 w 2272827"/>
              <a:gd name="connsiteY9" fmla="*/ 4481193 h 4846148"/>
              <a:gd name="connsiteX10" fmla="*/ 1886090 w 2272827"/>
              <a:gd name="connsiteY10" fmla="*/ 4846148 h 4846148"/>
              <a:gd name="connsiteX11" fmla="*/ 370528 w 2272827"/>
              <a:gd name="connsiteY11" fmla="*/ 4839087 h 4846148"/>
              <a:gd name="connsiteX12" fmla="*/ 463 w 2272827"/>
              <a:gd name="connsiteY12" fmla="*/ 4437247 h 4846148"/>
              <a:gd name="connsiteX13" fmla="*/ 13163 w 2272827"/>
              <a:gd name="connsiteY13" fmla="*/ 377333 h 4846148"/>
              <a:gd name="connsiteX0" fmla="*/ 13163 w 2272827"/>
              <a:gd name="connsiteY0" fmla="*/ 377333 h 4846148"/>
              <a:gd name="connsiteX1" fmla="*/ 286149 w 2272827"/>
              <a:gd name="connsiteY1" fmla="*/ 3382 h 4846148"/>
              <a:gd name="connsiteX2" fmla="*/ 529460 w 2272827"/>
              <a:gd name="connsiteY2" fmla="*/ 4190 h 4846148"/>
              <a:gd name="connsiteX3" fmla="*/ 577085 w 2272827"/>
              <a:gd name="connsiteY3" fmla="*/ 165480 h 4846148"/>
              <a:gd name="connsiteX4" fmla="*/ 1646425 w 2272827"/>
              <a:gd name="connsiteY4" fmla="*/ 169925 h 4846148"/>
              <a:gd name="connsiteX5" fmla="*/ 1735325 w 2272827"/>
              <a:gd name="connsiteY5" fmla="*/ 4826 h 4846148"/>
              <a:gd name="connsiteX6" fmla="*/ 2036949 w 2272827"/>
              <a:gd name="connsiteY6" fmla="*/ 8002 h 4846148"/>
              <a:gd name="connsiteX7" fmla="*/ 2270122 w 2272827"/>
              <a:gd name="connsiteY7" fmla="*/ 373604 h 4846148"/>
              <a:gd name="connsiteX8" fmla="*/ 2264013 w 2272827"/>
              <a:gd name="connsiteY8" fmla="*/ 2410118 h 4846148"/>
              <a:gd name="connsiteX9" fmla="*/ 2269789 w 2272827"/>
              <a:gd name="connsiteY9" fmla="*/ 4481193 h 4846148"/>
              <a:gd name="connsiteX10" fmla="*/ 1886090 w 2272827"/>
              <a:gd name="connsiteY10" fmla="*/ 4846148 h 4846148"/>
              <a:gd name="connsiteX11" fmla="*/ 370528 w 2272827"/>
              <a:gd name="connsiteY11" fmla="*/ 4839087 h 4846148"/>
              <a:gd name="connsiteX12" fmla="*/ 463 w 2272827"/>
              <a:gd name="connsiteY12" fmla="*/ 4437247 h 4846148"/>
              <a:gd name="connsiteX13" fmla="*/ 13163 w 2272827"/>
              <a:gd name="connsiteY13" fmla="*/ 377333 h 4846148"/>
              <a:gd name="connsiteX0" fmla="*/ 13163 w 2272827"/>
              <a:gd name="connsiteY0" fmla="*/ 382668 h 4851483"/>
              <a:gd name="connsiteX1" fmla="*/ 286149 w 2272827"/>
              <a:gd name="connsiteY1" fmla="*/ 8717 h 4851483"/>
              <a:gd name="connsiteX2" fmla="*/ 532635 w 2272827"/>
              <a:gd name="connsiteY2" fmla="*/ 0 h 4851483"/>
              <a:gd name="connsiteX3" fmla="*/ 577085 w 2272827"/>
              <a:gd name="connsiteY3" fmla="*/ 170815 h 4851483"/>
              <a:gd name="connsiteX4" fmla="*/ 1646425 w 2272827"/>
              <a:gd name="connsiteY4" fmla="*/ 175260 h 4851483"/>
              <a:gd name="connsiteX5" fmla="*/ 1735325 w 2272827"/>
              <a:gd name="connsiteY5" fmla="*/ 10161 h 4851483"/>
              <a:gd name="connsiteX6" fmla="*/ 2036949 w 2272827"/>
              <a:gd name="connsiteY6" fmla="*/ 13337 h 4851483"/>
              <a:gd name="connsiteX7" fmla="*/ 2270122 w 2272827"/>
              <a:gd name="connsiteY7" fmla="*/ 378939 h 4851483"/>
              <a:gd name="connsiteX8" fmla="*/ 2264013 w 2272827"/>
              <a:gd name="connsiteY8" fmla="*/ 2415453 h 4851483"/>
              <a:gd name="connsiteX9" fmla="*/ 2269789 w 2272827"/>
              <a:gd name="connsiteY9" fmla="*/ 4486528 h 4851483"/>
              <a:gd name="connsiteX10" fmla="*/ 1886090 w 2272827"/>
              <a:gd name="connsiteY10" fmla="*/ 4851483 h 4851483"/>
              <a:gd name="connsiteX11" fmla="*/ 370528 w 2272827"/>
              <a:gd name="connsiteY11" fmla="*/ 4844422 h 4851483"/>
              <a:gd name="connsiteX12" fmla="*/ 463 w 2272827"/>
              <a:gd name="connsiteY12" fmla="*/ 4442582 h 4851483"/>
              <a:gd name="connsiteX13" fmla="*/ 13163 w 2272827"/>
              <a:gd name="connsiteY13" fmla="*/ 382668 h 4851483"/>
              <a:gd name="connsiteX0" fmla="*/ 13163 w 2272827"/>
              <a:gd name="connsiteY0" fmla="*/ 382668 h 4851483"/>
              <a:gd name="connsiteX1" fmla="*/ 286149 w 2272827"/>
              <a:gd name="connsiteY1" fmla="*/ 8717 h 4851483"/>
              <a:gd name="connsiteX2" fmla="*/ 532635 w 2272827"/>
              <a:gd name="connsiteY2" fmla="*/ 0 h 4851483"/>
              <a:gd name="connsiteX3" fmla="*/ 577085 w 2272827"/>
              <a:gd name="connsiteY3" fmla="*/ 170815 h 4851483"/>
              <a:gd name="connsiteX4" fmla="*/ 1646425 w 2272827"/>
              <a:gd name="connsiteY4" fmla="*/ 175260 h 4851483"/>
              <a:gd name="connsiteX5" fmla="*/ 1735325 w 2272827"/>
              <a:gd name="connsiteY5" fmla="*/ 10161 h 4851483"/>
              <a:gd name="connsiteX6" fmla="*/ 2036949 w 2272827"/>
              <a:gd name="connsiteY6" fmla="*/ 13337 h 4851483"/>
              <a:gd name="connsiteX7" fmla="*/ 2270122 w 2272827"/>
              <a:gd name="connsiteY7" fmla="*/ 378939 h 4851483"/>
              <a:gd name="connsiteX8" fmla="*/ 2264013 w 2272827"/>
              <a:gd name="connsiteY8" fmla="*/ 2415453 h 4851483"/>
              <a:gd name="connsiteX9" fmla="*/ 2269789 w 2272827"/>
              <a:gd name="connsiteY9" fmla="*/ 4486528 h 4851483"/>
              <a:gd name="connsiteX10" fmla="*/ 1886090 w 2272827"/>
              <a:gd name="connsiteY10" fmla="*/ 4851483 h 4851483"/>
              <a:gd name="connsiteX11" fmla="*/ 370528 w 2272827"/>
              <a:gd name="connsiteY11" fmla="*/ 4844422 h 4851483"/>
              <a:gd name="connsiteX12" fmla="*/ 463 w 2272827"/>
              <a:gd name="connsiteY12" fmla="*/ 4442582 h 4851483"/>
              <a:gd name="connsiteX13" fmla="*/ 13163 w 2272827"/>
              <a:gd name="connsiteY13" fmla="*/ 382668 h 4851483"/>
              <a:gd name="connsiteX0" fmla="*/ 13163 w 2272827"/>
              <a:gd name="connsiteY0" fmla="*/ 382668 h 4851483"/>
              <a:gd name="connsiteX1" fmla="*/ 286149 w 2272827"/>
              <a:gd name="connsiteY1" fmla="*/ 8717 h 4851483"/>
              <a:gd name="connsiteX2" fmla="*/ 532635 w 2272827"/>
              <a:gd name="connsiteY2" fmla="*/ 0 h 4851483"/>
              <a:gd name="connsiteX3" fmla="*/ 577085 w 2272827"/>
              <a:gd name="connsiteY3" fmla="*/ 170815 h 4851483"/>
              <a:gd name="connsiteX4" fmla="*/ 1646425 w 2272827"/>
              <a:gd name="connsiteY4" fmla="*/ 175260 h 4851483"/>
              <a:gd name="connsiteX5" fmla="*/ 1735325 w 2272827"/>
              <a:gd name="connsiteY5" fmla="*/ 10161 h 4851483"/>
              <a:gd name="connsiteX6" fmla="*/ 2036949 w 2272827"/>
              <a:gd name="connsiteY6" fmla="*/ 13337 h 4851483"/>
              <a:gd name="connsiteX7" fmla="*/ 2270122 w 2272827"/>
              <a:gd name="connsiteY7" fmla="*/ 378939 h 4851483"/>
              <a:gd name="connsiteX8" fmla="*/ 2264013 w 2272827"/>
              <a:gd name="connsiteY8" fmla="*/ 2415453 h 4851483"/>
              <a:gd name="connsiteX9" fmla="*/ 2269789 w 2272827"/>
              <a:gd name="connsiteY9" fmla="*/ 4486528 h 4851483"/>
              <a:gd name="connsiteX10" fmla="*/ 1886090 w 2272827"/>
              <a:gd name="connsiteY10" fmla="*/ 4851483 h 4851483"/>
              <a:gd name="connsiteX11" fmla="*/ 370528 w 2272827"/>
              <a:gd name="connsiteY11" fmla="*/ 4844422 h 4851483"/>
              <a:gd name="connsiteX12" fmla="*/ 463 w 2272827"/>
              <a:gd name="connsiteY12" fmla="*/ 4442582 h 4851483"/>
              <a:gd name="connsiteX13" fmla="*/ 13163 w 2272827"/>
              <a:gd name="connsiteY13" fmla="*/ 382668 h 4851483"/>
              <a:gd name="connsiteX0" fmla="*/ 13163 w 2272827"/>
              <a:gd name="connsiteY0" fmla="*/ 377334 h 4846149"/>
              <a:gd name="connsiteX1" fmla="*/ 286149 w 2272827"/>
              <a:gd name="connsiteY1" fmla="*/ 3383 h 4846149"/>
              <a:gd name="connsiteX2" fmla="*/ 526285 w 2272827"/>
              <a:gd name="connsiteY2" fmla="*/ 1016 h 4846149"/>
              <a:gd name="connsiteX3" fmla="*/ 577085 w 2272827"/>
              <a:gd name="connsiteY3" fmla="*/ 165481 h 4846149"/>
              <a:gd name="connsiteX4" fmla="*/ 1646425 w 2272827"/>
              <a:gd name="connsiteY4" fmla="*/ 169926 h 4846149"/>
              <a:gd name="connsiteX5" fmla="*/ 1735325 w 2272827"/>
              <a:gd name="connsiteY5" fmla="*/ 4827 h 4846149"/>
              <a:gd name="connsiteX6" fmla="*/ 2036949 w 2272827"/>
              <a:gd name="connsiteY6" fmla="*/ 8003 h 4846149"/>
              <a:gd name="connsiteX7" fmla="*/ 2270122 w 2272827"/>
              <a:gd name="connsiteY7" fmla="*/ 373605 h 4846149"/>
              <a:gd name="connsiteX8" fmla="*/ 2264013 w 2272827"/>
              <a:gd name="connsiteY8" fmla="*/ 2410119 h 4846149"/>
              <a:gd name="connsiteX9" fmla="*/ 2269789 w 2272827"/>
              <a:gd name="connsiteY9" fmla="*/ 4481194 h 4846149"/>
              <a:gd name="connsiteX10" fmla="*/ 1886090 w 2272827"/>
              <a:gd name="connsiteY10" fmla="*/ 4846149 h 4846149"/>
              <a:gd name="connsiteX11" fmla="*/ 370528 w 2272827"/>
              <a:gd name="connsiteY11" fmla="*/ 4839088 h 4846149"/>
              <a:gd name="connsiteX12" fmla="*/ 463 w 2272827"/>
              <a:gd name="connsiteY12" fmla="*/ 4437248 h 4846149"/>
              <a:gd name="connsiteX13" fmla="*/ 13163 w 2272827"/>
              <a:gd name="connsiteY13" fmla="*/ 377334 h 4846149"/>
              <a:gd name="connsiteX0" fmla="*/ 13163 w 2272827"/>
              <a:gd name="connsiteY0" fmla="*/ 377334 h 4846149"/>
              <a:gd name="connsiteX1" fmla="*/ 286149 w 2272827"/>
              <a:gd name="connsiteY1" fmla="*/ 3383 h 4846149"/>
              <a:gd name="connsiteX2" fmla="*/ 526285 w 2272827"/>
              <a:gd name="connsiteY2" fmla="*/ 1016 h 4846149"/>
              <a:gd name="connsiteX3" fmla="*/ 577085 w 2272827"/>
              <a:gd name="connsiteY3" fmla="*/ 165481 h 4846149"/>
              <a:gd name="connsiteX4" fmla="*/ 1646425 w 2272827"/>
              <a:gd name="connsiteY4" fmla="*/ 169926 h 4846149"/>
              <a:gd name="connsiteX5" fmla="*/ 1735325 w 2272827"/>
              <a:gd name="connsiteY5" fmla="*/ 4827 h 4846149"/>
              <a:gd name="connsiteX6" fmla="*/ 2036949 w 2272827"/>
              <a:gd name="connsiteY6" fmla="*/ 8003 h 4846149"/>
              <a:gd name="connsiteX7" fmla="*/ 2270122 w 2272827"/>
              <a:gd name="connsiteY7" fmla="*/ 373605 h 4846149"/>
              <a:gd name="connsiteX8" fmla="*/ 2264013 w 2272827"/>
              <a:gd name="connsiteY8" fmla="*/ 2410119 h 4846149"/>
              <a:gd name="connsiteX9" fmla="*/ 2269789 w 2272827"/>
              <a:gd name="connsiteY9" fmla="*/ 4481194 h 4846149"/>
              <a:gd name="connsiteX10" fmla="*/ 1886090 w 2272827"/>
              <a:gd name="connsiteY10" fmla="*/ 4846149 h 4846149"/>
              <a:gd name="connsiteX11" fmla="*/ 370528 w 2272827"/>
              <a:gd name="connsiteY11" fmla="*/ 4839088 h 4846149"/>
              <a:gd name="connsiteX12" fmla="*/ 463 w 2272827"/>
              <a:gd name="connsiteY12" fmla="*/ 4437248 h 4846149"/>
              <a:gd name="connsiteX13" fmla="*/ 13163 w 2272827"/>
              <a:gd name="connsiteY13" fmla="*/ 377334 h 4846149"/>
              <a:gd name="connsiteX0" fmla="*/ 13163 w 2272827"/>
              <a:gd name="connsiteY0" fmla="*/ 377334 h 4846149"/>
              <a:gd name="connsiteX1" fmla="*/ 270274 w 2272827"/>
              <a:gd name="connsiteY1" fmla="*/ 3383 h 4846149"/>
              <a:gd name="connsiteX2" fmla="*/ 526285 w 2272827"/>
              <a:gd name="connsiteY2" fmla="*/ 1016 h 4846149"/>
              <a:gd name="connsiteX3" fmla="*/ 577085 w 2272827"/>
              <a:gd name="connsiteY3" fmla="*/ 165481 h 4846149"/>
              <a:gd name="connsiteX4" fmla="*/ 1646425 w 2272827"/>
              <a:gd name="connsiteY4" fmla="*/ 169926 h 4846149"/>
              <a:gd name="connsiteX5" fmla="*/ 1735325 w 2272827"/>
              <a:gd name="connsiteY5" fmla="*/ 4827 h 4846149"/>
              <a:gd name="connsiteX6" fmla="*/ 2036949 w 2272827"/>
              <a:gd name="connsiteY6" fmla="*/ 8003 h 4846149"/>
              <a:gd name="connsiteX7" fmla="*/ 2270122 w 2272827"/>
              <a:gd name="connsiteY7" fmla="*/ 373605 h 4846149"/>
              <a:gd name="connsiteX8" fmla="*/ 2264013 w 2272827"/>
              <a:gd name="connsiteY8" fmla="*/ 2410119 h 4846149"/>
              <a:gd name="connsiteX9" fmla="*/ 2269789 w 2272827"/>
              <a:gd name="connsiteY9" fmla="*/ 4481194 h 4846149"/>
              <a:gd name="connsiteX10" fmla="*/ 1886090 w 2272827"/>
              <a:gd name="connsiteY10" fmla="*/ 4846149 h 4846149"/>
              <a:gd name="connsiteX11" fmla="*/ 370528 w 2272827"/>
              <a:gd name="connsiteY11" fmla="*/ 4839088 h 4846149"/>
              <a:gd name="connsiteX12" fmla="*/ 463 w 2272827"/>
              <a:gd name="connsiteY12" fmla="*/ 4437248 h 4846149"/>
              <a:gd name="connsiteX13" fmla="*/ 13163 w 2272827"/>
              <a:gd name="connsiteY13" fmla="*/ 377334 h 4846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72827" h="4846149">
                <a:moveTo>
                  <a:pt x="13163" y="377334"/>
                </a:moveTo>
                <a:cubicBezTo>
                  <a:pt x="-2712" y="194453"/>
                  <a:pt x="23893" y="28783"/>
                  <a:pt x="270274" y="3383"/>
                </a:cubicBezTo>
                <a:cubicBezTo>
                  <a:pt x="350319" y="2594"/>
                  <a:pt x="404965" y="-1370"/>
                  <a:pt x="526285" y="1016"/>
                </a:cubicBezTo>
                <a:cubicBezTo>
                  <a:pt x="527343" y="54779"/>
                  <a:pt x="522052" y="149818"/>
                  <a:pt x="577085" y="165481"/>
                </a:cubicBezTo>
                <a:lnTo>
                  <a:pt x="1646425" y="169926"/>
                </a:lnTo>
                <a:cubicBezTo>
                  <a:pt x="1724636" y="175430"/>
                  <a:pt x="1733481" y="83384"/>
                  <a:pt x="1735325" y="4827"/>
                </a:cubicBezTo>
                <a:cubicBezTo>
                  <a:pt x="1828458" y="-464"/>
                  <a:pt x="1929917" y="-3811"/>
                  <a:pt x="2036949" y="8003"/>
                </a:cubicBezTo>
                <a:cubicBezTo>
                  <a:pt x="2169381" y="42042"/>
                  <a:pt x="2282582" y="89304"/>
                  <a:pt x="2270122" y="373605"/>
                </a:cubicBezTo>
                <a:cubicBezTo>
                  <a:pt x="2258189" y="796080"/>
                  <a:pt x="2264683" y="1724906"/>
                  <a:pt x="2264013" y="2410119"/>
                </a:cubicBezTo>
                <a:cubicBezTo>
                  <a:pt x="2263343" y="3095332"/>
                  <a:pt x="2279314" y="4038318"/>
                  <a:pt x="2269789" y="4481194"/>
                </a:cubicBezTo>
                <a:cubicBezTo>
                  <a:pt x="2261598" y="4841804"/>
                  <a:pt x="2087973" y="4822130"/>
                  <a:pt x="1886090" y="4846149"/>
                </a:cubicBezTo>
                <a:lnTo>
                  <a:pt x="370528" y="4839088"/>
                </a:lnTo>
                <a:cubicBezTo>
                  <a:pt x="162247" y="4839088"/>
                  <a:pt x="-10128" y="4804401"/>
                  <a:pt x="463" y="4437248"/>
                </a:cubicBezTo>
                <a:cubicBezTo>
                  <a:pt x="11054" y="4070095"/>
                  <a:pt x="8930" y="1730639"/>
                  <a:pt x="13163" y="377334"/>
                </a:cubicBezTo>
                <a:close/>
              </a:path>
            </a:pathLst>
          </a:custGeo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noProof="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Click to add image</a:t>
            </a:r>
          </a:p>
          <a:p>
            <a:endParaRPr lang="en-DK"/>
          </a:p>
        </p:txBody>
      </p:sp>
    </p:spTree>
    <p:extLst>
      <p:ext uri="{BB962C8B-B14F-4D97-AF65-F5344CB8AC3E}">
        <p14:creationId xmlns:p14="http://schemas.microsoft.com/office/powerpoint/2010/main" val="50034033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Computer image and captions">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F9ADF90-DA4B-2349-BB54-3C3D60931612}"/>
              </a:ext>
            </a:extLst>
          </p:cNvPr>
          <p:cNvSpPr/>
          <p:nvPr userDrawn="1"/>
        </p:nvSpPr>
        <p:spPr>
          <a:xfrm>
            <a:off x="1" y="5864524"/>
            <a:ext cx="12192000" cy="993476"/>
          </a:xfrm>
          <a:prstGeom prst="rect">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9" name="Title 1">
            <a:extLst>
              <a:ext uri="{FF2B5EF4-FFF2-40B4-BE49-F238E27FC236}">
                <a16:creationId xmlns:a16="http://schemas.microsoft.com/office/drawing/2014/main" id="{B933E77F-C5A7-614F-88EF-A278343E98D6}"/>
              </a:ext>
            </a:extLst>
          </p:cNvPr>
          <p:cNvSpPr>
            <a:spLocks noGrp="1"/>
          </p:cNvSpPr>
          <p:nvPr>
            <p:ph type="title" hasCustomPrompt="1"/>
          </p:nvPr>
        </p:nvSpPr>
        <p:spPr>
          <a:xfrm>
            <a:off x="839788" y="987424"/>
            <a:ext cx="3932237" cy="1321823"/>
          </a:xfrm>
        </p:spPr>
        <p:txBody>
          <a:bodyPr anchor="b">
            <a:normAutofit/>
          </a:bodyPr>
          <a:lstStyle>
            <a:lvl1pPr>
              <a:defRPr sz="3600"/>
            </a:lvl1pPr>
          </a:lstStyle>
          <a:p>
            <a:r>
              <a:rPr lang="en-GB"/>
              <a:t>Click to edit headline</a:t>
            </a:r>
            <a:endParaRPr lang="en-DK"/>
          </a:p>
        </p:txBody>
      </p:sp>
      <p:sp>
        <p:nvSpPr>
          <p:cNvPr id="13" name="Text Placeholder 3">
            <a:extLst>
              <a:ext uri="{FF2B5EF4-FFF2-40B4-BE49-F238E27FC236}">
                <a16:creationId xmlns:a16="http://schemas.microsoft.com/office/drawing/2014/main" id="{41D4F94C-B06B-8F4F-970E-7FB24259F23A}"/>
              </a:ext>
            </a:extLst>
          </p:cNvPr>
          <p:cNvSpPr>
            <a:spLocks noGrp="1"/>
          </p:cNvSpPr>
          <p:nvPr>
            <p:ph type="body" sz="half" idx="2" hasCustomPrompt="1"/>
          </p:nvPr>
        </p:nvSpPr>
        <p:spPr>
          <a:xfrm>
            <a:off x="839788" y="2510725"/>
            <a:ext cx="3932237" cy="2867188"/>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body text </a:t>
            </a:r>
          </a:p>
        </p:txBody>
      </p:sp>
      <p:pic>
        <p:nvPicPr>
          <p:cNvPr id="6" name="Picture 5" descr="A screenshot of a cell phone&#10;&#10;Description automatically generated">
            <a:extLst>
              <a:ext uri="{FF2B5EF4-FFF2-40B4-BE49-F238E27FC236}">
                <a16:creationId xmlns:a16="http://schemas.microsoft.com/office/drawing/2014/main" id="{0A71EAB3-F151-7F4E-B286-5A945836451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325939" y="987424"/>
            <a:ext cx="6312022" cy="5262982"/>
          </a:xfrm>
          <a:prstGeom prst="rect">
            <a:avLst/>
          </a:prstGeom>
          <a:effectLst>
            <a:reflection stA="28000" endPos="65000" dir="5400000" sy="-100000" algn="bl" rotWithShape="0"/>
          </a:effectLst>
        </p:spPr>
      </p:pic>
      <p:sp>
        <p:nvSpPr>
          <p:cNvPr id="10" name="Picture Placeholder 7">
            <a:extLst>
              <a:ext uri="{FF2B5EF4-FFF2-40B4-BE49-F238E27FC236}">
                <a16:creationId xmlns:a16="http://schemas.microsoft.com/office/drawing/2014/main" id="{7A8FF3AE-2581-B94E-A25C-FB4D74D05BCD}"/>
              </a:ext>
            </a:extLst>
          </p:cNvPr>
          <p:cNvSpPr>
            <a:spLocks noGrp="1"/>
          </p:cNvSpPr>
          <p:nvPr>
            <p:ph type="pic" sz="quarter" idx="21" hasCustomPrompt="1"/>
          </p:nvPr>
        </p:nvSpPr>
        <p:spPr>
          <a:xfrm>
            <a:off x="5529263" y="1182718"/>
            <a:ext cx="5892573" cy="3315803"/>
          </a:xfrm>
        </p:spPr>
        <p:txBody>
          <a:bodyPr>
            <a:normAutofit/>
          </a:bodyPr>
          <a:lstStyle>
            <a:lvl1pPr marL="0" marR="0" indent="0" algn="l" defTabSz="914400" rtl="0" eaLnBrk="1" fontAlgn="auto" latinLnBrk="0" hangingPunct="1">
              <a:lnSpc>
                <a:spcPct val="90000"/>
              </a:lnSpc>
              <a:spcBef>
                <a:spcPts val="1000"/>
              </a:spcBef>
              <a:spcAft>
                <a:spcPts val="0"/>
              </a:spcAft>
              <a:buClrTx/>
              <a:buSzTx/>
              <a:buFontTx/>
              <a:buNone/>
              <a:tabLst/>
              <a:defRPr sz="1600"/>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noProof="0"/>
              <a:t>Click to add image</a:t>
            </a:r>
          </a:p>
          <a:p>
            <a:endParaRPr lang="en-DK"/>
          </a:p>
        </p:txBody>
      </p:sp>
    </p:spTree>
    <p:extLst>
      <p:ext uri="{BB962C8B-B14F-4D97-AF65-F5344CB8AC3E}">
        <p14:creationId xmlns:p14="http://schemas.microsoft.com/office/powerpoint/2010/main" val="170949076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Event date ">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AF64485A-E9D1-8C43-B600-67684BBABF1F}"/>
              </a:ext>
            </a:extLst>
          </p:cNvPr>
          <p:cNvSpPr/>
          <p:nvPr userDrawn="1"/>
        </p:nvSpPr>
        <p:spPr>
          <a:xfrm>
            <a:off x="-2962592" y="-373380"/>
            <a:ext cx="7604760" cy="7604760"/>
          </a:xfrm>
          <a:prstGeom prst="ellipse">
            <a:avLst/>
          </a:prstGeom>
          <a:solidFill>
            <a:srgbClr val="31B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4" name="Text Placeholder 2">
            <a:extLst>
              <a:ext uri="{FF2B5EF4-FFF2-40B4-BE49-F238E27FC236}">
                <a16:creationId xmlns:a16="http://schemas.microsoft.com/office/drawing/2014/main" id="{3BE4D7A8-4D6A-AC47-9620-F7AD6E40DD96}"/>
              </a:ext>
            </a:extLst>
          </p:cNvPr>
          <p:cNvSpPr>
            <a:spLocks noGrp="1"/>
          </p:cNvSpPr>
          <p:nvPr>
            <p:ph type="body" sz="quarter" idx="13" hasCustomPrompt="1"/>
          </p:nvPr>
        </p:nvSpPr>
        <p:spPr>
          <a:xfrm>
            <a:off x="1032116" y="3535680"/>
            <a:ext cx="2084388" cy="975644"/>
          </a:xfrm>
          <a:prstGeom prst="rect">
            <a:avLst/>
          </a:prstGeom>
        </p:spPr>
        <p:txBody>
          <a:bodyPr/>
          <a:lstStyle>
            <a:lvl1pPr marL="0" indent="0" algn="ctr">
              <a:buNone/>
              <a:defRPr sz="5400" b="1">
                <a:solidFill>
                  <a:schemeClr val="bg1"/>
                </a:solidFill>
              </a:defRPr>
            </a:lvl1pPr>
          </a:lstStyle>
          <a:p>
            <a:pPr lvl="0"/>
            <a:r>
              <a:rPr lang="en-US"/>
              <a:t>Aug. </a:t>
            </a:r>
          </a:p>
        </p:txBody>
      </p:sp>
      <p:sp>
        <p:nvSpPr>
          <p:cNvPr id="5" name="Title 3">
            <a:extLst>
              <a:ext uri="{FF2B5EF4-FFF2-40B4-BE49-F238E27FC236}">
                <a16:creationId xmlns:a16="http://schemas.microsoft.com/office/drawing/2014/main" id="{AC24975E-FFC2-4845-95AD-5A664C3E47D9}"/>
              </a:ext>
            </a:extLst>
          </p:cNvPr>
          <p:cNvSpPr txBox="1">
            <a:spLocks/>
          </p:cNvSpPr>
          <p:nvPr userDrawn="1"/>
        </p:nvSpPr>
        <p:spPr>
          <a:xfrm>
            <a:off x="719427" y="2002021"/>
            <a:ext cx="2463575" cy="1426979"/>
          </a:xfrm>
          <a:prstGeom prst="rect">
            <a:avLst/>
          </a:prstGeom>
        </p:spPr>
        <p:txBody>
          <a:bodyPr/>
          <a:lstStyle>
            <a:lvl1pPr algn="l" defTabSz="914400" rtl="0" eaLnBrk="1" latinLnBrk="0" hangingPunct="1">
              <a:lnSpc>
                <a:spcPct val="90000"/>
              </a:lnSpc>
              <a:spcBef>
                <a:spcPct val="0"/>
              </a:spcBef>
              <a:buNone/>
              <a:defRPr sz="4000" b="1" i="0" kern="1200">
                <a:solidFill>
                  <a:srgbClr val="005E58"/>
                </a:solidFill>
                <a:latin typeface="Arial Black" panose="020B0604020202020204" pitchFamily="34" charset="0"/>
                <a:ea typeface="+mj-ea"/>
                <a:cs typeface="Arial Black" panose="020B0604020202020204" pitchFamily="34" charset="0"/>
              </a:defRPr>
            </a:lvl1pPr>
          </a:lstStyle>
          <a:p>
            <a:pPr algn="ctr"/>
            <a:r>
              <a:rPr lang="en-US" sz="11500">
                <a:solidFill>
                  <a:schemeClr val="bg1"/>
                </a:solidFill>
              </a:rPr>
              <a:t>16</a:t>
            </a:r>
          </a:p>
        </p:txBody>
      </p:sp>
      <p:sp>
        <p:nvSpPr>
          <p:cNvPr id="8" name="Title 1">
            <a:extLst>
              <a:ext uri="{FF2B5EF4-FFF2-40B4-BE49-F238E27FC236}">
                <a16:creationId xmlns:a16="http://schemas.microsoft.com/office/drawing/2014/main" id="{028E03A0-BEF9-0C43-8B7F-244867E2EE37}"/>
              </a:ext>
            </a:extLst>
          </p:cNvPr>
          <p:cNvSpPr>
            <a:spLocks noGrp="1"/>
          </p:cNvSpPr>
          <p:nvPr>
            <p:ph type="title" hasCustomPrompt="1"/>
          </p:nvPr>
        </p:nvSpPr>
        <p:spPr>
          <a:xfrm>
            <a:off x="6308548" y="987424"/>
            <a:ext cx="3932237" cy="1321823"/>
          </a:xfrm>
        </p:spPr>
        <p:txBody>
          <a:bodyPr anchor="b">
            <a:normAutofit/>
          </a:bodyPr>
          <a:lstStyle>
            <a:lvl1pPr>
              <a:defRPr sz="3600"/>
            </a:lvl1pPr>
          </a:lstStyle>
          <a:p>
            <a:r>
              <a:rPr lang="en-GB"/>
              <a:t>Click to edit event headline</a:t>
            </a:r>
            <a:endParaRPr lang="en-DK"/>
          </a:p>
        </p:txBody>
      </p:sp>
      <p:sp>
        <p:nvSpPr>
          <p:cNvPr id="9" name="Text Placeholder 3">
            <a:extLst>
              <a:ext uri="{FF2B5EF4-FFF2-40B4-BE49-F238E27FC236}">
                <a16:creationId xmlns:a16="http://schemas.microsoft.com/office/drawing/2014/main" id="{D0A7D830-063A-3C4D-BDAD-E6D81629DA52}"/>
              </a:ext>
            </a:extLst>
          </p:cNvPr>
          <p:cNvSpPr>
            <a:spLocks noGrp="1"/>
          </p:cNvSpPr>
          <p:nvPr>
            <p:ph type="body" sz="half" idx="2" hasCustomPrompt="1"/>
          </p:nvPr>
        </p:nvSpPr>
        <p:spPr>
          <a:xfrm>
            <a:off x="6308548" y="2510724"/>
            <a:ext cx="3932237" cy="3358263"/>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body text</a:t>
            </a:r>
          </a:p>
        </p:txBody>
      </p:sp>
    </p:spTree>
    <p:extLst>
      <p:ext uri="{BB962C8B-B14F-4D97-AF65-F5344CB8AC3E}">
        <p14:creationId xmlns:p14="http://schemas.microsoft.com/office/powerpoint/2010/main" val="325684705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 Quot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5EAEEB1B-B234-1C4E-A671-68342D4DE631}"/>
              </a:ext>
            </a:extLst>
          </p:cNvPr>
          <p:cNvSpPr txBox="1">
            <a:spLocks/>
          </p:cNvSpPr>
          <p:nvPr userDrawn="1"/>
        </p:nvSpPr>
        <p:spPr>
          <a:xfrm>
            <a:off x="4848144" y="1296433"/>
            <a:ext cx="933806" cy="116656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r>
              <a:rPr lang="en-US" sz="9600" noProof="0">
                <a:solidFill>
                  <a:srgbClr val="005E58"/>
                </a:solidFill>
                <a:latin typeface="Arial" panose="020B0604020202020204" pitchFamily="34" charset="0"/>
                <a:ea typeface="Proxima Nova A" charset="0"/>
                <a:cs typeface="Arial" panose="020B0604020202020204" pitchFamily="34" charset="0"/>
              </a:rPr>
              <a:t>“</a:t>
            </a:r>
          </a:p>
        </p:txBody>
      </p:sp>
      <p:sp>
        <p:nvSpPr>
          <p:cNvPr id="4" name="Text Placeholder 8">
            <a:extLst>
              <a:ext uri="{FF2B5EF4-FFF2-40B4-BE49-F238E27FC236}">
                <a16:creationId xmlns:a16="http://schemas.microsoft.com/office/drawing/2014/main" id="{4F7A050B-BE2B-A146-86E2-8EC63090E565}"/>
              </a:ext>
            </a:extLst>
          </p:cNvPr>
          <p:cNvSpPr>
            <a:spLocks noGrp="1"/>
          </p:cNvSpPr>
          <p:nvPr>
            <p:ph type="body" sz="quarter" idx="12" hasCustomPrompt="1"/>
          </p:nvPr>
        </p:nvSpPr>
        <p:spPr>
          <a:xfrm>
            <a:off x="5781184" y="1459534"/>
            <a:ext cx="5353179" cy="2386013"/>
          </a:xfrm>
          <a:prstGeom prst="rect">
            <a:avLst/>
          </a:prstGeom>
        </p:spPr>
        <p:txBody>
          <a:bodyPr/>
          <a:lstStyle>
            <a:lvl1pPr marL="0" indent="0" algn="l">
              <a:buNone/>
              <a:defRPr sz="3600" b="1" i="0">
                <a:solidFill>
                  <a:srgbClr val="005E58"/>
                </a:solidFill>
                <a:latin typeface="Arial" panose="020B0604020202020204" pitchFamily="34" charset="0"/>
                <a:cs typeface="Arial" panose="020B0604020202020204" pitchFamily="34" charset="0"/>
              </a:defRPr>
            </a:lvl1pPr>
            <a:lvl2pPr marL="457200" indent="0">
              <a:buNone/>
              <a:defRPr sz="3600">
                <a:solidFill>
                  <a:srgbClr val="FA3D38"/>
                </a:solidFill>
                <a:latin typeface="Arial" panose="020B0604020202020204" pitchFamily="34" charset="0"/>
                <a:cs typeface="Arial" panose="020B0604020202020204" pitchFamily="34" charset="0"/>
              </a:defRPr>
            </a:lvl2pPr>
            <a:lvl3pPr marL="914400" indent="0">
              <a:buNone/>
              <a:defRPr sz="3600">
                <a:solidFill>
                  <a:srgbClr val="FA3D38"/>
                </a:solidFill>
                <a:latin typeface="Arial" panose="020B0604020202020204" pitchFamily="34" charset="0"/>
                <a:cs typeface="Arial" panose="020B0604020202020204" pitchFamily="34" charset="0"/>
              </a:defRPr>
            </a:lvl3pPr>
            <a:lvl4pPr marL="1371600" indent="0">
              <a:buNone/>
              <a:defRPr sz="3600">
                <a:solidFill>
                  <a:srgbClr val="FA3D38"/>
                </a:solidFill>
                <a:latin typeface="Arial" panose="020B0604020202020204" pitchFamily="34" charset="0"/>
                <a:cs typeface="Arial" panose="020B0604020202020204" pitchFamily="34" charset="0"/>
              </a:defRPr>
            </a:lvl4pPr>
            <a:lvl5pPr marL="1828800" indent="0">
              <a:buNone/>
              <a:defRPr sz="3600">
                <a:solidFill>
                  <a:srgbClr val="FA3D38"/>
                </a:solidFill>
                <a:latin typeface="Arial" panose="020B0604020202020204" pitchFamily="34" charset="0"/>
                <a:cs typeface="Arial" panose="020B0604020202020204" pitchFamily="34" charset="0"/>
              </a:defRPr>
            </a:lvl5pPr>
          </a:lstStyle>
          <a:p>
            <a:pPr lvl="0"/>
            <a:r>
              <a:rPr lang="en-US" noProof="0"/>
              <a:t>Your quote here, </a:t>
            </a:r>
            <a:r>
              <a:rPr lang="en-US" noProof="0" err="1"/>
              <a:t>Sigilne</a:t>
            </a:r>
            <a:r>
              <a:rPr lang="en-US" noProof="0"/>
              <a:t> </a:t>
            </a:r>
            <a:r>
              <a:rPr lang="en-US" noProof="0" err="1"/>
              <a:t>nonsum</a:t>
            </a:r>
            <a:r>
              <a:rPr lang="en-US" noProof="0"/>
              <a:t> public eps, </a:t>
            </a:r>
            <a:r>
              <a:rPr lang="en-US" noProof="0" err="1"/>
              <a:t>nonsim</a:t>
            </a:r>
            <a:r>
              <a:rPr lang="en-US" noProof="0"/>
              <a:t> </a:t>
            </a:r>
            <a:r>
              <a:rPr lang="en-US" noProof="0" err="1"/>
              <a:t>ortusa</a:t>
            </a:r>
            <a:r>
              <a:rPr lang="en-US" noProof="0"/>
              <a:t> con </a:t>
            </a:r>
            <a:r>
              <a:rPr lang="en-US" noProof="0" err="1"/>
              <a:t>hocam</a:t>
            </a:r>
            <a:r>
              <a:rPr lang="en-US" noProof="0"/>
              <a:t> </a:t>
            </a:r>
            <a:r>
              <a:rPr lang="en-US" noProof="0" err="1"/>
              <a:t>sente</a:t>
            </a:r>
            <a:r>
              <a:rPr lang="en-US" noProof="0"/>
              <a:t> </a:t>
            </a:r>
            <a:r>
              <a:rPr lang="en-US" noProof="0" err="1"/>
              <a:t>nonsum</a:t>
            </a:r>
            <a:r>
              <a:rPr lang="en-US" noProof="0"/>
              <a:t>.</a:t>
            </a:r>
          </a:p>
        </p:txBody>
      </p:sp>
      <p:sp>
        <p:nvSpPr>
          <p:cNvPr id="5" name="Text Placeholder 3">
            <a:extLst>
              <a:ext uri="{FF2B5EF4-FFF2-40B4-BE49-F238E27FC236}">
                <a16:creationId xmlns:a16="http://schemas.microsoft.com/office/drawing/2014/main" id="{B222C9DC-4A7C-2F40-8243-5745B02226C7}"/>
              </a:ext>
            </a:extLst>
          </p:cNvPr>
          <p:cNvSpPr>
            <a:spLocks noGrp="1"/>
          </p:cNvSpPr>
          <p:nvPr>
            <p:ph type="body" sz="quarter" idx="13" hasCustomPrompt="1"/>
          </p:nvPr>
        </p:nvSpPr>
        <p:spPr>
          <a:xfrm>
            <a:off x="5781185" y="4501910"/>
            <a:ext cx="2443093" cy="696913"/>
          </a:xfrm>
          <a:prstGeom prst="rect">
            <a:avLst/>
          </a:prstGeom>
        </p:spPr>
        <p:txBody>
          <a:bodyPr/>
          <a:lstStyle>
            <a:lvl1pPr marL="0" indent="0">
              <a:buNone/>
              <a:defRPr sz="2000">
                <a:solidFill>
                  <a:srgbClr val="2B2A2A"/>
                </a:solidFill>
                <a:latin typeface="Arial" panose="020B0604020202020204" pitchFamily="34" charset="0"/>
                <a:cs typeface="Arial" panose="020B0604020202020204" pitchFamily="34" charset="0"/>
              </a:defRPr>
            </a:lvl1pPr>
            <a:lvl2pPr marL="457200" indent="0">
              <a:buNone/>
              <a:defRPr sz="2000">
                <a:solidFill>
                  <a:srgbClr val="F0F2F5"/>
                </a:solidFill>
              </a:defRPr>
            </a:lvl2pPr>
            <a:lvl3pPr marL="914400" indent="0">
              <a:buNone/>
              <a:defRPr sz="2000">
                <a:solidFill>
                  <a:srgbClr val="F0F2F5"/>
                </a:solidFill>
              </a:defRPr>
            </a:lvl3pPr>
            <a:lvl4pPr marL="1371600" indent="0">
              <a:buNone/>
              <a:defRPr sz="2000">
                <a:solidFill>
                  <a:srgbClr val="F0F2F5"/>
                </a:solidFill>
              </a:defRPr>
            </a:lvl4pPr>
            <a:lvl5pPr marL="1828800" indent="0">
              <a:buNone/>
              <a:defRPr sz="2000">
                <a:solidFill>
                  <a:srgbClr val="F0F2F5"/>
                </a:solidFill>
              </a:defRPr>
            </a:lvl5pPr>
          </a:lstStyle>
          <a:p>
            <a:pPr lvl="0"/>
            <a:r>
              <a:rPr lang="en-US" noProof="0" err="1"/>
              <a:t>Navne</a:t>
            </a:r>
            <a:r>
              <a:rPr lang="en-US" noProof="0"/>
              <a:t> </a:t>
            </a:r>
            <a:r>
              <a:rPr lang="en-US" noProof="0" err="1"/>
              <a:t>Navneson</a:t>
            </a:r>
            <a:endParaRPr lang="en-US" noProof="0"/>
          </a:p>
        </p:txBody>
      </p:sp>
      <p:sp>
        <p:nvSpPr>
          <p:cNvPr id="6" name="Picture Placeholder 13">
            <a:extLst>
              <a:ext uri="{FF2B5EF4-FFF2-40B4-BE49-F238E27FC236}">
                <a16:creationId xmlns:a16="http://schemas.microsoft.com/office/drawing/2014/main" id="{9EB0E3D3-36B6-6848-863F-7A5C6AE4BB9C}"/>
              </a:ext>
            </a:extLst>
          </p:cNvPr>
          <p:cNvSpPr>
            <a:spLocks noGrp="1"/>
          </p:cNvSpPr>
          <p:nvPr>
            <p:ph type="pic" sz="quarter" idx="10" hasCustomPrompt="1"/>
          </p:nvPr>
        </p:nvSpPr>
        <p:spPr>
          <a:xfrm>
            <a:off x="1057636" y="1389566"/>
            <a:ext cx="3387967" cy="3279109"/>
          </a:xfrm>
          <a:prstGeom prst="rect">
            <a:avLst/>
          </a:prstGeom>
        </p:spPr>
        <p:txBody>
          <a:bodyPr/>
          <a:lstStyle>
            <a:lvl1pPr marL="0" indent="0">
              <a:buNone/>
              <a:defRPr sz="1600">
                <a:solidFill>
                  <a:srgbClr val="2B2A2A"/>
                </a:solidFill>
                <a:latin typeface="Arial" panose="020B0604020202020204" pitchFamily="34" charset="0"/>
                <a:cs typeface="Arial" panose="020B0604020202020204" pitchFamily="34" charset="0"/>
              </a:defRPr>
            </a:lvl1pPr>
          </a:lstStyle>
          <a:p>
            <a:r>
              <a:rPr lang="en-US" noProof="0"/>
              <a:t>Click to apply round </a:t>
            </a:r>
            <a:br>
              <a:rPr lang="en-US" noProof="0"/>
            </a:br>
            <a:r>
              <a:rPr lang="en-US" noProof="0"/>
              <a:t>image of the person </a:t>
            </a:r>
          </a:p>
        </p:txBody>
      </p:sp>
    </p:spTree>
    <p:extLst>
      <p:ext uri="{BB962C8B-B14F-4D97-AF65-F5344CB8AC3E}">
        <p14:creationId xmlns:p14="http://schemas.microsoft.com/office/powerpoint/2010/main" val="179109879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2. Quot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03F51625-F00D-3A4F-AEB6-3A8474424D53}"/>
              </a:ext>
            </a:extLst>
          </p:cNvPr>
          <p:cNvSpPr txBox="1">
            <a:spLocks/>
          </p:cNvSpPr>
          <p:nvPr userDrawn="1"/>
        </p:nvSpPr>
        <p:spPr>
          <a:xfrm>
            <a:off x="4082190" y="1652033"/>
            <a:ext cx="933806" cy="116656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r>
              <a:rPr lang="en-US" sz="9600" noProof="0">
                <a:solidFill>
                  <a:srgbClr val="005E58"/>
                </a:solidFill>
                <a:latin typeface="Arial" panose="020B0604020202020204" pitchFamily="34" charset="0"/>
                <a:ea typeface="Proxima Nova A" charset="0"/>
                <a:cs typeface="Arial" panose="020B0604020202020204" pitchFamily="34" charset="0"/>
              </a:rPr>
              <a:t>“</a:t>
            </a:r>
          </a:p>
        </p:txBody>
      </p:sp>
      <p:sp>
        <p:nvSpPr>
          <p:cNvPr id="4" name="Text Placeholder 8">
            <a:extLst>
              <a:ext uri="{FF2B5EF4-FFF2-40B4-BE49-F238E27FC236}">
                <a16:creationId xmlns:a16="http://schemas.microsoft.com/office/drawing/2014/main" id="{F1F3AFE0-178E-564D-A156-E38F859F8ED6}"/>
              </a:ext>
            </a:extLst>
          </p:cNvPr>
          <p:cNvSpPr>
            <a:spLocks noGrp="1"/>
          </p:cNvSpPr>
          <p:nvPr>
            <p:ph type="body" sz="quarter" idx="12" hasCustomPrompt="1"/>
          </p:nvPr>
        </p:nvSpPr>
        <p:spPr>
          <a:xfrm>
            <a:off x="5015231" y="1815134"/>
            <a:ext cx="5591810" cy="2386013"/>
          </a:xfrm>
          <a:prstGeom prst="rect">
            <a:avLst/>
          </a:prstGeom>
        </p:spPr>
        <p:txBody>
          <a:bodyPr/>
          <a:lstStyle>
            <a:lvl1pPr marL="0" indent="0" algn="l">
              <a:buNone/>
              <a:defRPr sz="3600" b="1">
                <a:solidFill>
                  <a:srgbClr val="005E58"/>
                </a:solidFill>
                <a:latin typeface="Arial" panose="020B0604020202020204" pitchFamily="34" charset="0"/>
                <a:cs typeface="Arial" panose="020B0604020202020204" pitchFamily="34" charset="0"/>
              </a:defRPr>
            </a:lvl1pPr>
            <a:lvl2pPr marL="457200" indent="0">
              <a:buNone/>
              <a:defRPr sz="3600">
                <a:solidFill>
                  <a:srgbClr val="FA3D38"/>
                </a:solidFill>
                <a:latin typeface="Arial" panose="020B0604020202020204" pitchFamily="34" charset="0"/>
                <a:cs typeface="Arial" panose="020B0604020202020204" pitchFamily="34" charset="0"/>
              </a:defRPr>
            </a:lvl2pPr>
            <a:lvl3pPr marL="914400" indent="0">
              <a:buNone/>
              <a:defRPr sz="3600">
                <a:solidFill>
                  <a:srgbClr val="FA3D38"/>
                </a:solidFill>
                <a:latin typeface="Arial" panose="020B0604020202020204" pitchFamily="34" charset="0"/>
                <a:cs typeface="Arial" panose="020B0604020202020204" pitchFamily="34" charset="0"/>
              </a:defRPr>
            </a:lvl3pPr>
            <a:lvl4pPr marL="1371600" indent="0">
              <a:buNone/>
              <a:defRPr sz="3600">
                <a:solidFill>
                  <a:srgbClr val="FA3D38"/>
                </a:solidFill>
                <a:latin typeface="Arial" panose="020B0604020202020204" pitchFamily="34" charset="0"/>
                <a:cs typeface="Arial" panose="020B0604020202020204" pitchFamily="34" charset="0"/>
              </a:defRPr>
            </a:lvl4pPr>
            <a:lvl5pPr marL="1828800" indent="0">
              <a:buNone/>
              <a:defRPr sz="3600">
                <a:solidFill>
                  <a:srgbClr val="FA3D38"/>
                </a:solidFill>
                <a:latin typeface="Arial" panose="020B0604020202020204" pitchFamily="34" charset="0"/>
                <a:cs typeface="Arial" panose="020B0604020202020204" pitchFamily="34" charset="0"/>
              </a:defRPr>
            </a:lvl5pPr>
          </a:lstStyle>
          <a:p>
            <a:pPr lvl="0"/>
            <a:r>
              <a:rPr lang="en-US" noProof="0"/>
              <a:t>Your quote here, </a:t>
            </a:r>
            <a:r>
              <a:rPr lang="en-US" noProof="0" err="1"/>
              <a:t>Sigilne</a:t>
            </a:r>
            <a:r>
              <a:rPr lang="en-US" noProof="0"/>
              <a:t> </a:t>
            </a:r>
            <a:r>
              <a:rPr lang="en-US" noProof="0" err="1"/>
              <a:t>nonsum</a:t>
            </a:r>
            <a:r>
              <a:rPr lang="en-US" noProof="0"/>
              <a:t> public eps, </a:t>
            </a:r>
            <a:r>
              <a:rPr lang="en-US" noProof="0" err="1"/>
              <a:t>nonsim</a:t>
            </a:r>
            <a:r>
              <a:rPr lang="en-US" noProof="0"/>
              <a:t> </a:t>
            </a:r>
            <a:r>
              <a:rPr lang="en-US" noProof="0" err="1"/>
              <a:t>ortusa</a:t>
            </a:r>
            <a:r>
              <a:rPr lang="en-US" noProof="0"/>
              <a:t> con </a:t>
            </a:r>
            <a:r>
              <a:rPr lang="en-US" noProof="0" err="1"/>
              <a:t>hocam</a:t>
            </a:r>
            <a:r>
              <a:rPr lang="en-US" noProof="0"/>
              <a:t> </a:t>
            </a:r>
            <a:r>
              <a:rPr lang="en-US" noProof="0" err="1"/>
              <a:t>sente</a:t>
            </a:r>
            <a:r>
              <a:rPr lang="en-US" noProof="0"/>
              <a:t> </a:t>
            </a:r>
            <a:r>
              <a:rPr lang="en-US" noProof="0" err="1"/>
              <a:t>nonsum</a:t>
            </a:r>
            <a:r>
              <a:rPr lang="en-US" noProof="0"/>
              <a:t>.</a:t>
            </a:r>
          </a:p>
        </p:txBody>
      </p:sp>
      <p:sp>
        <p:nvSpPr>
          <p:cNvPr id="5" name="Text Placeholder 3">
            <a:extLst>
              <a:ext uri="{FF2B5EF4-FFF2-40B4-BE49-F238E27FC236}">
                <a16:creationId xmlns:a16="http://schemas.microsoft.com/office/drawing/2014/main" id="{E51DA49E-CFEF-4943-8047-E4271B9D0A23}"/>
              </a:ext>
            </a:extLst>
          </p:cNvPr>
          <p:cNvSpPr>
            <a:spLocks noGrp="1"/>
          </p:cNvSpPr>
          <p:nvPr>
            <p:ph type="body" sz="quarter" idx="13" hasCustomPrompt="1"/>
          </p:nvPr>
        </p:nvSpPr>
        <p:spPr>
          <a:xfrm>
            <a:off x="5015230" y="4386810"/>
            <a:ext cx="2443093" cy="696913"/>
          </a:xfrm>
          <a:prstGeom prst="rect">
            <a:avLst/>
          </a:prstGeom>
        </p:spPr>
        <p:txBody>
          <a:bodyPr/>
          <a:lstStyle>
            <a:lvl1pPr marL="0" indent="0">
              <a:buNone/>
              <a:defRPr sz="2000">
                <a:solidFill>
                  <a:srgbClr val="2B2A2A"/>
                </a:solidFill>
                <a:latin typeface="Arial" panose="020B0604020202020204" pitchFamily="34" charset="0"/>
                <a:cs typeface="Arial" panose="020B0604020202020204" pitchFamily="34" charset="0"/>
              </a:defRPr>
            </a:lvl1pPr>
            <a:lvl2pPr marL="457200" indent="0">
              <a:buNone/>
              <a:defRPr sz="2000">
                <a:solidFill>
                  <a:srgbClr val="F0F2F5"/>
                </a:solidFill>
              </a:defRPr>
            </a:lvl2pPr>
            <a:lvl3pPr marL="914400" indent="0">
              <a:buNone/>
              <a:defRPr sz="2000">
                <a:solidFill>
                  <a:srgbClr val="F0F2F5"/>
                </a:solidFill>
              </a:defRPr>
            </a:lvl3pPr>
            <a:lvl4pPr marL="1371600" indent="0">
              <a:buNone/>
              <a:defRPr sz="2000">
                <a:solidFill>
                  <a:srgbClr val="F0F2F5"/>
                </a:solidFill>
              </a:defRPr>
            </a:lvl4pPr>
            <a:lvl5pPr marL="1828800" indent="0">
              <a:buNone/>
              <a:defRPr sz="2000">
                <a:solidFill>
                  <a:srgbClr val="F0F2F5"/>
                </a:solidFill>
              </a:defRPr>
            </a:lvl5pPr>
          </a:lstStyle>
          <a:p>
            <a:pPr lvl="0"/>
            <a:r>
              <a:rPr lang="en-US" noProof="0" err="1"/>
              <a:t>Navne</a:t>
            </a:r>
            <a:r>
              <a:rPr lang="en-US" noProof="0"/>
              <a:t> </a:t>
            </a:r>
            <a:r>
              <a:rPr lang="en-US" noProof="0" err="1"/>
              <a:t>Navneson</a:t>
            </a:r>
            <a:endParaRPr lang="en-US" noProof="0"/>
          </a:p>
        </p:txBody>
      </p:sp>
      <p:sp>
        <p:nvSpPr>
          <p:cNvPr id="6" name="Rectangle 5">
            <a:extLst>
              <a:ext uri="{FF2B5EF4-FFF2-40B4-BE49-F238E27FC236}">
                <a16:creationId xmlns:a16="http://schemas.microsoft.com/office/drawing/2014/main" id="{E66678A7-FF45-1146-9106-864ED032FBBE}"/>
              </a:ext>
            </a:extLst>
          </p:cNvPr>
          <p:cNvSpPr/>
          <p:nvPr userDrawn="1"/>
        </p:nvSpPr>
        <p:spPr>
          <a:xfrm>
            <a:off x="-1" y="-1"/>
            <a:ext cx="2680207" cy="6858001"/>
          </a:xfrm>
          <a:prstGeom prst="rect">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 name="Picture Placeholder 13">
            <a:extLst>
              <a:ext uri="{FF2B5EF4-FFF2-40B4-BE49-F238E27FC236}">
                <a16:creationId xmlns:a16="http://schemas.microsoft.com/office/drawing/2014/main" id="{F1A19389-B0AB-8440-BEA1-55F72F15B3CE}"/>
              </a:ext>
            </a:extLst>
          </p:cNvPr>
          <p:cNvSpPr>
            <a:spLocks noGrp="1"/>
          </p:cNvSpPr>
          <p:nvPr>
            <p:ph type="pic" sz="quarter" idx="10" hasCustomPrompt="1"/>
          </p:nvPr>
        </p:nvSpPr>
        <p:spPr>
          <a:xfrm>
            <a:off x="1862145" y="2387744"/>
            <a:ext cx="1636124" cy="1583555"/>
          </a:xfrm>
          <a:prstGeom prst="rect">
            <a:avLst/>
          </a:prstGeom>
        </p:spPr>
        <p:txBody>
          <a:bodyPr/>
          <a:lstStyle>
            <a:lvl1pPr marL="0" indent="0">
              <a:buNone/>
              <a:defRPr sz="1600">
                <a:solidFill>
                  <a:srgbClr val="2B2A2A"/>
                </a:solidFill>
                <a:latin typeface="Arial" panose="020B0604020202020204" pitchFamily="34" charset="0"/>
                <a:cs typeface="Arial" panose="020B0604020202020204" pitchFamily="34" charset="0"/>
              </a:defRPr>
            </a:lvl1pPr>
          </a:lstStyle>
          <a:p>
            <a:r>
              <a:rPr lang="en-US" noProof="0"/>
              <a:t>Click to </a:t>
            </a:r>
            <a:br>
              <a:rPr lang="en-US" noProof="0"/>
            </a:br>
            <a:r>
              <a:rPr lang="en-US" noProof="0"/>
              <a:t>apply round image of the person </a:t>
            </a:r>
          </a:p>
        </p:txBody>
      </p:sp>
    </p:spTree>
    <p:extLst>
      <p:ext uri="{BB962C8B-B14F-4D97-AF65-F5344CB8AC3E}">
        <p14:creationId xmlns:p14="http://schemas.microsoft.com/office/powerpoint/2010/main" val="197468847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p:cNvSpPr>
            <a:spLocks noGrp="1"/>
          </p:cNvSpPr>
          <p:nvPr>
            <p:ph type="title"/>
          </p:nvPr>
        </p:nvSpPr>
        <p:spPr/>
        <p:txBody>
          <a:bodyPr/>
          <a:lstStyle/>
          <a:p>
            <a:r>
              <a:rPr lang="en-US"/>
              <a:t>Click to edit Master title style</a:t>
            </a:r>
          </a:p>
        </p:txBody>
      </p:sp>
      <p:sp>
        <p:nvSpPr>
          <p:cNvPr id="3" name="btfpLayoutConfig" hidden="1"/>
          <p:cNvSpPr txBox="1"/>
          <p:nvPr userDrawn="1"/>
        </p:nvSpPr>
        <p:spPr bwMode="gray">
          <a:xfrm>
            <a:off x="12700" y="12700"/>
            <a:ext cx="431776" cy="88092"/>
          </a:xfrm>
          <a:prstGeom prst="rect">
            <a:avLst/>
          </a:prstGeom>
          <a:noFill/>
        </p:spPr>
        <p:txBody>
          <a:bodyPr vert="horz" wrap="none" lIns="36000" tIns="36000" rIns="36000" bIns="36000" rtlCol="0">
            <a:spAutoFit/>
          </a:bodyPr>
          <a:lstStyle/>
          <a:p>
            <a:pPr marL="0" indent="0">
              <a:buNone/>
            </a:pPr>
            <a:r>
              <a:rPr lang="en-GB" sz="100">
                <a:solidFill>
                  <a:srgbClr val="FFFFFF">
                    <a:alpha val="0"/>
                  </a:srgbClr>
                </a:solidFill>
              </a:rPr>
              <a:t>overall_0_132422342639485549 columns_1_132422342639485549 </a:t>
            </a:r>
          </a:p>
        </p:txBody>
      </p:sp>
    </p:spTree>
    <p:extLst>
      <p:ext uri="{BB962C8B-B14F-4D97-AF65-F5344CB8AC3E}">
        <p14:creationId xmlns:p14="http://schemas.microsoft.com/office/powerpoint/2010/main" val="3931133030"/>
      </p:ext>
    </p:extLst>
  </p:cSld>
  <p:clrMapOvr>
    <a:masterClrMapping/>
  </p:clrMapOvr>
  <p:transition/>
  <p:extLst>
    <p:ext uri="{DCECCB84-F9BA-43D5-87BE-67443E8EF086}">
      <p15:sldGuideLst xmlns:p15="http://schemas.microsoft.com/office/powerpoint/2012/main">
        <p15:guide id="1" pos="504">
          <p15:clr>
            <a:srgbClr val="CCCCCC"/>
          </p15:clr>
        </p15:guide>
        <p15:guide id="2" pos="7176">
          <p15:clr>
            <a:srgbClr val="CCCCCC"/>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type="tx">
  <p:cSld name="empty_plank">
    <p:spTree>
      <p:nvGrpSpPr>
        <p:cNvPr id="1" name=""/>
        <p:cNvGrpSpPr/>
        <p:nvPr/>
      </p:nvGrpSpPr>
      <p:grpSpPr>
        <a:xfrm>
          <a:off x="0" y="0"/>
          <a:ext cx="0" cy="0"/>
          <a:chOff x="0" y="0"/>
          <a:chExt cx="0" cy="0"/>
        </a:xfrm>
      </p:grpSpPr>
      <p:sp>
        <p:nvSpPr>
          <p:cNvPr id="19" name="Shape"/>
          <p:cNvSpPr/>
          <p:nvPr/>
        </p:nvSpPr>
        <p:spPr>
          <a:xfrm rot="16200000">
            <a:off x="11685270" y="584243"/>
            <a:ext cx="530861" cy="482601"/>
          </a:xfrm>
          <a:custGeom>
            <a:avLst/>
            <a:gdLst/>
            <a:ahLst/>
            <a:cxnLst>
              <a:cxn ang="0">
                <a:pos x="wd2" y="hd2"/>
              </a:cxn>
              <a:cxn ang="5400000">
                <a:pos x="wd2" y="hd2"/>
              </a:cxn>
              <a:cxn ang="10800000">
                <a:pos x="wd2" y="hd2"/>
              </a:cxn>
              <a:cxn ang="16200000">
                <a:pos x="wd2" y="hd2"/>
              </a:cxn>
            </a:cxnLst>
            <a:rect l="0" t="0" r="r" b="b"/>
            <a:pathLst>
              <a:path w="21600" h="21600" extrusionOk="0">
                <a:moveTo>
                  <a:pt x="3273" y="0"/>
                </a:moveTo>
                <a:lnTo>
                  <a:pt x="18327" y="0"/>
                </a:lnTo>
                <a:cubicBezTo>
                  <a:pt x="20135" y="0"/>
                  <a:pt x="21600" y="1612"/>
                  <a:pt x="21600" y="3600"/>
                </a:cubicBezTo>
                <a:lnTo>
                  <a:pt x="21600" y="21600"/>
                </a:lnTo>
                <a:lnTo>
                  <a:pt x="0" y="21600"/>
                </a:lnTo>
                <a:lnTo>
                  <a:pt x="0" y="3600"/>
                </a:lnTo>
                <a:cubicBezTo>
                  <a:pt x="0" y="1612"/>
                  <a:pt x="1465" y="0"/>
                  <a:pt x="3273" y="0"/>
                </a:cubicBezTo>
                <a:close/>
              </a:path>
            </a:pathLst>
          </a:custGeom>
          <a:solidFill>
            <a:srgbClr val="BFBFBF"/>
          </a:solidFill>
          <a:ln w="12700">
            <a:miter lim="400000"/>
          </a:ln>
        </p:spPr>
        <p:txBody>
          <a:bodyPr lIns="60960" tIns="60960" rIns="60960" bIns="60960" anchor="ctr"/>
          <a:lstStyle/>
          <a:p>
            <a:pPr>
              <a:defRPr>
                <a:solidFill>
                  <a:srgbClr val="FFFFFF"/>
                </a:solidFill>
              </a:defRPr>
            </a:pPr>
            <a:endParaRPr sz="900"/>
          </a:p>
        </p:txBody>
      </p:sp>
      <p:sp>
        <p:nvSpPr>
          <p:cNvPr id="20" name="Title Text"/>
          <p:cNvSpPr txBox="1">
            <a:spLocks noGrp="1"/>
          </p:cNvSpPr>
          <p:nvPr>
            <p:ph type="title"/>
          </p:nvPr>
        </p:nvSpPr>
        <p:spPr>
          <a:xfrm>
            <a:off x="2921000" y="266700"/>
            <a:ext cx="6350000" cy="558844"/>
          </a:xfrm>
          <a:prstGeom prst="rect">
            <a:avLst/>
          </a:prstGeom>
          <a:ln w="12700"/>
        </p:spPr>
        <p:txBody>
          <a:bodyPr lIns="0" tIns="0" rIns="0" bIns="0">
            <a:normAutofit/>
          </a:bodyPr>
          <a:lstStyle>
            <a:lvl1pPr>
              <a:defRPr sz="3700">
                <a:solidFill>
                  <a:srgbClr val="939393"/>
                </a:solidFill>
                <a:latin typeface="Roboto Condensed Bold"/>
                <a:ea typeface="Roboto Condensed Bold"/>
                <a:cs typeface="Roboto Condensed Bold"/>
                <a:sym typeface="Roboto Condensed Bold"/>
              </a:defRPr>
            </a:lvl1pPr>
          </a:lstStyle>
          <a:p>
            <a:r>
              <a:t>Title Text</a:t>
            </a:r>
          </a:p>
        </p:txBody>
      </p:sp>
      <p:sp>
        <p:nvSpPr>
          <p:cNvPr id="21" name="Body Level One…"/>
          <p:cNvSpPr txBox="1">
            <a:spLocks noGrp="1"/>
          </p:cNvSpPr>
          <p:nvPr>
            <p:ph type="body" sz="quarter" idx="1"/>
          </p:nvPr>
        </p:nvSpPr>
        <p:spPr>
          <a:xfrm>
            <a:off x="4362450" y="837239"/>
            <a:ext cx="3467101" cy="267662"/>
          </a:xfrm>
          <a:prstGeom prst="rect">
            <a:avLst/>
          </a:prstGeom>
          <a:ln w="12700"/>
        </p:spPr>
        <p:txBody>
          <a:bodyPr lIns="0" tIns="0" rIns="0" bIns="0" anchor="ctr">
            <a:normAutofit/>
          </a:bodyPr>
          <a:lstStyle>
            <a:lvl1pPr marL="0" indent="0" algn="ctr">
              <a:spcBef>
                <a:spcPts val="500"/>
              </a:spcBef>
              <a:buSzTx/>
              <a:buFontTx/>
              <a:buNone/>
              <a:defRPr sz="2100">
                <a:solidFill>
                  <a:srgbClr val="939393"/>
                </a:solidFill>
                <a:latin typeface="Roboto Condensed Bold"/>
                <a:ea typeface="Roboto Condensed Bold"/>
                <a:cs typeface="Roboto Condensed Bold"/>
                <a:sym typeface="Roboto Condensed Bold"/>
              </a:defRPr>
            </a:lvl1pPr>
            <a:lvl2pPr marL="0" indent="228600" algn="ctr">
              <a:spcBef>
                <a:spcPts val="500"/>
              </a:spcBef>
              <a:buSzTx/>
              <a:buFontTx/>
              <a:buNone/>
              <a:defRPr sz="2100">
                <a:solidFill>
                  <a:srgbClr val="939393"/>
                </a:solidFill>
                <a:latin typeface="Roboto Condensed Bold"/>
                <a:ea typeface="Roboto Condensed Bold"/>
                <a:cs typeface="Roboto Condensed Bold"/>
                <a:sym typeface="Roboto Condensed Bold"/>
              </a:defRPr>
            </a:lvl2pPr>
            <a:lvl3pPr marL="0" indent="457200" algn="ctr">
              <a:spcBef>
                <a:spcPts val="500"/>
              </a:spcBef>
              <a:buSzTx/>
              <a:buFontTx/>
              <a:buNone/>
              <a:defRPr sz="2100">
                <a:solidFill>
                  <a:srgbClr val="939393"/>
                </a:solidFill>
                <a:latin typeface="Roboto Condensed Bold"/>
                <a:ea typeface="Roboto Condensed Bold"/>
                <a:cs typeface="Roboto Condensed Bold"/>
                <a:sym typeface="Roboto Condensed Bold"/>
              </a:defRPr>
            </a:lvl3pPr>
            <a:lvl4pPr marL="0" indent="685800" algn="ctr">
              <a:spcBef>
                <a:spcPts val="500"/>
              </a:spcBef>
              <a:buSzTx/>
              <a:buFontTx/>
              <a:buNone/>
              <a:defRPr sz="2100">
                <a:solidFill>
                  <a:srgbClr val="939393"/>
                </a:solidFill>
                <a:latin typeface="Roboto Condensed Bold"/>
                <a:ea typeface="Roboto Condensed Bold"/>
                <a:cs typeface="Roboto Condensed Bold"/>
                <a:sym typeface="Roboto Condensed Bold"/>
              </a:defRPr>
            </a:lvl4pPr>
            <a:lvl5pPr marL="0" indent="914400" algn="ctr">
              <a:spcBef>
                <a:spcPts val="500"/>
              </a:spcBef>
              <a:buSzTx/>
              <a:buFontTx/>
              <a:buNone/>
              <a:defRPr sz="2100">
                <a:solidFill>
                  <a:srgbClr val="939393"/>
                </a:solidFill>
                <a:latin typeface="Roboto Condensed Bold"/>
                <a:ea typeface="Roboto Condensed Bold"/>
                <a:cs typeface="Roboto Condensed Bold"/>
                <a:sym typeface="Roboto Condensed Bold"/>
              </a:defRPr>
            </a:lvl5p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xfrm>
            <a:off x="11785709" y="628260"/>
            <a:ext cx="329982" cy="394971"/>
          </a:xfrm>
          <a:prstGeom prst="rect">
            <a:avLst/>
          </a:prstGeom>
        </p:spPr>
        <p:txBody>
          <a:bodyPr>
            <a:normAutofit/>
          </a:bodyPr>
          <a:lstStyle>
            <a:lvl1pPr algn="ctr">
              <a:defRPr>
                <a:solidFill>
                  <a:srgbClr val="5C5C5C"/>
                </a:solidFill>
                <a:latin typeface="Roboto Condensed Bold"/>
                <a:ea typeface="Roboto Condensed Bold"/>
                <a:cs typeface="Roboto Condensed Bold"/>
                <a:sym typeface="Roboto Condensed Bold"/>
              </a:defRPr>
            </a:lvl1pPr>
          </a:lstStyle>
          <a:p>
            <a:fld id="{86CB4B4D-7CA3-9044-876B-883B54F8677D}" type="slidenum">
              <a:t>‹#›</a:t>
            </a:fld>
            <a:endParaRPr/>
          </a:p>
        </p:txBody>
      </p:sp>
    </p:spTree>
    <p:extLst>
      <p:ext uri="{BB962C8B-B14F-4D97-AF65-F5344CB8AC3E}">
        <p14:creationId xmlns:p14="http://schemas.microsoft.com/office/powerpoint/2010/main" val="2898407073"/>
      </p:ext>
    </p:extLst>
  </p:cSld>
  <p:clrMapOvr>
    <a:masterClrMapping/>
  </p:clrMapOvr>
  <p:transition spd="med"/>
</p:sldLayout>
</file>

<file path=ppt/slideLayouts/slideLayout59.xml><?xml version="1.0" encoding="utf-8"?>
<p:sldLayout xmlns:a="http://schemas.openxmlformats.org/drawingml/2006/main" xmlns:r="http://schemas.openxmlformats.org/officeDocument/2006/relationships" xmlns:p="http://schemas.openxmlformats.org/presentationml/2006/main" type="tx">
  <p:cSld name="2_empty_plank">
    <p:spTree>
      <p:nvGrpSpPr>
        <p:cNvPr id="1" name=""/>
        <p:cNvGrpSpPr/>
        <p:nvPr/>
      </p:nvGrpSpPr>
      <p:grpSpPr>
        <a:xfrm>
          <a:off x="0" y="0"/>
          <a:ext cx="0" cy="0"/>
          <a:chOff x="0" y="0"/>
          <a:chExt cx="0" cy="0"/>
        </a:xfrm>
      </p:grpSpPr>
      <p:sp>
        <p:nvSpPr>
          <p:cNvPr id="29" name="Slide Number"/>
          <p:cNvSpPr txBox="1">
            <a:spLocks noGrp="1"/>
          </p:cNvSpPr>
          <p:nvPr>
            <p:ph type="sldNum" sz="quarter" idx="2"/>
          </p:nvPr>
        </p:nvSpPr>
        <p:spPr>
          <a:xfrm>
            <a:off x="11785709" y="628260"/>
            <a:ext cx="329982" cy="394971"/>
          </a:xfrm>
          <a:prstGeom prst="rect">
            <a:avLst/>
          </a:prstGeom>
        </p:spPr>
        <p:txBody>
          <a:bodyPr>
            <a:normAutofit/>
          </a:bodyPr>
          <a:lstStyle>
            <a:lvl1pPr algn="ctr">
              <a:defRPr>
                <a:solidFill>
                  <a:srgbClr val="5C5C5C"/>
                </a:solidFill>
                <a:latin typeface="Roboto Condensed Bold"/>
                <a:ea typeface="Roboto Condensed Bold"/>
                <a:cs typeface="Roboto Condensed Bold"/>
                <a:sym typeface="Roboto Condensed Bold"/>
              </a:defRPr>
            </a:lvl1pPr>
          </a:lstStyle>
          <a:p>
            <a:fld id="{86CB4B4D-7CA3-9044-876B-883B54F8677D}" type="slidenum">
              <a:t>‹#›</a:t>
            </a:fld>
            <a:endParaRPr/>
          </a:p>
        </p:txBody>
      </p:sp>
    </p:spTree>
    <p:extLst>
      <p:ext uri="{BB962C8B-B14F-4D97-AF65-F5344CB8AC3E}">
        <p14:creationId xmlns:p14="http://schemas.microsoft.com/office/powerpoint/2010/main" val="2768511662"/>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1_5. Title slide with image">
    <p:spTree>
      <p:nvGrpSpPr>
        <p:cNvPr id="1" name=""/>
        <p:cNvGrpSpPr/>
        <p:nvPr/>
      </p:nvGrpSpPr>
      <p:grpSpPr>
        <a:xfrm>
          <a:off x="0" y="0"/>
          <a:ext cx="0" cy="0"/>
          <a:chOff x="0" y="0"/>
          <a:chExt cx="0" cy="0"/>
        </a:xfrm>
      </p:grpSpPr>
      <p:pic>
        <p:nvPicPr>
          <p:cNvPr id="5" name="Picture 4" descr="A close up of a snow covered mountain&#10;&#10;Description automatically generated">
            <a:extLst>
              <a:ext uri="{FF2B5EF4-FFF2-40B4-BE49-F238E27FC236}">
                <a16:creationId xmlns:a16="http://schemas.microsoft.com/office/drawing/2014/main" id="{0B67C007-7459-2048-8E50-8DE38701CB6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 name="Oval 5">
            <a:extLst>
              <a:ext uri="{FF2B5EF4-FFF2-40B4-BE49-F238E27FC236}">
                <a16:creationId xmlns:a16="http://schemas.microsoft.com/office/drawing/2014/main" id="{C877872B-57B5-1848-8EE4-F29B77FFCF5E}"/>
              </a:ext>
            </a:extLst>
          </p:cNvPr>
          <p:cNvSpPr/>
          <p:nvPr userDrawn="1"/>
        </p:nvSpPr>
        <p:spPr>
          <a:xfrm>
            <a:off x="3514164" y="5273403"/>
            <a:ext cx="4912659" cy="1314369"/>
          </a:xfrm>
          <a:prstGeom prst="ellipse">
            <a:avLst/>
          </a:prstGeom>
          <a:gradFill flip="none" rotWithShape="1">
            <a:gsLst>
              <a:gs pos="0">
                <a:schemeClr val="bg1"/>
              </a:gs>
              <a:gs pos="100000">
                <a:schemeClr val="bg1">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2" name="Title 1">
            <a:extLst>
              <a:ext uri="{FF2B5EF4-FFF2-40B4-BE49-F238E27FC236}">
                <a16:creationId xmlns:a16="http://schemas.microsoft.com/office/drawing/2014/main" id="{398D6115-F51D-1C4F-A8A1-FE52A2672198}"/>
              </a:ext>
            </a:extLst>
          </p:cNvPr>
          <p:cNvSpPr>
            <a:spLocks noGrp="1"/>
          </p:cNvSpPr>
          <p:nvPr>
            <p:ph type="ctrTitle" hasCustomPrompt="1"/>
          </p:nvPr>
        </p:nvSpPr>
        <p:spPr>
          <a:xfrm>
            <a:off x="1524000" y="1122363"/>
            <a:ext cx="9144000" cy="1992796"/>
          </a:xfrm>
        </p:spPr>
        <p:txBody>
          <a:bodyPr anchor="b">
            <a:normAutofit/>
          </a:bodyPr>
          <a:lstStyle>
            <a:lvl1pPr algn="ctr">
              <a:defRPr sz="4000" b="1" i="0">
                <a:latin typeface="Arial Black" panose="020B0604020202020204" pitchFamily="34" charset="0"/>
                <a:cs typeface="Arial Black" panose="020B0604020202020204" pitchFamily="34" charset="0"/>
              </a:defRPr>
            </a:lvl1pPr>
          </a:lstStyle>
          <a:p>
            <a:r>
              <a:rPr lang="en-GB"/>
              <a:t>CLICK TO EDIT HEADLINE</a:t>
            </a:r>
            <a:endParaRPr lang="en-DK"/>
          </a:p>
        </p:txBody>
      </p:sp>
      <p:sp>
        <p:nvSpPr>
          <p:cNvPr id="3" name="Subtitle 2">
            <a:extLst>
              <a:ext uri="{FF2B5EF4-FFF2-40B4-BE49-F238E27FC236}">
                <a16:creationId xmlns:a16="http://schemas.microsoft.com/office/drawing/2014/main" id="{477F7ABD-C934-8B45-B386-81DE63316C0D}"/>
              </a:ext>
            </a:extLst>
          </p:cNvPr>
          <p:cNvSpPr>
            <a:spLocks noGrp="1"/>
          </p:cNvSpPr>
          <p:nvPr>
            <p:ph type="subTitle" idx="1" hasCustomPrompt="1"/>
          </p:nvPr>
        </p:nvSpPr>
        <p:spPr>
          <a:xfrm>
            <a:off x="1524000" y="3265004"/>
            <a:ext cx="9144000" cy="1992796"/>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subtitle text</a:t>
            </a:r>
            <a:endParaRPr lang="en-DK"/>
          </a:p>
        </p:txBody>
      </p:sp>
      <p:pic>
        <p:nvPicPr>
          <p:cNvPr id="8" name="Picture 7" descr="A picture containing food, drawing&#10;&#10;Description automatically generated">
            <a:extLst>
              <a:ext uri="{FF2B5EF4-FFF2-40B4-BE49-F238E27FC236}">
                <a16:creationId xmlns:a16="http://schemas.microsoft.com/office/drawing/2014/main" id="{9BBAF51A-5C56-6744-980D-CEB0185D6A9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766953" y="5537190"/>
            <a:ext cx="2658094" cy="786796"/>
          </a:xfrm>
          <a:prstGeom prst="rect">
            <a:avLst/>
          </a:prstGeom>
        </p:spPr>
      </p:pic>
    </p:spTree>
    <p:extLst>
      <p:ext uri="{BB962C8B-B14F-4D97-AF65-F5344CB8AC3E}">
        <p14:creationId xmlns:p14="http://schemas.microsoft.com/office/powerpoint/2010/main" val="391095552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x">
  <p:cSld name="Tile, Content &amp; Ground">
    <p:spTree>
      <p:nvGrpSpPr>
        <p:cNvPr id="1" name=""/>
        <p:cNvGrpSpPr/>
        <p:nvPr/>
      </p:nvGrpSpPr>
      <p:grpSpPr>
        <a:xfrm>
          <a:off x="0" y="0"/>
          <a:ext cx="0" cy="0"/>
          <a:chOff x="0" y="0"/>
          <a:chExt cx="0" cy="0"/>
        </a:xfrm>
      </p:grpSpPr>
      <p:sp>
        <p:nvSpPr>
          <p:cNvPr id="37" name="Title Text"/>
          <p:cNvSpPr txBox="1">
            <a:spLocks noGrp="1"/>
          </p:cNvSpPr>
          <p:nvPr>
            <p:ph type="title"/>
          </p:nvPr>
        </p:nvSpPr>
        <p:spPr>
          <a:prstGeom prst="rect">
            <a:avLst/>
          </a:prstGeom>
        </p:spPr>
        <p:txBody>
          <a:bodyPr/>
          <a:lstStyle/>
          <a:p>
            <a:r>
              <a:t>Title Text</a:t>
            </a:r>
          </a:p>
        </p:txBody>
      </p:sp>
      <p:sp>
        <p:nvSpPr>
          <p:cNvPr id="38" name="Inset your subtitle here. This is a good space for a short subtitle"/>
          <p:cNvSpPr txBox="1">
            <a:spLocks noGrp="1"/>
          </p:cNvSpPr>
          <p:nvPr>
            <p:ph type="body" sz="quarter" idx="21"/>
          </p:nvPr>
        </p:nvSpPr>
        <p:spPr>
          <a:xfrm>
            <a:off x="825500" y="1293841"/>
            <a:ext cx="10541001" cy="166199"/>
          </a:xfrm>
          <a:prstGeom prst="rect">
            <a:avLst/>
          </a:prstGeom>
        </p:spPr>
        <p:txBody>
          <a:bodyPr lIns="0" tIns="0" rIns="0" bIns="0">
            <a:spAutoFit/>
          </a:bodyPr>
          <a:lstStyle>
            <a:lvl1pPr marL="0" indent="0" algn="ctr" defTabSz="457200">
              <a:spcBef>
                <a:spcPts val="0"/>
              </a:spcBef>
              <a:buSzTx/>
              <a:buNone/>
              <a:defRPr sz="1200">
                <a:solidFill>
                  <a:srgbClr val="595959"/>
                </a:solidFill>
                <a:latin typeface="Lato Regular"/>
                <a:ea typeface="Lato Regular"/>
                <a:cs typeface="Lato Regular"/>
                <a:sym typeface="Lato Regular"/>
              </a:defRPr>
            </a:lvl1pPr>
          </a:lstStyle>
          <a:p>
            <a:r>
              <a:t>Inset your subtitle here. This is a good space for a short subtitle</a:t>
            </a:r>
          </a:p>
        </p:txBody>
      </p:sp>
      <p:sp>
        <p:nvSpPr>
          <p:cNvPr id="39" name="Rectangle"/>
          <p:cNvSpPr/>
          <p:nvPr/>
        </p:nvSpPr>
        <p:spPr>
          <a:xfrm>
            <a:off x="5484283" y="1638565"/>
            <a:ext cx="1223434" cy="19753"/>
          </a:xfrm>
          <a:prstGeom prst="rect">
            <a:avLst/>
          </a:prstGeom>
          <a:solidFill>
            <a:schemeClr val="accent1">
              <a:hueOff val="-295709"/>
              <a:satOff val="-28880"/>
              <a:lumOff val="4883"/>
            </a:schemeClr>
          </a:solidFill>
          <a:ln w="12700">
            <a:miter lim="400000"/>
          </a:ln>
        </p:spPr>
        <p:txBody>
          <a:bodyPr lIns="25400" tIns="25400" rIns="25400" bIns="25400" anchor="ctr"/>
          <a:lstStyle/>
          <a:p>
            <a:pPr>
              <a:defRPr sz="3200"/>
            </a:pPr>
            <a:endParaRPr sz="1600"/>
          </a:p>
        </p:txBody>
      </p:sp>
      <p:sp>
        <p:nvSpPr>
          <p:cNvPr id="40" name="Circle"/>
          <p:cNvSpPr/>
          <p:nvPr/>
        </p:nvSpPr>
        <p:spPr>
          <a:xfrm>
            <a:off x="11485563" y="323130"/>
            <a:ext cx="355526" cy="355526"/>
          </a:xfrm>
          <a:prstGeom prst="ellipse">
            <a:avLst/>
          </a:prstGeom>
          <a:solidFill>
            <a:schemeClr val="accent1">
              <a:hueOff val="-295709"/>
              <a:satOff val="-28880"/>
              <a:lumOff val="4883"/>
            </a:schemeClr>
          </a:solidFill>
          <a:ln w="12700">
            <a:miter lim="400000"/>
          </a:ln>
        </p:spPr>
        <p:txBody>
          <a:bodyPr lIns="25400" tIns="25400" rIns="25400" bIns="25400" anchor="ctr"/>
          <a:lstStyle/>
          <a:p>
            <a:pPr>
              <a:defRPr sz="3200"/>
            </a:pPr>
            <a:endParaRPr sz="1600"/>
          </a:p>
        </p:txBody>
      </p:sp>
      <p:sp>
        <p:nvSpPr>
          <p:cNvPr id="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42" name="Rectangle"/>
          <p:cNvSpPr/>
          <p:nvPr/>
        </p:nvSpPr>
        <p:spPr>
          <a:xfrm>
            <a:off x="-190500" y="2200077"/>
            <a:ext cx="12573001" cy="3940105"/>
          </a:xfrm>
          <a:prstGeom prst="rect">
            <a:avLst/>
          </a:prstGeom>
          <a:solidFill>
            <a:srgbClr val="283C50"/>
          </a:solidFill>
          <a:ln w="12700">
            <a:miter lim="400000"/>
          </a:ln>
        </p:spPr>
        <p:txBody>
          <a:bodyPr lIns="25400" tIns="25400" rIns="25400" bIns="25400" anchor="ctr"/>
          <a:lstStyle/>
          <a:p>
            <a:pPr>
              <a:defRPr sz="3200"/>
            </a:pPr>
            <a:endParaRPr sz="1600"/>
          </a:p>
        </p:txBody>
      </p:sp>
      <p:grpSp>
        <p:nvGrpSpPr>
          <p:cNvPr id="45" name="Group">
            <a:hlinkClick r:id="" action="ppaction://hlinkshowjump?jump=previousslide"/>
          </p:cNvPr>
          <p:cNvGrpSpPr/>
          <p:nvPr/>
        </p:nvGrpSpPr>
        <p:grpSpPr>
          <a:xfrm>
            <a:off x="262211" y="4005638"/>
            <a:ext cx="328983" cy="328983"/>
            <a:chOff x="0" y="0"/>
            <a:chExt cx="657964" cy="657964"/>
          </a:xfrm>
        </p:grpSpPr>
        <p:sp>
          <p:nvSpPr>
            <p:cNvPr id="43" name="Shape"/>
            <p:cNvSpPr/>
            <p:nvPr/>
          </p:nvSpPr>
          <p:spPr>
            <a:xfrm>
              <a:off x="221994" y="175190"/>
              <a:ext cx="179373" cy="307584"/>
            </a:xfrm>
            <a:custGeom>
              <a:avLst/>
              <a:gdLst/>
              <a:ahLst/>
              <a:cxnLst>
                <a:cxn ang="0">
                  <a:pos x="wd2" y="hd2"/>
                </a:cxn>
                <a:cxn ang="5400000">
                  <a:pos x="wd2" y="hd2"/>
                </a:cxn>
                <a:cxn ang="10800000">
                  <a:pos x="wd2" y="hd2"/>
                </a:cxn>
                <a:cxn ang="16200000">
                  <a:pos x="wd2" y="hd2"/>
                </a:cxn>
              </a:cxnLst>
              <a:rect l="0" t="0" r="r" b="b"/>
              <a:pathLst>
                <a:path w="21600" h="21600" extrusionOk="0">
                  <a:moveTo>
                    <a:pt x="21600" y="1796"/>
                  </a:moveTo>
                  <a:cubicBezTo>
                    <a:pt x="21600" y="1984"/>
                    <a:pt x="21476" y="2150"/>
                    <a:pt x="21229" y="2294"/>
                  </a:cubicBezTo>
                  <a:lnTo>
                    <a:pt x="6643" y="10800"/>
                  </a:lnTo>
                  <a:lnTo>
                    <a:pt x="21229" y="19306"/>
                  </a:lnTo>
                  <a:cubicBezTo>
                    <a:pt x="21476" y="19450"/>
                    <a:pt x="21600" y="19616"/>
                    <a:pt x="21600" y="19804"/>
                  </a:cubicBezTo>
                  <a:cubicBezTo>
                    <a:pt x="21600" y="19991"/>
                    <a:pt x="21476" y="20157"/>
                    <a:pt x="21229" y="20301"/>
                  </a:cubicBezTo>
                  <a:lnTo>
                    <a:pt x="19373" y="21384"/>
                  </a:lnTo>
                  <a:cubicBezTo>
                    <a:pt x="19126" y="21528"/>
                    <a:pt x="18841" y="21600"/>
                    <a:pt x="18520" y="21600"/>
                  </a:cubicBezTo>
                  <a:cubicBezTo>
                    <a:pt x="18198" y="21600"/>
                    <a:pt x="17913" y="21528"/>
                    <a:pt x="17666" y="21384"/>
                  </a:cubicBezTo>
                  <a:lnTo>
                    <a:pt x="371" y="11298"/>
                  </a:lnTo>
                  <a:cubicBezTo>
                    <a:pt x="124" y="11154"/>
                    <a:pt x="0" y="10988"/>
                    <a:pt x="0" y="10800"/>
                  </a:cubicBezTo>
                  <a:cubicBezTo>
                    <a:pt x="0" y="10612"/>
                    <a:pt x="124" y="10446"/>
                    <a:pt x="371" y="10302"/>
                  </a:cubicBezTo>
                  <a:lnTo>
                    <a:pt x="17666" y="216"/>
                  </a:lnTo>
                  <a:cubicBezTo>
                    <a:pt x="17913" y="72"/>
                    <a:pt x="18198" y="0"/>
                    <a:pt x="18520" y="0"/>
                  </a:cubicBezTo>
                  <a:cubicBezTo>
                    <a:pt x="18841" y="0"/>
                    <a:pt x="19126" y="72"/>
                    <a:pt x="19373" y="216"/>
                  </a:cubicBezTo>
                  <a:lnTo>
                    <a:pt x="21229" y="1299"/>
                  </a:lnTo>
                  <a:cubicBezTo>
                    <a:pt x="21476" y="1443"/>
                    <a:pt x="21600" y="1609"/>
                    <a:pt x="21600" y="1796"/>
                  </a:cubicBezTo>
                  <a:close/>
                </a:path>
              </a:pathLst>
            </a:custGeom>
            <a:solidFill>
              <a:srgbClr val="FFFFFF"/>
            </a:solidFill>
            <a:ln w="12700" cap="flat">
              <a:noFill/>
              <a:miter lim="400000"/>
            </a:ln>
            <a:effectLst/>
          </p:spPr>
          <p:txBody>
            <a:bodyPr wrap="square" lIns="38100" tIns="38100" rIns="38100" bIns="38100" numCol="1" anchor="ctr">
              <a:noAutofit/>
            </a:bodyPr>
            <a:lstStyle/>
            <a:p>
              <a:pPr>
                <a:defRPr sz="3200"/>
              </a:pPr>
              <a:endParaRPr sz="1600"/>
            </a:p>
          </p:txBody>
        </p:sp>
        <p:sp>
          <p:nvSpPr>
            <p:cNvPr id="44" name="Circle"/>
            <p:cNvSpPr/>
            <p:nvPr/>
          </p:nvSpPr>
          <p:spPr>
            <a:xfrm>
              <a:off x="0" y="0"/>
              <a:ext cx="657965" cy="657965"/>
            </a:xfrm>
            <a:prstGeom prst="ellipse">
              <a:avLst/>
            </a:prstGeom>
            <a:noFill/>
            <a:ln w="25400" cap="flat">
              <a:solidFill>
                <a:srgbClr val="FFFFFF"/>
              </a:solidFill>
              <a:prstDash val="solid"/>
              <a:miter lim="400000"/>
            </a:ln>
            <a:effectLst/>
          </p:spPr>
          <p:txBody>
            <a:bodyPr wrap="square" lIns="50800" tIns="50800" rIns="50800" bIns="50800" numCol="1" anchor="ctr">
              <a:noAutofit/>
            </a:bodyPr>
            <a:lstStyle/>
            <a:p>
              <a:pPr>
                <a:defRPr sz="3200"/>
              </a:pPr>
              <a:endParaRPr sz="1600"/>
            </a:p>
          </p:txBody>
        </p:sp>
      </p:grpSp>
      <p:grpSp>
        <p:nvGrpSpPr>
          <p:cNvPr id="48" name="Group">
            <a:hlinkClick r:id="" action="ppaction://hlinkshowjump?jump=nextslide"/>
          </p:cNvPr>
          <p:cNvGrpSpPr/>
          <p:nvPr/>
        </p:nvGrpSpPr>
        <p:grpSpPr>
          <a:xfrm>
            <a:off x="11599589" y="4005029"/>
            <a:ext cx="330201" cy="330201"/>
            <a:chOff x="0" y="0"/>
            <a:chExt cx="660400" cy="660400"/>
          </a:xfrm>
        </p:grpSpPr>
        <p:sp>
          <p:nvSpPr>
            <p:cNvPr id="46" name="Shape"/>
            <p:cNvSpPr/>
            <p:nvPr/>
          </p:nvSpPr>
          <p:spPr>
            <a:xfrm rot="10800000">
              <a:off x="240182" y="175839"/>
              <a:ext cx="180037" cy="308722"/>
            </a:xfrm>
            <a:custGeom>
              <a:avLst/>
              <a:gdLst/>
              <a:ahLst/>
              <a:cxnLst>
                <a:cxn ang="0">
                  <a:pos x="wd2" y="hd2"/>
                </a:cxn>
                <a:cxn ang="5400000">
                  <a:pos x="wd2" y="hd2"/>
                </a:cxn>
                <a:cxn ang="10800000">
                  <a:pos x="wd2" y="hd2"/>
                </a:cxn>
                <a:cxn ang="16200000">
                  <a:pos x="wd2" y="hd2"/>
                </a:cxn>
              </a:cxnLst>
              <a:rect l="0" t="0" r="r" b="b"/>
              <a:pathLst>
                <a:path w="21600" h="21600" extrusionOk="0">
                  <a:moveTo>
                    <a:pt x="21600" y="1796"/>
                  </a:moveTo>
                  <a:cubicBezTo>
                    <a:pt x="21600" y="1984"/>
                    <a:pt x="21476" y="2150"/>
                    <a:pt x="21229" y="2294"/>
                  </a:cubicBezTo>
                  <a:lnTo>
                    <a:pt x="6643" y="10800"/>
                  </a:lnTo>
                  <a:lnTo>
                    <a:pt x="21229" y="19306"/>
                  </a:lnTo>
                  <a:cubicBezTo>
                    <a:pt x="21476" y="19450"/>
                    <a:pt x="21600" y="19616"/>
                    <a:pt x="21600" y="19804"/>
                  </a:cubicBezTo>
                  <a:cubicBezTo>
                    <a:pt x="21600" y="19991"/>
                    <a:pt x="21476" y="20157"/>
                    <a:pt x="21229" y="20301"/>
                  </a:cubicBezTo>
                  <a:lnTo>
                    <a:pt x="19373" y="21384"/>
                  </a:lnTo>
                  <a:cubicBezTo>
                    <a:pt x="19126" y="21528"/>
                    <a:pt x="18841" y="21600"/>
                    <a:pt x="18520" y="21600"/>
                  </a:cubicBezTo>
                  <a:cubicBezTo>
                    <a:pt x="18198" y="21600"/>
                    <a:pt x="17913" y="21528"/>
                    <a:pt x="17666" y="21384"/>
                  </a:cubicBezTo>
                  <a:lnTo>
                    <a:pt x="371" y="11298"/>
                  </a:lnTo>
                  <a:cubicBezTo>
                    <a:pt x="124" y="11154"/>
                    <a:pt x="0" y="10988"/>
                    <a:pt x="0" y="10800"/>
                  </a:cubicBezTo>
                  <a:cubicBezTo>
                    <a:pt x="0" y="10612"/>
                    <a:pt x="124" y="10446"/>
                    <a:pt x="371" y="10302"/>
                  </a:cubicBezTo>
                  <a:lnTo>
                    <a:pt x="17666" y="216"/>
                  </a:lnTo>
                  <a:cubicBezTo>
                    <a:pt x="17913" y="72"/>
                    <a:pt x="18198" y="0"/>
                    <a:pt x="18520" y="0"/>
                  </a:cubicBezTo>
                  <a:cubicBezTo>
                    <a:pt x="18841" y="0"/>
                    <a:pt x="19126" y="72"/>
                    <a:pt x="19373" y="216"/>
                  </a:cubicBezTo>
                  <a:lnTo>
                    <a:pt x="21229" y="1299"/>
                  </a:lnTo>
                  <a:cubicBezTo>
                    <a:pt x="21476" y="1443"/>
                    <a:pt x="21600" y="1609"/>
                    <a:pt x="21600" y="1796"/>
                  </a:cubicBezTo>
                  <a:close/>
                </a:path>
              </a:pathLst>
            </a:custGeom>
            <a:solidFill>
              <a:srgbClr val="FFFFFF"/>
            </a:solidFill>
            <a:ln w="12700" cap="flat">
              <a:noFill/>
              <a:miter lim="400000"/>
            </a:ln>
            <a:effectLst/>
          </p:spPr>
          <p:txBody>
            <a:bodyPr wrap="square" lIns="38100" tIns="38100" rIns="38100" bIns="38100" numCol="1" anchor="ctr">
              <a:noAutofit/>
            </a:bodyPr>
            <a:lstStyle/>
            <a:p>
              <a:pPr>
                <a:defRPr sz="3200"/>
              </a:pPr>
              <a:endParaRPr sz="1600"/>
            </a:p>
          </p:txBody>
        </p:sp>
        <p:sp>
          <p:nvSpPr>
            <p:cNvPr id="47" name="Circle"/>
            <p:cNvSpPr/>
            <p:nvPr/>
          </p:nvSpPr>
          <p:spPr>
            <a:xfrm>
              <a:off x="0" y="0"/>
              <a:ext cx="660400" cy="660400"/>
            </a:xfrm>
            <a:prstGeom prst="ellipse">
              <a:avLst/>
            </a:prstGeom>
            <a:noFill/>
            <a:ln w="25400" cap="flat">
              <a:solidFill>
                <a:srgbClr val="FFFFFF"/>
              </a:solidFill>
              <a:prstDash val="solid"/>
              <a:miter lim="400000"/>
            </a:ln>
            <a:effectLst/>
          </p:spPr>
          <p:txBody>
            <a:bodyPr wrap="square" lIns="50800" tIns="50800" rIns="50800" bIns="50800" numCol="1" anchor="ctr">
              <a:noAutofit/>
            </a:bodyPr>
            <a:lstStyle/>
            <a:p>
              <a:pPr>
                <a:defRPr sz="3200"/>
              </a:pPr>
              <a:endParaRPr sz="1600"/>
            </a:p>
          </p:txBody>
        </p:sp>
      </p:grpSp>
    </p:spTree>
    <p:extLst>
      <p:ext uri="{BB962C8B-B14F-4D97-AF65-F5344CB8AC3E}">
        <p14:creationId xmlns:p14="http://schemas.microsoft.com/office/powerpoint/2010/main" val="313676237"/>
      </p:ext>
    </p:extLst>
  </p:cSld>
  <p:clrMapOvr>
    <a:masterClrMapping/>
  </p:clrMapOvr>
  <p:transition spd="med"/>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2. End slide ">
    <p:bg>
      <p:bgPr>
        <a:solidFill>
          <a:srgbClr val="A7D4DE"/>
        </a:solidFill>
        <a:effectLst/>
      </p:bgPr>
    </p:bg>
    <p:spTree>
      <p:nvGrpSpPr>
        <p:cNvPr id="1" name=""/>
        <p:cNvGrpSpPr/>
        <p:nvPr/>
      </p:nvGrpSpPr>
      <p:grpSpPr>
        <a:xfrm>
          <a:off x="0" y="0"/>
          <a:ext cx="0" cy="0"/>
          <a:chOff x="0" y="0"/>
          <a:chExt cx="0" cy="0"/>
        </a:xfrm>
      </p:grpSpPr>
      <p:sp>
        <p:nvSpPr>
          <p:cNvPr id="6" name="Text Placeholder 11">
            <a:extLst>
              <a:ext uri="{FF2B5EF4-FFF2-40B4-BE49-F238E27FC236}">
                <a16:creationId xmlns:a16="http://schemas.microsoft.com/office/drawing/2014/main" id="{5051B260-3B9B-5241-A760-D853214DD9D9}"/>
              </a:ext>
            </a:extLst>
          </p:cNvPr>
          <p:cNvSpPr>
            <a:spLocks noGrp="1"/>
          </p:cNvSpPr>
          <p:nvPr>
            <p:ph type="body" sz="quarter" idx="11" hasCustomPrompt="1"/>
          </p:nvPr>
        </p:nvSpPr>
        <p:spPr>
          <a:xfrm>
            <a:off x="4103687" y="4035218"/>
            <a:ext cx="3984625" cy="509587"/>
          </a:xfrm>
          <a:prstGeom prst="rect">
            <a:avLst/>
          </a:prstGeom>
        </p:spPr>
        <p:txBody>
          <a:bodyPr/>
          <a:lstStyle>
            <a:lvl1pPr marL="0" indent="0" algn="ctr">
              <a:buNone/>
              <a:defRPr sz="2000">
                <a:solidFill>
                  <a:srgbClr val="2B2A2A"/>
                </a:solidFill>
                <a:latin typeface="Arial" panose="020B0604020202020204" pitchFamily="34" charset="0"/>
                <a:cs typeface="Arial" panose="020B0604020202020204" pitchFamily="34" charset="0"/>
              </a:defRPr>
            </a:lvl1pPr>
            <a:lvl2pPr>
              <a:defRPr sz="2000">
                <a:solidFill>
                  <a:srgbClr val="70706E"/>
                </a:solidFill>
              </a:defRPr>
            </a:lvl2pPr>
            <a:lvl3pPr>
              <a:defRPr sz="2000">
                <a:solidFill>
                  <a:srgbClr val="70706E"/>
                </a:solidFill>
              </a:defRPr>
            </a:lvl3pPr>
            <a:lvl4pPr>
              <a:defRPr sz="2000">
                <a:solidFill>
                  <a:srgbClr val="70706E"/>
                </a:solidFill>
              </a:defRPr>
            </a:lvl4pPr>
            <a:lvl5pPr>
              <a:defRPr sz="2000">
                <a:solidFill>
                  <a:srgbClr val="70706E"/>
                </a:solidFill>
              </a:defRPr>
            </a:lvl5pPr>
          </a:lstStyle>
          <a:p>
            <a:pPr lvl="0"/>
            <a:r>
              <a:rPr lang="en-US" noProof="0"/>
              <a:t>Your email or thanks note</a:t>
            </a:r>
          </a:p>
        </p:txBody>
      </p:sp>
      <p:pic>
        <p:nvPicPr>
          <p:cNvPr id="7" name="Picture 6" descr="A picture containing food, drawing&#10;&#10;Description automatically generated">
            <a:extLst>
              <a:ext uri="{FF2B5EF4-FFF2-40B4-BE49-F238E27FC236}">
                <a16:creationId xmlns:a16="http://schemas.microsoft.com/office/drawing/2014/main" id="{454800BF-41A1-6646-B39F-1F31FFE52E37}"/>
              </a:ext>
            </a:extLst>
          </p:cNvPr>
          <p:cNvPicPr>
            <a:picLocks noChangeAspect="1"/>
          </p:cNvPicPr>
          <p:nvPr userDrawn="1"/>
        </p:nvPicPr>
        <p:blipFill>
          <a:blip r:embed="rId2"/>
          <a:stretch>
            <a:fillRect/>
          </a:stretch>
        </p:blipFill>
        <p:spPr>
          <a:xfrm>
            <a:off x="3370195" y="2331389"/>
            <a:ext cx="5451608" cy="1613676"/>
          </a:xfrm>
          <a:prstGeom prst="rect">
            <a:avLst/>
          </a:prstGeom>
        </p:spPr>
      </p:pic>
    </p:spTree>
    <p:extLst>
      <p:ext uri="{BB962C8B-B14F-4D97-AF65-F5344CB8AC3E}">
        <p14:creationId xmlns:p14="http://schemas.microsoft.com/office/powerpoint/2010/main" val="340537949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userDrawn="1">
  <p:cSld name="1. Desvider slide">
    <p:bg>
      <p:bgPr>
        <a:solidFill>
          <a:srgbClr val="A7D4DE"/>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95026-56F0-E94D-BCCA-D8EF73E11E1C}"/>
              </a:ext>
            </a:extLst>
          </p:cNvPr>
          <p:cNvSpPr>
            <a:spLocks noGrp="1"/>
          </p:cNvSpPr>
          <p:nvPr>
            <p:ph type="title" hasCustomPrompt="1"/>
          </p:nvPr>
        </p:nvSpPr>
        <p:spPr>
          <a:xfrm>
            <a:off x="831850" y="1162374"/>
            <a:ext cx="10515600" cy="1859795"/>
          </a:xfrm>
        </p:spPr>
        <p:txBody>
          <a:bodyPr anchor="t">
            <a:normAutofit/>
          </a:bodyPr>
          <a:lstStyle>
            <a:lvl1pPr>
              <a:defRPr sz="4000" b="1" i="0">
                <a:latin typeface="Arial Black" panose="020B0604020202020204" pitchFamily="34" charset="0"/>
                <a:cs typeface="Arial Black" panose="020B0604020202020204" pitchFamily="34" charset="0"/>
              </a:defRPr>
            </a:lvl1pPr>
          </a:lstStyle>
          <a:p>
            <a:r>
              <a:rPr lang="en-GB"/>
              <a:t>CLICK TO EDIT MASTER </a:t>
            </a:r>
            <a:br>
              <a:rPr lang="en-GB"/>
            </a:br>
            <a:r>
              <a:rPr lang="en-GB"/>
              <a:t>TITLE STYLE</a:t>
            </a:r>
            <a:endParaRPr lang="en-DK"/>
          </a:p>
        </p:txBody>
      </p:sp>
      <p:pic>
        <p:nvPicPr>
          <p:cNvPr id="8" name="Picture 7" descr="A picture containing food, drawing&#10;&#10;Description automatically generated">
            <a:extLst>
              <a:ext uri="{FF2B5EF4-FFF2-40B4-BE49-F238E27FC236}">
                <a16:creationId xmlns:a16="http://schemas.microsoft.com/office/drawing/2014/main" id="{62B5E974-6707-6943-88B7-2273C59367A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336730" y="5908467"/>
            <a:ext cx="2658094" cy="786796"/>
          </a:xfrm>
          <a:prstGeom prst="rect">
            <a:avLst/>
          </a:prstGeom>
        </p:spPr>
      </p:pic>
    </p:spTree>
    <p:extLst>
      <p:ext uri="{BB962C8B-B14F-4D97-AF65-F5344CB8AC3E}">
        <p14:creationId xmlns:p14="http://schemas.microsoft.com/office/powerpoint/2010/main" val="53867050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 End slide with image ">
    <p:bg>
      <p:bgPr>
        <a:solidFill>
          <a:schemeClr val="bg1"/>
        </a:solidFill>
        <a:effectLst/>
      </p:bgPr>
    </p:bg>
    <p:spTree>
      <p:nvGrpSpPr>
        <p:cNvPr id="1" name=""/>
        <p:cNvGrpSpPr/>
        <p:nvPr/>
      </p:nvGrpSpPr>
      <p:grpSpPr>
        <a:xfrm>
          <a:off x="0" y="0"/>
          <a:ext cx="0" cy="0"/>
          <a:chOff x="0" y="0"/>
          <a:chExt cx="0" cy="0"/>
        </a:xfrm>
      </p:grpSpPr>
      <p:pic>
        <p:nvPicPr>
          <p:cNvPr id="3" name="Picture 2" descr="A lake with a mountain in the background&#10;&#10;Description automatically generated">
            <a:extLst>
              <a:ext uri="{FF2B5EF4-FFF2-40B4-BE49-F238E27FC236}">
                <a16:creationId xmlns:a16="http://schemas.microsoft.com/office/drawing/2014/main" id="{CC66F556-04C9-EE4E-B9CC-E582828EE569}"/>
              </a:ext>
            </a:extLst>
          </p:cNvPr>
          <p:cNvPicPr>
            <a:picLocks noChangeAspect="1"/>
          </p:cNvPicPr>
          <p:nvPr userDrawn="1"/>
        </p:nvPicPr>
        <p:blipFill rotWithShape="1">
          <a:blip r:embed="rId2" cstate="screen">
            <a:alphaModFix amt="50000"/>
            <a:extLst>
              <a:ext uri="{28A0092B-C50C-407E-A947-70E740481C1C}">
                <a14:useLocalDpi xmlns:a14="http://schemas.microsoft.com/office/drawing/2010/main"/>
              </a:ext>
            </a:extLst>
          </a:blip>
          <a:srcRect/>
          <a:stretch/>
        </p:blipFill>
        <p:spPr>
          <a:xfrm>
            <a:off x="0" y="-1"/>
            <a:ext cx="12192000" cy="6858001"/>
          </a:xfrm>
          <a:prstGeom prst="rect">
            <a:avLst/>
          </a:prstGeom>
        </p:spPr>
      </p:pic>
      <p:sp>
        <p:nvSpPr>
          <p:cNvPr id="6" name="Text Placeholder 11">
            <a:extLst>
              <a:ext uri="{FF2B5EF4-FFF2-40B4-BE49-F238E27FC236}">
                <a16:creationId xmlns:a16="http://schemas.microsoft.com/office/drawing/2014/main" id="{5051B260-3B9B-5241-A760-D853214DD9D9}"/>
              </a:ext>
            </a:extLst>
          </p:cNvPr>
          <p:cNvSpPr>
            <a:spLocks noGrp="1"/>
          </p:cNvSpPr>
          <p:nvPr>
            <p:ph type="body" sz="quarter" idx="11" hasCustomPrompt="1"/>
          </p:nvPr>
        </p:nvSpPr>
        <p:spPr>
          <a:xfrm>
            <a:off x="4103686" y="5782621"/>
            <a:ext cx="3984625" cy="509587"/>
          </a:xfrm>
          <a:prstGeom prst="rect">
            <a:avLst/>
          </a:prstGeom>
        </p:spPr>
        <p:txBody>
          <a:bodyPr/>
          <a:lstStyle>
            <a:lvl1pPr marL="0" indent="0" algn="ctr">
              <a:buNone/>
              <a:defRPr sz="2000">
                <a:solidFill>
                  <a:srgbClr val="2B2A2A"/>
                </a:solidFill>
                <a:latin typeface="Arial" panose="020B0604020202020204" pitchFamily="34" charset="0"/>
                <a:cs typeface="Arial" panose="020B0604020202020204" pitchFamily="34" charset="0"/>
              </a:defRPr>
            </a:lvl1pPr>
            <a:lvl2pPr>
              <a:defRPr sz="2000">
                <a:solidFill>
                  <a:srgbClr val="70706E"/>
                </a:solidFill>
              </a:defRPr>
            </a:lvl2pPr>
            <a:lvl3pPr>
              <a:defRPr sz="2000">
                <a:solidFill>
                  <a:srgbClr val="70706E"/>
                </a:solidFill>
              </a:defRPr>
            </a:lvl3pPr>
            <a:lvl4pPr>
              <a:defRPr sz="2000">
                <a:solidFill>
                  <a:srgbClr val="70706E"/>
                </a:solidFill>
              </a:defRPr>
            </a:lvl4pPr>
            <a:lvl5pPr>
              <a:defRPr sz="2000">
                <a:solidFill>
                  <a:srgbClr val="70706E"/>
                </a:solidFill>
              </a:defRPr>
            </a:lvl5pPr>
          </a:lstStyle>
          <a:p>
            <a:pPr lvl="0"/>
            <a:r>
              <a:rPr lang="en-US" noProof="0"/>
              <a:t>Your email or thanks note</a:t>
            </a:r>
          </a:p>
        </p:txBody>
      </p:sp>
      <p:pic>
        <p:nvPicPr>
          <p:cNvPr id="7" name="Picture 6" descr="A picture containing food, drawing&#10;&#10;Description automatically generated">
            <a:extLst>
              <a:ext uri="{FF2B5EF4-FFF2-40B4-BE49-F238E27FC236}">
                <a16:creationId xmlns:a16="http://schemas.microsoft.com/office/drawing/2014/main" id="{454800BF-41A1-6646-B39F-1F31FFE52E37}"/>
              </a:ext>
            </a:extLst>
          </p:cNvPr>
          <p:cNvPicPr>
            <a:picLocks noChangeAspect="1"/>
          </p:cNvPicPr>
          <p:nvPr userDrawn="1"/>
        </p:nvPicPr>
        <p:blipFill>
          <a:blip r:embed="rId3"/>
          <a:stretch>
            <a:fillRect/>
          </a:stretch>
        </p:blipFill>
        <p:spPr>
          <a:xfrm>
            <a:off x="3370195" y="2084472"/>
            <a:ext cx="5451608" cy="1613676"/>
          </a:xfrm>
          <a:prstGeom prst="rect">
            <a:avLst/>
          </a:prstGeom>
        </p:spPr>
      </p:pic>
    </p:spTree>
    <p:extLst>
      <p:ext uri="{BB962C8B-B14F-4D97-AF65-F5344CB8AC3E}">
        <p14:creationId xmlns:p14="http://schemas.microsoft.com/office/powerpoint/2010/main" val="82020234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2. End slide ">
    <p:bg>
      <p:bgPr>
        <a:solidFill>
          <a:srgbClr val="A7D4DE"/>
        </a:solidFill>
        <a:effectLst/>
      </p:bgPr>
    </p:bg>
    <p:spTree>
      <p:nvGrpSpPr>
        <p:cNvPr id="1" name=""/>
        <p:cNvGrpSpPr/>
        <p:nvPr/>
      </p:nvGrpSpPr>
      <p:grpSpPr>
        <a:xfrm>
          <a:off x="0" y="0"/>
          <a:ext cx="0" cy="0"/>
          <a:chOff x="0" y="0"/>
          <a:chExt cx="0" cy="0"/>
        </a:xfrm>
      </p:grpSpPr>
      <p:sp>
        <p:nvSpPr>
          <p:cNvPr id="6" name="Text Placeholder 11">
            <a:extLst>
              <a:ext uri="{FF2B5EF4-FFF2-40B4-BE49-F238E27FC236}">
                <a16:creationId xmlns:a16="http://schemas.microsoft.com/office/drawing/2014/main" id="{5051B260-3B9B-5241-A760-D853214DD9D9}"/>
              </a:ext>
            </a:extLst>
          </p:cNvPr>
          <p:cNvSpPr>
            <a:spLocks noGrp="1"/>
          </p:cNvSpPr>
          <p:nvPr>
            <p:ph type="body" sz="quarter" idx="11" hasCustomPrompt="1"/>
          </p:nvPr>
        </p:nvSpPr>
        <p:spPr>
          <a:xfrm>
            <a:off x="4103687" y="4035218"/>
            <a:ext cx="3984625" cy="509587"/>
          </a:xfrm>
          <a:prstGeom prst="rect">
            <a:avLst/>
          </a:prstGeom>
        </p:spPr>
        <p:txBody>
          <a:bodyPr/>
          <a:lstStyle>
            <a:lvl1pPr marL="0" indent="0" algn="ctr">
              <a:buNone/>
              <a:defRPr sz="2000">
                <a:solidFill>
                  <a:srgbClr val="2B2A2A"/>
                </a:solidFill>
                <a:latin typeface="Arial" panose="020B0604020202020204" pitchFamily="34" charset="0"/>
                <a:cs typeface="Arial" panose="020B0604020202020204" pitchFamily="34" charset="0"/>
              </a:defRPr>
            </a:lvl1pPr>
            <a:lvl2pPr>
              <a:defRPr sz="2000">
                <a:solidFill>
                  <a:srgbClr val="70706E"/>
                </a:solidFill>
              </a:defRPr>
            </a:lvl2pPr>
            <a:lvl3pPr>
              <a:defRPr sz="2000">
                <a:solidFill>
                  <a:srgbClr val="70706E"/>
                </a:solidFill>
              </a:defRPr>
            </a:lvl3pPr>
            <a:lvl4pPr>
              <a:defRPr sz="2000">
                <a:solidFill>
                  <a:srgbClr val="70706E"/>
                </a:solidFill>
              </a:defRPr>
            </a:lvl4pPr>
            <a:lvl5pPr>
              <a:defRPr sz="2000">
                <a:solidFill>
                  <a:srgbClr val="70706E"/>
                </a:solidFill>
              </a:defRPr>
            </a:lvl5pPr>
          </a:lstStyle>
          <a:p>
            <a:pPr lvl="0"/>
            <a:r>
              <a:rPr lang="en-US" noProof="0"/>
              <a:t>Your email or thanks note</a:t>
            </a:r>
          </a:p>
        </p:txBody>
      </p:sp>
      <p:pic>
        <p:nvPicPr>
          <p:cNvPr id="7" name="Picture 6" descr="A picture containing food, drawing&#10;&#10;Description automatically generated">
            <a:extLst>
              <a:ext uri="{FF2B5EF4-FFF2-40B4-BE49-F238E27FC236}">
                <a16:creationId xmlns:a16="http://schemas.microsoft.com/office/drawing/2014/main" id="{454800BF-41A1-6646-B39F-1F31FFE52E37}"/>
              </a:ext>
            </a:extLst>
          </p:cNvPr>
          <p:cNvPicPr>
            <a:picLocks noChangeAspect="1"/>
          </p:cNvPicPr>
          <p:nvPr userDrawn="1"/>
        </p:nvPicPr>
        <p:blipFill>
          <a:blip r:embed="rId2"/>
          <a:stretch>
            <a:fillRect/>
          </a:stretch>
        </p:blipFill>
        <p:spPr>
          <a:xfrm>
            <a:off x="3370195" y="2331389"/>
            <a:ext cx="5451608" cy="1613676"/>
          </a:xfrm>
          <a:prstGeom prst="rect">
            <a:avLst/>
          </a:prstGeom>
        </p:spPr>
      </p:pic>
    </p:spTree>
    <p:extLst>
      <p:ext uri="{BB962C8B-B14F-4D97-AF65-F5344CB8AC3E}">
        <p14:creationId xmlns:p14="http://schemas.microsoft.com/office/powerpoint/2010/main" val="305879352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3. End slide ">
    <p:bg>
      <p:bgPr>
        <a:solidFill>
          <a:srgbClr val="005E58"/>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676CC6F-AA83-4044-A1F5-AEE6C3D2AB5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382989" y="600393"/>
            <a:ext cx="5426022" cy="3149524"/>
          </a:xfrm>
          <a:prstGeom prst="rect">
            <a:avLst/>
          </a:prstGeom>
        </p:spPr>
      </p:pic>
      <p:sp>
        <p:nvSpPr>
          <p:cNvPr id="9" name="Text Placeholder 11">
            <a:extLst>
              <a:ext uri="{FF2B5EF4-FFF2-40B4-BE49-F238E27FC236}">
                <a16:creationId xmlns:a16="http://schemas.microsoft.com/office/drawing/2014/main" id="{92B735A7-48F5-4341-8454-99D26A33E9AD}"/>
              </a:ext>
            </a:extLst>
          </p:cNvPr>
          <p:cNvSpPr>
            <a:spLocks noGrp="1"/>
          </p:cNvSpPr>
          <p:nvPr>
            <p:ph type="body" sz="quarter" idx="11" hasCustomPrompt="1"/>
          </p:nvPr>
        </p:nvSpPr>
        <p:spPr>
          <a:xfrm>
            <a:off x="4103687" y="4035218"/>
            <a:ext cx="3984625" cy="509587"/>
          </a:xfrm>
          <a:prstGeom prst="rect">
            <a:avLst/>
          </a:prstGeom>
        </p:spPr>
        <p:txBody>
          <a:bodyPr/>
          <a:lstStyle>
            <a:lvl1pPr marL="0" indent="0" algn="ctr">
              <a:buNone/>
              <a:defRPr sz="2000">
                <a:solidFill>
                  <a:schemeClr val="bg1"/>
                </a:solidFill>
                <a:latin typeface="Arial" panose="020B0604020202020204" pitchFamily="34" charset="0"/>
                <a:cs typeface="Arial" panose="020B0604020202020204" pitchFamily="34" charset="0"/>
              </a:defRPr>
            </a:lvl1pPr>
            <a:lvl2pPr>
              <a:defRPr sz="2000">
                <a:solidFill>
                  <a:srgbClr val="70706E"/>
                </a:solidFill>
              </a:defRPr>
            </a:lvl2pPr>
            <a:lvl3pPr>
              <a:defRPr sz="2000">
                <a:solidFill>
                  <a:srgbClr val="70706E"/>
                </a:solidFill>
              </a:defRPr>
            </a:lvl3pPr>
            <a:lvl4pPr>
              <a:defRPr sz="2000">
                <a:solidFill>
                  <a:srgbClr val="70706E"/>
                </a:solidFill>
              </a:defRPr>
            </a:lvl4pPr>
            <a:lvl5pPr>
              <a:defRPr sz="2000">
                <a:solidFill>
                  <a:srgbClr val="70706E"/>
                </a:solidFill>
              </a:defRPr>
            </a:lvl5pPr>
          </a:lstStyle>
          <a:p>
            <a:pPr lvl="0"/>
            <a:r>
              <a:rPr lang="en-US"/>
              <a:t>Your ema</a:t>
            </a:r>
            <a:r>
              <a:rPr lang="en-US" noProof="0" err="1"/>
              <a:t>il</a:t>
            </a:r>
            <a:r>
              <a:rPr lang="en-US" noProof="0"/>
              <a:t> </a:t>
            </a:r>
            <a:r>
              <a:rPr lang="en-US"/>
              <a:t>or thanks note</a:t>
            </a:r>
          </a:p>
        </p:txBody>
      </p:sp>
    </p:spTree>
    <p:extLst>
      <p:ext uri="{BB962C8B-B14F-4D97-AF65-F5344CB8AC3E}">
        <p14:creationId xmlns:p14="http://schemas.microsoft.com/office/powerpoint/2010/main" val="2116742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50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up)">
                                      <p:cBhvr>
                                        <p:cTn id="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tmplLst>
          <p:tmpl lvl="1">
            <p:tnLst>
              <p:par>
                <p:cTn presetID="22" presetClass="entr" presetSubtype="1" fill="hold" nodeType="withEffect">
                  <p:stCondLst>
                    <p:cond delay="500"/>
                  </p:stCondLst>
                  <p:childTnLst>
                    <p:set>
                      <p:cBhvr>
                        <p:cTn dur="1" fill="hold">
                          <p:stCondLst>
                            <p:cond delay="0"/>
                          </p:stCondLst>
                        </p:cTn>
                        <p:tgtEl>
                          <p:spTgt spid="9"/>
                        </p:tgtEl>
                        <p:attrNameLst>
                          <p:attrName>style.visibility</p:attrName>
                        </p:attrNameLst>
                      </p:cBhvr>
                      <p:to>
                        <p:strVal val="visible"/>
                      </p:to>
                    </p:set>
                    <p:animEffect transition="in" filter="wipe(up)">
                      <p:cBhvr>
                        <p:cTn dur="500"/>
                        <p:tgtEl>
                          <p:spTgt spid="9"/>
                        </p:tgtEl>
                      </p:cBhvr>
                    </p:animEffect>
                  </p:childTnLst>
                </p:cTn>
              </p:par>
            </p:tnLst>
          </p:tmpl>
        </p:tmplLst>
      </p:bldP>
    </p:bld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4367C-A9FD-D546-A7CF-F700AB86EB5E}"/>
              </a:ext>
            </a:extLst>
          </p:cNvPr>
          <p:cNvSpPr>
            <a:spLocks noGrp="1"/>
          </p:cNvSpPr>
          <p:nvPr>
            <p:ph type="title" hasCustomPrompt="1"/>
          </p:nvPr>
        </p:nvSpPr>
        <p:spPr/>
        <p:txBody>
          <a:bodyPr/>
          <a:lstStyle/>
          <a:p>
            <a:r>
              <a:rPr lang="en-GB"/>
              <a:t>Click to edit headline</a:t>
            </a:r>
            <a:endParaRPr lang="en-DK"/>
          </a:p>
        </p:txBody>
      </p:sp>
      <p:sp>
        <p:nvSpPr>
          <p:cNvPr id="3" name="Content Placeholder 2">
            <a:extLst>
              <a:ext uri="{FF2B5EF4-FFF2-40B4-BE49-F238E27FC236}">
                <a16:creationId xmlns:a16="http://schemas.microsoft.com/office/drawing/2014/main" id="{76DDDB03-C60B-5B44-AAF5-B0C7EA70A4EC}"/>
              </a:ext>
            </a:extLst>
          </p:cNvPr>
          <p:cNvSpPr>
            <a:spLocks noGrp="1"/>
          </p:cNvSpPr>
          <p:nvPr>
            <p:ph idx="1" hasCustomPrompt="1"/>
          </p:nvPr>
        </p:nvSpPr>
        <p:spPr/>
        <p:txBody>
          <a:bodyPr>
            <a:normAutofit/>
          </a:bodyPr>
          <a:lstStyle>
            <a:lvl1pPr marL="0" indent="0">
              <a:buNone/>
              <a:defRPr sz="1600"/>
            </a:lvl1pPr>
          </a:lstStyle>
          <a:p>
            <a:pPr lvl="0"/>
            <a:r>
              <a:rPr lang="en-US" noProof="0"/>
              <a:t>Click to add content</a:t>
            </a:r>
          </a:p>
        </p:txBody>
      </p:sp>
    </p:spTree>
    <p:extLst>
      <p:ext uri="{BB962C8B-B14F-4D97-AF65-F5344CB8AC3E}">
        <p14:creationId xmlns:p14="http://schemas.microsoft.com/office/powerpoint/2010/main" val="256447032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4367C-A9FD-D546-A7CF-F700AB86EB5E}"/>
              </a:ext>
            </a:extLst>
          </p:cNvPr>
          <p:cNvSpPr>
            <a:spLocks noGrp="1"/>
          </p:cNvSpPr>
          <p:nvPr>
            <p:ph type="title" hasCustomPrompt="1"/>
          </p:nvPr>
        </p:nvSpPr>
        <p:spPr/>
        <p:txBody>
          <a:bodyPr/>
          <a:lstStyle/>
          <a:p>
            <a:r>
              <a:rPr lang="en-GB"/>
              <a:t>Click to edit headline</a:t>
            </a:r>
            <a:endParaRPr lang="en-DK"/>
          </a:p>
        </p:txBody>
      </p:sp>
      <p:sp>
        <p:nvSpPr>
          <p:cNvPr id="3" name="Content Placeholder 2">
            <a:extLst>
              <a:ext uri="{FF2B5EF4-FFF2-40B4-BE49-F238E27FC236}">
                <a16:creationId xmlns:a16="http://schemas.microsoft.com/office/drawing/2014/main" id="{76DDDB03-C60B-5B44-AAF5-B0C7EA70A4EC}"/>
              </a:ext>
            </a:extLst>
          </p:cNvPr>
          <p:cNvSpPr>
            <a:spLocks noGrp="1"/>
          </p:cNvSpPr>
          <p:nvPr>
            <p:ph idx="1" hasCustomPrompt="1"/>
          </p:nvPr>
        </p:nvSpPr>
        <p:spPr>
          <a:xfrm>
            <a:off x="838200" y="2446477"/>
            <a:ext cx="10515600" cy="3682861"/>
          </a:xfrm>
        </p:spPr>
        <p:txBody>
          <a:bodyPr>
            <a:normAutofit/>
          </a:bodyPr>
          <a:lstStyle>
            <a:lvl1pPr marL="0" indent="0">
              <a:buNone/>
              <a:defRPr sz="1600"/>
            </a:lvl1pPr>
          </a:lstStyle>
          <a:p>
            <a:pPr lvl="0"/>
            <a:r>
              <a:rPr lang="en-US" noProof="0"/>
              <a:t>Click to add content</a:t>
            </a:r>
          </a:p>
        </p:txBody>
      </p:sp>
      <p:sp>
        <p:nvSpPr>
          <p:cNvPr id="4" name="Text Placeholder 2">
            <a:extLst>
              <a:ext uri="{FF2B5EF4-FFF2-40B4-BE49-F238E27FC236}">
                <a16:creationId xmlns:a16="http://schemas.microsoft.com/office/drawing/2014/main" id="{F74B443C-CF84-BF4E-BF04-039C5581FE0C}"/>
              </a:ext>
            </a:extLst>
          </p:cNvPr>
          <p:cNvSpPr>
            <a:spLocks noGrp="1"/>
          </p:cNvSpPr>
          <p:nvPr>
            <p:ph type="body" idx="10" hasCustomPrompt="1"/>
          </p:nvPr>
        </p:nvSpPr>
        <p:spPr>
          <a:xfrm>
            <a:off x="839788" y="1538663"/>
            <a:ext cx="10514012" cy="823912"/>
          </a:xfrm>
        </p:spPr>
        <p:txBody>
          <a:bodyPr anchor="ctr">
            <a:normAutofit/>
          </a:bodyPr>
          <a:lstStyle>
            <a:lvl1pPr marL="0" indent="0">
              <a:buNone/>
              <a:defRPr sz="2400" b="1">
                <a:solidFill>
                  <a:srgbClr val="005E5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body text</a:t>
            </a:r>
          </a:p>
        </p:txBody>
      </p:sp>
    </p:spTree>
    <p:extLst>
      <p:ext uri="{BB962C8B-B14F-4D97-AF65-F5344CB8AC3E}">
        <p14:creationId xmlns:p14="http://schemas.microsoft.com/office/powerpoint/2010/main" val="132560907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4367C-A9FD-D546-A7CF-F700AB86EB5E}"/>
              </a:ext>
            </a:extLst>
          </p:cNvPr>
          <p:cNvSpPr>
            <a:spLocks noGrp="1"/>
          </p:cNvSpPr>
          <p:nvPr>
            <p:ph type="title" hasCustomPrompt="1"/>
          </p:nvPr>
        </p:nvSpPr>
        <p:spPr/>
        <p:txBody>
          <a:bodyPr/>
          <a:lstStyle/>
          <a:p>
            <a:r>
              <a:rPr lang="en-GB"/>
              <a:t>Click to edit headline</a:t>
            </a:r>
            <a:endParaRPr lang="en-DK"/>
          </a:p>
        </p:txBody>
      </p:sp>
    </p:spTree>
    <p:extLst>
      <p:ext uri="{BB962C8B-B14F-4D97-AF65-F5344CB8AC3E}">
        <p14:creationId xmlns:p14="http://schemas.microsoft.com/office/powerpoint/2010/main" val="384865210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Titel and two collum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76D1F7-68FC-C647-BB6A-A2C7991C0EFC}"/>
              </a:ext>
            </a:extLst>
          </p:cNvPr>
          <p:cNvSpPr>
            <a:spLocks noGrp="1"/>
          </p:cNvSpPr>
          <p:nvPr>
            <p:ph type="title" hasCustomPrompt="1"/>
          </p:nvPr>
        </p:nvSpPr>
        <p:spPr/>
        <p:txBody>
          <a:bodyPr/>
          <a:lstStyle/>
          <a:p>
            <a:r>
              <a:rPr lang="en-GB"/>
              <a:t>Click to edit headline</a:t>
            </a:r>
            <a:endParaRPr lang="en-DK"/>
          </a:p>
        </p:txBody>
      </p:sp>
      <p:sp>
        <p:nvSpPr>
          <p:cNvPr id="3" name="Content Placeholder 2">
            <a:extLst>
              <a:ext uri="{FF2B5EF4-FFF2-40B4-BE49-F238E27FC236}">
                <a16:creationId xmlns:a16="http://schemas.microsoft.com/office/drawing/2014/main" id="{09DB6A2F-0705-5B4B-8F23-69368AA617E9}"/>
              </a:ext>
            </a:extLst>
          </p:cNvPr>
          <p:cNvSpPr>
            <a:spLocks noGrp="1"/>
          </p:cNvSpPr>
          <p:nvPr>
            <p:ph sz="half" idx="1" hasCustomPrompt="1"/>
          </p:nvPr>
        </p:nvSpPr>
        <p:spPr>
          <a:xfrm>
            <a:off x="838200" y="1591294"/>
            <a:ext cx="5181600" cy="4538043"/>
          </a:xfrm>
        </p:spPr>
        <p:txBody>
          <a:bodyPr/>
          <a:lstStyle/>
          <a:p>
            <a:pPr lvl="0"/>
            <a:r>
              <a:rPr lang="en-GB"/>
              <a:t>Click to body text</a:t>
            </a:r>
          </a:p>
          <a:p>
            <a:pPr lvl="1"/>
            <a:r>
              <a:rPr lang="en-GB"/>
              <a:t>Second level</a:t>
            </a:r>
          </a:p>
          <a:p>
            <a:pPr lvl="2"/>
            <a:r>
              <a:rPr lang="en-GB"/>
              <a:t>Third level</a:t>
            </a:r>
          </a:p>
          <a:p>
            <a:pPr lvl="3"/>
            <a:r>
              <a:rPr lang="en-GB"/>
              <a:t>Fourth level</a:t>
            </a:r>
          </a:p>
        </p:txBody>
      </p:sp>
      <p:sp>
        <p:nvSpPr>
          <p:cNvPr id="4" name="Content Placeholder 3">
            <a:extLst>
              <a:ext uri="{FF2B5EF4-FFF2-40B4-BE49-F238E27FC236}">
                <a16:creationId xmlns:a16="http://schemas.microsoft.com/office/drawing/2014/main" id="{31575663-A4E0-DC45-962F-0E0A22CCE6C1}"/>
              </a:ext>
            </a:extLst>
          </p:cNvPr>
          <p:cNvSpPr>
            <a:spLocks noGrp="1"/>
          </p:cNvSpPr>
          <p:nvPr>
            <p:ph sz="half" idx="2" hasCustomPrompt="1"/>
          </p:nvPr>
        </p:nvSpPr>
        <p:spPr>
          <a:xfrm>
            <a:off x="6172200" y="1591294"/>
            <a:ext cx="5181600" cy="4538043"/>
          </a:xfrm>
        </p:spPr>
        <p:txBody>
          <a:bodyPr/>
          <a:lstStyle/>
          <a:p>
            <a:pPr lvl="0"/>
            <a:r>
              <a:rPr lang="en-GB"/>
              <a:t>Click to body text</a:t>
            </a:r>
          </a:p>
          <a:p>
            <a:pPr lvl="1"/>
            <a:r>
              <a:rPr lang="en-GB"/>
              <a:t>Second level</a:t>
            </a:r>
          </a:p>
          <a:p>
            <a:pPr lvl="2"/>
            <a:r>
              <a:rPr lang="en-GB"/>
              <a:t>Third level</a:t>
            </a:r>
          </a:p>
          <a:p>
            <a:pPr lvl="3"/>
            <a:r>
              <a:rPr lang="en-GB"/>
              <a:t>Fourth level</a:t>
            </a:r>
          </a:p>
        </p:txBody>
      </p:sp>
    </p:spTree>
    <p:extLst>
      <p:ext uri="{BB962C8B-B14F-4D97-AF65-F5344CB8AC3E}">
        <p14:creationId xmlns:p14="http://schemas.microsoft.com/office/powerpoint/2010/main" val="36606319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1. Desvider slide">
    <p:bg>
      <p:bgPr>
        <a:solidFill>
          <a:srgbClr val="A7D4DE"/>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95026-56F0-E94D-BCCA-D8EF73E11E1C}"/>
              </a:ext>
            </a:extLst>
          </p:cNvPr>
          <p:cNvSpPr>
            <a:spLocks noGrp="1"/>
          </p:cNvSpPr>
          <p:nvPr>
            <p:ph type="title" hasCustomPrompt="1"/>
          </p:nvPr>
        </p:nvSpPr>
        <p:spPr>
          <a:xfrm>
            <a:off x="831850" y="1162374"/>
            <a:ext cx="10515600" cy="1859795"/>
          </a:xfrm>
        </p:spPr>
        <p:txBody>
          <a:bodyPr anchor="t">
            <a:normAutofit/>
          </a:bodyPr>
          <a:lstStyle>
            <a:lvl1pPr>
              <a:defRPr sz="4000" b="1" i="0">
                <a:latin typeface="Arial Black" panose="020B0604020202020204" pitchFamily="34" charset="0"/>
                <a:cs typeface="Arial Black" panose="020B0604020202020204" pitchFamily="34" charset="0"/>
              </a:defRPr>
            </a:lvl1pPr>
          </a:lstStyle>
          <a:p>
            <a:r>
              <a:rPr lang="en-GB"/>
              <a:t>CLICK TO EDIT MASTER </a:t>
            </a:r>
            <a:br>
              <a:rPr lang="en-GB"/>
            </a:br>
            <a:r>
              <a:rPr lang="en-GB"/>
              <a:t>TITLE STYLE</a:t>
            </a:r>
            <a:endParaRPr lang="en-DK"/>
          </a:p>
        </p:txBody>
      </p:sp>
      <p:pic>
        <p:nvPicPr>
          <p:cNvPr id="8" name="Picture 7" descr="A picture containing food, drawing&#10;&#10;Description automatically generated">
            <a:extLst>
              <a:ext uri="{FF2B5EF4-FFF2-40B4-BE49-F238E27FC236}">
                <a16:creationId xmlns:a16="http://schemas.microsoft.com/office/drawing/2014/main" id="{62B5E974-6707-6943-88B7-2273C59367A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336730" y="5908467"/>
            <a:ext cx="2658094" cy="786796"/>
          </a:xfrm>
          <a:prstGeom prst="rect">
            <a:avLst/>
          </a:prstGeom>
        </p:spPr>
      </p:pic>
    </p:spTree>
    <p:extLst>
      <p:ext uri="{BB962C8B-B14F-4D97-AF65-F5344CB8AC3E}">
        <p14:creationId xmlns:p14="http://schemas.microsoft.com/office/powerpoint/2010/main" val="94764242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el and two collums with header">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5F832FE-C6C6-7E43-9D05-C02153A4DD33}"/>
              </a:ext>
            </a:extLst>
          </p:cNvPr>
          <p:cNvSpPr>
            <a:spLocks noGrp="1"/>
          </p:cNvSpPr>
          <p:nvPr>
            <p:ph type="body" idx="1" hasCustomPrompt="1"/>
          </p:nvPr>
        </p:nvSpPr>
        <p:spPr>
          <a:xfrm>
            <a:off x="839788" y="1681163"/>
            <a:ext cx="5157787" cy="823912"/>
          </a:xfrm>
        </p:spPr>
        <p:txBody>
          <a:bodyPr anchor="ctr">
            <a:normAutofit/>
          </a:bodyPr>
          <a:lstStyle>
            <a:lvl1pPr marL="0" indent="0">
              <a:buNone/>
              <a:defRPr sz="2400" b="1">
                <a:solidFill>
                  <a:srgbClr val="005E5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body text</a:t>
            </a:r>
          </a:p>
        </p:txBody>
      </p:sp>
      <p:sp>
        <p:nvSpPr>
          <p:cNvPr id="4" name="Content Placeholder 3">
            <a:extLst>
              <a:ext uri="{FF2B5EF4-FFF2-40B4-BE49-F238E27FC236}">
                <a16:creationId xmlns:a16="http://schemas.microsoft.com/office/drawing/2014/main" id="{1B459292-AC68-9944-BBC0-14C80A46AD81}"/>
              </a:ext>
            </a:extLst>
          </p:cNvPr>
          <p:cNvSpPr>
            <a:spLocks noGrp="1"/>
          </p:cNvSpPr>
          <p:nvPr>
            <p:ph sz="half" idx="2" hasCustomPrompt="1"/>
          </p:nvPr>
        </p:nvSpPr>
        <p:spPr>
          <a:xfrm>
            <a:off x="839788" y="2505074"/>
            <a:ext cx="5157787" cy="3624263"/>
          </a:xfrm>
        </p:spPr>
        <p:txBody>
          <a:bodyPr/>
          <a:lstStyle/>
          <a:p>
            <a:pPr lvl="0"/>
            <a:r>
              <a:rPr lang="en-GB"/>
              <a:t>Click to body text</a:t>
            </a:r>
          </a:p>
          <a:p>
            <a:pPr lvl="1"/>
            <a:r>
              <a:rPr lang="en-GB"/>
              <a:t>Second level</a:t>
            </a:r>
          </a:p>
          <a:p>
            <a:pPr lvl="2"/>
            <a:r>
              <a:rPr lang="en-GB"/>
              <a:t>Third level</a:t>
            </a:r>
          </a:p>
          <a:p>
            <a:pPr lvl="3"/>
            <a:r>
              <a:rPr lang="en-GB"/>
              <a:t>Fourth level</a:t>
            </a:r>
          </a:p>
        </p:txBody>
      </p:sp>
      <p:sp>
        <p:nvSpPr>
          <p:cNvPr id="5" name="Text Placeholder 4">
            <a:extLst>
              <a:ext uri="{FF2B5EF4-FFF2-40B4-BE49-F238E27FC236}">
                <a16:creationId xmlns:a16="http://schemas.microsoft.com/office/drawing/2014/main" id="{D712E5E3-6345-B546-B189-353E5DD2AB61}"/>
              </a:ext>
            </a:extLst>
          </p:cNvPr>
          <p:cNvSpPr>
            <a:spLocks noGrp="1"/>
          </p:cNvSpPr>
          <p:nvPr>
            <p:ph type="body" sz="quarter" idx="3" hasCustomPrompt="1"/>
          </p:nvPr>
        </p:nvSpPr>
        <p:spPr>
          <a:xfrm>
            <a:off x="6172200" y="1681163"/>
            <a:ext cx="5183188" cy="823912"/>
          </a:xfrm>
        </p:spPr>
        <p:txBody>
          <a:bodyPr anchor="ctr">
            <a:normAutofit/>
          </a:bodyPr>
          <a:lstStyle>
            <a:lvl1pPr marL="0" indent="0">
              <a:buNone/>
              <a:defRPr sz="2400" b="1">
                <a:solidFill>
                  <a:srgbClr val="005E5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body text</a:t>
            </a:r>
          </a:p>
        </p:txBody>
      </p:sp>
      <p:sp>
        <p:nvSpPr>
          <p:cNvPr id="6" name="Content Placeholder 5">
            <a:extLst>
              <a:ext uri="{FF2B5EF4-FFF2-40B4-BE49-F238E27FC236}">
                <a16:creationId xmlns:a16="http://schemas.microsoft.com/office/drawing/2014/main" id="{44FA6166-F381-EA4B-B67E-33C66311C802}"/>
              </a:ext>
            </a:extLst>
          </p:cNvPr>
          <p:cNvSpPr>
            <a:spLocks noGrp="1"/>
          </p:cNvSpPr>
          <p:nvPr>
            <p:ph sz="quarter" idx="4" hasCustomPrompt="1"/>
          </p:nvPr>
        </p:nvSpPr>
        <p:spPr>
          <a:xfrm>
            <a:off x="6172200" y="2505074"/>
            <a:ext cx="5183188" cy="3624263"/>
          </a:xfrm>
        </p:spPr>
        <p:txBody>
          <a:bodyPr/>
          <a:lstStyle/>
          <a:p>
            <a:pPr lvl="0"/>
            <a:r>
              <a:rPr lang="en-GB"/>
              <a:t>Click to edit body text</a:t>
            </a:r>
          </a:p>
          <a:p>
            <a:pPr lvl="1"/>
            <a:r>
              <a:rPr lang="en-GB"/>
              <a:t>Second level</a:t>
            </a:r>
          </a:p>
          <a:p>
            <a:pPr lvl="2"/>
            <a:r>
              <a:rPr lang="en-GB"/>
              <a:t>Third level</a:t>
            </a:r>
          </a:p>
          <a:p>
            <a:pPr lvl="3"/>
            <a:r>
              <a:rPr lang="en-GB"/>
              <a:t>Fourth level</a:t>
            </a:r>
          </a:p>
        </p:txBody>
      </p:sp>
      <p:sp>
        <p:nvSpPr>
          <p:cNvPr id="7" name="Title 1">
            <a:extLst>
              <a:ext uri="{FF2B5EF4-FFF2-40B4-BE49-F238E27FC236}">
                <a16:creationId xmlns:a16="http://schemas.microsoft.com/office/drawing/2014/main" id="{55D7E4D4-B6FA-2C41-9FE1-B29B303095CA}"/>
              </a:ext>
            </a:extLst>
          </p:cNvPr>
          <p:cNvSpPr>
            <a:spLocks noGrp="1"/>
          </p:cNvSpPr>
          <p:nvPr>
            <p:ph type="title" hasCustomPrompt="1"/>
          </p:nvPr>
        </p:nvSpPr>
        <p:spPr>
          <a:xfrm>
            <a:off x="838200" y="780945"/>
            <a:ext cx="10515600" cy="851941"/>
          </a:xfrm>
        </p:spPr>
        <p:txBody>
          <a:bodyPr/>
          <a:lstStyle/>
          <a:p>
            <a:r>
              <a:rPr lang="en-GB"/>
              <a:t>Click to edit headline</a:t>
            </a:r>
            <a:endParaRPr lang="en-DK"/>
          </a:p>
        </p:txBody>
      </p:sp>
    </p:spTree>
    <p:extLst>
      <p:ext uri="{BB962C8B-B14F-4D97-AF65-F5344CB8AC3E}">
        <p14:creationId xmlns:p14="http://schemas.microsoft.com/office/powerpoint/2010/main" val="334302199"/>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028625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Full imag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E3F5AA48-CD19-F946-BD25-C43D4E25186A}"/>
              </a:ext>
            </a:extLst>
          </p:cNvPr>
          <p:cNvSpPr>
            <a:spLocks noGrp="1"/>
          </p:cNvSpPr>
          <p:nvPr>
            <p:ph type="pic" sz="quarter" idx="10" hasCustomPrompt="1"/>
          </p:nvPr>
        </p:nvSpPr>
        <p:spPr>
          <a:xfrm>
            <a:off x="0" y="0"/>
            <a:ext cx="12192000" cy="6858000"/>
          </a:xfrm>
        </p:spPr>
        <p:txBody>
          <a:bodyPr/>
          <a:lstStyle>
            <a:lvl1pPr marL="0" marR="0" indent="0" algn="l" defTabSz="914400" rtl="0" eaLnBrk="1" fontAlgn="auto" latinLnBrk="0" hangingPunct="1">
              <a:lnSpc>
                <a:spcPct val="90000"/>
              </a:lnSpc>
              <a:spcBef>
                <a:spcPts val="1000"/>
              </a:spcBef>
              <a:spcAft>
                <a:spcPts val="0"/>
              </a:spcAft>
              <a:buClrTx/>
              <a:buSzTx/>
              <a:buFontTx/>
              <a:buNone/>
              <a:tabLst/>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noProof="0"/>
              <a:t>Click to add image</a:t>
            </a:r>
          </a:p>
        </p:txBody>
      </p:sp>
    </p:spTree>
    <p:extLst>
      <p:ext uri="{BB962C8B-B14F-4D97-AF65-F5344CB8AC3E}">
        <p14:creationId xmlns:p14="http://schemas.microsoft.com/office/powerpoint/2010/main" val="414205309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1. 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C362CE-1C2E-7B4B-B66F-C6E24CDC44D9}"/>
              </a:ext>
            </a:extLst>
          </p:cNvPr>
          <p:cNvSpPr>
            <a:spLocks noGrp="1"/>
          </p:cNvSpPr>
          <p:nvPr>
            <p:ph type="title" hasCustomPrompt="1"/>
          </p:nvPr>
        </p:nvSpPr>
        <p:spPr>
          <a:xfrm>
            <a:off x="839788" y="987424"/>
            <a:ext cx="3932237" cy="1321823"/>
          </a:xfrm>
        </p:spPr>
        <p:txBody>
          <a:bodyPr anchor="t">
            <a:normAutofit/>
          </a:bodyPr>
          <a:lstStyle>
            <a:lvl1pPr>
              <a:defRPr sz="3600"/>
            </a:lvl1pPr>
          </a:lstStyle>
          <a:p>
            <a:r>
              <a:rPr lang="en-GB"/>
              <a:t>Click to edit headline</a:t>
            </a:r>
            <a:endParaRPr lang="en-DK"/>
          </a:p>
        </p:txBody>
      </p:sp>
      <p:sp>
        <p:nvSpPr>
          <p:cNvPr id="3" name="Content Placeholder 2">
            <a:extLst>
              <a:ext uri="{FF2B5EF4-FFF2-40B4-BE49-F238E27FC236}">
                <a16:creationId xmlns:a16="http://schemas.microsoft.com/office/drawing/2014/main" id="{332366F0-F8F2-0E4E-A40C-E326FDB826EF}"/>
              </a:ext>
            </a:extLst>
          </p:cNvPr>
          <p:cNvSpPr>
            <a:spLocks noGrp="1"/>
          </p:cNvSpPr>
          <p:nvPr>
            <p:ph idx="1" hasCustomPrompt="1"/>
          </p:nvPr>
        </p:nvSpPr>
        <p:spPr>
          <a:xfrm>
            <a:off x="5183188" y="987425"/>
            <a:ext cx="6172200" cy="4881562"/>
          </a:xfrm>
        </p:spPr>
        <p:txBody>
          <a:bodyPr>
            <a:normAutofit/>
          </a:bodyPr>
          <a:lstStyle>
            <a:lvl1pPr marL="0" indent="0">
              <a:buNone/>
              <a:defRPr sz="16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a:t>Click to add content</a:t>
            </a:r>
          </a:p>
        </p:txBody>
      </p:sp>
      <p:sp>
        <p:nvSpPr>
          <p:cNvPr id="4" name="Text Placeholder 3">
            <a:extLst>
              <a:ext uri="{FF2B5EF4-FFF2-40B4-BE49-F238E27FC236}">
                <a16:creationId xmlns:a16="http://schemas.microsoft.com/office/drawing/2014/main" id="{E68F2124-88B9-934B-9C26-03205B4CA7CC}"/>
              </a:ext>
            </a:extLst>
          </p:cNvPr>
          <p:cNvSpPr>
            <a:spLocks noGrp="1"/>
          </p:cNvSpPr>
          <p:nvPr>
            <p:ph type="body" sz="half" idx="2" hasCustomPrompt="1"/>
          </p:nvPr>
        </p:nvSpPr>
        <p:spPr>
          <a:xfrm>
            <a:off x="839788" y="2510724"/>
            <a:ext cx="3932237" cy="3358263"/>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body text </a:t>
            </a:r>
          </a:p>
        </p:txBody>
      </p:sp>
    </p:spTree>
    <p:extLst>
      <p:ext uri="{BB962C8B-B14F-4D97-AF65-F5344CB8AC3E}">
        <p14:creationId xmlns:p14="http://schemas.microsoft.com/office/powerpoint/2010/main" val="35736240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2. 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C362CE-1C2E-7B4B-B66F-C6E24CDC44D9}"/>
              </a:ext>
            </a:extLst>
          </p:cNvPr>
          <p:cNvSpPr>
            <a:spLocks noGrp="1"/>
          </p:cNvSpPr>
          <p:nvPr>
            <p:ph type="title" hasCustomPrompt="1"/>
          </p:nvPr>
        </p:nvSpPr>
        <p:spPr>
          <a:xfrm>
            <a:off x="839788" y="987424"/>
            <a:ext cx="3932237" cy="1321823"/>
          </a:xfrm>
        </p:spPr>
        <p:txBody>
          <a:bodyPr anchor="t">
            <a:normAutofit/>
          </a:bodyPr>
          <a:lstStyle>
            <a:lvl1pPr>
              <a:defRPr sz="3600"/>
            </a:lvl1pPr>
          </a:lstStyle>
          <a:p>
            <a:r>
              <a:rPr lang="en-GB"/>
              <a:t>Click to edit headline</a:t>
            </a:r>
            <a:endParaRPr lang="en-DK"/>
          </a:p>
        </p:txBody>
      </p:sp>
      <p:sp>
        <p:nvSpPr>
          <p:cNvPr id="3" name="Content Placeholder 2">
            <a:extLst>
              <a:ext uri="{FF2B5EF4-FFF2-40B4-BE49-F238E27FC236}">
                <a16:creationId xmlns:a16="http://schemas.microsoft.com/office/drawing/2014/main" id="{332366F0-F8F2-0E4E-A40C-E326FDB826EF}"/>
              </a:ext>
            </a:extLst>
          </p:cNvPr>
          <p:cNvSpPr>
            <a:spLocks noGrp="1"/>
          </p:cNvSpPr>
          <p:nvPr>
            <p:ph idx="1" hasCustomPrompt="1"/>
          </p:nvPr>
        </p:nvSpPr>
        <p:spPr>
          <a:xfrm>
            <a:off x="839788" y="2510724"/>
            <a:ext cx="10515600" cy="3618614"/>
          </a:xfrm>
        </p:spPr>
        <p:txBody>
          <a:bodyPr>
            <a:normAutofit/>
          </a:bodyPr>
          <a:lstStyle>
            <a:lvl1pPr marL="0" indent="0">
              <a:buNone/>
              <a:defRPr sz="16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a:t>Click to add content</a:t>
            </a:r>
          </a:p>
        </p:txBody>
      </p:sp>
      <p:sp>
        <p:nvSpPr>
          <p:cNvPr id="4" name="Text Placeholder 3">
            <a:extLst>
              <a:ext uri="{FF2B5EF4-FFF2-40B4-BE49-F238E27FC236}">
                <a16:creationId xmlns:a16="http://schemas.microsoft.com/office/drawing/2014/main" id="{E68F2124-88B9-934B-9C26-03205B4CA7CC}"/>
              </a:ext>
            </a:extLst>
          </p:cNvPr>
          <p:cNvSpPr>
            <a:spLocks noGrp="1"/>
          </p:cNvSpPr>
          <p:nvPr>
            <p:ph type="body" sz="half" idx="2" hasCustomPrompt="1"/>
          </p:nvPr>
        </p:nvSpPr>
        <p:spPr>
          <a:xfrm>
            <a:off x="5008832" y="987424"/>
            <a:ext cx="6343380" cy="1321823"/>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body text</a:t>
            </a:r>
          </a:p>
        </p:txBody>
      </p:sp>
    </p:spTree>
    <p:extLst>
      <p:ext uri="{BB962C8B-B14F-4D97-AF65-F5344CB8AC3E}">
        <p14:creationId xmlns:p14="http://schemas.microsoft.com/office/powerpoint/2010/main" val="376324595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3. Content with caption with backgraun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2A36FCD-C876-E340-B4BD-98A7CFFF5992}"/>
              </a:ext>
            </a:extLst>
          </p:cNvPr>
          <p:cNvSpPr/>
          <p:nvPr userDrawn="1"/>
        </p:nvSpPr>
        <p:spPr>
          <a:xfrm>
            <a:off x="5982346" y="0"/>
            <a:ext cx="6209654" cy="6858000"/>
          </a:xfrm>
          <a:prstGeom prst="rect">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2" name="Title 1">
            <a:extLst>
              <a:ext uri="{FF2B5EF4-FFF2-40B4-BE49-F238E27FC236}">
                <a16:creationId xmlns:a16="http://schemas.microsoft.com/office/drawing/2014/main" id="{EAC362CE-1C2E-7B4B-B66F-C6E24CDC44D9}"/>
              </a:ext>
            </a:extLst>
          </p:cNvPr>
          <p:cNvSpPr>
            <a:spLocks noGrp="1"/>
          </p:cNvSpPr>
          <p:nvPr>
            <p:ph type="title" hasCustomPrompt="1"/>
          </p:nvPr>
        </p:nvSpPr>
        <p:spPr>
          <a:xfrm>
            <a:off x="839788" y="987424"/>
            <a:ext cx="3932237" cy="1321823"/>
          </a:xfrm>
        </p:spPr>
        <p:txBody>
          <a:bodyPr anchor="b">
            <a:normAutofit/>
          </a:bodyPr>
          <a:lstStyle>
            <a:lvl1pPr>
              <a:defRPr sz="3600"/>
            </a:lvl1pPr>
          </a:lstStyle>
          <a:p>
            <a:r>
              <a:rPr lang="en-GB"/>
              <a:t>Click to edit headline</a:t>
            </a:r>
            <a:endParaRPr lang="en-DK"/>
          </a:p>
        </p:txBody>
      </p:sp>
      <p:sp>
        <p:nvSpPr>
          <p:cNvPr id="3" name="Content Placeholder 2">
            <a:extLst>
              <a:ext uri="{FF2B5EF4-FFF2-40B4-BE49-F238E27FC236}">
                <a16:creationId xmlns:a16="http://schemas.microsoft.com/office/drawing/2014/main" id="{332366F0-F8F2-0E4E-A40C-E326FDB826EF}"/>
              </a:ext>
            </a:extLst>
          </p:cNvPr>
          <p:cNvSpPr>
            <a:spLocks noGrp="1"/>
          </p:cNvSpPr>
          <p:nvPr>
            <p:ph idx="1" hasCustomPrompt="1"/>
          </p:nvPr>
        </p:nvSpPr>
        <p:spPr>
          <a:xfrm>
            <a:off x="6878071" y="987425"/>
            <a:ext cx="4474141" cy="4873625"/>
          </a:xfrm>
        </p:spPr>
        <p:txBody>
          <a:bodyPr>
            <a:normAutofit/>
          </a:bodyPr>
          <a:lstStyle>
            <a:lvl1pPr marL="0" indent="0">
              <a:buNone/>
              <a:defRPr sz="16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a:t>Click to add content</a:t>
            </a:r>
          </a:p>
        </p:txBody>
      </p:sp>
      <p:sp>
        <p:nvSpPr>
          <p:cNvPr id="4" name="Text Placeholder 3">
            <a:extLst>
              <a:ext uri="{FF2B5EF4-FFF2-40B4-BE49-F238E27FC236}">
                <a16:creationId xmlns:a16="http://schemas.microsoft.com/office/drawing/2014/main" id="{E68F2124-88B9-934B-9C26-03205B4CA7CC}"/>
              </a:ext>
            </a:extLst>
          </p:cNvPr>
          <p:cNvSpPr>
            <a:spLocks noGrp="1"/>
          </p:cNvSpPr>
          <p:nvPr>
            <p:ph type="body" sz="half" idx="2" hasCustomPrompt="1"/>
          </p:nvPr>
        </p:nvSpPr>
        <p:spPr>
          <a:xfrm>
            <a:off x="839788" y="2510724"/>
            <a:ext cx="3932237" cy="3358263"/>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body text</a:t>
            </a:r>
          </a:p>
        </p:txBody>
      </p:sp>
    </p:spTree>
    <p:extLst>
      <p:ext uri="{BB962C8B-B14F-4D97-AF65-F5344CB8AC3E}">
        <p14:creationId xmlns:p14="http://schemas.microsoft.com/office/powerpoint/2010/main" val="320320299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4. Content with caption">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5097F28D-CB1D-DD43-9600-10AEE0530AAD}"/>
              </a:ext>
            </a:extLst>
          </p:cNvPr>
          <p:cNvSpPr>
            <a:spLocks noGrp="1"/>
          </p:cNvSpPr>
          <p:nvPr>
            <p:ph type="title" hasCustomPrompt="1"/>
          </p:nvPr>
        </p:nvSpPr>
        <p:spPr>
          <a:xfrm>
            <a:off x="839788" y="987424"/>
            <a:ext cx="3932237" cy="1321823"/>
          </a:xfrm>
        </p:spPr>
        <p:txBody>
          <a:bodyPr anchor="b">
            <a:normAutofit/>
          </a:bodyPr>
          <a:lstStyle>
            <a:lvl1pPr>
              <a:defRPr sz="3600"/>
            </a:lvl1pPr>
          </a:lstStyle>
          <a:p>
            <a:r>
              <a:rPr lang="en-GB"/>
              <a:t>Click to edit headline</a:t>
            </a:r>
            <a:endParaRPr lang="en-DK"/>
          </a:p>
        </p:txBody>
      </p:sp>
      <p:sp>
        <p:nvSpPr>
          <p:cNvPr id="9" name="Text Placeholder 3">
            <a:extLst>
              <a:ext uri="{FF2B5EF4-FFF2-40B4-BE49-F238E27FC236}">
                <a16:creationId xmlns:a16="http://schemas.microsoft.com/office/drawing/2014/main" id="{D0608F7A-907B-CA48-8896-5AD9F9A8BA78}"/>
              </a:ext>
            </a:extLst>
          </p:cNvPr>
          <p:cNvSpPr>
            <a:spLocks noGrp="1"/>
          </p:cNvSpPr>
          <p:nvPr>
            <p:ph type="body" sz="half" idx="2" hasCustomPrompt="1"/>
          </p:nvPr>
        </p:nvSpPr>
        <p:spPr>
          <a:xfrm>
            <a:off x="839788" y="2510724"/>
            <a:ext cx="3932237" cy="3358263"/>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body text </a:t>
            </a:r>
          </a:p>
        </p:txBody>
      </p:sp>
      <p:pic>
        <p:nvPicPr>
          <p:cNvPr id="10" name="Picture 9">
            <a:extLst>
              <a:ext uri="{FF2B5EF4-FFF2-40B4-BE49-F238E27FC236}">
                <a16:creationId xmlns:a16="http://schemas.microsoft.com/office/drawing/2014/main" id="{923DDBE4-FBBC-D64C-9906-670ACA7CDD5A}"/>
              </a:ext>
            </a:extLst>
          </p:cNvPr>
          <p:cNvPicPr>
            <a:picLocks noChangeAspect="1"/>
          </p:cNvPicPr>
          <p:nvPr userDrawn="1"/>
        </p:nvPicPr>
        <p:blipFill>
          <a:blip r:embed="rId2" cstate="screen">
            <a:alphaModFix amt="48000"/>
            <a:extLst>
              <a:ext uri="{28A0092B-C50C-407E-A947-70E740481C1C}">
                <a14:useLocalDpi xmlns:a14="http://schemas.microsoft.com/office/drawing/2010/main"/>
              </a:ext>
            </a:extLst>
          </a:blip>
          <a:stretch>
            <a:fillRect/>
          </a:stretch>
        </p:blipFill>
        <p:spPr>
          <a:xfrm>
            <a:off x="9835413" y="147620"/>
            <a:ext cx="2947047" cy="2008236"/>
          </a:xfrm>
          <a:prstGeom prst="rect">
            <a:avLst/>
          </a:prstGeom>
          <a:effectLst>
            <a:reflection endPos="0" dist="50800" dir="5400000" sy="-100000" algn="bl" rotWithShape="0"/>
          </a:effectLst>
        </p:spPr>
      </p:pic>
      <p:pic>
        <p:nvPicPr>
          <p:cNvPr id="11" name="Picture 10">
            <a:extLst>
              <a:ext uri="{FF2B5EF4-FFF2-40B4-BE49-F238E27FC236}">
                <a16:creationId xmlns:a16="http://schemas.microsoft.com/office/drawing/2014/main" id="{1336A806-ADFA-1646-A4EF-BCAFEF059A0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563033" y="274235"/>
            <a:ext cx="5019141" cy="3420246"/>
          </a:xfrm>
          <a:prstGeom prst="rect">
            <a:avLst/>
          </a:prstGeom>
        </p:spPr>
      </p:pic>
      <p:pic>
        <p:nvPicPr>
          <p:cNvPr id="12" name="Picture 11">
            <a:extLst>
              <a:ext uri="{FF2B5EF4-FFF2-40B4-BE49-F238E27FC236}">
                <a16:creationId xmlns:a16="http://schemas.microsoft.com/office/drawing/2014/main" id="{8110A265-40C8-9743-B23E-5C561940B175}"/>
              </a:ext>
            </a:extLst>
          </p:cNvPr>
          <p:cNvPicPr>
            <a:picLocks noChangeAspect="1"/>
          </p:cNvPicPr>
          <p:nvPr userDrawn="1"/>
        </p:nvPicPr>
        <p:blipFill>
          <a:blip r:embed="rId4"/>
          <a:stretch>
            <a:fillRect/>
          </a:stretch>
        </p:blipFill>
        <p:spPr>
          <a:xfrm>
            <a:off x="7860300" y="1912854"/>
            <a:ext cx="2433485" cy="3130759"/>
          </a:xfrm>
          <a:prstGeom prst="rect">
            <a:avLst/>
          </a:prstGeom>
        </p:spPr>
      </p:pic>
    </p:spTree>
    <p:extLst>
      <p:ext uri="{BB962C8B-B14F-4D97-AF65-F5344CB8AC3E}">
        <p14:creationId xmlns:p14="http://schemas.microsoft.com/office/powerpoint/2010/main" val="60551756"/>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50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50000">
                                          <p:cBhvr additive="base">
                                            <p:cTn id="7" dur="3000" fill="hold"/>
                                            <p:tgtEl>
                                              <p:spTgt spid="11"/>
                                            </p:tgtEl>
                                            <p:attrNameLst>
                                              <p:attrName>ppt_x</p:attrName>
                                            </p:attrNameLst>
                                          </p:cBhvr>
                                          <p:tavLst>
                                            <p:tav tm="0">
                                              <p:val>
                                                <p:strVal val="0-#ppt_w/2"/>
                                              </p:val>
                                            </p:tav>
                                            <p:tav tm="100000">
                                              <p:val>
                                                <p:strVal val="#ppt_x"/>
                                              </p:val>
                                            </p:tav>
                                          </p:tavLst>
                                        </p:anim>
                                        <p:anim calcmode="lin" valueType="num" p14:bounceEnd="50000">
                                          <p:cBhvr additive="base">
                                            <p:cTn id="8" dur="3000" fill="hold"/>
                                            <p:tgtEl>
                                              <p:spTgt spid="11"/>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14:presetBounceEnd="50000">
                                      <p:stCondLst>
                                        <p:cond delay="500"/>
                                      </p:stCondLst>
                                      <p:childTnLst>
                                        <p:set>
                                          <p:cBhvr>
                                            <p:cTn id="10" dur="1" fill="hold">
                                              <p:stCondLst>
                                                <p:cond delay="0"/>
                                              </p:stCondLst>
                                            </p:cTn>
                                            <p:tgtEl>
                                              <p:spTgt spid="10"/>
                                            </p:tgtEl>
                                            <p:attrNameLst>
                                              <p:attrName>style.visibility</p:attrName>
                                            </p:attrNameLst>
                                          </p:cBhvr>
                                          <p:to>
                                            <p:strVal val="visible"/>
                                          </p:to>
                                        </p:set>
                                        <p:anim calcmode="lin" valueType="num" p14:bounceEnd="50000">
                                          <p:cBhvr additive="base">
                                            <p:cTn id="11" dur="3000" fill="hold"/>
                                            <p:tgtEl>
                                              <p:spTgt spid="10"/>
                                            </p:tgtEl>
                                            <p:attrNameLst>
                                              <p:attrName>ppt_x</p:attrName>
                                            </p:attrNameLst>
                                          </p:cBhvr>
                                          <p:tavLst>
                                            <p:tav tm="0">
                                              <p:val>
                                                <p:strVal val="0-#ppt_w/2"/>
                                              </p:val>
                                            </p:tav>
                                            <p:tav tm="100000">
                                              <p:val>
                                                <p:strVal val="#ppt_x"/>
                                              </p:val>
                                            </p:tav>
                                          </p:tavLst>
                                        </p:anim>
                                        <p:anim calcmode="lin" valueType="num" p14:bounceEnd="50000">
                                          <p:cBhvr additive="base">
                                            <p:cTn id="12" dur="3000" fill="hold"/>
                                            <p:tgtEl>
                                              <p:spTgt spid="10"/>
                                            </p:tgtEl>
                                            <p:attrNameLst>
                                              <p:attrName>ppt_y</p:attrName>
                                            </p:attrNameLst>
                                          </p:cBhvr>
                                          <p:tavLst>
                                            <p:tav tm="0">
                                              <p:val>
                                                <p:strVal val="#ppt_y"/>
                                              </p:val>
                                            </p:tav>
                                            <p:tav tm="100000">
                                              <p:val>
                                                <p:strVal val="#ppt_y"/>
                                              </p:val>
                                            </p:tav>
                                          </p:tavLst>
                                        </p:anim>
                                      </p:childTnLst>
                                    </p:cTn>
                                  </p:par>
                                  <p:par>
                                    <p:cTn id="13" presetID="47" presetClass="entr" presetSubtype="0" fill="hold" nodeType="withEffect">
                                      <p:stCondLst>
                                        <p:cond delay="100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1000"/>
                                            <p:tgtEl>
                                              <p:spTgt spid="12"/>
                                            </p:tgtEl>
                                          </p:cBhvr>
                                        </p:animEffect>
                                        <p:anim calcmode="lin" valueType="num">
                                          <p:cBhvr>
                                            <p:cTn id="16" dur="1000" fill="hold"/>
                                            <p:tgtEl>
                                              <p:spTgt spid="12"/>
                                            </p:tgtEl>
                                            <p:attrNameLst>
                                              <p:attrName>ppt_x</p:attrName>
                                            </p:attrNameLst>
                                          </p:cBhvr>
                                          <p:tavLst>
                                            <p:tav tm="0">
                                              <p:val>
                                                <p:strVal val="#ppt_x"/>
                                              </p:val>
                                            </p:tav>
                                            <p:tav tm="100000">
                                              <p:val>
                                                <p:strVal val="#ppt_x"/>
                                              </p:val>
                                            </p:tav>
                                          </p:tavLst>
                                        </p:anim>
                                        <p:anim calcmode="lin" valueType="num">
                                          <p:cBhvr>
                                            <p:cTn id="1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3000" fill="hold"/>
                                            <p:tgtEl>
                                              <p:spTgt spid="11"/>
                                            </p:tgtEl>
                                            <p:attrNameLst>
                                              <p:attrName>ppt_x</p:attrName>
                                            </p:attrNameLst>
                                          </p:cBhvr>
                                          <p:tavLst>
                                            <p:tav tm="0">
                                              <p:val>
                                                <p:strVal val="0-#ppt_w/2"/>
                                              </p:val>
                                            </p:tav>
                                            <p:tav tm="100000">
                                              <p:val>
                                                <p:strVal val="#ppt_x"/>
                                              </p:val>
                                            </p:tav>
                                          </p:tavLst>
                                        </p:anim>
                                        <p:anim calcmode="lin" valueType="num">
                                          <p:cBhvr additive="base">
                                            <p:cTn id="8" dur="3000" fill="hold"/>
                                            <p:tgtEl>
                                              <p:spTgt spid="11"/>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50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3000" fill="hold"/>
                                            <p:tgtEl>
                                              <p:spTgt spid="10"/>
                                            </p:tgtEl>
                                            <p:attrNameLst>
                                              <p:attrName>ppt_x</p:attrName>
                                            </p:attrNameLst>
                                          </p:cBhvr>
                                          <p:tavLst>
                                            <p:tav tm="0">
                                              <p:val>
                                                <p:strVal val="0-#ppt_w/2"/>
                                              </p:val>
                                            </p:tav>
                                            <p:tav tm="100000">
                                              <p:val>
                                                <p:strVal val="#ppt_x"/>
                                              </p:val>
                                            </p:tav>
                                          </p:tavLst>
                                        </p:anim>
                                        <p:anim calcmode="lin" valueType="num">
                                          <p:cBhvr additive="base">
                                            <p:cTn id="12" dur="3000" fill="hold"/>
                                            <p:tgtEl>
                                              <p:spTgt spid="10"/>
                                            </p:tgtEl>
                                            <p:attrNameLst>
                                              <p:attrName>ppt_y</p:attrName>
                                            </p:attrNameLst>
                                          </p:cBhvr>
                                          <p:tavLst>
                                            <p:tav tm="0">
                                              <p:val>
                                                <p:strVal val="#ppt_y"/>
                                              </p:val>
                                            </p:tav>
                                            <p:tav tm="100000">
                                              <p:val>
                                                <p:strVal val="#ppt_y"/>
                                              </p:val>
                                            </p:tav>
                                          </p:tavLst>
                                        </p:anim>
                                      </p:childTnLst>
                                    </p:cTn>
                                  </p:par>
                                  <p:par>
                                    <p:cTn id="13" presetID="47" presetClass="entr" presetSubtype="0" fill="hold" nodeType="withEffect">
                                      <p:stCondLst>
                                        <p:cond delay="100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1000"/>
                                            <p:tgtEl>
                                              <p:spTgt spid="12"/>
                                            </p:tgtEl>
                                          </p:cBhvr>
                                        </p:animEffect>
                                        <p:anim calcmode="lin" valueType="num">
                                          <p:cBhvr>
                                            <p:cTn id="16" dur="1000" fill="hold"/>
                                            <p:tgtEl>
                                              <p:spTgt spid="12"/>
                                            </p:tgtEl>
                                            <p:attrNameLst>
                                              <p:attrName>ppt_x</p:attrName>
                                            </p:attrNameLst>
                                          </p:cBhvr>
                                          <p:tavLst>
                                            <p:tav tm="0">
                                              <p:val>
                                                <p:strVal val="#ppt_x"/>
                                              </p:val>
                                            </p:tav>
                                            <p:tav tm="100000">
                                              <p:val>
                                                <p:strVal val="#ppt_x"/>
                                              </p:val>
                                            </p:tav>
                                          </p:tavLst>
                                        </p:anim>
                                        <p:anim calcmode="lin" valueType="num">
                                          <p:cBhvr>
                                            <p:cTn id="1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3 cirkels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01937-B8CC-C94F-9E60-718F491F63C1}"/>
              </a:ext>
            </a:extLst>
          </p:cNvPr>
          <p:cNvSpPr>
            <a:spLocks noGrp="1"/>
          </p:cNvSpPr>
          <p:nvPr>
            <p:ph type="title" hasCustomPrompt="1"/>
          </p:nvPr>
        </p:nvSpPr>
        <p:spPr/>
        <p:txBody>
          <a:bodyPr/>
          <a:lstStyle>
            <a:lvl1pPr algn="ctr">
              <a:defRPr/>
            </a:lvl1pPr>
          </a:lstStyle>
          <a:p>
            <a:r>
              <a:rPr lang="en-GB"/>
              <a:t>Click to edit headline</a:t>
            </a:r>
            <a:endParaRPr lang="en-DK"/>
          </a:p>
        </p:txBody>
      </p:sp>
      <p:sp>
        <p:nvSpPr>
          <p:cNvPr id="3" name="Oval 2">
            <a:extLst>
              <a:ext uri="{FF2B5EF4-FFF2-40B4-BE49-F238E27FC236}">
                <a16:creationId xmlns:a16="http://schemas.microsoft.com/office/drawing/2014/main" id="{155AAE04-6076-F042-A44E-795AA309A03F}"/>
              </a:ext>
            </a:extLst>
          </p:cNvPr>
          <p:cNvSpPr/>
          <p:nvPr userDrawn="1"/>
        </p:nvSpPr>
        <p:spPr>
          <a:xfrm>
            <a:off x="983628" y="2197316"/>
            <a:ext cx="3408248" cy="3408248"/>
          </a:xfrm>
          <a:prstGeom prst="ellipse">
            <a:avLst/>
          </a:prstGeom>
          <a:noFill/>
          <a:ln w="133350">
            <a:solidFill>
              <a:srgbClr val="31B4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4" name="Oval 3">
            <a:extLst>
              <a:ext uri="{FF2B5EF4-FFF2-40B4-BE49-F238E27FC236}">
                <a16:creationId xmlns:a16="http://schemas.microsoft.com/office/drawing/2014/main" id="{FD70E925-7586-A040-ACA5-1474F919E4F3}"/>
              </a:ext>
            </a:extLst>
          </p:cNvPr>
          <p:cNvSpPr/>
          <p:nvPr userDrawn="1"/>
        </p:nvSpPr>
        <p:spPr>
          <a:xfrm>
            <a:off x="4391876" y="2197316"/>
            <a:ext cx="3408248" cy="3408248"/>
          </a:xfrm>
          <a:prstGeom prst="ellipse">
            <a:avLst/>
          </a:prstGeom>
          <a:noFill/>
          <a:ln w="133350">
            <a:solidFill>
              <a:srgbClr val="31B4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5" name="Oval 4">
            <a:extLst>
              <a:ext uri="{FF2B5EF4-FFF2-40B4-BE49-F238E27FC236}">
                <a16:creationId xmlns:a16="http://schemas.microsoft.com/office/drawing/2014/main" id="{76F0DCDD-C0E7-FD42-BD57-99E5AB505108}"/>
              </a:ext>
            </a:extLst>
          </p:cNvPr>
          <p:cNvSpPr/>
          <p:nvPr userDrawn="1"/>
        </p:nvSpPr>
        <p:spPr>
          <a:xfrm>
            <a:off x="7800124" y="2197316"/>
            <a:ext cx="3408248" cy="3408248"/>
          </a:xfrm>
          <a:prstGeom prst="ellipse">
            <a:avLst/>
          </a:prstGeom>
          <a:noFill/>
          <a:ln w="133350">
            <a:solidFill>
              <a:srgbClr val="31B4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6" name="Text Placeholder 2">
            <a:extLst>
              <a:ext uri="{FF2B5EF4-FFF2-40B4-BE49-F238E27FC236}">
                <a16:creationId xmlns:a16="http://schemas.microsoft.com/office/drawing/2014/main" id="{6EEC73A5-32FC-134A-BC52-A7264DEBCFFA}"/>
              </a:ext>
            </a:extLst>
          </p:cNvPr>
          <p:cNvSpPr>
            <a:spLocks noGrp="1"/>
          </p:cNvSpPr>
          <p:nvPr>
            <p:ph type="body" idx="1" hasCustomPrompt="1"/>
          </p:nvPr>
        </p:nvSpPr>
        <p:spPr>
          <a:xfrm>
            <a:off x="1495823" y="3017044"/>
            <a:ext cx="2383858" cy="823912"/>
          </a:xfrm>
        </p:spPr>
        <p:txBody>
          <a:bodyPr anchor="b">
            <a:normAutofit/>
          </a:bodyPr>
          <a:lstStyle>
            <a:lvl1pPr marL="0" indent="0" algn="ctr">
              <a:buNone/>
              <a:defRPr sz="2400" b="1">
                <a:solidFill>
                  <a:srgbClr val="005E5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Headline</a:t>
            </a:r>
          </a:p>
        </p:txBody>
      </p:sp>
      <p:sp>
        <p:nvSpPr>
          <p:cNvPr id="8" name="Text Placeholder 3">
            <a:extLst>
              <a:ext uri="{FF2B5EF4-FFF2-40B4-BE49-F238E27FC236}">
                <a16:creationId xmlns:a16="http://schemas.microsoft.com/office/drawing/2014/main" id="{93AF4D67-4EE4-B542-8EDB-6EC117C03CF8}"/>
              </a:ext>
            </a:extLst>
          </p:cNvPr>
          <p:cNvSpPr>
            <a:spLocks noGrp="1"/>
          </p:cNvSpPr>
          <p:nvPr>
            <p:ph type="body" sz="half" idx="2" hasCustomPrompt="1"/>
          </p:nvPr>
        </p:nvSpPr>
        <p:spPr>
          <a:xfrm>
            <a:off x="1495823" y="3846606"/>
            <a:ext cx="2383858" cy="1038388"/>
          </a:xfrm>
        </p:spPr>
        <p:txBody>
          <a:bodyPr>
            <a:normAutofit/>
          </a:bodyPr>
          <a:lstStyle>
            <a:lvl1pPr marL="0" indent="0" algn="ctr">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a:t>
            </a:r>
            <a:br>
              <a:rPr lang="en-GB"/>
            </a:br>
            <a:r>
              <a:rPr lang="en-GB"/>
              <a:t>body text</a:t>
            </a:r>
          </a:p>
        </p:txBody>
      </p:sp>
      <p:sp>
        <p:nvSpPr>
          <p:cNvPr id="9" name="Text Placeholder 2">
            <a:extLst>
              <a:ext uri="{FF2B5EF4-FFF2-40B4-BE49-F238E27FC236}">
                <a16:creationId xmlns:a16="http://schemas.microsoft.com/office/drawing/2014/main" id="{157B943A-42BF-ED4A-B4FC-41D581D06CEB}"/>
              </a:ext>
            </a:extLst>
          </p:cNvPr>
          <p:cNvSpPr>
            <a:spLocks noGrp="1"/>
          </p:cNvSpPr>
          <p:nvPr>
            <p:ph type="body" idx="10" hasCustomPrompt="1"/>
          </p:nvPr>
        </p:nvSpPr>
        <p:spPr>
          <a:xfrm>
            <a:off x="4889952" y="3017044"/>
            <a:ext cx="2383858" cy="823912"/>
          </a:xfrm>
        </p:spPr>
        <p:txBody>
          <a:bodyPr anchor="b">
            <a:normAutofit/>
          </a:bodyPr>
          <a:lstStyle>
            <a:lvl1pPr marL="0" indent="0" algn="ctr">
              <a:buNone/>
              <a:defRPr sz="2400" b="1">
                <a:solidFill>
                  <a:srgbClr val="005E5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Headline</a:t>
            </a:r>
          </a:p>
        </p:txBody>
      </p:sp>
      <p:sp>
        <p:nvSpPr>
          <p:cNvPr id="10" name="Text Placeholder 3">
            <a:extLst>
              <a:ext uri="{FF2B5EF4-FFF2-40B4-BE49-F238E27FC236}">
                <a16:creationId xmlns:a16="http://schemas.microsoft.com/office/drawing/2014/main" id="{6DDD60C8-0A4A-E747-9C40-5BF6D3540EE5}"/>
              </a:ext>
            </a:extLst>
          </p:cNvPr>
          <p:cNvSpPr>
            <a:spLocks noGrp="1"/>
          </p:cNvSpPr>
          <p:nvPr>
            <p:ph type="body" sz="half" idx="11" hasCustomPrompt="1"/>
          </p:nvPr>
        </p:nvSpPr>
        <p:spPr>
          <a:xfrm>
            <a:off x="4889952" y="3846606"/>
            <a:ext cx="2383858" cy="1038388"/>
          </a:xfrm>
        </p:spPr>
        <p:txBody>
          <a:bodyPr>
            <a:normAutofit/>
          </a:bodyPr>
          <a:lstStyle>
            <a:lvl1pPr marL="0" indent="0" algn="ctr">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a:t>
            </a:r>
            <a:br>
              <a:rPr lang="en-GB"/>
            </a:br>
            <a:r>
              <a:rPr lang="en-GB"/>
              <a:t>body text</a:t>
            </a:r>
          </a:p>
        </p:txBody>
      </p:sp>
      <p:sp>
        <p:nvSpPr>
          <p:cNvPr id="11" name="Text Placeholder 2">
            <a:extLst>
              <a:ext uri="{FF2B5EF4-FFF2-40B4-BE49-F238E27FC236}">
                <a16:creationId xmlns:a16="http://schemas.microsoft.com/office/drawing/2014/main" id="{760EB7A0-85AC-2847-B1AE-97141251DE73}"/>
              </a:ext>
            </a:extLst>
          </p:cNvPr>
          <p:cNvSpPr>
            <a:spLocks noGrp="1"/>
          </p:cNvSpPr>
          <p:nvPr>
            <p:ph type="body" idx="12" hasCustomPrompt="1"/>
          </p:nvPr>
        </p:nvSpPr>
        <p:spPr>
          <a:xfrm>
            <a:off x="8330576" y="3017044"/>
            <a:ext cx="2383858" cy="823912"/>
          </a:xfrm>
        </p:spPr>
        <p:txBody>
          <a:bodyPr anchor="b">
            <a:normAutofit/>
          </a:bodyPr>
          <a:lstStyle>
            <a:lvl1pPr marL="0" indent="0" algn="ctr">
              <a:buNone/>
              <a:defRPr sz="2400" b="1">
                <a:solidFill>
                  <a:srgbClr val="005E5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Headline</a:t>
            </a:r>
          </a:p>
        </p:txBody>
      </p:sp>
      <p:sp>
        <p:nvSpPr>
          <p:cNvPr id="12" name="Text Placeholder 3">
            <a:extLst>
              <a:ext uri="{FF2B5EF4-FFF2-40B4-BE49-F238E27FC236}">
                <a16:creationId xmlns:a16="http://schemas.microsoft.com/office/drawing/2014/main" id="{B0CE3CD1-3931-E546-9CDB-D0DAE779D7C4}"/>
              </a:ext>
            </a:extLst>
          </p:cNvPr>
          <p:cNvSpPr>
            <a:spLocks noGrp="1"/>
          </p:cNvSpPr>
          <p:nvPr>
            <p:ph type="body" sz="half" idx="13" hasCustomPrompt="1"/>
          </p:nvPr>
        </p:nvSpPr>
        <p:spPr>
          <a:xfrm>
            <a:off x="8330576" y="3846606"/>
            <a:ext cx="2383858" cy="1038388"/>
          </a:xfrm>
        </p:spPr>
        <p:txBody>
          <a:bodyPr>
            <a:normAutofit/>
          </a:bodyPr>
          <a:lstStyle>
            <a:lvl1pPr marL="0" indent="0" algn="ctr">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a:t>
            </a:r>
            <a:br>
              <a:rPr lang="en-GB"/>
            </a:br>
            <a:r>
              <a:rPr lang="en-GB"/>
              <a:t>body text</a:t>
            </a:r>
          </a:p>
        </p:txBody>
      </p:sp>
    </p:spTree>
    <p:extLst>
      <p:ext uri="{BB962C8B-B14F-4D97-AF65-F5344CB8AC3E}">
        <p14:creationId xmlns:p14="http://schemas.microsoft.com/office/powerpoint/2010/main" val="296642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xEl>
                                              <p:pRg st="0" end="0"/>
                                            </p:txEl>
                                          </p:spTgt>
                                        </p:tgtEl>
                                        <p:attrNameLst>
                                          <p:attrName>style.visibility</p:attrName>
                                        </p:attrNameLst>
                                      </p:cBhvr>
                                      <p:to>
                                        <p:strVal val="visible"/>
                                      </p:to>
                                    </p:set>
                                    <p:animEffect transition="in" filter="fade">
                                      <p:cBhvr>
                                        <p:cTn id="10" dur="500"/>
                                        <p:tgtEl>
                                          <p:spTgt spid="6">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animEffect transition="in" filter="fade">
                                      <p:cBhvr>
                                        <p:cTn id="13" dur="500"/>
                                        <p:tgtEl>
                                          <p:spTgt spid="8">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9">
                                            <p:txEl>
                                              <p:pRg st="0" end="0"/>
                                            </p:txEl>
                                          </p:spTgt>
                                        </p:tgtEl>
                                        <p:attrNameLst>
                                          <p:attrName>style.visibility</p:attrName>
                                        </p:attrNameLst>
                                      </p:cBhvr>
                                      <p:to>
                                        <p:strVal val="visible"/>
                                      </p:to>
                                    </p:set>
                                    <p:animEffect transition="in" filter="fade">
                                      <p:cBhvr>
                                        <p:cTn id="21" dur="500"/>
                                        <p:tgtEl>
                                          <p:spTgt spid="9">
                                            <p:txEl>
                                              <p:pRg st="0" end="0"/>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0">
                                            <p:txEl>
                                              <p:pRg st="0" end="0"/>
                                            </p:txEl>
                                          </p:spTgt>
                                        </p:tgtEl>
                                        <p:attrNameLst>
                                          <p:attrName>style.visibility</p:attrName>
                                        </p:attrNameLst>
                                      </p:cBhvr>
                                      <p:to>
                                        <p:strVal val="visible"/>
                                      </p:to>
                                    </p:set>
                                    <p:animEffect transition="in" filter="fade">
                                      <p:cBhvr>
                                        <p:cTn id="24" dur="500"/>
                                        <p:tgtEl>
                                          <p:spTgt spid="10">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500"/>
                                        <p:tgtEl>
                                          <p:spTgt spid="5"/>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1">
                                            <p:txEl>
                                              <p:pRg st="0" end="0"/>
                                            </p:txEl>
                                          </p:spTgt>
                                        </p:tgtEl>
                                        <p:attrNameLst>
                                          <p:attrName>style.visibility</p:attrName>
                                        </p:attrNameLst>
                                      </p:cBhvr>
                                      <p:to>
                                        <p:strVal val="visible"/>
                                      </p:to>
                                    </p:set>
                                    <p:animEffect transition="in" filter="fade">
                                      <p:cBhvr>
                                        <p:cTn id="32" dur="500"/>
                                        <p:tgtEl>
                                          <p:spTgt spid="11">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2">
                                            <p:txEl>
                                              <p:pRg st="0" end="0"/>
                                            </p:txEl>
                                          </p:spTgt>
                                        </p:tgtEl>
                                        <p:attrNameLst>
                                          <p:attrName>style.visibility</p:attrName>
                                        </p:attrNameLst>
                                      </p:cBhvr>
                                      <p:to>
                                        <p:strVal val="visible"/>
                                      </p:to>
                                    </p:set>
                                    <p:animEffect transition="in" filter="fade">
                                      <p:cBhvr>
                                        <p:cTn id="35"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build="p">
        <p:tmplLst>
          <p:tmpl lvl="1">
            <p:tnLst>
              <p:par>
                <p:cTn presetID="10" presetClass="entr" presetSubtype="0" fill="hold" nodeType="with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P spid="8" grpId="0" build="p">
        <p:tmplLst>
          <p:tmpl lvl="1">
            <p:tnLst>
              <p:par>
                <p:cTn presetID="10"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P spid="9" grpId="0" build="p">
        <p:tmplLst>
          <p:tmpl lvl="1">
            <p:tnLst>
              <p:par>
                <p:cTn presetID="10"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P spid="10" grpId="0" build="p">
        <p:tmplLst>
          <p:tmpl lvl="1">
            <p:tnLst>
              <p:par>
                <p:cTn presetID="10" presetClass="entr" presetSubtype="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P spid="11" grpId="0" build="p">
        <p:tmplLst>
          <p:tmpl lvl="1">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2" grpId="0" build="p">
        <p:tmplLst>
          <p:tmpl lvl="1">
            <p:tnLst>
              <p:par>
                <p:cTn presetID="10" presetClass="entr" presetSubtype="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4 cirkels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B7281-9265-AE46-9EB5-528EDB99AC43}"/>
              </a:ext>
            </a:extLst>
          </p:cNvPr>
          <p:cNvSpPr>
            <a:spLocks noGrp="1"/>
          </p:cNvSpPr>
          <p:nvPr>
            <p:ph type="title" hasCustomPrompt="1"/>
          </p:nvPr>
        </p:nvSpPr>
        <p:spPr/>
        <p:txBody>
          <a:bodyPr/>
          <a:lstStyle>
            <a:lvl1pPr algn="ctr">
              <a:defRPr/>
            </a:lvl1pPr>
          </a:lstStyle>
          <a:p>
            <a:r>
              <a:rPr lang="en-GB"/>
              <a:t>Click to edit headline</a:t>
            </a:r>
            <a:endParaRPr lang="en-DK"/>
          </a:p>
        </p:txBody>
      </p:sp>
      <p:sp>
        <p:nvSpPr>
          <p:cNvPr id="3" name="Text Placeholder 2">
            <a:extLst>
              <a:ext uri="{FF2B5EF4-FFF2-40B4-BE49-F238E27FC236}">
                <a16:creationId xmlns:a16="http://schemas.microsoft.com/office/drawing/2014/main" id="{8355C073-B12B-1444-BB77-A00E195329B5}"/>
              </a:ext>
            </a:extLst>
          </p:cNvPr>
          <p:cNvSpPr>
            <a:spLocks noGrp="1"/>
          </p:cNvSpPr>
          <p:nvPr>
            <p:ph type="body" sz="quarter" idx="13" hasCustomPrompt="1"/>
          </p:nvPr>
        </p:nvSpPr>
        <p:spPr>
          <a:xfrm>
            <a:off x="655880" y="4435064"/>
            <a:ext cx="3247291" cy="1426978"/>
          </a:xfrm>
          <a:prstGeom prst="rect">
            <a:avLst/>
          </a:prstGeom>
        </p:spPr>
        <p:txBody>
          <a:bodyPr/>
          <a:lstStyle>
            <a:lvl1pPr marL="0" indent="0">
              <a:buNone/>
              <a:defRPr sz="2000">
                <a:solidFill>
                  <a:srgbClr val="2B2A2A"/>
                </a:solidFill>
              </a:defRPr>
            </a:lvl1pPr>
          </a:lstStyle>
          <a:p>
            <a:pPr lvl="0"/>
            <a:r>
              <a:rPr lang="en-GB"/>
              <a:t>Click to edit body text</a:t>
            </a:r>
          </a:p>
        </p:txBody>
      </p:sp>
      <p:sp>
        <p:nvSpPr>
          <p:cNvPr id="4" name="Text Placeholder 2">
            <a:extLst>
              <a:ext uri="{FF2B5EF4-FFF2-40B4-BE49-F238E27FC236}">
                <a16:creationId xmlns:a16="http://schemas.microsoft.com/office/drawing/2014/main" id="{0E2D33E0-DF84-C74B-BEA6-35455C7A61D2}"/>
              </a:ext>
            </a:extLst>
          </p:cNvPr>
          <p:cNvSpPr>
            <a:spLocks noGrp="1"/>
          </p:cNvSpPr>
          <p:nvPr>
            <p:ph type="body" sz="quarter" idx="14" hasCustomPrompt="1"/>
          </p:nvPr>
        </p:nvSpPr>
        <p:spPr>
          <a:xfrm>
            <a:off x="655880" y="2469328"/>
            <a:ext cx="3247291" cy="1426978"/>
          </a:xfrm>
          <a:prstGeom prst="rect">
            <a:avLst/>
          </a:prstGeom>
        </p:spPr>
        <p:txBody>
          <a:bodyPr/>
          <a:lstStyle>
            <a:lvl1pPr marL="0" indent="0">
              <a:buNone/>
              <a:defRPr sz="2000">
                <a:solidFill>
                  <a:srgbClr val="2B2A2A"/>
                </a:solidFill>
              </a:defRPr>
            </a:lvl1pPr>
          </a:lstStyle>
          <a:p>
            <a:pPr lvl="0"/>
            <a:r>
              <a:rPr lang="en-GB"/>
              <a:t>Click to edit body text</a:t>
            </a:r>
          </a:p>
        </p:txBody>
      </p:sp>
      <p:sp>
        <p:nvSpPr>
          <p:cNvPr id="5" name="Oval 4">
            <a:extLst>
              <a:ext uri="{FF2B5EF4-FFF2-40B4-BE49-F238E27FC236}">
                <a16:creationId xmlns:a16="http://schemas.microsoft.com/office/drawing/2014/main" id="{75C9C77B-661E-914B-AD8F-BB2F7D1129D6}"/>
              </a:ext>
            </a:extLst>
          </p:cNvPr>
          <p:cNvSpPr/>
          <p:nvPr userDrawn="1"/>
        </p:nvSpPr>
        <p:spPr>
          <a:xfrm>
            <a:off x="4126520" y="2110154"/>
            <a:ext cx="2145323" cy="2145323"/>
          </a:xfrm>
          <a:prstGeom prst="ellipse">
            <a:avLst/>
          </a:prstGeom>
          <a:solidFill>
            <a:srgbClr val="005E58">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6" name="Oval 5">
            <a:extLst>
              <a:ext uri="{FF2B5EF4-FFF2-40B4-BE49-F238E27FC236}">
                <a16:creationId xmlns:a16="http://schemas.microsoft.com/office/drawing/2014/main" id="{BDE16738-EACC-444A-B7DB-6A9E57D8C19B}"/>
              </a:ext>
            </a:extLst>
          </p:cNvPr>
          <p:cNvSpPr/>
          <p:nvPr userDrawn="1"/>
        </p:nvSpPr>
        <p:spPr>
          <a:xfrm>
            <a:off x="5955320" y="2110154"/>
            <a:ext cx="2145323" cy="2145323"/>
          </a:xfrm>
          <a:prstGeom prst="ellipse">
            <a:avLst/>
          </a:prstGeom>
          <a:solidFill>
            <a:srgbClr val="EF7545">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7" name="Oval 6">
            <a:extLst>
              <a:ext uri="{FF2B5EF4-FFF2-40B4-BE49-F238E27FC236}">
                <a16:creationId xmlns:a16="http://schemas.microsoft.com/office/drawing/2014/main" id="{4E0DD1D6-BEC1-574C-8338-416C29664A24}"/>
              </a:ext>
            </a:extLst>
          </p:cNvPr>
          <p:cNvSpPr/>
          <p:nvPr userDrawn="1"/>
        </p:nvSpPr>
        <p:spPr>
          <a:xfrm>
            <a:off x="5955320" y="3896306"/>
            <a:ext cx="2145323" cy="2145323"/>
          </a:xfrm>
          <a:prstGeom prst="ellipse">
            <a:avLst/>
          </a:prstGeom>
          <a:solidFill>
            <a:srgbClr val="31B49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8" name="Oval 7">
            <a:extLst>
              <a:ext uri="{FF2B5EF4-FFF2-40B4-BE49-F238E27FC236}">
                <a16:creationId xmlns:a16="http://schemas.microsoft.com/office/drawing/2014/main" id="{CE251195-1C06-AE48-88F6-DEF0E81E645F}"/>
              </a:ext>
            </a:extLst>
          </p:cNvPr>
          <p:cNvSpPr/>
          <p:nvPr userDrawn="1"/>
        </p:nvSpPr>
        <p:spPr>
          <a:xfrm>
            <a:off x="4179273" y="3896306"/>
            <a:ext cx="2145323" cy="2145323"/>
          </a:xfrm>
          <a:prstGeom prst="ellipse">
            <a:avLst/>
          </a:prstGeom>
          <a:solidFill>
            <a:srgbClr val="A7D4DE">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9" name="Text Placeholder 2">
            <a:extLst>
              <a:ext uri="{FF2B5EF4-FFF2-40B4-BE49-F238E27FC236}">
                <a16:creationId xmlns:a16="http://schemas.microsoft.com/office/drawing/2014/main" id="{59CC256F-9FCD-534D-931F-6E03A016142B}"/>
              </a:ext>
            </a:extLst>
          </p:cNvPr>
          <p:cNvSpPr>
            <a:spLocks noGrp="1"/>
          </p:cNvSpPr>
          <p:nvPr>
            <p:ph type="body" sz="quarter" idx="15" hasCustomPrompt="1"/>
          </p:nvPr>
        </p:nvSpPr>
        <p:spPr>
          <a:xfrm>
            <a:off x="8253044" y="4435064"/>
            <a:ext cx="3247291" cy="1426978"/>
          </a:xfrm>
          <a:prstGeom prst="rect">
            <a:avLst/>
          </a:prstGeom>
        </p:spPr>
        <p:txBody>
          <a:bodyPr/>
          <a:lstStyle>
            <a:lvl1pPr marL="0" indent="0">
              <a:buNone/>
              <a:defRPr sz="2000">
                <a:solidFill>
                  <a:srgbClr val="2B2A2A"/>
                </a:solidFill>
              </a:defRPr>
            </a:lvl1pPr>
          </a:lstStyle>
          <a:p>
            <a:pPr lvl="0"/>
            <a:r>
              <a:rPr lang="en-GB"/>
              <a:t>Click to edit body text</a:t>
            </a:r>
          </a:p>
        </p:txBody>
      </p:sp>
      <p:sp>
        <p:nvSpPr>
          <p:cNvPr id="10" name="Text Placeholder 2">
            <a:extLst>
              <a:ext uri="{FF2B5EF4-FFF2-40B4-BE49-F238E27FC236}">
                <a16:creationId xmlns:a16="http://schemas.microsoft.com/office/drawing/2014/main" id="{58A272E4-3375-914D-ADCD-6212FA2173B7}"/>
              </a:ext>
            </a:extLst>
          </p:cNvPr>
          <p:cNvSpPr>
            <a:spLocks noGrp="1"/>
          </p:cNvSpPr>
          <p:nvPr>
            <p:ph type="body" sz="quarter" idx="16" hasCustomPrompt="1"/>
          </p:nvPr>
        </p:nvSpPr>
        <p:spPr>
          <a:xfrm>
            <a:off x="8253044" y="2469328"/>
            <a:ext cx="3247291" cy="1426978"/>
          </a:xfrm>
          <a:prstGeom prst="rect">
            <a:avLst/>
          </a:prstGeom>
        </p:spPr>
        <p:txBody>
          <a:bodyPr/>
          <a:lstStyle>
            <a:lvl1pPr marL="0" indent="0">
              <a:buNone/>
              <a:defRPr sz="2000">
                <a:solidFill>
                  <a:srgbClr val="2B2A2A"/>
                </a:solidFill>
              </a:defRPr>
            </a:lvl1pPr>
          </a:lstStyle>
          <a:p>
            <a:pPr lvl="0"/>
            <a:r>
              <a:rPr lang="en-GB"/>
              <a:t>Click to edit body text</a:t>
            </a:r>
          </a:p>
        </p:txBody>
      </p:sp>
      <p:sp>
        <p:nvSpPr>
          <p:cNvPr id="11" name="Text Placeholder 2">
            <a:extLst>
              <a:ext uri="{FF2B5EF4-FFF2-40B4-BE49-F238E27FC236}">
                <a16:creationId xmlns:a16="http://schemas.microsoft.com/office/drawing/2014/main" id="{637CB4DB-859B-0A45-947F-A90D62977AFF}"/>
              </a:ext>
            </a:extLst>
          </p:cNvPr>
          <p:cNvSpPr>
            <a:spLocks noGrp="1"/>
          </p:cNvSpPr>
          <p:nvPr>
            <p:ph type="body" sz="quarter" idx="17" hasCustomPrompt="1"/>
          </p:nvPr>
        </p:nvSpPr>
        <p:spPr>
          <a:xfrm>
            <a:off x="6283568" y="2856190"/>
            <a:ext cx="1524002" cy="572810"/>
          </a:xfrm>
          <a:prstGeom prst="rect">
            <a:avLst/>
          </a:prstGeom>
        </p:spPr>
        <p:txBody>
          <a:bodyPr anchor="ctr"/>
          <a:lstStyle>
            <a:lvl1pPr marL="0" indent="0" algn="ctr">
              <a:buNone/>
              <a:defRPr sz="1800" b="1">
                <a:solidFill>
                  <a:schemeClr val="accent1"/>
                </a:solidFill>
              </a:defRPr>
            </a:lvl1pPr>
          </a:lstStyle>
          <a:p>
            <a:pPr lvl="0"/>
            <a:r>
              <a:rPr lang="en-US"/>
              <a:t>Headline</a:t>
            </a:r>
          </a:p>
        </p:txBody>
      </p:sp>
      <p:sp>
        <p:nvSpPr>
          <p:cNvPr id="12" name="Text Placeholder 2">
            <a:extLst>
              <a:ext uri="{FF2B5EF4-FFF2-40B4-BE49-F238E27FC236}">
                <a16:creationId xmlns:a16="http://schemas.microsoft.com/office/drawing/2014/main" id="{FB08AF07-BA9E-AA48-B1AF-1B8CCCCEF8D0}"/>
              </a:ext>
            </a:extLst>
          </p:cNvPr>
          <p:cNvSpPr>
            <a:spLocks noGrp="1"/>
          </p:cNvSpPr>
          <p:nvPr>
            <p:ph type="body" sz="quarter" idx="18" hasCustomPrompt="1"/>
          </p:nvPr>
        </p:nvSpPr>
        <p:spPr>
          <a:xfrm>
            <a:off x="4443043" y="2856190"/>
            <a:ext cx="1524002" cy="572810"/>
          </a:xfrm>
          <a:prstGeom prst="rect">
            <a:avLst/>
          </a:prstGeom>
        </p:spPr>
        <p:txBody>
          <a:bodyPr anchor="ctr"/>
          <a:lstStyle>
            <a:lvl1pPr marL="0" indent="0" algn="ctr">
              <a:buNone/>
              <a:defRPr sz="1800" b="1">
                <a:solidFill>
                  <a:schemeClr val="accent1"/>
                </a:solidFill>
              </a:defRPr>
            </a:lvl1pPr>
          </a:lstStyle>
          <a:p>
            <a:pPr lvl="0"/>
            <a:r>
              <a:rPr lang="en-US"/>
              <a:t>Headline</a:t>
            </a:r>
          </a:p>
        </p:txBody>
      </p:sp>
      <p:sp>
        <p:nvSpPr>
          <p:cNvPr id="13" name="Text Placeholder 2">
            <a:extLst>
              <a:ext uri="{FF2B5EF4-FFF2-40B4-BE49-F238E27FC236}">
                <a16:creationId xmlns:a16="http://schemas.microsoft.com/office/drawing/2014/main" id="{8710B9AE-E92E-844F-8D79-BB9E99469DC1}"/>
              </a:ext>
            </a:extLst>
          </p:cNvPr>
          <p:cNvSpPr>
            <a:spLocks noGrp="1"/>
          </p:cNvSpPr>
          <p:nvPr>
            <p:ph type="body" sz="quarter" idx="19" hasCustomPrompt="1"/>
          </p:nvPr>
        </p:nvSpPr>
        <p:spPr>
          <a:xfrm>
            <a:off x="4431318" y="4722783"/>
            <a:ext cx="1524002" cy="572810"/>
          </a:xfrm>
          <a:prstGeom prst="rect">
            <a:avLst/>
          </a:prstGeom>
        </p:spPr>
        <p:txBody>
          <a:bodyPr anchor="ctr"/>
          <a:lstStyle>
            <a:lvl1pPr marL="0" indent="0" algn="ctr">
              <a:buNone/>
              <a:defRPr sz="1800" b="1">
                <a:solidFill>
                  <a:schemeClr val="accent1"/>
                </a:solidFill>
              </a:defRPr>
            </a:lvl1pPr>
          </a:lstStyle>
          <a:p>
            <a:pPr lvl="0"/>
            <a:r>
              <a:rPr lang="en-US"/>
              <a:t>Headline</a:t>
            </a:r>
          </a:p>
        </p:txBody>
      </p:sp>
      <p:sp>
        <p:nvSpPr>
          <p:cNvPr id="14" name="Text Placeholder 2">
            <a:extLst>
              <a:ext uri="{FF2B5EF4-FFF2-40B4-BE49-F238E27FC236}">
                <a16:creationId xmlns:a16="http://schemas.microsoft.com/office/drawing/2014/main" id="{D160A26D-8FAB-E844-AEED-81D09E00495C}"/>
              </a:ext>
            </a:extLst>
          </p:cNvPr>
          <p:cNvSpPr>
            <a:spLocks noGrp="1"/>
          </p:cNvSpPr>
          <p:nvPr>
            <p:ph type="body" sz="quarter" idx="20" hasCustomPrompt="1"/>
          </p:nvPr>
        </p:nvSpPr>
        <p:spPr>
          <a:xfrm>
            <a:off x="6271843" y="4715108"/>
            <a:ext cx="1524002" cy="572810"/>
          </a:xfrm>
          <a:prstGeom prst="rect">
            <a:avLst/>
          </a:prstGeom>
        </p:spPr>
        <p:txBody>
          <a:bodyPr anchor="ctr"/>
          <a:lstStyle>
            <a:lvl1pPr marL="0" indent="0" algn="ctr">
              <a:buNone/>
              <a:defRPr sz="1800" b="1">
                <a:solidFill>
                  <a:schemeClr val="accent1"/>
                </a:solidFill>
              </a:defRPr>
            </a:lvl1pPr>
          </a:lstStyle>
          <a:p>
            <a:pPr lvl="0"/>
            <a:r>
              <a:rPr lang="en-US"/>
              <a:t>Headline</a:t>
            </a:r>
          </a:p>
        </p:txBody>
      </p:sp>
    </p:spTree>
    <p:extLst>
      <p:ext uri="{BB962C8B-B14F-4D97-AF65-F5344CB8AC3E}">
        <p14:creationId xmlns:p14="http://schemas.microsoft.com/office/powerpoint/2010/main" val="185013169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Pipeline, colors">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1ABBA057-2185-3349-B074-F9A16E0A22C9}"/>
              </a:ext>
            </a:extLst>
          </p:cNvPr>
          <p:cNvGrpSpPr/>
          <p:nvPr userDrawn="1"/>
        </p:nvGrpSpPr>
        <p:grpSpPr>
          <a:xfrm>
            <a:off x="839682" y="2746289"/>
            <a:ext cx="11242796" cy="1925111"/>
            <a:chOff x="838202" y="2647746"/>
            <a:chExt cx="11244260" cy="1925362"/>
          </a:xfrm>
        </p:grpSpPr>
        <p:sp>
          <p:nvSpPr>
            <p:cNvPr id="9" name="Freeform: Shape 42">
              <a:extLst>
                <a:ext uri="{FF2B5EF4-FFF2-40B4-BE49-F238E27FC236}">
                  <a16:creationId xmlns:a16="http://schemas.microsoft.com/office/drawing/2014/main" id="{D0681222-3E06-6C4C-90EB-E9A65E487260}"/>
                </a:ext>
              </a:extLst>
            </p:cNvPr>
            <p:cNvSpPr/>
            <p:nvPr/>
          </p:nvSpPr>
          <p:spPr bwMode="auto">
            <a:xfrm>
              <a:off x="11696219" y="2647746"/>
              <a:ext cx="247890" cy="1925362"/>
            </a:xfrm>
            <a:custGeom>
              <a:avLst/>
              <a:gdLst>
                <a:gd name="connsiteX0" fmla="*/ 0 w 247890"/>
                <a:gd name="connsiteY0" fmla="*/ 0 h 1925362"/>
                <a:gd name="connsiteX1" fmla="*/ 25344 w 247890"/>
                <a:gd name="connsiteY1" fmla="*/ 4970 h 1925362"/>
                <a:gd name="connsiteX2" fmla="*/ 247890 w 247890"/>
                <a:gd name="connsiteY2" fmla="*/ 962681 h 1925362"/>
                <a:gd name="connsiteX3" fmla="*/ 25344 w 247890"/>
                <a:gd name="connsiteY3" fmla="*/ 1920392 h 1925362"/>
                <a:gd name="connsiteX4" fmla="*/ 0 w 247890"/>
                <a:gd name="connsiteY4" fmla="*/ 1925362 h 1925362"/>
                <a:gd name="connsiteX5" fmla="*/ 0 w 247890"/>
                <a:gd name="connsiteY5" fmla="*/ 0 h 1925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890" h="1925362">
                  <a:moveTo>
                    <a:pt x="0" y="0"/>
                  </a:moveTo>
                  <a:lnTo>
                    <a:pt x="25344" y="4970"/>
                  </a:lnTo>
                  <a:cubicBezTo>
                    <a:pt x="150345" y="54269"/>
                    <a:pt x="247890" y="464237"/>
                    <a:pt x="247890" y="962681"/>
                  </a:cubicBezTo>
                  <a:cubicBezTo>
                    <a:pt x="247890" y="1461126"/>
                    <a:pt x="150345" y="1871093"/>
                    <a:pt x="25344" y="1920392"/>
                  </a:cubicBezTo>
                  <a:lnTo>
                    <a:pt x="0" y="1925362"/>
                  </a:lnTo>
                  <a:lnTo>
                    <a:pt x="0" y="0"/>
                  </a:lnTo>
                  <a:close/>
                </a:path>
              </a:pathLst>
            </a:custGeom>
            <a:solidFill>
              <a:schemeClr val="bg1">
                <a:lumMod val="75000"/>
              </a:schemeClr>
            </a:solidFill>
            <a:ln>
              <a:noFill/>
            </a:ln>
          </p:spPr>
          <p:txBody>
            <a:bodyPr vert="horz" wrap="square" lIns="91428" tIns="45714" rIns="91428" bIns="45714" numCol="1" rtlCol="0" anchor="t" anchorCtr="0" compatLnSpc="1">
              <a:prstTxWarp prst="textNoShape">
                <a:avLst/>
              </a:prstTxWarp>
              <a:normAutofit/>
            </a:bodyPr>
            <a:lstStyle/>
            <a:p>
              <a:pPr algn="l"/>
              <a:endParaRPr lang="en-US" sz="1800" noProof="0"/>
            </a:p>
          </p:txBody>
        </p:sp>
        <p:sp>
          <p:nvSpPr>
            <p:cNvPr id="10" name="Freeform: Shape 41">
              <a:extLst>
                <a:ext uri="{FF2B5EF4-FFF2-40B4-BE49-F238E27FC236}">
                  <a16:creationId xmlns:a16="http://schemas.microsoft.com/office/drawing/2014/main" id="{5EC7D074-F283-3948-A5F6-734E910FF292}"/>
                </a:ext>
              </a:extLst>
            </p:cNvPr>
            <p:cNvSpPr/>
            <p:nvPr/>
          </p:nvSpPr>
          <p:spPr bwMode="auto">
            <a:xfrm>
              <a:off x="11448327" y="2647746"/>
              <a:ext cx="247892" cy="1925362"/>
            </a:xfrm>
            <a:custGeom>
              <a:avLst/>
              <a:gdLst>
                <a:gd name="connsiteX0" fmla="*/ 247891 w 247892"/>
                <a:gd name="connsiteY0" fmla="*/ 0 h 1925362"/>
                <a:gd name="connsiteX1" fmla="*/ 247892 w 247892"/>
                <a:gd name="connsiteY1" fmla="*/ 0 h 1925362"/>
                <a:gd name="connsiteX2" fmla="*/ 247892 w 247892"/>
                <a:gd name="connsiteY2" fmla="*/ 1925362 h 1925362"/>
                <a:gd name="connsiteX3" fmla="*/ 247891 w 247892"/>
                <a:gd name="connsiteY3" fmla="*/ 1925362 h 1925362"/>
                <a:gd name="connsiteX4" fmla="*/ 0 w 247892"/>
                <a:gd name="connsiteY4" fmla="*/ 962681 h 1925362"/>
                <a:gd name="connsiteX5" fmla="*/ 247891 w 247892"/>
                <a:gd name="connsiteY5" fmla="*/ 0 h 1925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892" h="1925362">
                  <a:moveTo>
                    <a:pt x="247891" y="0"/>
                  </a:moveTo>
                  <a:lnTo>
                    <a:pt x="247892" y="0"/>
                  </a:lnTo>
                  <a:lnTo>
                    <a:pt x="247892" y="1925362"/>
                  </a:lnTo>
                  <a:lnTo>
                    <a:pt x="247891" y="1925362"/>
                  </a:lnTo>
                  <a:cubicBezTo>
                    <a:pt x="110985" y="1925362"/>
                    <a:pt x="0" y="1494355"/>
                    <a:pt x="0" y="962681"/>
                  </a:cubicBezTo>
                  <a:cubicBezTo>
                    <a:pt x="0" y="431007"/>
                    <a:pt x="110985" y="0"/>
                    <a:pt x="247891" y="0"/>
                  </a:cubicBezTo>
                  <a:close/>
                </a:path>
              </a:pathLst>
            </a:custGeom>
            <a:solidFill>
              <a:schemeClr val="bg1">
                <a:lumMod val="75000"/>
              </a:schemeClr>
            </a:solidFill>
            <a:ln>
              <a:noFill/>
            </a:ln>
          </p:spPr>
          <p:txBody>
            <a:bodyPr vert="horz" wrap="square" lIns="91428" tIns="45714" rIns="91428" bIns="45714" numCol="1" rtlCol="0" anchor="t" anchorCtr="0" compatLnSpc="1">
              <a:prstTxWarp prst="textNoShape">
                <a:avLst/>
              </a:prstTxWarp>
              <a:normAutofit/>
            </a:bodyPr>
            <a:lstStyle/>
            <a:p>
              <a:pPr algn="l"/>
              <a:endParaRPr lang="en-US" sz="1800" noProof="0"/>
            </a:p>
          </p:txBody>
        </p:sp>
        <p:sp>
          <p:nvSpPr>
            <p:cNvPr id="11" name="Rectangle 10">
              <a:extLst>
                <a:ext uri="{FF2B5EF4-FFF2-40B4-BE49-F238E27FC236}">
                  <a16:creationId xmlns:a16="http://schemas.microsoft.com/office/drawing/2014/main" id="{4D081180-C04D-F44E-94A2-79C45CEDD3E6}"/>
                </a:ext>
              </a:extLst>
            </p:cNvPr>
            <p:cNvSpPr/>
            <p:nvPr/>
          </p:nvSpPr>
          <p:spPr bwMode="auto">
            <a:xfrm flipH="1">
              <a:off x="878681" y="3429000"/>
              <a:ext cx="11203781" cy="362858"/>
            </a:xfrm>
            <a:prstGeom prst="rect">
              <a:avLst/>
            </a:prstGeom>
            <a:solidFill>
              <a:schemeClr val="bg1">
                <a:lumMod val="85000"/>
              </a:schemeClr>
            </a:solidFill>
            <a:ln>
              <a:noFill/>
            </a:ln>
          </p:spPr>
          <p:txBody>
            <a:bodyPr vert="horz" wrap="square" lIns="91428" tIns="45714" rIns="91428" bIns="45714" numCol="1" rtlCol="0" anchor="t" anchorCtr="0" compatLnSpc="1">
              <a:prstTxWarp prst="textNoShape">
                <a:avLst/>
              </a:prstTxWarp>
              <a:normAutofit lnSpcReduction="10000"/>
            </a:bodyPr>
            <a:lstStyle/>
            <a:p>
              <a:pPr algn="l"/>
              <a:endParaRPr lang="en-US" sz="1800" noProof="0"/>
            </a:p>
          </p:txBody>
        </p:sp>
        <p:sp>
          <p:nvSpPr>
            <p:cNvPr id="12" name="Oval 11">
              <a:extLst>
                <a:ext uri="{FF2B5EF4-FFF2-40B4-BE49-F238E27FC236}">
                  <a16:creationId xmlns:a16="http://schemas.microsoft.com/office/drawing/2014/main" id="{1D6A59FF-F2CD-7444-98C6-14202A2F5EF4}"/>
                </a:ext>
              </a:extLst>
            </p:cNvPr>
            <p:cNvSpPr/>
            <p:nvPr/>
          </p:nvSpPr>
          <p:spPr bwMode="auto">
            <a:xfrm flipH="1">
              <a:off x="838202" y="3428998"/>
              <a:ext cx="93436" cy="362858"/>
            </a:xfrm>
            <a:prstGeom prst="ellipse">
              <a:avLst/>
            </a:prstGeom>
            <a:solidFill>
              <a:schemeClr val="bg1">
                <a:lumMod val="75000"/>
              </a:schemeClr>
            </a:solidFill>
            <a:ln>
              <a:noFill/>
            </a:ln>
          </p:spPr>
          <p:txBody>
            <a:bodyPr vert="horz" wrap="square" lIns="91428" tIns="45714" rIns="91428" bIns="45714" numCol="1" rtlCol="0" anchor="t" anchorCtr="0" compatLnSpc="1">
              <a:prstTxWarp prst="textNoShape">
                <a:avLst/>
              </a:prstTxWarp>
              <a:normAutofit fontScale="70000" lnSpcReduction="20000"/>
            </a:bodyPr>
            <a:lstStyle/>
            <a:p>
              <a:pPr algn="l"/>
              <a:endParaRPr lang="en-US" sz="1800" noProof="0"/>
            </a:p>
          </p:txBody>
        </p:sp>
      </p:grpSp>
      <p:sp>
        <p:nvSpPr>
          <p:cNvPr id="14" name="Cylinder 4">
            <a:extLst>
              <a:ext uri="{FF2B5EF4-FFF2-40B4-BE49-F238E27FC236}">
                <a16:creationId xmlns:a16="http://schemas.microsoft.com/office/drawing/2014/main" id="{B4DF177C-4C6A-D044-B4D6-BA50A1BA5612}"/>
              </a:ext>
            </a:extLst>
          </p:cNvPr>
          <p:cNvSpPr/>
          <p:nvPr userDrawn="1"/>
        </p:nvSpPr>
        <p:spPr bwMode="auto">
          <a:xfrm rot="16200000">
            <a:off x="1599767" y="3200912"/>
            <a:ext cx="362811" cy="1015868"/>
          </a:xfrm>
          <a:prstGeom prst="can">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vert" wrap="square" lIns="91416" tIns="45708" rIns="91416" bIns="45708" numCol="1" rtlCol="0" anchor="ctr" anchorCtr="0" compatLnSpc="1">
            <a:prstTxWarp prst="textNoShape">
              <a:avLst/>
            </a:prstTxWarp>
            <a:noAutofit/>
          </a:bodyPr>
          <a:lstStyle/>
          <a:p>
            <a:pPr algn="ctr"/>
            <a:endParaRPr lang="en-US" sz="1300" b="1" noProof="0">
              <a:solidFill>
                <a:schemeClr val="bg1"/>
              </a:solidFill>
              <a:latin typeface="Arial" panose="020B0604020202020204" pitchFamily="34" charset="0"/>
              <a:cs typeface="Arial" panose="020B0604020202020204" pitchFamily="34" charset="0"/>
            </a:endParaRPr>
          </a:p>
        </p:txBody>
      </p:sp>
      <p:cxnSp>
        <p:nvCxnSpPr>
          <p:cNvPr id="15" name="Straight Arrow Connector 14">
            <a:extLst>
              <a:ext uri="{FF2B5EF4-FFF2-40B4-BE49-F238E27FC236}">
                <a16:creationId xmlns:a16="http://schemas.microsoft.com/office/drawing/2014/main" id="{DBEA5E7D-DA51-2749-99F2-C8B1DD47DEA8}"/>
              </a:ext>
            </a:extLst>
          </p:cNvPr>
          <p:cNvCxnSpPr>
            <a:cxnSpLocks/>
          </p:cNvCxnSpPr>
          <p:nvPr userDrawn="1"/>
        </p:nvCxnSpPr>
        <p:spPr>
          <a:xfrm>
            <a:off x="1781171" y="3890250"/>
            <a:ext cx="0" cy="332426"/>
          </a:xfrm>
          <a:prstGeom prst="straightConnector1">
            <a:avLst/>
          </a:prstGeom>
          <a:ln>
            <a:solidFill>
              <a:schemeClr val="accent1"/>
            </a:solidFill>
            <a:tailEnd type="oval"/>
          </a:ln>
        </p:spPr>
        <p:style>
          <a:lnRef idx="1">
            <a:schemeClr val="accent1"/>
          </a:lnRef>
          <a:fillRef idx="0">
            <a:schemeClr val="accent1"/>
          </a:fillRef>
          <a:effectRef idx="0">
            <a:schemeClr val="accent1"/>
          </a:effectRef>
          <a:fontRef idx="minor">
            <a:schemeClr val="tx1"/>
          </a:fontRef>
        </p:style>
      </p:cxnSp>
      <p:sp>
        <p:nvSpPr>
          <p:cNvPr id="17" name="Cylinder 16">
            <a:extLst>
              <a:ext uri="{FF2B5EF4-FFF2-40B4-BE49-F238E27FC236}">
                <a16:creationId xmlns:a16="http://schemas.microsoft.com/office/drawing/2014/main" id="{637AC8B6-ACA1-AE44-AD45-034B1BF28523}"/>
              </a:ext>
            </a:extLst>
          </p:cNvPr>
          <p:cNvSpPr/>
          <p:nvPr userDrawn="1"/>
        </p:nvSpPr>
        <p:spPr bwMode="auto">
          <a:xfrm rot="16200000">
            <a:off x="5565812" y="3200912"/>
            <a:ext cx="362811" cy="1015868"/>
          </a:xfrm>
          <a:prstGeom prst="can">
            <a:avLst/>
          </a:prstGeom>
          <a:solidFill>
            <a:schemeClr val="accent4"/>
          </a:solidFill>
          <a:ln>
            <a:noFill/>
          </a:ln>
        </p:spPr>
        <p:txBody>
          <a:bodyPr vert="vert" wrap="square" lIns="91416" tIns="45708" rIns="91416" bIns="45708" numCol="1" rtlCol="0" anchor="ctr" anchorCtr="0" compatLnSpc="1">
            <a:prstTxWarp prst="textNoShape">
              <a:avLst/>
            </a:prstTxWarp>
            <a:noAutofit/>
          </a:bodyPr>
          <a:lstStyle/>
          <a:p>
            <a:pPr algn="ctr"/>
            <a:endParaRPr lang="en-US" sz="1300" b="1" noProof="0">
              <a:solidFill>
                <a:schemeClr val="bg1"/>
              </a:solidFill>
              <a:latin typeface="Arial" panose="020B0604020202020204" pitchFamily="34" charset="0"/>
              <a:cs typeface="Arial" panose="020B0604020202020204" pitchFamily="34" charset="0"/>
            </a:endParaRPr>
          </a:p>
        </p:txBody>
      </p:sp>
      <p:cxnSp>
        <p:nvCxnSpPr>
          <p:cNvPr id="18" name="Straight Arrow Connector 17">
            <a:extLst>
              <a:ext uri="{FF2B5EF4-FFF2-40B4-BE49-F238E27FC236}">
                <a16:creationId xmlns:a16="http://schemas.microsoft.com/office/drawing/2014/main" id="{1EF7CF87-D714-1A44-A3FB-1066B4806CD0}"/>
              </a:ext>
            </a:extLst>
          </p:cNvPr>
          <p:cNvCxnSpPr>
            <a:cxnSpLocks/>
          </p:cNvCxnSpPr>
          <p:nvPr userDrawn="1"/>
        </p:nvCxnSpPr>
        <p:spPr>
          <a:xfrm>
            <a:off x="5747217" y="3890250"/>
            <a:ext cx="0" cy="332426"/>
          </a:xfrm>
          <a:prstGeom prst="straightConnector1">
            <a:avLst/>
          </a:prstGeom>
          <a:ln>
            <a:solidFill>
              <a:schemeClr val="accent4"/>
            </a:solidFill>
            <a:tailEnd type="oval"/>
          </a:ln>
        </p:spPr>
        <p:style>
          <a:lnRef idx="1">
            <a:schemeClr val="accent1"/>
          </a:lnRef>
          <a:fillRef idx="0">
            <a:schemeClr val="accent1"/>
          </a:fillRef>
          <a:effectRef idx="0">
            <a:schemeClr val="accent1"/>
          </a:effectRef>
          <a:fontRef idx="minor">
            <a:schemeClr val="tx1"/>
          </a:fontRef>
        </p:style>
      </p:cxnSp>
      <p:sp>
        <p:nvSpPr>
          <p:cNvPr id="20" name="Cylinder 21">
            <a:extLst>
              <a:ext uri="{FF2B5EF4-FFF2-40B4-BE49-F238E27FC236}">
                <a16:creationId xmlns:a16="http://schemas.microsoft.com/office/drawing/2014/main" id="{8055CF54-9F72-B34C-94A1-0D43CADF3BE6}"/>
              </a:ext>
            </a:extLst>
          </p:cNvPr>
          <p:cNvSpPr/>
          <p:nvPr userDrawn="1"/>
        </p:nvSpPr>
        <p:spPr bwMode="auto">
          <a:xfrm rot="16200000">
            <a:off x="9531858" y="3200910"/>
            <a:ext cx="362811" cy="1015868"/>
          </a:xfrm>
          <a:prstGeom prst="can">
            <a:avLst/>
          </a:prstGeom>
          <a:solidFill>
            <a:schemeClr val="accent3"/>
          </a:solidFill>
          <a:ln>
            <a:noFill/>
          </a:ln>
        </p:spPr>
        <p:txBody>
          <a:bodyPr vert="vert" wrap="square" lIns="91416" tIns="45708" rIns="91416" bIns="45708" numCol="1" rtlCol="0" anchor="ctr" anchorCtr="0" compatLnSpc="1">
            <a:prstTxWarp prst="textNoShape">
              <a:avLst/>
            </a:prstTxWarp>
            <a:noAutofit/>
          </a:bodyPr>
          <a:lstStyle/>
          <a:p>
            <a:pPr algn="ctr"/>
            <a:endParaRPr lang="en-US" sz="1300" b="1" noProof="0">
              <a:solidFill>
                <a:schemeClr val="bg1"/>
              </a:solidFill>
              <a:latin typeface="Arial" panose="020B0604020202020204" pitchFamily="34" charset="0"/>
              <a:cs typeface="Arial" panose="020B0604020202020204" pitchFamily="34" charset="0"/>
            </a:endParaRPr>
          </a:p>
        </p:txBody>
      </p:sp>
      <p:cxnSp>
        <p:nvCxnSpPr>
          <p:cNvPr id="21" name="Straight Arrow Connector 20">
            <a:extLst>
              <a:ext uri="{FF2B5EF4-FFF2-40B4-BE49-F238E27FC236}">
                <a16:creationId xmlns:a16="http://schemas.microsoft.com/office/drawing/2014/main" id="{A2069643-9932-BF4C-B860-65708AB2EDE7}"/>
              </a:ext>
            </a:extLst>
          </p:cNvPr>
          <p:cNvCxnSpPr>
            <a:cxnSpLocks/>
          </p:cNvCxnSpPr>
          <p:nvPr userDrawn="1"/>
        </p:nvCxnSpPr>
        <p:spPr>
          <a:xfrm>
            <a:off x="9713262" y="3890250"/>
            <a:ext cx="0" cy="332426"/>
          </a:xfrm>
          <a:prstGeom prst="straightConnector1">
            <a:avLst/>
          </a:prstGeom>
          <a:ln>
            <a:solidFill>
              <a:schemeClr val="accent3"/>
            </a:solidFill>
            <a:tailEnd type="oval"/>
          </a:ln>
        </p:spPr>
        <p:style>
          <a:lnRef idx="1">
            <a:schemeClr val="accent1"/>
          </a:lnRef>
          <a:fillRef idx="0">
            <a:schemeClr val="accent1"/>
          </a:fillRef>
          <a:effectRef idx="0">
            <a:schemeClr val="accent1"/>
          </a:effectRef>
          <a:fontRef idx="minor">
            <a:schemeClr val="tx1"/>
          </a:fontRef>
        </p:style>
      </p:cxnSp>
      <p:sp>
        <p:nvSpPr>
          <p:cNvPr id="23" name="Cylinder 26">
            <a:extLst>
              <a:ext uri="{FF2B5EF4-FFF2-40B4-BE49-F238E27FC236}">
                <a16:creationId xmlns:a16="http://schemas.microsoft.com/office/drawing/2014/main" id="{3A2347DF-1E7C-6E4F-B7CE-ABE6F23E9682}"/>
              </a:ext>
            </a:extLst>
          </p:cNvPr>
          <p:cNvSpPr/>
          <p:nvPr userDrawn="1"/>
        </p:nvSpPr>
        <p:spPr bwMode="auto">
          <a:xfrm rot="5400000" flipV="1">
            <a:off x="7548835" y="3200912"/>
            <a:ext cx="362811" cy="1015868"/>
          </a:xfrm>
          <a:prstGeom prst="can">
            <a:avLst/>
          </a:prstGeom>
          <a:solidFill>
            <a:schemeClr val="accent6"/>
          </a:solidFill>
          <a:ln>
            <a:noFill/>
          </a:ln>
        </p:spPr>
        <p:txBody>
          <a:bodyPr vert="vert" wrap="square" lIns="91416" tIns="45708" rIns="91416" bIns="45708" numCol="1" rtlCol="0" anchor="ctr" anchorCtr="0" compatLnSpc="1">
            <a:prstTxWarp prst="textNoShape">
              <a:avLst/>
            </a:prstTxWarp>
            <a:noAutofit/>
          </a:bodyPr>
          <a:lstStyle/>
          <a:p>
            <a:pPr algn="ctr"/>
            <a:endParaRPr lang="en-US" sz="1300" b="1" noProof="0">
              <a:solidFill>
                <a:schemeClr val="accent6"/>
              </a:solidFill>
              <a:latin typeface="Arial" panose="020B0604020202020204" pitchFamily="34" charset="0"/>
              <a:cs typeface="Arial" panose="020B0604020202020204" pitchFamily="34" charset="0"/>
            </a:endParaRPr>
          </a:p>
        </p:txBody>
      </p:sp>
      <p:cxnSp>
        <p:nvCxnSpPr>
          <p:cNvPr id="24" name="Straight Arrow Connector 23">
            <a:extLst>
              <a:ext uri="{FF2B5EF4-FFF2-40B4-BE49-F238E27FC236}">
                <a16:creationId xmlns:a16="http://schemas.microsoft.com/office/drawing/2014/main" id="{12D623E4-68EE-604E-8A79-D90F72B85C9A}"/>
              </a:ext>
            </a:extLst>
          </p:cNvPr>
          <p:cNvCxnSpPr>
            <a:cxnSpLocks/>
          </p:cNvCxnSpPr>
          <p:nvPr userDrawn="1"/>
        </p:nvCxnSpPr>
        <p:spPr>
          <a:xfrm flipV="1">
            <a:off x="7730239" y="3195018"/>
            <a:ext cx="0" cy="332426"/>
          </a:xfrm>
          <a:prstGeom prst="straightConnector1">
            <a:avLst/>
          </a:prstGeom>
          <a:ln>
            <a:solidFill>
              <a:schemeClr val="accent6"/>
            </a:solidFill>
            <a:tailEnd type="oval"/>
          </a:ln>
        </p:spPr>
        <p:style>
          <a:lnRef idx="1">
            <a:schemeClr val="accent1"/>
          </a:lnRef>
          <a:fillRef idx="0">
            <a:schemeClr val="accent1"/>
          </a:fillRef>
          <a:effectRef idx="0">
            <a:schemeClr val="accent1"/>
          </a:effectRef>
          <a:fontRef idx="minor">
            <a:schemeClr val="tx1"/>
          </a:fontRef>
        </p:style>
      </p:cxnSp>
      <p:sp>
        <p:nvSpPr>
          <p:cNvPr id="26" name="Cylinder 31">
            <a:extLst>
              <a:ext uri="{FF2B5EF4-FFF2-40B4-BE49-F238E27FC236}">
                <a16:creationId xmlns:a16="http://schemas.microsoft.com/office/drawing/2014/main" id="{AE3763F0-B833-FE47-8FA1-A16F1D294086}"/>
              </a:ext>
            </a:extLst>
          </p:cNvPr>
          <p:cNvSpPr/>
          <p:nvPr userDrawn="1"/>
        </p:nvSpPr>
        <p:spPr bwMode="auto">
          <a:xfrm rot="5400000" flipV="1">
            <a:off x="3582789" y="3200912"/>
            <a:ext cx="362811" cy="1015868"/>
          </a:xfrm>
          <a:prstGeom prst="can">
            <a:avLst/>
          </a:prstGeom>
          <a:solidFill>
            <a:schemeClr val="bg2"/>
          </a:solidFill>
          <a:ln>
            <a:noFill/>
          </a:ln>
        </p:spPr>
        <p:txBody>
          <a:bodyPr vert="vert" wrap="square" lIns="91416" tIns="45708" rIns="91416" bIns="45708" numCol="1" rtlCol="0" anchor="ctr" anchorCtr="0" compatLnSpc="1">
            <a:prstTxWarp prst="textNoShape">
              <a:avLst/>
            </a:prstTxWarp>
            <a:noAutofit/>
          </a:bodyPr>
          <a:lstStyle/>
          <a:p>
            <a:pPr algn="ctr"/>
            <a:endParaRPr lang="en-US" sz="1300" b="1" noProof="0">
              <a:solidFill>
                <a:schemeClr val="bg1"/>
              </a:solidFill>
              <a:latin typeface="Arial" panose="020B0604020202020204" pitchFamily="34" charset="0"/>
              <a:cs typeface="Arial" panose="020B0604020202020204" pitchFamily="34" charset="0"/>
            </a:endParaRPr>
          </a:p>
        </p:txBody>
      </p:sp>
      <p:cxnSp>
        <p:nvCxnSpPr>
          <p:cNvPr id="27" name="Straight Arrow Connector 26">
            <a:extLst>
              <a:ext uri="{FF2B5EF4-FFF2-40B4-BE49-F238E27FC236}">
                <a16:creationId xmlns:a16="http://schemas.microsoft.com/office/drawing/2014/main" id="{BA32BFA7-0A43-114F-B03C-7A3559016D82}"/>
              </a:ext>
            </a:extLst>
          </p:cNvPr>
          <p:cNvCxnSpPr>
            <a:cxnSpLocks/>
          </p:cNvCxnSpPr>
          <p:nvPr userDrawn="1"/>
        </p:nvCxnSpPr>
        <p:spPr>
          <a:xfrm flipV="1">
            <a:off x="3764194" y="3195018"/>
            <a:ext cx="0" cy="332426"/>
          </a:xfrm>
          <a:prstGeom prst="straightConnector1">
            <a:avLst/>
          </a:prstGeom>
          <a:ln>
            <a:solidFill>
              <a:schemeClr val="bg2"/>
            </a:solidFill>
            <a:tailEnd type="oval"/>
          </a:ln>
        </p:spPr>
        <p:style>
          <a:lnRef idx="1">
            <a:schemeClr val="accent1"/>
          </a:lnRef>
          <a:fillRef idx="0">
            <a:schemeClr val="accent1"/>
          </a:fillRef>
          <a:effectRef idx="0">
            <a:schemeClr val="accent1"/>
          </a:effectRef>
          <a:fontRef idx="minor">
            <a:schemeClr val="tx1"/>
          </a:fontRef>
        </p:style>
      </p:cxnSp>
      <p:sp>
        <p:nvSpPr>
          <p:cNvPr id="28" name="Freeform: Shape 40">
            <a:extLst>
              <a:ext uri="{FF2B5EF4-FFF2-40B4-BE49-F238E27FC236}">
                <a16:creationId xmlns:a16="http://schemas.microsoft.com/office/drawing/2014/main" id="{2F9991FA-ED74-D24D-B2B2-AF6384836BAF}"/>
              </a:ext>
            </a:extLst>
          </p:cNvPr>
          <p:cNvSpPr/>
          <p:nvPr userDrawn="1"/>
        </p:nvSpPr>
        <p:spPr bwMode="auto">
          <a:xfrm>
            <a:off x="11696285" y="2746289"/>
            <a:ext cx="495715" cy="1925111"/>
          </a:xfrm>
          <a:custGeom>
            <a:avLst/>
            <a:gdLst>
              <a:gd name="connsiteX0" fmla="*/ 0 w 495780"/>
              <a:gd name="connsiteY0" fmla="*/ 0 h 1925362"/>
              <a:gd name="connsiteX1" fmla="*/ 495780 w 495780"/>
              <a:gd name="connsiteY1" fmla="*/ 0 h 1925362"/>
              <a:gd name="connsiteX2" fmla="*/ 495780 w 495780"/>
              <a:gd name="connsiteY2" fmla="*/ 1925362 h 1925362"/>
              <a:gd name="connsiteX3" fmla="*/ 0 w 495780"/>
              <a:gd name="connsiteY3" fmla="*/ 1925362 h 1925362"/>
              <a:gd name="connsiteX4" fmla="*/ 0 w 495780"/>
              <a:gd name="connsiteY4" fmla="*/ 1925362 h 1925362"/>
              <a:gd name="connsiteX5" fmla="*/ 25344 w 495780"/>
              <a:gd name="connsiteY5" fmla="*/ 1920392 h 1925362"/>
              <a:gd name="connsiteX6" fmla="*/ 247890 w 495780"/>
              <a:gd name="connsiteY6" fmla="*/ 962681 h 1925362"/>
              <a:gd name="connsiteX7" fmla="*/ 25344 w 495780"/>
              <a:gd name="connsiteY7" fmla="*/ 4970 h 1925362"/>
              <a:gd name="connsiteX8" fmla="*/ 0 w 495780"/>
              <a:gd name="connsiteY8" fmla="*/ 0 h 1925362"/>
              <a:gd name="connsiteX9" fmla="*/ 0 w 495780"/>
              <a:gd name="connsiteY9" fmla="*/ 0 h 1925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5780" h="1925362">
                <a:moveTo>
                  <a:pt x="0" y="0"/>
                </a:moveTo>
                <a:lnTo>
                  <a:pt x="495780" y="0"/>
                </a:lnTo>
                <a:lnTo>
                  <a:pt x="495780" y="1925362"/>
                </a:lnTo>
                <a:lnTo>
                  <a:pt x="0" y="1925362"/>
                </a:lnTo>
                <a:lnTo>
                  <a:pt x="0" y="1925362"/>
                </a:lnTo>
                <a:lnTo>
                  <a:pt x="25344" y="1920392"/>
                </a:lnTo>
                <a:cubicBezTo>
                  <a:pt x="150345" y="1871093"/>
                  <a:pt x="247890" y="1461126"/>
                  <a:pt x="247890" y="962681"/>
                </a:cubicBezTo>
                <a:cubicBezTo>
                  <a:pt x="247890" y="464237"/>
                  <a:pt x="150345" y="54269"/>
                  <a:pt x="25344" y="4970"/>
                </a:cubicBezTo>
                <a:lnTo>
                  <a:pt x="0" y="0"/>
                </a:lnTo>
                <a:lnTo>
                  <a:pt x="0" y="0"/>
                </a:lnTo>
                <a:close/>
              </a:path>
            </a:pathLst>
          </a:custGeom>
          <a:solidFill>
            <a:srgbClr val="A6A6A6"/>
          </a:solidFill>
          <a:ln>
            <a:noFill/>
          </a:ln>
        </p:spPr>
        <p:txBody>
          <a:bodyPr vert="horz" wrap="square" lIns="91416" tIns="45708" rIns="91416" bIns="45708" numCol="1" rtlCol="0" anchor="t" anchorCtr="0" compatLnSpc="1">
            <a:prstTxWarp prst="textNoShape">
              <a:avLst/>
            </a:prstTxWarp>
            <a:normAutofit/>
          </a:bodyPr>
          <a:lstStyle/>
          <a:p>
            <a:pPr algn="l"/>
            <a:endParaRPr lang="en-US" sz="1800" noProof="0"/>
          </a:p>
        </p:txBody>
      </p:sp>
      <p:sp>
        <p:nvSpPr>
          <p:cNvPr id="30" name="Text Placeholder 2">
            <a:extLst>
              <a:ext uri="{FF2B5EF4-FFF2-40B4-BE49-F238E27FC236}">
                <a16:creationId xmlns:a16="http://schemas.microsoft.com/office/drawing/2014/main" id="{CC6EF723-F3C0-6E45-92D3-8A39F5AA13EC}"/>
              </a:ext>
            </a:extLst>
          </p:cNvPr>
          <p:cNvSpPr>
            <a:spLocks noGrp="1"/>
          </p:cNvSpPr>
          <p:nvPr>
            <p:ph type="body" sz="quarter" idx="18" hasCustomPrompt="1"/>
          </p:nvPr>
        </p:nvSpPr>
        <p:spPr>
          <a:xfrm>
            <a:off x="1235425" y="4438641"/>
            <a:ext cx="1974574" cy="293688"/>
          </a:xfrm>
          <a:prstGeom prst="rect">
            <a:avLst/>
          </a:prstGeom>
        </p:spPr>
        <p:txBody>
          <a:bodyPr/>
          <a:lstStyle>
            <a:lvl1pPr marL="0" indent="0" algn="l">
              <a:buNone/>
              <a:defRPr sz="1400" b="1">
                <a:solidFill>
                  <a:schemeClr val="accent1"/>
                </a:solidFill>
                <a:latin typeface="Arial" panose="020B0604020202020204" pitchFamily="34" charset="0"/>
                <a:cs typeface="Arial" panose="020B0604020202020204" pitchFamily="34" charset="0"/>
              </a:defRPr>
            </a:lvl1pPr>
            <a:lvl2pPr marL="457154" indent="0">
              <a:buNone/>
              <a:defRPr sz="1200"/>
            </a:lvl2pPr>
            <a:lvl3pPr marL="914309" indent="0">
              <a:buNone/>
              <a:defRPr sz="1200"/>
            </a:lvl3pPr>
            <a:lvl4pPr marL="1371463" indent="0">
              <a:buNone/>
              <a:defRPr sz="1200"/>
            </a:lvl4pPr>
            <a:lvl5pPr marL="1828617" indent="0">
              <a:buNone/>
              <a:defRPr sz="1200"/>
            </a:lvl5pPr>
          </a:lstStyle>
          <a:p>
            <a:pPr lvl="0"/>
            <a:r>
              <a:rPr lang="en-US" noProof="0"/>
              <a:t>LOREM IPSUM</a:t>
            </a:r>
          </a:p>
        </p:txBody>
      </p:sp>
      <p:sp>
        <p:nvSpPr>
          <p:cNvPr id="35" name="Text Placeholder 2">
            <a:extLst>
              <a:ext uri="{FF2B5EF4-FFF2-40B4-BE49-F238E27FC236}">
                <a16:creationId xmlns:a16="http://schemas.microsoft.com/office/drawing/2014/main" id="{1505EBB2-41DF-F94E-8728-718D3BE48257}"/>
              </a:ext>
            </a:extLst>
          </p:cNvPr>
          <p:cNvSpPr>
            <a:spLocks noGrp="1"/>
          </p:cNvSpPr>
          <p:nvPr>
            <p:ph type="body" sz="quarter" idx="20" hasCustomPrompt="1"/>
          </p:nvPr>
        </p:nvSpPr>
        <p:spPr>
          <a:xfrm>
            <a:off x="3209998" y="1748450"/>
            <a:ext cx="2004939" cy="293688"/>
          </a:xfrm>
          <a:prstGeom prst="rect">
            <a:avLst/>
          </a:prstGeom>
        </p:spPr>
        <p:txBody>
          <a:bodyPr/>
          <a:lstStyle>
            <a:lvl1pPr marL="0" indent="0" algn="l">
              <a:buNone/>
              <a:defRPr sz="1400" b="1">
                <a:solidFill>
                  <a:schemeClr val="bg2"/>
                </a:solidFill>
                <a:latin typeface="Arial" panose="020B0604020202020204" pitchFamily="34" charset="0"/>
                <a:cs typeface="Arial" panose="020B0604020202020204" pitchFamily="34" charset="0"/>
              </a:defRPr>
            </a:lvl1pPr>
            <a:lvl2pPr marL="457154" indent="0">
              <a:buNone/>
              <a:defRPr sz="1200"/>
            </a:lvl2pPr>
            <a:lvl3pPr marL="914309" indent="0">
              <a:buNone/>
              <a:defRPr sz="1200"/>
            </a:lvl3pPr>
            <a:lvl4pPr marL="1371463" indent="0">
              <a:buNone/>
              <a:defRPr sz="1200"/>
            </a:lvl4pPr>
            <a:lvl5pPr marL="1828617" indent="0">
              <a:buNone/>
              <a:defRPr sz="1200"/>
            </a:lvl5pPr>
          </a:lstStyle>
          <a:p>
            <a:pPr lvl="0"/>
            <a:r>
              <a:rPr lang="en-US" noProof="0"/>
              <a:t>LOREM IPSUM</a:t>
            </a:r>
          </a:p>
        </p:txBody>
      </p:sp>
      <p:sp>
        <p:nvSpPr>
          <p:cNvPr id="37" name="Text Placeholder 2">
            <a:extLst>
              <a:ext uri="{FF2B5EF4-FFF2-40B4-BE49-F238E27FC236}">
                <a16:creationId xmlns:a16="http://schemas.microsoft.com/office/drawing/2014/main" id="{04BDB512-C785-2047-871A-D6ED6FB7C760}"/>
              </a:ext>
            </a:extLst>
          </p:cNvPr>
          <p:cNvSpPr>
            <a:spLocks noGrp="1"/>
          </p:cNvSpPr>
          <p:nvPr>
            <p:ph type="body" sz="quarter" idx="22" hasCustomPrompt="1"/>
          </p:nvPr>
        </p:nvSpPr>
        <p:spPr>
          <a:xfrm>
            <a:off x="5184572" y="4438641"/>
            <a:ext cx="1848585" cy="293688"/>
          </a:xfrm>
          <a:prstGeom prst="rect">
            <a:avLst/>
          </a:prstGeom>
        </p:spPr>
        <p:txBody>
          <a:bodyPr/>
          <a:lstStyle>
            <a:lvl1pPr marL="0" indent="0" algn="l">
              <a:buNone/>
              <a:defRPr sz="1400" b="1">
                <a:solidFill>
                  <a:schemeClr val="accent4"/>
                </a:solidFill>
                <a:latin typeface="Arial" panose="020B0604020202020204" pitchFamily="34" charset="0"/>
                <a:cs typeface="Arial" panose="020B0604020202020204" pitchFamily="34" charset="0"/>
              </a:defRPr>
            </a:lvl1pPr>
            <a:lvl2pPr marL="457154" indent="0">
              <a:buNone/>
              <a:defRPr sz="1200"/>
            </a:lvl2pPr>
            <a:lvl3pPr marL="914309" indent="0">
              <a:buNone/>
              <a:defRPr sz="1200"/>
            </a:lvl3pPr>
            <a:lvl4pPr marL="1371463" indent="0">
              <a:buNone/>
              <a:defRPr sz="1200"/>
            </a:lvl4pPr>
            <a:lvl5pPr marL="1828617" indent="0">
              <a:buNone/>
              <a:defRPr sz="1200"/>
            </a:lvl5pPr>
          </a:lstStyle>
          <a:p>
            <a:pPr lvl="0"/>
            <a:r>
              <a:rPr lang="en-US" noProof="0"/>
              <a:t>LOREM IPSUM</a:t>
            </a:r>
          </a:p>
        </p:txBody>
      </p:sp>
      <p:sp>
        <p:nvSpPr>
          <p:cNvPr id="39" name="Text Placeholder 2">
            <a:extLst>
              <a:ext uri="{FF2B5EF4-FFF2-40B4-BE49-F238E27FC236}">
                <a16:creationId xmlns:a16="http://schemas.microsoft.com/office/drawing/2014/main" id="{1D12F997-17BD-2645-9858-3636BC198B98}"/>
              </a:ext>
            </a:extLst>
          </p:cNvPr>
          <p:cNvSpPr>
            <a:spLocks noGrp="1"/>
          </p:cNvSpPr>
          <p:nvPr>
            <p:ph type="body" sz="quarter" idx="24" hasCustomPrompt="1"/>
          </p:nvPr>
        </p:nvSpPr>
        <p:spPr>
          <a:xfrm>
            <a:off x="6986868" y="1748450"/>
            <a:ext cx="2004938" cy="293688"/>
          </a:xfrm>
          <a:prstGeom prst="rect">
            <a:avLst/>
          </a:prstGeom>
        </p:spPr>
        <p:txBody>
          <a:bodyPr/>
          <a:lstStyle>
            <a:lvl1pPr marL="0" indent="0" algn="l">
              <a:buNone/>
              <a:defRPr sz="1400" b="1">
                <a:solidFill>
                  <a:schemeClr val="accent6"/>
                </a:solidFill>
                <a:latin typeface="Arial" panose="020B0604020202020204" pitchFamily="34" charset="0"/>
                <a:cs typeface="Arial" panose="020B0604020202020204" pitchFamily="34" charset="0"/>
              </a:defRPr>
            </a:lvl1pPr>
            <a:lvl2pPr marL="457154" indent="0">
              <a:buNone/>
              <a:defRPr sz="1200"/>
            </a:lvl2pPr>
            <a:lvl3pPr marL="914309" indent="0">
              <a:buNone/>
              <a:defRPr sz="1200"/>
            </a:lvl3pPr>
            <a:lvl4pPr marL="1371463" indent="0">
              <a:buNone/>
              <a:defRPr sz="1200"/>
            </a:lvl4pPr>
            <a:lvl5pPr marL="1828617" indent="0">
              <a:buNone/>
              <a:defRPr sz="1200"/>
            </a:lvl5pPr>
          </a:lstStyle>
          <a:p>
            <a:pPr lvl="0"/>
            <a:r>
              <a:rPr lang="en-US" noProof="0"/>
              <a:t>LOREM IPSUM</a:t>
            </a:r>
          </a:p>
        </p:txBody>
      </p:sp>
      <p:sp>
        <p:nvSpPr>
          <p:cNvPr id="41" name="Text Placeholder 2">
            <a:extLst>
              <a:ext uri="{FF2B5EF4-FFF2-40B4-BE49-F238E27FC236}">
                <a16:creationId xmlns:a16="http://schemas.microsoft.com/office/drawing/2014/main" id="{38B62111-7FC8-9C43-92A1-370FEBC838AE}"/>
              </a:ext>
            </a:extLst>
          </p:cNvPr>
          <p:cNvSpPr>
            <a:spLocks noGrp="1"/>
          </p:cNvSpPr>
          <p:nvPr>
            <p:ph type="body" sz="quarter" idx="26" hasCustomPrompt="1"/>
          </p:nvPr>
        </p:nvSpPr>
        <p:spPr>
          <a:xfrm>
            <a:off x="9107215" y="4438641"/>
            <a:ext cx="1849357" cy="293688"/>
          </a:xfrm>
          <a:prstGeom prst="rect">
            <a:avLst/>
          </a:prstGeom>
        </p:spPr>
        <p:txBody>
          <a:bodyPr/>
          <a:lstStyle>
            <a:lvl1pPr marL="0" indent="0" algn="l">
              <a:buNone/>
              <a:defRPr sz="1400" b="1">
                <a:solidFill>
                  <a:schemeClr val="accent3"/>
                </a:solidFill>
                <a:latin typeface="Arial" panose="020B0604020202020204" pitchFamily="34" charset="0"/>
                <a:cs typeface="Arial" panose="020B0604020202020204" pitchFamily="34" charset="0"/>
              </a:defRPr>
            </a:lvl1pPr>
            <a:lvl2pPr marL="457154" indent="0">
              <a:buNone/>
              <a:defRPr sz="1200"/>
            </a:lvl2pPr>
            <a:lvl3pPr marL="914309" indent="0">
              <a:buNone/>
              <a:defRPr sz="1200"/>
            </a:lvl3pPr>
            <a:lvl4pPr marL="1371463" indent="0">
              <a:buNone/>
              <a:defRPr sz="1200"/>
            </a:lvl4pPr>
            <a:lvl5pPr marL="1828617" indent="0">
              <a:buNone/>
              <a:defRPr sz="1200"/>
            </a:lvl5pPr>
          </a:lstStyle>
          <a:p>
            <a:pPr lvl="0"/>
            <a:r>
              <a:rPr lang="en-US" noProof="0"/>
              <a:t>LOREM IPSUM</a:t>
            </a:r>
          </a:p>
        </p:txBody>
      </p:sp>
      <p:sp>
        <p:nvSpPr>
          <p:cNvPr id="33" name="Text Placeholder 11">
            <a:extLst>
              <a:ext uri="{FF2B5EF4-FFF2-40B4-BE49-F238E27FC236}">
                <a16:creationId xmlns:a16="http://schemas.microsoft.com/office/drawing/2014/main" id="{F6AE7BD5-BF22-434F-A1C3-8E86FC017A69}"/>
              </a:ext>
            </a:extLst>
          </p:cNvPr>
          <p:cNvSpPr>
            <a:spLocks noGrp="1"/>
          </p:cNvSpPr>
          <p:nvPr>
            <p:ph type="body" sz="quarter" idx="29" hasCustomPrompt="1"/>
          </p:nvPr>
        </p:nvSpPr>
        <p:spPr>
          <a:xfrm>
            <a:off x="1235420" y="4694756"/>
            <a:ext cx="1974573" cy="1090045"/>
          </a:xfrm>
          <a:prstGeom prst="rect">
            <a:avLst/>
          </a:prstGeom>
        </p:spPr>
        <p:txBody>
          <a:bodyPr/>
          <a:lstStyle>
            <a:lvl1pPr marL="0" indent="0">
              <a:buNone/>
              <a:defRPr sz="1100">
                <a:solidFill>
                  <a:srgbClr val="4A4A4A"/>
                </a:solidFill>
              </a:defRPr>
            </a:lvl1pPr>
          </a:lstStyle>
          <a:p>
            <a:pPr lvl="0"/>
            <a:r>
              <a:rPr lang="en-US"/>
              <a:t>Lorem ipsum dolor …</a:t>
            </a:r>
            <a:endParaRPr lang="da-DK"/>
          </a:p>
        </p:txBody>
      </p:sp>
      <p:sp>
        <p:nvSpPr>
          <p:cNvPr id="34" name="Text Placeholder 11">
            <a:extLst>
              <a:ext uri="{FF2B5EF4-FFF2-40B4-BE49-F238E27FC236}">
                <a16:creationId xmlns:a16="http://schemas.microsoft.com/office/drawing/2014/main" id="{65D748EF-853C-D149-92BC-78FB024E59B8}"/>
              </a:ext>
            </a:extLst>
          </p:cNvPr>
          <p:cNvSpPr>
            <a:spLocks noGrp="1"/>
          </p:cNvSpPr>
          <p:nvPr>
            <p:ph type="body" sz="quarter" idx="30" hasCustomPrompt="1"/>
          </p:nvPr>
        </p:nvSpPr>
        <p:spPr>
          <a:xfrm>
            <a:off x="5180106" y="4694754"/>
            <a:ext cx="1853054" cy="1090047"/>
          </a:xfrm>
          <a:prstGeom prst="rect">
            <a:avLst/>
          </a:prstGeom>
        </p:spPr>
        <p:txBody>
          <a:bodyPr/>
          <a:lstStyle>
            <a:lvl1pPr marL="0" indent="0">
              <a:buNone/>
              <a:defRPr sz="1100">
                <a:solidFill>
                  <a:srgbClr val="4A4A4A"/>
                </a:solidFill>
              </a:defRPr>
            </a:lvl1pPr>
          </a:lstStyle>
          <a:p>
            <a:pPr lvl="0"/>
            <a:r>
              <a:rPr lang="en-US"/>
              <a:t>Lorem ipsum dolor …</a:t>
            </a:r>
            <a:endParaRPr lang="da-DK"/>
          </a:p>
        </p:txBody>
      </p:sp>
      <p:sp>
        <p:nvSpPr>
          <p:cNvPr id="44" name="Text Placeholder 11">
            <a:extLst>
              <a:ext uri="{FF2B5EF4-FFF2-40B4-BE49-F238E27FC236}">
                <a16:creationId xmlns:a16="http://schemas.microsoft.com/office/drawing/2014/main" id="{EF978D4B-8653-0B4B-B386-561D790A0861}"/>
              </a:ext>
            </a:extLst>
          </p:cNvPr>
          <p:cNvSpPr>
            <a:spLocks noGrp="1"/>
          </p:cNvSpPr>
          <p:nvPr>
            <p:ph type="body" sz="quarter" idx="31" hasCustomPrompt="1"/>
          </p:nvPr>
        </p:nvSpPr>
        <p:spPr>
          <a:xfrm>
            <a:off x="9103522" y="4694754"/>
            <a:ext cx="1853054" cy="1090047"/>
          </a:xfrm>
          <a:prstGeom prst="rect">
            <a:avLst/>
          </a:prstGeom>
        </p:spPr>
        <p:txBody>
          <a:bodyPr/>
          <a:lstStyle>
            <a:lvl1pPr marL="0" indent="0">
              <a:buNone/>
              <a:defRPr sz="1100">
                <a:solidFill>
                  <a:srgbClr val="4A4A4A"/>
                </a:solidFill>
              </a:defRPr>
            </a:lvl1pPr>
          </a:lstStyle>
          <a:p>
            <a:pPr lvl="0"/>
            <a:r>
              <a:rPr lang="en-US"/>
              <a:t>Lorem ipsum dolor …</a:t>
            </a:r>
            <a:endParaRPr lang="da-DK"/>
          </a:p>
        </p:txBody>
      </p:sp>
      <p:sp>
        <p:nvSpPr>
          <p:cNvPr id="45" name="Text Placeholder 11">
            <a:extLst>
              <a:ext uri="{FF2B5EF4-FFF2-40B4-BE49-F238E27FC236}">
                <a16:creationId xmlns:a16="http://schemas.microsoft.com/office/drawing/2014/main" id="{AD221925-642C-4D43-A140-9168A0795764}"/>
              </a:ext>
            </a:extLst>
          </p:cNvPr>
          <p:cNvSpPr>
            <a:spLocks noGrp="1"/>
          </p:cNvSpPr>
          <p:nvPr>
            <p:ph type="body" sz="quarter" idx="32" hasCustomPrompt="1"/>
          </p:nvPr>
        </p:nvSpPr>
        <p:spPr>
          <a:xfrm>
            <a:off x="3209993" y="2025987"/>
            <a:ext cx="2004938" cy="1027123"/>
          </a:xfrm>
          <a:prstGeom prst="rect">
            <a:avLst/>
          </a:prstGeom>
        </p:spPr>
        <p:txBody>
          <a:bodyPr/>
          <a:lstStyle>
            <a:lvl1pPr marL="0" indent="0">
              <a:buNone/>
              <a:defRPr sz="1100" baseline="0">
                <a:solidFill>
                  <a:srgbClr val="4A4A4A"/>
                </a:solidFill>
              </a:defRPr>
            </a:lvl1pPr>
          </a:lstStyle>
          <a:p>
            <a:pPr lvl="0"/>
            <a:r>
              <a:rPr lang="en-US"/>
              <a:t>Lorem ipsum …</a:t>
            </a:r>
          </a:p>
        </p:txBody>
      </p:sp>
      <p:sp>
        <p:nvSpPr>
          <p:cNvPr id="46" name="Text Placeholder 11">
            <a:extLst>
              <a:ext uri="{FF2B5EF4-FFF2-40B4-BE49-F238E27FC236}">
                <a16:creationId xmlns:a16="http://schemas.microsoft.com/office/drawing/2014/main" id="{FF841BE3-B65D-CF46-AF41-1F706B1A3DAA}"/>
              </a:ext>
            </a:extLst>
          </p:cNvPr>
          <p:cNvSpPr>
            <a:spLocks noGrp="1"/>
          </p:cNvSpPr>
          <p:nvPr>
            <p:ph type="body" sz="quarter" idx="33" hasCustomPrompt="1"/>
          </p:nvPr>
        </p:nvSpPr>
        <p:spPr>
          <a:xfrm>
            <a:off x="6986868" y="2025987"/>
            <a:ext cx="1995077" cy="1027123"/>
          </a:xfrm>
          <a:prstGeom prst="rect">
            <a:avLst/>
          </a:prstGeom>
        </p:spPr>
        <p:txBody>
          <a:bodyPr/>
          <a:lstStyle>
            <a:lvl1pPr marL="0" indent="0">
              <a:buNone/>
              <a:defRPr sz="1100">
                <a:solidFill>
                  <a:srgbClr val="4A4A4A"/>
                </a:solidFill>
              </a:defRPr>
            </a:lvl1pPr>
          </a:lstStyle>
          <a:p>
            <a:pPr lvl="0"/>
            <a:r>
              <a:rPr lang="en-US"/>
              <a:t>Lorem ipsum dolor …</a:t>
            </a:r>
            <a:endParaRPr lang="da-DK"/>
          </a:p>
        </p:txBody>
      </p:sp>
      <p:sp>
        <p:nvSpPr>
          <p:cNvPr id="31" name="Title 1">
            <a:extLst>
              <a:ext uri="{FF2B5EF4-FFF2-40B4-BE49-F238E27FC236}">
                <a16:creationId xmlns:a16="http://schemas.microsoft.com/office/drawing/2014/main" id="{AF0F3A74-5242-5743-A008-D37677671DBF}"/>
              </a:ext>
            </a:extLst>
          </p:cNvPr>
          <p:cNvSpPr>
            <a:spLocks noGrp="1"/>
          </p:cNvSpPr>
          <p:nvPr>
            <p:ph type="title" hasCustomPrompt="1"/>
          </p:nvPr>
        </p:nvSpPr>
        <p:spPr>
          <a:xfrm>
            <a:off x="838200" y="780945"/>
            <a:ext cx="10515600" cy="851941"/>
          </a:xfrm>
        </p:spPr>
        <p:txBody>
          <a:bodyPr/>
          <a:lstStyle>
            <a:lvl1pPr algn="l">
              <a:defRPr/>
            </a:lvl1pPr>
          </a:lstStyle>
          <a:p>
            <a:r>
              <a:rPr lang="en-GB"/>
              <a:t>Click to edit headline</a:t>
            </a:r>
            <a:endParaRPr lang="en-DK"/>
          </a:p>
        </p:txBody>
      </p:sp>
    </p:spTree>
    <p:extLst>
      <p:ext uri="{BB962C8B-B14F-4D97-AF65-F5344CB8AC3E}">
        <p14:creationId xmlns:p14="http://schemas.microsoft.com/office/powerpoint/2010/main" val="3675650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accel="12000" decel="8800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1+#ppt_w/2"/>
                                          </p:val>
                                        </p:tav>
                                        <p:tav tm="100000">
                                          <p:val>
                                            <p:strVal val="#ppt_x"/>
                                          </p:val>
                                        </p:tav>
                                      </p:tavLst>
                                    </p:anim>
                                    <p:anim calcmode="lin" valueType="num">
                                      <p:cBhvr additive="base">
                                        <p:cTn id="8" dur="1000" fill="hold"/>
                                        <p:tgtEl>
                                          <p:spTgt spid="14"/>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2" presetClass="entr" presetSubtype="1" fill="hold"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up)">
                                      <p:cBhvr>
                                        <p:cTn id="12" dur="250"/>
                                        <p:tgtEl>
                                          <p:spTgt spid="15"/>
                                        </p:tgtEl>
                                      </p:cBhvr>
                                    </p:animEffect>
                                  </p:childTnLst>
                                </p:cTn>
                              </p:par>
                            </p:childTnLst>
                          </p:cTn>
                        </p:par>
                        <p:par>
                          <p:cTn id="13" fill="hold">
                            <p:stCondLst>
                              <p:cond delay="1250"/>
                            </p:stCondLst>
                            <p:childTnLst>
                              <p:par>
                                <p:cTn id="14" presetID="10" presetClass="entr" presetSubtype="0" fill="hold" grpId="0" nodeType="afterEffect">
                                  <p:stCondLst>
                                    <p:cond delay="0"/>
                                  </p:stCondLst>
                                  <p:childTnLst>
                                    <p:set>
                                      <p:cBhvr>
                                        <p:cTn id="15" dur="1" fill="hold">
                                          <p:stCondLst>
                                            <p:cond delay="0"/>
                                          </p:stCondLst>
                                        </p:cTn>
                                        <p:tgtEl>
                                          <p:spTgt spid="30">
                                            <p:txEl>
                                              <p:pRg st="0" end="0"/>
                                            </p:txEl>
                                          </p:spTgt>
                                        </p:tgtEl>
                                        <p:attrNameLst>
                                          <p:attrName>style.visibility</p:attrName>
                                        </p:attrNameLst>
                                      </p:cBhvr>
                                      <p:to>
                                        <p:strVal val="visible"/>
                                      </p:to>
                                    </p:set>
                                    <p:animEffect transition="in" filter="fade">
                                      <p:cBhvr>
                                        <p:cTn id="16" dur="500"/>
                                        <p:tgtEl>
                                          <p:spTgt spid="30">
                                            <p:txEl>
                                              <p:pRg st="0" end="0"/>
                                            </p:txEl>
                                          </p:spTgt>
                                        </p:tgtEl>
                                      </p:cBhvr>
                                    </p:animEffect>
                                  </p:childTnLst>
                                </p:cTn>
                              </p:par>
                            </p:childTnLst>
                          </p:cTn>
                        </p:par>
                        <p:par>
                          <p:cTn id="17" fill="hold">
                            <p:stCondLst>
                              <p:cond delay="1750"/>
                            </p:stCondLst>
                            <p:childTnLst>
                              <p:par>
                                <p:cTn id="18" presetID="22" presetClass="entr" presetSubtype="1" fill="hold" grpId="0" nodeType="afterEffect">
                                  <p:stCondLst>
                                    <p:cond delay="0"/>
                                  </p:stCondLst>
                                  <p:childTnLst>
                                    <p:set>
                                      <p:cBhvr>
                                        <p:cTn id="19" dur="1" fill="hold">
                                          <p:stCondLst>
                                            <p:cond delay="0"/>
                                          </p:stCondLst>
                                        </p:cTn>
                                        <p:tgtEl>
                                          <p:spTgt spid="33">
                                            <p:txEl>
                                              <p:pRg st="0" end="0"/>
                                            </p:txEl>
                                          </p:spTgt>
                                        </p:tgtEl>
                                        <p:attrNameLst>
                                          <p:attrName>style.visibility</p:attrName>
                                        </p:attrNameLst>
                                      </p:cBhvr>
                                      <p:to>
                                        <p:strVal val="visible"/>
                                      </p:to>
                                    </p:set>
                                    <p:animEffect transition="in" filter="wipe(up)">
                                      <p:cBhvr>
                                        <p:cTn id="20" dur="500"/>
                                        <p:tgtEl>
                                          <p:spTgt spid="33">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2" accel="12000" decel="88000" fill="hold" grpId="0" nodeType="clickEffect">
                                  <p:stCondLst>
                                    <p:cond delay="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1000" fill="hold"/>
                                        <p:tgtEl>
                                          <p:spTgt spid="26"/>
                                        </p:tgtEl>
                                        <p:attrNameLst>
                                          <p:attrName>ppt_x</p:attrName>
                                        </p:attrNameLst>
                                      </p:cBhvr>
                                      <p:tavLst>
                                        <p:tav tm="0">
                                          <p:val>
                                            <p:strVal val="1+#ppt_w/2"/>
                                          </p:val>
                                        </p:tav>
                                        <p:tav tm="100000">
                                          <p:val>
                                            <p:strVal val="#ppt_x"/>
                                          </p:val>
                                        </p:tav>
                                      </p:tavLst>
                                    </p:anim>
                                    <p:anim calcmode="lin" valueType="num">
                                      <p:cBhvr additive="base">
                                        <p:cTn id="26" dur="1000" fill="hold"/>
                                        <p:tgtEl>
                                          <p:spTgt spid="26"/>
                                        </p:tgtEl>
                                        <p:attrNameLst>
                                          <p:attrName>ppt_y</p:attrName>
                                        </p:attrNameLst>
                                      </p:cBhvr>
                                      <p:tavLst>
                                        <p:tav tm="0">
                                          <p:val>
                                            <p:strVal val="#ppt_y"/>
                                          </p:val>
                                        </p:tav>
                                        <p:tav tm="100000">
                                          <p:val>
                                            <p:strVal val="#ppt_y"/>
                                          </p:val>
                                        </p:tav>
                                      </p:tavLst>
                                    </p:anim>
                                  </p:childTnLst>
                                </p:cTn>
                              </p:par>
                            </p:childTnLst>
                          </p:cTn>
                        </p:par>
                        <p:par>
                          <p:cTn id="27" fill="hold">
                            <p:stCondLst>
                              <p:cond delay="1000"/>
                            </p:stCondLst>
                            <p:childTnLst>
                              <p:par>
                                <p:cTn id="28" presetID="22" presetClass="entr" presetSubtype="4" fill="hold" nodeType="after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wipe(down)">
                                      <p:cBhvr>
                                        <p:cTn id="30" dur="250"/>
                                        <p:tgtEl>
                                          <p:spTgt spid="27"/>
                                        </p:tgtEl>
                                      </p:cBhvr>
                                    </p:animEffect>
                                  </p:childTnLst>
                                </p:cTn>
                              </p:par>
                            </p:childTnLst>
                          </p:cTn>
                        </p:par>
                        <p:par>
                          <p:cTn id="31" fill="hold">
                            <p:stCondLst>
                              <p:cond delay="1250"/>
                            </p:stCondLst>
                            <p:childTnLst>
                              <p:par>
                                <p:cTn id="32" presetID="10" presetClass="entr" presetSubtype="0" fill="hold" grpId="0" nodeType="afterEffect">
                                  <p:stCondLst>
                                    <p:cond delay="0"/>
                                  </p:stCondLst>
                                  <p:childTnLst>
                                    <p:set>
                                      <p:cBhvr>
                                        <p:cTn id="33" dur="1" fill="hold">
                                          <p:stCondLst>
                                            <p:cond delay="0"/>
                                          </p:stCondLst>
                                        </p:cTn>
                                        <p:tgtEl>
                                          <p:spTgt spid="35">
                                            <p:txEl>
                                              <p:pRg st="0" end="0"/>
                                            </p:txEl>
                                          </p:spTgt>
                                        </p:tgtEl>
                                        <p:attrNameLst>
                                          <p:attrName>style.visibility</p:attrName>
                                        </p:attrNameLst>
                                      </p:cBhvr>
                                      <p:to>
                                        <p:strVal val="visible"/>
                                      </p:to>
                                    </p:set>
                                    <p:animEffect transition="in" filter="fade">
                                      <p:cBhvr>
                                        <p:cTn id="34" dur="500"/>
                                        <p:tgtEl>
                                          <p:spTgt spid="35">
                                            <p:txEl>
                                              <p:pRg st="0" end="0"/>
                                            </p:txEl>
                                          </p:spTgt>
                                        </p:tgtEl>
                                      </p:cBhvr>
                                    </p:animEffect>
                                  </p:childTnLst>
                                </p:cTn>
                              </p:par>
                            </p:childTnLst>
                          </p:cTn>
                        </p:par>
                        <p:par>
                          <p:cTn id="35" fill="hold">
                            <p:stCondLst>
                              <p:cond delay="1750"/>
                            </p:stCondLst>
                            <p:childTnLst>
                              <p:par>
                                <p:cTn id="36" presetID="22" presetClass="entr" presetSubtype="1" fill="hold" grpId="0" nodeType="afterEffect">
                                  <p:stCondLst>
                                    <p:cond delay="0"/>
                                  </p:stCondLst>
                                  <p:childTnLst>
                                    <p:set>
                                      <p:cBhvr>
                                        <p:cTn id="37" dur="1" fill="hold">
                                          <p:stCondLst>
                                            <p:cond delay="0"/>
                                          </p:stCondLst>
                                        </p:cTn>
                                        <p:tgtEl>
                                          <p:spTgt spid="45">
                                            <p:txEl>
                                              <p:pRg st="0" end="0"/>
                                            </p:txEl>
                                          </p:spTgt>
                                        </p:tgtEl>
                                        <p:attrNameLst>
                                          <p:attrName>style.visibility</p:attrName>
                                        </p:attrNameLst>
                                      </p:cBhvr>
                                      <p:to>
                                        <p:strVal val="visible"/>
                                      </p:to>
                                    </p:set>
                                    <p:animEffect transition="in" filter="wipe(up)">
                                      <p:cBhvr>
                                        <p:cTn id="38" dur="500"/>
                                        <p:tgtEl>
                                          <p:spTgt spid="45">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2" accel="12000" decel="8800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anim calcmode="lin" valueType="num">
                                      <p:cBhvr additive="base">
                                        <p:cTn id="43" dur="1000" fill="hold"/>
                                        <p:tgtEl>
                                          <p:spTgt spid="17"/>
                                        </p:tgtEl>
                                        <p:attrNameLst>
                                          <p:attrName>ppt_x</p:attrName>
                                        </p:attrNameLst>
                                      </p:cBhvr>
                                      <p:tavLst>
                                        <p:tav tm="0">
                                          <p:val>
                                            <p:strVal val="1+#ppt_w/2"/>
                                          </p:val>
                                        </p:tav>
                                        <p:tav tm="100000">
                                          <p:val>
                                            <p:strVal val="#ppt_x"/>
                                          </p:val>
                                        </p:tav>
                                      </p:tavLst>
                                    </p:anim>
                                    <p:anim calcmode="lin" valueType="num">
                                      <p:cBhvr additive="base">
                                        <p:cTn id="44" dur="1000" fill="hold"/>
                                        <p:tgtEl>
                                          <p:spTgt spid="17"/>
                                        </p:tgtEl>
                                        <p:attrNameLst>
                                          <p:attrName>ppt_y</p:attrName>
                                        </p:attrNameLst>
                                      </p:cBhvr>
                                      <p:tavLst>
                                        <p:tav tm="0">
                                          <p:val>
                                            <p:strVal val="#ppt_y"/>
                                          </p:val>
                                        </p:tav>
                                        <p:tav tm="100000">
                                          <p:val>
                                            <p:strVal val="#ppt_y"/>
                                          </p:val>
                                        </p:tav>
                                      </p:tavLst>
                                    </p:anim>
                                  </p:childTnLst>
                                </p:cTn>
                              </p:par>
                            </p:childTnLst>
                          </p:cTn>
                        </p:par>
                        <p:par>
                          <p:cTn id="45" fill="hold">
                            <p:stCondLst>
                              <p:cond delay="1000"/>
                            </p:stCondLst>
                            <p:childTnLst>
                              <p:par>
                                <p:cTn id="46" presetID="22" presetClass="entr" presetSubtype="1" fill="hold" nodeType="after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wipe(up)">
                                      <p:cBhvr>
                                        <p:cTn id="48" dur="250"/>
                                        <p:tgtEl>
                                          <p:spTgt spid="18"/>
                                        </p:tgtEl>
                                      </p:cBhvr>
                                    </p:animEffect>
                                  </p:childTnLst>
                                </p:cTn>
                              </p:par>
                            </p:childTnLst>
                          </p:cTn>
                        </p:par>
                        <p:par>
                          <p:cTn id="49" fill="hold">
                            <p:stCondLst>
                              <p:cond delay="1250"/>
                            </p:stCondLst>
                            <p:childTnLst>
                              <p:par>
                                <p:cTn id="50" presetID="10" presetClass="entr" presetSubtype="0" fill="hold" grpId="0" nodeType="afterEffect">
                                  <p:stCondLst>
                                    <p:cond delay="0"/>
                                  </p:stCondLst>
                                  <p:childTnLst>
                                    <p:set>
                                      <p:cBhvr>
                                        <p:cTn id="51" dur="1" fill="hold">
                                          <p:stCondLst>
                                            <p:cond delay="0"/>
                                          </p:stCondLst>
                                        </p:cTn>
                                        <p:tgtEl>
                                          <p:spTgt spid="37">
                                            <p:txEl>
                                              <p:pRg st="0" end="0"/>
                                            </p:txEl>
                                          </p:spTgt>
                                        </p:tgtEl>
                                        <p:attrNameLst>
                                          <p:attrName>style.visibility</p:attrName>
                                        </p:attrNameLst>
                                      </p:cBhvr>
                                      <p:to>
                                        <p:strVal val="visible"/>
                                      </p:to>
                                    </p:set>
                                    <p:animEffect transition="in" filter="fade">
                                      <p:cBhvr>
                                        <p:cTn id="52" dur="500"/>
                                        <p:tgtEl>
                                          <p:spTgt spid="37">
                                            <p:txEl>
                                              <p:pRg st="0" end="0"/>
                                            </p:txEl>
                                          </p:spTgt>
                                        </p:tgtEl>
                                      </p:cBhvr>
                                    </p:animEffect>
                                  </p:childTnLst>
                                </p:cTn>
                              </p:par>
                            </p:childTnLst>
                          </p:cTn>
                        </p:par>
                        <p:par>
                          <p:cTn id="53" fill="hold">
                            <p:stCondLst>
                              <p:cond delay="1750"/>
                            </p:stCondLst>
                            <p:childTnLst>
                              <p:par>
                                <p:cTn id="54" presetID="22" presetClass="entr" presetSubtype="1" fill="hold" grpId="0" nodeType="afterEffect">
                                  <p:stCondLst>
                                    <p:cond delay="0"/>
                                  </p:stCondLst>
                                  <p:childTnLst>
                                    <p:set>
                                      <p:cBhvr>
                                        <p:cTn id="55" dur="1" fill="hold">
                                          <p:stCondLst>
                                            <p:cond delay="0"/>
                                          </p:stCondLst>
                                        </p:cTn>
                                        <p:tgtEl>
                                          <p:spTgt spid="34">
                                            <p:txEl>
                                              <p:pRg st="0" end="0"/>
                                            </p:txEl>
                                          </p:spTgt>
                                        </p:tgtEl>
                                        <p:attrNameLst>
                                          <p:attrName>style.visibility</p:attrName>
                                        </p:attrNameLst>
                                      </p:cBhvr>
                                      <p:to>
                                        <p:strVal val="visible"/>
                                      </p:to>
                                    </p:set>
                                    <p:animEffect transition="in" filter="wipe(up)">
                                      <p:cBhvr>
                                        <p:cTn id="56" dur="500"/>
                                        <p:tgtEl>
                                          <p:spTgt spid="34">
                                            <p:txEl>
                                              <p:pRg st="0" end="0"/>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2" presetClass="entr" presetSubtype="2" accel="12000" decel="88000" fill="hold" grpId="0" nodeType="clickEffect">
                                  <p:stCondLst>
                                    <p:cond delay="0"/>
                                  </p:stCondLst>
                                  <p:childTnLst>
                                    <p:set>
                                      <p:cBhvr>
                                        <p:cTn id="60" dur="1" fill="hold">
                                          <p:stCondLst>
                                            <p:cond delay="0"/>
                                          </p:stCondLst>
                                        </p:cTn>
                                        <p:tgtEl>
                                          <p:spTgt spid="23"/>
                                        </p:tgtEl>
                                        <p:attrNameLst>
                                          <p:attrName>style.visibility</p:attrName>
                                        </p:attrNameLst>
                                      </p:cBhvr>
                                      <p:to>
                                        <p:strVal val="visible"/>
                                      </p:to>
                                    </p:set>
                                    <p:anim calcmode="lin" valueType="num">
                                      <p:cBhvr additive="base">
                                        <p:cTn id="61" dur="1000" fill="hold"/>
                                        <p:tgtEl>
                                          <p:spTgt spid="23"/>
                                        </p:tgtEl>
                                        <p:attrNameLst>
                                          <p:attrName>ppt_x</p:attrName>
                                        </p:attrNameLst>
                                      </p:cBhvr>
                                      <p:tavLst>
                                        <p:tav tm="0">
                                          <p:val>
                                            <p:strVal val="1+#ppt_w/2"/>
                                          </p:val>
                                        </p:tav>
                                        <p:tav tm="100000">
                                          <p:val>
                                            <p:strVal val="#ppt_x"/>
                                          </p:val>
                                        </p:tav>
                                      </p:tavLst>
                                    </p:anim>
                                    <p:anim calcmode="lin" valueType="num">
                                      <p:cBhvr additive="base">
                                        <p:cTn id="62" dur="1000" fill="hold"/>
                                        <p:tgtEl>
                                          <p:spTgt spid="23"/>
                                        </p:tgtEl>
                                        <p:attrNameLst>
                                          <p:attrName>ppt_y</p:attrName>
                                        </p:attrNameLst>
                                      </p:cBhvr>
                                      <p:tavLst>
                                        <p:tav tm="0">
                                          <p:val>
                                            <p:strVal val="#ppt_y"/>
                                          </p:val>
                                        </p:tav>
                                        <p:tav tm="100000">
                                          <p:val>
                                            <p:strVal val="#ppt_y"/>
                                          </p:val>
                                        </p:tav>
                                      </p:tavLst>
                                    </p:anim>
                                  </p:childTnLst>
                                </p:cTn>
                              </p:par>
                            </p:childTnLst>
                          </p:cTn>
                        </p:par>
                        <p:par>
                          <p:cTn id="63" fill="hold">
                            <p:stCondLst>
                              <p:cond delay="1000"/>
                            </p:stCondLst>
                            <p:childTnLst>
                              <p:par>
                                <p:cTn id="64" presetID="22" presetClass="entr" presetSubtype="4" fill="hold" nodeType="afterEffect">
                                  <p:stCondLst>
                                    <p:cond delay="0"/>
                                  </p:stCondLst>
                                  <p:childTnLst>
                                    <p:set>
                                      <p:cBhvr>
                                        <p:cTn id="65" dur="1" fill="hold">
                                          <p:stCondLst>
                                            <p:cond delay="0"/>
                                          </p:stCondLst>
                                        </p:cTn>
                                        <p:tgtEl>
                                          <p:spTgt spid="24"/>
                                        </p:tgtEl>
                                        <p:attrNameLst>
                                          <p:attrName>style.visibility</p:attrName>
                                        </p:attrNameLst>
                                      </p:cBhvr>
                                      <p:to>
                                        <p:strVal val="visible"/>
                                      </p:to>
                                    </p:set>
                                    <p:animEffect transition="in" filter="wipe(down)">
                                      <p:cBhvr>
                                        <p:cTn id="66" dur="250"/>
                                        <p:tgtEl>
                                          <p:spTgt spid="24"/>
                                        </p:tgtEl>
                                      </p:cBhvr>
                                    </p:animEffect>
                                  </p:childTnLst>
                                </p:cTn>
                              </p:par>
                            </p:childTnLst>
                          </p:cTn>
                        </p:par>
                        <p:par>
                          <p:cTn id="67" fill="hold">
                            <p:stCondLst>
                              <p:cond delay="1250"/>
                            </p:stCondLst>
                            <p:childTnLst>
                              <p:par>
                                <p:cTn id="68" presetID="10" presetClass="entr" presetSubtype="0" fill="hold" grpId="0" nodeType="afterEffect">
                                  <p:stCondLst>
                                    <p:cond delay="0"/>
                                  </p:stCondLst>
                                  <p:childTnLst>
                                    <p:set>
                                      <p:cBhvr>
                                        <p:cTn id="69" dur="1" fill="hold">
                                          <p:stCondLst>
                                            <p:cond delay="0"/>
                                          </p:stCondLst>
                                        </p:cTn>
                                        <p:tgtEl>
                                          <p:spTgt spid="39">
                                            <p:txEl>
                                              <p:pRg st="0" end="0"/>
                                            </p:txEl>
                                          </p:spTgt>
                                        </p:tgtEl>
                                        <p:attrNameLst>
                                          <p:attrName>style.visibility</p:attrName>
                                        </p:attrNameLst>
                                      </p:cBhvr>
                                      <p:to>
                                        <p:strVal val="visible"/>
                                      </p:to>
                                    </p:set>
                                    <p:animEffect transition="in" filter="fade">
                                      <p:cBhvr>
                                        <p:cTn id="70" dur="500"/>
                                        <p:tgtEl>
                                          <p:spTgt spid="39">
                                            <p:txEl>
                                              <p:pRg st="0" end="0"/>
                                            </p:txEl>
                                          </p:spTgt>
                                        </p:tgtEl>
                                      </p:cBhvr>
                                    </p:animEffect>
                                  </p:childTnLst>
                                </p:cTn>
                              </p:par>
                            </p:childTnLst>
                          </p:cTn>
                        </p:par>
                        <p:par>
                          <p:cTn id="71" fill="hold">
                            <p:stCondLst>
                              <p:cond delay="1750"/>
                            </p:stCondLst>
                            <p:childTnLst>
                              <p:par>
                                <p:cTn id="72" presetID="22" presetClass="entr" presetSubtype="1" fill="hold" grpId="0" nodeType="afterEffect">
                                  <p:stCondLst>
                                    <p:cond delay="0"/>
                                  </p:stCondLst>
                                  <p:childTnLst>
                                    <p:set>
                                      <p:cBhvr>
                                        <p:cTn id="73" dur="1" fill="hold">
                                          <p:stCondLst>
                                            <p:cond delay="0"/>
                                          </p:stCondLst>
                                        </p:cTn>
                                        <p:tgtEl>
                                          <p:spTgt spid="46">
                                            <p:txEl>
                                              <p:pRg st="0" end="0"/>
                                            </p:txEl>
                                          </p:spTgt>
                                        </p:tgtEl>
                                        <p:attrNameLst>
                                          <p:attrName>style.visibility</p:attrName>
                                        </p:attrNameLst>
                                      </p:cBhvr>
                                      <p:to>
                                        <p:strVal val="visible"/>
                                      </p:to>
                                    </p:set>
                                    <p:animEffect transition="in" filter="wipe(up)">
                                      <p:cBhvr>
                                        <p:cTn id="74" dur="500"/>
                                        <p:tgtEl>
                                          <p:spTgt spid="46">
                                            <p:txEl>
                                              <p:pRg st="0" end="0"/>
                                            </p:txEl>
                                          </p:spTgt>
                                        </p:tgtEl>
                                      </p:cBhvr>
                                    </p:animEffect>
                                  </p:childTnLst>
                                </p:cTn>
                              </p:par>
                            </p:childTnLst>
                          </p:cTn>
                        </p:par>
                      </p:childTnLst>
                    </p:cTn>
                  </p:par>
                  <p:par>
                    <p:cTn id="75" fill="hold">
                      <p:stCondLst>
                        <p:cond delay="indefinite"/>
                      </p:stCondLst>
                      <p:childTnLst>
                        <p:par>
                          <p:cTn id="76" fill="hold">
                            <p:stCondLst>
                              <p:cond delay="0"/>
                            </p:stCondLst>
                            <p:childTnLst>
                              <p:par>
                                <p:cTn id="77" presetID="2" presetClass="entr" presetSubtype="2" accel="12000" decel="88000" fill="hold" grpId="0" nodeType="clickEffect">
                                  <p:stCondLst>
                                    <p:cond delay="0"/>
                                  </p:stCondLst>
                                  <p:childTnLst>
                                    <p:set>
                                      <p:cBhvr>
                                        <p:cTn id="78" dur="1" fill="hold">
                                          <p:stCondLst>
                                            <p:cond delay="0"/>
                                          </p:stCondLst>
                                        </p:cTn>
                                        <p:tgtEl>
                                          <p:spTgt spid="20"/>
                                        </p:tgtEl>
                                        <p:attrNameLst>
                                          <p:attrName>style.visibility</p:attrName>
                                        </p:attrNameLst>
                                      </p:cBhvr>
                                      <p:to>
                                        <p:strVal val="visible"/>
                                      </p:to>
                                    </p:set>
                                    <p:anim calcmode="lin" valueType="num">
                                      <p:cBhvr additive="base">
                                        <p:cTn id="79" dur="1000" fill="hold"/>
                                        <p:tgtEl>
                                          <p:spTgt spid="20"/>
                                        </p:tgtEl>
                                        <p:attrNameLst>
                                          <p:attrName>ppt_x</p:attrName>
                                        </p:attrNameLst>
                                      </p:cBhvr>
                                      <p:tavLst>
                                        <p:tav tm="0">
                                          <p:val>
                                            <p:strVal val="1+#ppt_w/2"/>
                                          </p:val>
                                        </p:tav>
                                        <p:tav tm="100000">
                                          <p:val>
                                            <p:strVal val="#ppt_x"/>
                                          </p:val>
                                        </p:tav>
                                      </p:tavLst>
                                    </p:anim>
                                    <p:anim calcmode="lin" valueType="num">
                                      <p:cBhvr additive="base">
                                        <p:cTn id="80" dur="1000" fill="hold"/>
                                        <p:tgtEl>
                                          <p:spTgt spid="20"/>
                                        </p:tgtEl>
                                        <p:attrNameLst>
                                          <p:attrName>ppt_y</p:attrName>
                                        </p:attrNameLst>
                                      </p:cBhvr>
                                      <p:tavLst>
                                        <p:tav tm="0">
                                          <p:val>
                                            <p:strVal val="#ppt_y"/>
                                          </p:val>
                                        </p:tav>
                                        <p:tav tm="100000">
                                          <p:val>
                                            <p:strVal val="#ppt_y"/>
                                          </p:val>
                                        </p:tav>
                                      </p:tavLst>
                                    </p:anim>
                                  </p:childTnLst>
                                </p:cTn>
                              </p:par>
                            </p:childTnLst>
                          </p:cTn>
                        </p:par>
                        <p:par>
                          <p:cTn id="81" fill="hold">
                            <p:stCondLst>
                              <p:cond delay="1000"/>
                            </p:stCondLst>
                            <p:childTnLst>
                              <p:par>
                                <p:cTn id="82" presetID="22" presetClass="entr" presetSubtype="1" fill="hold" nodeType="afterEffect">
                                  <p:stCondLst>
                                    <p:cond delay="0"/>
                                  </p:stCondLst>
                                  <p:childTnLst>
                                    <p:set>
                                      <p:cBhvr>
                                        <p:cTn id="83" dur="1" fill="hold">
                                          <p:stCondLst>
                                            <p:cond delay="0"/>
                                          </p:stCondLst>
                                        </p:cTn>
                                        <p:tgtEl>
                                          <p:spTgt spid="21"/>
                                        </p:tgtEl>
                                        <p:attrNameLst>
                                          <p:attrName>style.visibility</p:attrName>
                                        </p:attrNameLst>
                                      </p:cBhvr>
                                      <p:to>
                                        <p:strVal val="visible"/>
                                      </p:to>
                                    </p:set>
                                    <p:animEffect transition="in" filter="wipe(up)">
                                      <p:cBhvr>
                                        <p:cTn id="84" dur="250"/>
                                        <p:tgtEl>
                                          <p:spTgt spid="21"/>
                                        </p:tgtEl>
                                      </p:cBhvr>
                                    </p:animEffect>
                                  </p:childTnLst>
                                </p:cTn>
                              </p:par>
                            </p:childTnLst>
                          </p:cTn>
                        </p:par>
                        <p:par>
                          <p:cTn id="85" fill="hold">
                            <p:stCondLst>
                              <p:cond delay="1250"/>
                            </p:stCondLst>
                            <p:childTnLst>
                              <p:par>
                                <p:cTn id="86" presetID="10" presetClass="entr" presetSubtype="0" fill="hold" grpId="0" nodeType="afterEffect">
                                  <p:stCondLst>
                                    <p:cond delay="0"/>
                                  </p:stCondLst>
                                  <p:childTnLst>
                                    <p:set>
                                      <p:cBhvr>
                                        <p:cTn id="87" dur="1" fill="hold">
                                          <p:stCondLst>
                                            <p:cond delay="0"/>
                                          </p:stCondLst>
                                        </p:cTn>
                                        <p:tgtEl>
                                          <p:spTgt spid="41">
                                            <p:txEl>
                                              <p:pRg st="0" end="0"/>
                                            </p:txEl>
                                          </p:spTgt>
                                        </p:tgtEl>
                                        <p:attrNameLst>
                                          <p:attrName>style.visibility</p:attrName>
                                        </p:attrNameLst>
                                      </p:cBhvr>
                                      <p:to>
                                        <p:strVal val="visible"/>
                                      </p:to>
                                    </p:set>
                                    <p:animEffect transition="in" filter="fade">
                                      <p:cBhvr>
                                        <p:cTn id="88" dur="500"/>
                                        <p:tgtEl>
                                          <p:spTgt spid="41">
                                            <p:txEl>
                                              <p:pRg st="0" end="0"/>
                                            </p:txEl>
                                          </p:spTgt>
                                        </p:tgtEl>
                                      </p:cBhvr>
                                    </p:animEffect>
                                  </p:childTnLst>
                                </p:cTn>
                              </p:par>
                            </p:childTnLst>
                          </p:cTn>
                        </p:par>
                        <p:par>
                          <p:cTn id="89" fill="hold">
                            <p:stCondLst>
                              <p:cond delay="1750"/>
                            </p:stCondLst>
                            <p:childTnLst>
                              <p:par>
                                <p:cTn id="90" presetID="22" presetClass="entr" presetSubtype="1" fill="hold" grpId="0" nodeType="afterEffect">
                                  <p:stCondLst>
                                    <p:cond delay="0"/>
                                  </p:stCondLst>
                                  <p:childTnLst>
                                    <p:set>
                                      <p:cBhvr>
                                        <p:cTn id="91" dur="1" fill="hold">
                                          <p:stCondLst>
                                            <p:cond delay="0"/>
                                          </p:stCondLst>
                                        </p:cTn>
                                        <p:tgtEl>
                                          <p:spTgt spid="44">
                                            <p:txEl>
                                              <p:pRg st="0" end="0"/>
                                            </p:txEl>
                                          </p:spTgt>
                                        </p:tgtEl>
                                        <p:attrNameLst>
                                          <p:attrName>style.visibility</p:attrName>
                                        </p:attrNameLst>
                                      </p:cBhvr>
                                      <p:to>
                                        <p:strVal val="visible"/>
                                      </p:to>
                                    </p:set>
                                    <p:animEffect transition="in" filter="wipe(up)">
                                      <p:cBhvr>
                                        <p:cTn id="92" dur="500"/>
                                        <p:tgtEl>
                                          <p:spTgt spid="4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animBg="1"/>
      <p:bldP spid="20" grpId="0" animBg="1"/>
      <p:bldP spid="23" grpId="0" animBg="1"/>
      <p:bldP spid="26" grpId="0" animBg="1"/>
      <p:bldP spid="30" grpId="0" build="p">
        <p:tmplLst>
          <p:tmpl lvl="1">
            <p:tnLst>
              <p:par>
                <p:cTn presetID="10" presetClass="entr" presetSubtype="0"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fade">
                      <p:cBhvr>
                        <p:cTn dur="500"/>
                        <p:tgtEl>
                          <p:spTgt spid="30"/>
                        </p:tgtEl>
                      </p:cBhvr>
                    </p:animEffect>
                  </p:childTnLst>
                </p:cTn>
              </p:par>
            </p:tnLst>
          </p:tmpl>
        </p:tmplLst>
      </p:bldP>
      <p:bldP spid="35" grpId="0" build="p">
        <p:tmplLst>
          <p:tmpl lvl="1">
            <p:tnLst>
              <p:par>
                <p:cTn presetID="10" presetClass="entr" presetSubtype="0" fill="hold" nodeType="after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37" grpId="0" build="p">
        <p:tmplLst>
          <p:tmpl lvl="1">
            <p:tnLst>
              <p:par>
                <p:cTn presetID="10" presetClass="entr" presetSubtype="0" fill="hold" nodeType="afterEffect">
                  <p:stCondLst>
                    <p:cond delay="0"/>
                  </p:stCondLst>
                  <p:childTnLst>
                    <p:set>
                      <p:cBhvr>
                        <p:cTn dur="1" fill="hold">
                          <p:stCondLst>
                            <p:cond delay="0"/>
                          </p:stCondLst>
                        </p:cTn>
                        <p:tgtEl>
                          <p:spTgt spid="37"/>
                        </p:tgtEl>
                        <p:attrNameLst>
                          <p:attrName>style.visibility</p:attrName>
                        </p:attrNameLst>
                      </p:cBhvr>
                      <p:to>
                        <p:strVal val="visible"/>
                      </p:to>
                    </p:set>
                    <p:animEffect transition="in" filter="fade">
                      <p:cBhvr>
                        <p:cTn dur="500"/>
                        <p:tgtEl>
                          <p:spTgt spid="37"/>
                        </p:tgtEl>
                      </p:cBhvr>
                    </p:animEffect>
                  </p:childTnLst>
                </p:cTn>
              </p:par>
            </p:tnLst>
          </p:tmpl>
        </p:tmplLst>
      </p:bldP>
      <p:bldP spid="39" grpId="0" build="p">
        <p:tmplLst>
          <p:tmpl lvl="1">
            <p:tnLst>
              <p:par>
                <p:cTn presetID="10" presetClass="entr" presetSubtype="0" fill="hold" nodeType="afterEffect">
                  <p:stCondLst>
                    <p:cond delay="0"/>
                  </p:stCondLst>
                  <p:childTnLst>
                    <p:set>
                      <p:cBhvr>
                        <p:cTn dur="1" fill="hold">
                          <p:stCondLst>
                            <p:cond delay="0"/>
                          </p:stCondLst>
                        </p:cTn>
                        <p:tgtEl>
                          <p:spTgt spid="39"/>
                        </p:tgtEl>
                        <p:attrNameLst>
                          <p:attrName>style.visibility</p:attrName>
                        </p:attrNameLst>
                      </p:cBhvr>
                      <p:to>
                        <p:strVal val="visible"/>
                      </p:to>
                    </p:set>
                    <p:animEffect transition="in" filter="fade">
                      <p:cBhvr>
                        <p:cTn dur="500"/>
                        <p:tgtEl>
                          <p:spTgt spid="39"/>
                        </p:tgtEl>
                      </p:cBhvr>
                    </p:animEffect>
                  </p:childTnLst>
                </p:cTn>
              </p:par>
            </p:tnLst>
          </p:tmpl>
        </p:tmplLst>
      </p:bldP>
      <p:bldP spid="41" grpId="0" build="p">
        <p:tmplLst>
          <p:tmpl lvl="1">
            <p:tnLst>
              <p:par>
                <p:cTn presetID="10" presetClass="entr" presetSubtype="0" fill="hold" nodeType="afterEffect">
                  <p:stCondLst>
                    <p:cond delay="0"/>
                  </p:stCondLst>
                  <p:childTnLst>
                    <p:set>
                      <p:cBhvr>
                        <p:cTn dur="1" fill="hold">
                          <p:stCondLst>
                            <p:cond delay="0"/>
                          </p:stCondLst>
                        </p:cTn>
                        <p:tgtEl>
                          <p:spTgt spid="41"/>
                        </p:tgtEl>
                        <p:attrNameLst>
                          <p:attrName>style.visibility</p:attrName>
                        </p:attrNameLst>
                      </p:cBhvr>
                      <p:to>
                        <p:strVal val="visible"/>
                      </p:to>
                    </p:set>
                    <p:animEffect transition="in" filter="fade">
                      <p:cBhvr>
                        <p:cTn dur="500"/>
                        <p:tgtEl>
                          <p:spTgt spid="41"/>
                        </p:tgtEl>
                      </p:cBhvr>
                    </p:animEffect>
                  </p:childTnLst>
                </p:cTn>
              </p:par>
            </p:tnLst>
          </p:tmpl>
        </p:tmplLst>
      </p:bldP>
      <p:bldP spid="33" grpId="0" build="p">
        <p:tmplLst>
          <p:tmpl lvl="1">
            <p:tnLst>
              <p:par>
                <p:cTn presetID="22" presetClass="entr" presetSubtype="1" fill="hold" nodeType="after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wipe(up)">
                      <p:cBhvr>
                        <p:cTn dur="500"/>
                        <p:tgtEl>
                          <p:spTgt spid="33"/>
                        </p:tgtEl>
                      </p:cBhvr>
                    </p:animEffect>
                  </p:childTnLst>
                </p:cTn>
              </p:par>
            </p:tnLst>
          </p:tmpl>
        </p:tmplLst>
      </p:bldP>
      <p:bldP spid="34" grpId="0" build="p">
        <p:tmplLst>
          <p:tmpl lvl="1">
            <p:tnLst>
              <p:par>
                <p:cTn presetID="22" presetClass="entr" presetSubtype="1"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up)">
                      <p:cBhvr>
                        <p:cTn dur="500"/>
                        <p:tgtEl>
                          <p:spTgt spid="34"/>
                        </p:tgtEl>
                      </p:cBhvr>
                    </p:animEffect>
                  </p:childTnLst>
                </p:cTn>
              </p:par>
            </p:tnLst>
          </p:tmpl>
        </p:tmplLst>
      </p:bldP>
      <p:bldP spid="44" grpId="0" build="p">
        <p:tmplLst>
          <p:tmpl lvl="1">
            <p:tnLst>
              <p:par>
                <p:cTn presetID="22" presetClass="entr" presetSubtype="1" fill="hold" nodeType="afterEffect">
                  <p:stCondLst>
                    <p:cond delay="0"/>
                  </p:stCondLst>
                  <p:childTnLst>
                    <p:set>
                      <p:cBhvr>
                        <p:cTn dur="1" fill="hold">
                          <p:stCondLst>
                            <p:cond delay="0"/>
                          </p:stCondLst>
                        </p:cTn>
                        <p:tgtEl>
                          <p:spTgt spid="44"/>
                        </p:tgtEl>
                        <p:attrNameLst>
                          <p:attrName>style.visibility</p:attrName>
                        </p:attrNameLst>
                      </p:cBhvr>
                      <p:to>
                        <p:strVal val="visible"/>
                      </p:to>
                    </p:set>
                    <p:animEffect transition="in" filter="wipe(up)">
                      <p:cBhvr>
                        <p:cTn dur="500"/>
                        <p:tgtEl>
                          <p:spTgt spid="44"/>
                        </p:tgtEl>
                      </p:cBhvr>
                    </p:animEffect>
                  </p:childTnLst>
                </p:cTn>
              </p:par>
            </p:tnLst>
          </p:tmpl>
        </p:tmplLst>
      </p:bldP>
      <p:bldP spid="45" grpId="0" build="p">
        <p:tmplLst>
          <p:tmpl lvl="1">
            <p:tnLst>
              <p:par>
                <p:cTn presetID="22" presetClass="entr" presetSubtype="1" fill="hold" nodeType="afterEffect">
                  <p:stCondLst>
                    <p:cond delay="0"/>
                  </p:stCondLst>
                  <p:childTnLst>
                    <p:set>
                      <p:cBhvr>
                        <p:cTn dur="1" fill="hold">
                          <p:stCondLst>
                            <p:cond delay="0"/>
                          </p:stCondLst>
                        </p:cTn>
                        <p:tgtEl>
                          <p:spTgt spid="45"/>
                        </p:tgtEl>
                        <p:attrNameLst>
                          <p:attrName>style.visibility</p:attrName>
                        </p:attrNameLst>
                      </p:cBhvr>
                      <p:to>
                        <p:strVal val="visible"/>
                      </p:to>
                    </p:set>
                    <p:animEffect transition="in" filter="wipe(up)">
                      <p:cBhvr>
                        <p:cTn dur="500"/>
                        <p:tgtEl>
                          <p:spTgt spid="45"/>
                        </p:tgtEl>
                      </p:cBhvr>
                    </p:animEffect>
                  </p:childTnLst>
                </p:cTn>
              </p:par>
            </p:tnLst>
          </p:tmpl>
        </p:tmplLst>
      </p:bldP>
      <p:bldP spid="46" grpId="0" build="p">
        <p:tmplLst>
          <p:tmpl lvl="1">
            <p:tnLst>
              <p:par>
                <p:cTn presetID="22" presetClass="entr" presetSubtype="1" fill="hold" nodeType="afterEffect">
                  <p:stCondLst>
                    <p:cond delay="0"/>
                  </p:stCondLst>
                  <p:childTnLst>
                    <p:set>
                      <p:cBhvr>
                        <p:cTn dur="1" fill="hold">
                          <p:stCondLst>
                            <p:cond delay="0"/>
                          </p:stCondLst>
                        </p:cTn>
                        <p:tgtEl>
                          <p:spTgt spid="46"/>
                        </p:tgtEl>
                        <p:attrNameLst>
                          <p:attrName>style.visibility</p:attrName>
                        </p:attrNameLst>
                      </p:cBhvr>
                      <p:to>
                        <p:strVal val="visible"/>
                      </p:to>
                    </p:set>
                    <p:animEffect transition="in" filter="wipe(up)">
                      <p:cBhvr>
                        <p:cTn dur="500"/>
                        <p:tgtEl>
                          <p:spTgt spid="46"/>
                        </p:tgtEl>
                      </p:cBhvr>
                    </p:animEffect>
                  </p:childTnLst>
                </p:cTn>
              </p:par>
            </p:tnLst>
          </p:tmpl>
        </p:tmplLst>
      </p:bldP>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2. Desvider slide">
    <p:bg>
      <p:bgPr>
        <a:solidFill>
          <a:srgbClr val="005E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95026-56F0-E94D-BCCA-D8EF73E11E1C}"/>
              </a:ext>
            </a:extLst>
          </p:cNvPr>
          <p:cNvSpPr>
            <a:spLocks noGrp="1"/>
          </p:cNvSpPr>
          <p:nvPr>
            <p:ph type="title" hasCustomPrompt="1"/>
          </p:nvPr>
        </p:nvSpPr>
        <p:spPr>
          <a:xfrm>
            <a:off x="831850" y="1162374"/>
            <a:ext cx="10515600" cy="1859795"/>
          </a:xfrm>
        </p:spPr>
        <p:txBody>
          <a:bodyPr anchor="t">
            <a:normAutofit/>
          </a:bodyPr>
          <a:lstStyle>
            <a:lvl1pPr>
              <a:defRPr sz="4000" b="1" i="0">
                <a:solidFill>
                  <a:schemeClr val="bg1"/>
                </a:solidFill>
                <a:latin typeface="Arial Black" panose="020B0604020202020204" pitchFamily="34" charset="0"/>
                <a:cs typeface="Arial Black" panose="020B0604020202020204" pitchFamily="34" charset="0"/>
              </a:defRPr>
            </a:lvl1pPr>
          </a:lstStyle>
          <a:p>
            <a:r>
              <a:rPr lang="en-GB"/>
              <a:t>CLICK TO EDIT MASTER </a:t>
            </a:r>
            <a:br>
              <a:rPr lang="en-GB"/>
            </a:br>
            <a:r>
              <a:rPr lang="en-GB"/>
              <a:t>TITLE STYLE</a:t>
            </a:r>
            <a:endParaRPr lang="en-DK"/>
          </a:p>
        </p:txBody>
      </p:sp>
      <p:pic>
        <p:nvPicPr>
          <p:cNvPr id="5" name="Picture 4">
            <a:extLst>
              <a:ext uri="{FF2B5EF4-FFF2-40B4-BE49-F238E27FC236}">
                <a16:creationId xmlns:a16="http://schemas.microsoft.com/office/drawing/2014/main" id="{502F3AA1-D12E-3649-A14A-438E45D68B7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336730" y="5075861"/>
            <a:ext cx="2658094" cy="2658094"/>
          </a:xfrm>
          <a:prstGeom prst="rect">
            <a:avLst/>
          </a:prstGeom>
        </p:spPr>
      </p:pic>
    </p:spTree>
    <p:extLst>
      <p:ext uri="{BB962C8B-B14F-4D97-AF65-F5344CB8AC3E}">
        <p14:creationId xmlns:p14="http://schemas.microsoft.com/office/powerpoint/2010/main" val="303676597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3 boxes with captio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0554E59-ADDB-1249-BB56-29841110C31E}"/>
              </a:ext>
            </a:extLst>
          </p:cNvPr>
          <p:cNvSpPr/>
          <p:nvPr userDrawn="1"/>
        </p:nvSpPr>
        <p:spPr>
          <a:xfrm>
            <a:off x="838200" y="2454213"/>
            <a:ext cx="3410779" cy="3185160"/>
          </a:xfrm>
          <a:prstGeom prst="rect">
            <a:avLst/>
          </a:prstGeom>
          <a:solidFill>
            <a:srgbClr val="F2F7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5" name="Text Placeholder 2">
            <a:extLst>
              <a:ext uri="{FF2B5EF4-FFF2-40B4-BE49-F238E27FC236}">
                <a16:creationId xmlns:a16="http://schemas.microsoft.com/office/drawing/2014/main" id="{B2695886-3F73-7149-947F-78852249C182}"/>
              </a:ext>
            </a:extLst>
          </p:cNvPr>
          <p:cNvSpPr>
            <a:spLocks noGrp="1"/>
          </p:cNvSpPr>
          <p:nvPr>
            <p:ph type="body" sz="quarter" idx="17" hasCustomPrompt="1"/>
          </p:nvPr>
        </p:nvSpPr>
        <p:spPr>
          <a:xfrm>
            <a:off x="1081779" y="2775078"/>
            <a:ext cx="2920380" cy="861646"/>
          </a:xfrm>
          <a:prstGeom prst="rect">
            <a:avLst/>
          </a:prstGeom>
        </p:spPr>
        <p:txBody>
          <a:bodyPr anchor="b">
            <a:normAutofit/>
          </a:bodyPr>
          <a:lstStyle>
            <a:lvl1pPr marL="0" indent="0">
              <a:buNone/>
              <a:defRPr sz="2400" b="1" baseline="0">
                <a:solidFill>
                  <a:srgbClr val="005E58"/>
                </a:solidFill>
              </a:defRPr>
            </a:lvl1pPr>
          </a:lstStyle>
          <a:p>
            <a:pPr lvl="0"/>
            <a:r>
              <a:rPr lang="en-US"/>
              <a:t>Click to edit headline </a:t>
            </a:r>
          </a:p>
        </p:txBody>
      </p:sp>
      <p:sp>
        <p:nvSpPr>
          <p:cNvPr id="9" name="Rectangle 8">
            <a:extLst>
              <a:ext uri="{FF2B5EF4-FFF2-40B4-BE49-F238E27FC236}">
                <a16:creationId xmlns:a16="http://schemas.microsoft.com/office/drawing/2014/main" id="{06C74D5D-EC95-DB49-B2FC-CDB051EE9950}"/>
              </a:ext>
            </a:extLst>
          </p:cNvPr>
          <p:cNvSpPr/>
          <p:nvPr userDrawn="1"/>
        </p:nvSpPr>
        <p:spPr>
          <a:xfrm>
            <a:off x="4426389" y="2454213"/>
            <a:ext cx="3410779" cy="3185160"/>
          </a:xfrm>
          <a:prstGeom prst="rect">
            <a:avLst/>
          </a:prstGeom>
          <a:solidFill>
            <a:srgbClr val="F2F7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1" name="Text Placeholder 2">
            <a:extLst>
              <a:ext uri="{FF2B5EF4-FFF2-40B4-BE49-F238E27FC236}">
                <a16:creationId xmlns:a16="http://schemas.microsoft.com/office/drawing/2014/main" id="{1E86DF76-111A-C548-9468-B160490D88E7}"/>
              </a:ext>
            </a:extLst>
          </p:cNvPr>
          <p:cNvSpPr>
            <a:spLocks noGrp="1"/>
          </p:cNvSpPr>
          <p:nvPr>
            <p:ph type="body" sz="quarter" idx="19" hasCustomPrompt="1"/>
          </p:nvPr>
        </p:nvSpPr>
        <p:spPr>
          <a:xfrm>
            <a:off x="4669968" y="2775078"/>
            <a:ext cx="2920380" cy="861646"/>
          </a:xfrm>
          <a:prstGeom prst="rect">
            <a:avLst/>
          </a:prstGeom>
        </p:spPr>
        <p:txBody>
          <a:bodyPr anchor="b">
            <a:normAutofit/>
          </a:bodyPr>
          <a:lstStyle>
            <a:lvl1pPr marL="0" indent="0">
              <a:buNone/>
              <a:defRPr sz="2400" b="1" baseline="0">
                <a:solidFill>
                  <a:srgbClr val="005E58"/>
                </a:solidFill>
              </a:defRPr>
            </a:lvl1pPr>
          </a:lstStyle>
          <a:p>
            <a:pPr lvl="0"/>
            <a:r>
              <a:rPr lang="en-US"/>
              <a:t>Click to edit headline </a:t>
            </a:r>
          </a:p>
        </p:txBody>
      </p:sp>
      <p:sp>
        <p:nvSpPr>
          <p:cNvPr id="12" name="Rectangle 11">
            <a:extLst>
              <a:ext uri="{FF2B5EF4-FFF2-40B4-BE49-F238E27FC236}">
                <a16:creationId xmlns:a16="http://schemas.microsoft.com/office/drawing/2014/main" id="{9524D93B-0EFB-924B-8785-34E566A9111F}"/>
              </a:ext>
            </a:extLst>
          </p:cNvPr>
          <p:cNvSpPr/>
          <p:nvPr userDrawn="1"/>
        </p:nvSpPr>
        <p:spPr>
          <a:xfrm>
            <a:off x="8054615" y="2454213"/>
            <a:ext cx="3410779" cy="3185160"/>
          </a:xfrm>
          <a:prstGeom prst="rect">
            <a:avLst/>
          </a:prstGeom>
          <a:solidFill>
            <a:srgbClr val="F2F7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4" name="Text Placeholder 2">
            <a:extLst>
              <a:ext uri="{FF2B5EF4-FFF2-40B4-BE49-F238E27FC236}">
                <a16:creationId xmlns:a16="http://schemas.microsoft.com/office/drawing/2014/main" id="{08E91041-C3EF-A94B-B653-CB8AAF0F2688}"/>
              </a:ext>
            </a:extLst>
          </p:cNvPr>
          <p:cNvSpPr>
            <a:spLocks noGrp="1"/>
          </p:cNvSpPr>
          <p:nvPr>
            <p:ph type="body" sz="quarter" idx="21" hasCustomPrompt="1"/>
          </p:nvPr>
        </p:nvSpPr>
        <p:spPr>
          <a:xfrm>
            <a:off x="8298194" y="2775078"/>
            <a:ext cx="2920380" cy="861646"/>
          </a:xfrm>
          <a:prstGeom prst="rect">
            <a:avLst/>
          </a:prstGeom>
        </p:spPr>
        <p:txBody>
          <a:bodyPr anchor="b">
            <a:normAutofit/>
          </a:bodyPr>
          <a:lstStyle>
            <a:lvl1pPr marL="0" indent="0">
              <a:buNone/>
              <a:defRPr sz="2400" b="1" baseline="0">
                <a:solidFill>
                  <a:srgbClr val="005E58"/>
                </a:solidFill>
              </a:defRPr>
            </a:lvl1pPr>
          </a:lstStyle>
          <a:p>
            <a:pPr lvl="0"/>
            <a:r>
              <a:rPr lang="en-US"/>
              <a:t>Click to edit headline </a:t>
            </a:r>
          </a:p>
        </p:txBody>
      </p:sp>
      <p:sp>
        <p:nvSpPr>
          <p:cNvPr id="16" name="Title 1">
            <a:extLst>
              <a:ext uri="{FF2B5EF4-FFF2-40B4-BE49-F238E27FC236}">
                <a16:creationId xmlns:a16="http://schemas.microsoft.com/office/drawing/2014/main" id="{5B6D3DA5-3340-EF47-B15D-291582037D01}"/>
              </a:ext>
            </a:extLst>
          </p:cNvPr>
          <p:cNvSpPr>
            <a:spLocks noGrp="1"/>
          </p:cNvSpPr>
          <p:nvPr>
            <p:ph type="title" hasCustomPrompt="1"/>
          </p:nvPr>
        </p:nvSpPr>
        <p:spPr>
          <a:xfrm>
            <a:off x="838200" y="780945"/>
            <a:ext cx="10515600" cy="851941"/>
          </a:xfrm>
        </p:spPr>
        <p:txBody>
          <a:bodyPr/>
          <a:lstStyle/>
          <a:p>
            <a:r>
              <a:rPr lang="en-GB"/>
              <a:t>Click to edit headline</a:t>
            </a:r>
            <a:endParaRPr lang="en-DK"/>
          </a:p>
        </p:txBody>
      </p:sp>
      <p:sp>
        <p:nvSpPr>
          <p:cNvPr id="15" name="Content Placeholder 2">
            <a:extLst>
              <a:ext uri="{FF2B5EF4-FFF2-40B4-BE49-F238E27FC236}">
                <a16:creationId xmlns:a16="http://schemas.microsoft.com/office/drawing/2014/main" id="{CE9C4906-4C4E-A74E-B75C-FD3BF9117E69}"/>
              </a:ext>
            </a:extLst>
          </p:cNvPr>
          <p:cNvSpPr>
            <a:spLocks noGrp="1"/>
          </p:cNvSpPr>
          <p:nvPr>
            <p:ph idx="1" hasCustomPrompt="1"/>
          </p:nvPr>
        </p:nvSpPr>
        <p:spPr>
          <a:xfrm>
            <a:off x="1081779" y="3797084"/>
            <a:ext cx="2920380" cy="1247928"/>
          </a:xfrm>
        </p:spPr>
        <p:txBody>
          <a:bodyPr>
            <a:normAutofit/>
          </a:bodyPr>
          <a:lstStyle>
            <a:lvl1pPr marL="0" indent="0">
              <a:buNone/>
              <a:defRPr sz="16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a:t>Click to add content</a:t>
            </a:r>
          </a:p>
        </p:txBody>
      </p:sp>
      <p:sp>
        <p:nvSpPr>
          <p:cNvPr id="17" name="Content Placeholder 2">
            <a:extLst>
              <a:ext uri="{FF2B5EF4-FFF2-40B4-BE49-F238E27FC236}">
                <a16:creationId xmlns:a16="http://schemas.microsoft.com/office/drawing/2014/main" id="{0FB64B3F-4335-1943-9D37-54A38D439508}"/>
              </a:ext>
            </a:extLst>
          </p:cNvPr>
          <p:cNvSpPr>
            <a:spLocks noGrp="1"/>
          </p:cNvSpPr>
          <p:nvPr>
            <p:ph idx="22" hasCustomPrompt="1"/>
          </p:nvPr>
        </p:nvSpPr>
        <p:spPr>
          <a:xfrm>
            <a:off x="4669968" y="3797084"/>
            <a:ext cx="2920380" cy="1247928"/>
          </a:xfrm>
        </p:spPr>
        <p:txBody>
          <a:bodyPr>
            <a:normAutofit/>
          </a:bodyPr>
          <a:lstStyle>
            <a:lvl1pPr marL="0" indent="0">
              <a:buNone/>
              <a:defRPr sz="16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a:t>Click to add content</a:t>
            </a:r>
          </a:p>
        </p:txBody>
      </p:sp>
      <p:sp>
        <p:nvSpPr>
          <p:cNvPr id="18" name="Content Placeholder 2">
            <a:extLst>
              <a:ext uri="{FF2B5EF4-FFF2-40B4-BE49-F238E27FC236}">
                <a16:creationId xmlns:a16="http://schemas.microsoft.com/office/drawing/2014/main" id="{72A77B79-4840-4343-B221-301CC5F18C64}"/>
              </a:ext>
            </a:extLst>
          </p:cNvPr>
          <p:cNvSpPr>
            <a:spLocks noGrp="1"/>
          </p:cNvSpPr>
          <p:nvPr>
            <p:ph idx="23" hasCustomPrompt="1"/>
          </p:nvPr>
        </p:nvSpPr>
        <p:spPr>
          <a:xfrm>
            <a:off x="8298194" y="3797084"/>
            <a:ext cx="2920380" cy="1247928"/>
          </a:xfrm>
        </p:spPr>
        <p:txBody>
          <a:bodyPr>
            <a:normAutofit/>
          </a:bodyPr>
          <a:lstStyle>
            <a:lvl1pPr marL="0" indent="0">
              <a:buNone/>
              <a:defRPr sz="16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a:t>Click to add content</a:t>
            </a:r>
          </a:p>
        </p:txBody>
      </p:sp>
    </p:spTree>
    <p:extLst>
      <p:ext uri="{BB962C8B-B14F-4D97-AF65-F5344CB8AC3E}">
        <p14:creationId xmlns:p14="http://schemas.microsoft.com/office/powerpoint/2010/main" val="1049520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 calcmode="lin" valueType="num">
                                      <p:cBhvr additive="base">
                                        <p:cTn id="11"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5">
                                            <p:txEl>
                                              <p:pRg st="0" end="0"/>
                                            </p:txEl>
                                          </p:spTgt>
                                        </p:tgtEl>
                                        <p:attrNameLst>
                                          <p:attrName>style.visibility</p:attrName>
                                        </p:attrNameLst>
                                      </p:cBhvr>
                                      <p:to>
                                        <p:strVal val="visible"/>
                                      </p:to>
                                    </p:set>
                                    <p:anim calcmode="lin" valueType="num">
                                      <p:cBhvr additive="base">
                                        <p:cTn id="15"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1">
                                            <p:txEl>
                                              <p:pRg st="0" end="0"/>
                                            </p:txEl>
                                          </p:spTgt>
                                        </p:tgtEl>
                                        <p:attrNameLst>
                                          <p:attrName>style.visibility</p:attrName>
                                        </p:attrNameLst>
                                      </p:cBhvr>
                                      <p:to>
                                        <p:strVal val="visible"/>
                                      </p:to>
                                    </p:set>
                                    <p:anim calcmode="lin" valueType="num">
                                      <p:cBhvr additive="base">
                                        <p:cTn id="25"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
                                            <p:txEl>
                                              <p:pRg st="0" end="0"/>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7">
                                            <p:txEl>
                                              <p:pRg st="0" end="0"/>
                                            </p:txEl>
                                          </p:spTgt>
                                        </p:tgtEl>
                                        <p:attrNameLst>
                                          <p:attrName>style.visibility</p:attrName>
                                        </p:attrNameLst>
                                      </p:cBhvr>
                                      <p:to>
                                        <p:strVal val="visible"/>
                                      </p:to>
                                    </p:set>
                                    <p:anim calcmode="lin" valueType="num">
                                      <p:cBhvr additive="base">
                                        <p:cTn id="29"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ppt_x"/>
                                          </p:val>
                                        </p:tav>
                                        <p:tav tm="100000">
                                          <p:val>
                                            <p:strVal val="#ppt_x"/>
                                          </p:val>
                                        </p:tav>
                                      </p:tavLst>
                                    </p:anim>
                                    <p:anim calcmode="lin" valueType="num">
                                      <p:cBhvr additive="base">
                                        <p:cTn id="36" dur="500" fill="hold"/>
                                        <p:tgtEl>
                                          <p:spTgt spid="12"/>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4">
                                            <p:txEl>
                                              <p:pRg st="0" end="0"/>
                                            </p:txEl>
                                          </p:spTgt>
                                        </p:tgtEl>
                                        <p:attrNameLst>
                                          <p:attrName>style.visibility</p:attrName>
                                        </p:attrNameLst>
                                      </p:cBhvr>
                                      <p:to>
                                        <p:strVal val="visible"/>
                                      </p:to>
                                    </p:set>
                                    <p:anim calcmode="lin" valueType="num">
                                      <p:cBhvr additive="base">
                                        <p:cTn id="39"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4">
                                            <p:txEl>
                                              <p:pRg st="0" end="0"/>
                                            </p:txEl>
                                          </p:spTgt>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8">
                                            <p:txEl>
                                              <p:pRg st="0" end="0"/>
                                            </p:txEl>
                                          </p:spTgt>
                                        </p:tgtEl>
                                        <p:attrNameLst>
                                          <p:attrName>style.visibility</p:attrName>
                                        </p:attrNameLst>
                                      </p:cBhvr>
                                      <p:to>
                                        <p:strVal val="visible"/>
                                      </p:to>
                                    </p:set>
                                    <p:anim calcmode="lin" valueType="num">
                                      <p:cBhvr additive="base">
                                        <p:cTn id="43"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8">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build="p">
        <p:tmplLst>
          <p:tmpl lvl="1">
            <p:tnLst>
              <p:par>
                <p:cTn presetID="2" presetClass="entr" presetSubtype="4"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ppt_x"/>
                          </p:val>
                        </p:tav>
                        <p:tav tm="100000">
                          <p:val>
                            <p:strVal val="#ppt_x"/>
                          </p:val>
                        </p:tav>
                      </p:tavLst>
                    </p:anim>
                    <p:anim calcmode="lin" valueType="num">
                      <p:cBhvr additive="base">
                        <p:cTn dur="500" fill="hold"/>
                        <p:tgtEl>
                          <p:spTgt spid="5"/>
                        </p:tgtEl>
                        <p:attrNameLst>
                          <p:attrName>ppt_y</p:attrName>
                        </p:attrNameLst>
                      </p:cBhvr>
                      <p:tavLst>
                        <p:tav tm="0">
                          <p:val>
                            <p:strVal val="1+#ppt_h/2"/>
                          </p:val>
                        </p:tav>
                        <p:tav tm="100000">
                          <p:val>
                            <p:strVal val="#ppt_y"/>
                          </p:val>
                        </p:tav>
                      </p:tavLst>
                    </p:anim>
                  </p:childTnLst>
                </p:cTn>
              </p:par>
            </p:tnLst>
          </p:tmpl>
        </p:tmplLst>
      </p:bldP>
      <p:bldP spid="9" grpId="0" animBg="1"/>
      <p:bldP spid="11" grpId="0" build="p">
        <p:tmplLst>
          <p:tmpl lvl="1">
            <p:tnLst>
              <p:par>
                <p:cTn presetID="2" presetClass="entr" presetSubtype="4" fill="hold" nodeType="with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500" fill="hold"/>
                        <p:tgtEl>
                          <p:spTgt spid="11"/>
                        </p:tgtEl>
                        <p:attrNameLst>
                          <p:attrName>ppt_x</p:attrName>
                        </p:attrNameLst>
                      </p:cBhvr>
                      <p:tavLst>
                        <p:tav tm="0">
                          <p:val>
                            <p:strVal val="#ppt_x"/>
                          </p:val>
                        </p:tav>
                        <p:tav tm="100000">
                          <p:val>
                            <p:strVal val="#ppt_x"/>
                          </p:val>
                        </p:tav>
                      </p:tavLst>
                    </p:anim>
                    <p:anim calcmode="lin" valueType="num">
                      <p:cBhvr additive="base">
                        <p:cTn dur="500" fill="hold"/>
                        <p:tgtEl>
                          <p:spTgt spid="11"/>
                        </p:tgtEl>
                        <p:attrNameLst>
                          <p:attrName>ppt_y</p:attrName>
                        </p:attrNameLst>
                      </p:cBhvr>
                      <p:tavLst>
                        <p:tav tm="0">
                          <p:val>
                            <p:strVal val="1+#ppt_h/2"/>
                          </p:val>
                        </p:tav>
                        <p:tav tm="100000">
                          <p:val>
                            <p:strVal val="#ppt_y"/>
                          </p:val>
                        </p:tav>
                      </p:tavLst>
                    </p:anim>
                  </p:childTnLst>
                </p:cTn>
              </p:par>
            </p:tnLst>
          </p:tmpl>
        </p:tmplLst>
      </p:bldP>
      <p:bldP spid="12" grpId="0" animBg="1"/>
      <p:bldP spid="14" grpId="0" build="p">
        <p:tmplLst>
          <p:tmpl lvl="1">
            <p:tnLst>
              <p:par>
                <p:cTn presetID="2" presetClass="entr" presetSubtype="4" fill="hold" nodeType="withEffect">
                  <p:stCondLst>
                    <p:cond delay="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ppt_x"/>
                          </p:val>
                        </p:tav>
                        <p:tav tm="100000">
                          <p:val>
                            <p:strVal val="#ppt_x"/>
                          </p:val>
                        </p:tav>
                      </p:tavLst>
                    </p:anim>
                    <p:anim calcmode="lin" valueType="num">
                      <p:cBhvr additive="base">
                        <p:cTn dur="500" fill="hold"/>
                        <p:tgtEl>
                          <p:spTgt spid="14"/>
                        </p:tgtEl>
                        <p:attrNameLst>
                          <p:attrName>ppt_y</p:attrName>
                        </p:attrNameLst>
                      </p:cBhvr>
                      <p:tavLst>
                        <p:tav tm="0">
                          <p:val>
                            <p:strVal val="1+#ppt_h/2"/>
                          </p:val>
                        </p:tav>
                        <p:tav tm="100000">
                          <p:val>
                            <p:strVal val="#ppt_y"/>
                          </p:val>
                        </p:tav>
                      </p:tavLst>
                    </p:anim>
                  </p:childTnLst>
                </p:cTn>
              </p:par>
            </p:tnLst>
          </p:tmpl>
        </p:tmplLst>
      </p:bldP>
      <p:bldP spid="15" grpId="0" build="p">
        <p:tmplLst>
          <p:tmpl lvl="1">
            <p:tnLst>
              <p:par>
                <p:cTn presetID="2" presetClass="entr" presetSubtype="4" fill="hold" nodeType="withEffect">
                  <p:stCondLst>
                    <p:cond delay="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500" fill="hold"/>
                        <p:tgtEl>
                          <p:spTgt spid="15"/>
                        </p:tgtEl>
                        <p:attrNameLst>
                          <p:attrName>ppt_x</p:attrName>
                        </p:attrNameLst>
                      </p:cBhvr>
                      <p:tavLst>
                        <p:tav tm="0">
                          <p:val>
                            <p:strVal val="#ppt_x"/>
                          </p:val>
                        </p:tav>
                        <p:tav tm="100000">
                          <p:val>
                            <p:strVal val="#ppt_x"/>
                          </p:val>
                        </p:tav>
                      </p:tavLst>
                    </p:anim>
                    <p:anim calcmode="lin" valueType="num">
                      <p:cBhvr additive="base">
                        <p:cTn dur="500" fill="hold"/>
                        <p:tgtEl>
                          <p:spTgt spid="15"/>
                        </p:tgtEl>
                        <p:attrNameLst>
                          <p:attrName>ppt_y</p:attrName>
                        </p:attrNameLst>
                      </p:cBhvr>
                      <p:tavLst>
                        <p:tav tm="0">
                          <p:val>
                            <p:strVal val="1+#ppt_h/2"/>
                          </p:val>
                        </p:tav>
                        <p:tav tm="100000">
                          <p:val>
                            <p:strVal val="#ppt_y"/>
                          </p:val>
                        </p:tav>
                      </p:tavLst>
                    </p:anim>
                  </p:childTnLst>
                </p:cTn>
              </p:par>
            </p:tnLst>
          </p:tmpl>
        </p:tmplLst>
      </p:bldP>
      <p:bldP spid="17" grpId="0" build="p">
        <p:tmplLst>
          <p:tmpl lvl="1">
            <p:tnLst>
              <p:par>
                <p:cTn presetID="2" presetClass="entr" presetSubtype="4"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500" fill="hold"/>
                        <p:tgtEl>
                          <p:spTgt spid="17"/>
                        </p:tgtEl>
                        <p:attrNameLst>
                          <p:attrName>ppt_x</p:attrName>
                        </p:attrNameLst>
                      </p:cBhvr>
                      <p:tavLst>
                        <p:tav tm="0">
                          <p:val>
                            <p:strVal val="#ppt_x"/>
                          </p:val>
                        </p:tav>
                        <p:tav tm="100000">
                          <p:val>
                            <p:strVal val="#ppt_x"/>
                          </p:val>
                        </p:tav>
                      </p:tavLst>
                    </p:anim>
                    <p:anim calcmode="lin" valueType="num">
                      <p:cBhvr additive="base">
                        <p:cTn dur="500" fill="hold"/>
                        <p:tgtEl>
                          <p:spTgt spid="17"/>
                        </p:tgtEl>
                        <p:attrNameLst>
                          <p:attrName>ppt_y</p:attrName>
                        </p:attrNameLst>
                      </p:cBhvr>
                      <p:tavLst>
                        <p:tav tm="0">
                          <p:val>
                            <p:strVal val="1+#ppt_h/2"/>
                          </p:val>
                        </p:tav>
                        <p:tav tm="100000">
                          <p:val>
                            <p:strVal val="#ppt_y"/>
                          </p:val>
                        </p:tav>
                      </p:tavLst>
                    </p:anim>
                  </p:childTnLst>
                </p:cTn>
              </p:par>
            </p:tnLst>
          </p:tmpl>
        </p:tmplLst>
      </p:bldP>
      <p:bldP spid="18" grpId="0" build="p">
        <p:tmplLst>
          <p:tmpl lvl="1">
            <p:tnLst>
              <p:par>
                <p:cTn presetID="2" presetClass="entr" presetSubtype="4"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500" fill="hold"/>
                        <p:tgtEl>
                          <p:spTgt spid="18"/>
                        </p:tgtEl>
                        <p:attrNameLst>
                          <p:attrName>ppt_x</p:attrName>
                        </p:attrNameLst>
                      </p:cBhvr>
                      <p:tavLst>
                        <p:tav tm="0">
                          <p:val>
                            <p:strVal val="#ppt_x"/>
                          </p:val>
                        </p:tav>
                        <p:tav tm="100000">
                          <p:val>
                            <p:strVal val="#ppt_x"/>
                          </p:val>
                        </p:tav>
                      </p:tavLst>
                    </p:anim>
                    <p:anim calcmode="lin" valueType="num">
                      <p:cBhvr additive="base">
                        <p:cTn dur="500" fill="hold"/>
                        <p:tgtEl>
                          <p:spTgt spid="18"/>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3 boxes with caption, colo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0554E59-ADDB-1249-BB56-29841110C31E}"/>
              </a:ext>
            </a:extLst>
          </p:cNvPr>
          <p:cNvSpPr/>
          <p:nvPr userDrawn="1"/>
        </p:nvSpPr>
        <p:spPr>
          <a:xfrm>
            <a:off x="838200" y="2454213"/>
            <a:ext cx="3410779" cy="3185160"/>
          </a:xfrm>
          <a:prstGeom prst="rect">
            <a:avLst/>
          </a:prstGeom>
          <a:solidFill>
            <a:srgbClr val="EF75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4" name="Text Placeholder 2">
            <a:extLst>
              <a:ext uri="{FF2B5EF4-FFF2-40B4-BE49-F238E27FC236}">
                <a16:creationId xmlns:a16="http://schemas.microsoft.com/office/drawing/2014/main" id="{1BEBCD4B-2907-2A46-96EB-AF7B190CEE5D}"/>
              </a:ext>
            </a:extLst>
          </p:cNvPr>
          <p:cNvSpPr>
            <a:spLocks noGrp="1"/>
          </p:cNvSpPr>
          <p:nvPr>
            <p:ph type="body" sz="quarter" idx="14" hasCustomPrompt="1"/>
          </p:nvPr>
        </p:nvSpPr>
        <p:spPr>
          <a:xfrm>
            <a:off x="1081779" y="3797084"/>
            <a:ext cx="2920380" cy="1247928"/>
          </a:xfrm>
          <a:prstGeom prst="rect">
            <a:avLst/>
          </a:prstGeom>
        </p:spPr>
        <p:txBody>
          <a:bodyPr>
            <a:normAutofit/>
          </a:bodyPr>
          <a:lstStyle>
            <a:lvl1pPr marL="0" indent="0">
              <a:buNone/>
              <a:defRPr sz="2000" baseline="0">
                <a:solidFill>
                  <a:schemeClr val="bg1"/>
                </a:solidFill>
              </a:defRPr>
            </a:lvl1pPr>
          </a:lstStyle>
          <a:p>
            <a:pPr lvl="0"/>
            <a:r>
              <a:rPr lang="en-GB"/>
              <a:t>Click to edit body text </a:t>
            </a:r>
          </a:p>
        </p:txBody>
      </p:sp>
      <p:sp>
        <p:nvSpPr>
          <p:cNvPr id="5" name="Text Placeholder 2">
            <a:extLst>
              <a:ext uri="{FF2B5EF4-FFF2-40B4-BE49-F238E27FC236}">
                <a16:creationId xmlns:a16="http://schemas.microsoft.com/office/drawing/2014/main" id="{B2695886-3F73-7149-947F-78852249C182}"/>
              </a:ext>
            </a:extLst>
          </p:cNvPr>
          <p:cNvSpPr>
            <a:spLocks noGrp="1"/>
          </p:cNvSpPr>
          <p:nvPr>
            <p:ph type="body" sz="quarter" idx="17" hasCustomPrompt="1"/>
          </p:nvPr>
        </p:nvSpPr>
        <p:spPr>
          <a:xfrm>
            <a:off x="1081779" y="2775078"/>
            <a:ext cx="2920380" cy="861646"/>
          </a:xfrm>
          <a:prstGeom prst="rect">
            <a:avLst/>
          </a:prstGeom>
        </p:spPr>
        <p:txBody>
          <a:bodyPr anchor="b">
            <a:normAutofit/>
          </a:bodyPr>
          <a:lstStyle>
            <a:lvl1pPr marL="0" indent="0">
              <a:buNone/>
              <a:defRPr sz="2400" b="1" baseline="0">
                <a:solidFill>
                  <a:schemeClr val="bg1"/>
                </a:solidFill>
              </a:defRPr>
            </a:lvl1pPr>
          </a:lstStyle>
          <a:p>
            <a:pPr lvl="0"/>
            <a:r>
              <a:rPr lang="en-US"/>
              <a:t>Click to edit headline </a:t>
            </a:r>
          </a:p>
        </p:txBody>
      </p:sp>
      <p:sp>
        <p:nvSpPr>
          <p:cNvPr id="9" name="Rectangle 8">
            <a:extLst>
              <a:ext uri="{FF2B5EF4-FFF2-40B4-BE49-F238E27FC236}">
                <a16:creationId xmlns:a16="http://schemas.microsoft.com/office/drawing/2014/main" id="{06C74D5D-EC95-DB49-B2FC-CDB051EE9950}"/>
              </a:ext>
            </a:extLst>
          </p:cNvPr>
          <p:cNvSpPr/>
          <p:nvPr userDrawn="1"/>
        </p:nvSpPr>
        <p:spPr>
          <a:xfrm>
            <a:off x="4426389" y="2454213"/>
            <a:ext cx="3410779" cy="3185160"/>
          </a:xfrm>
          <a:prstGeom prst="rect">
            <a:avLst/>
          </a:prstGeom>
          <a:solidFill>
            <a:srgbClr val="005E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0" name="Text Placeholder 2">
            <a:extLst>
              <a:ext uri="{FF2B5EF4-FFF2-40B4-BE49-F238E27FC236}">
                <a16:creationId xmlns:a16="http://schemas.microsoft.com/office/drawing/2014/main" id="{4B2794A3-79FE-8245-BC8D-5128676D2D81}"/>
              </a:ext>
            </a:extLst>
          </p:cNvPr>
          <p:cNvSpPr>
            <a:spLocks noGrp="1"/>
          </p:cNvSpPr>
          <p:nvPr>
            <p:ph type="body" sz="quarter" idx="18" hasCustomPrompt="1"/>
          </p:nvPr>
        </p:nvSpPr>
        <p:spPr>
          <a:xfrm>
            <a:off x="4669968" y="3797084"/>
            <a:ext cx="2920380" cy="1247928"/>
          </a:xfrm>
          <a:prstGeom prst="rect">
            <a:avLst/>
          </a:prstGeom>
        </p:spPr>
        <p:txBody>
          <a:bodyPr>
            <a:normAutofit/>
          </a:bodyPr>
          <a:lstStyle>
            <a:lvl1pPr marL="0" indent="0">
              <a:buNone/>
              <a:defRPr sz="2000" baseline="0">
                <a:solidFill>
                  <a:schemeClr val="bg1"/>
                </a:solidFill>
              </a:defRPr>
            </a:lvl1pPr>
          </a:lstStyle>
          <a:p>
            <a:pPr lvl="0"/>
            <a:r>
              <a:rPr lang="en-GB"/>
              <a:t>Click to edit body text </a:t>
            </a:r>
          </a:p>
        </p:txBody>
      </p:sp>
      <p:sp>
        <p:nvSpPr>
          <p:cNvPr id="11" name="Text Placeholder 2">
            <a:extLst>
              <a:ext uri="{FF2B5EF4-FFF2-40B4-BE49-F238E27FC236}">
                <a16:creationId xmlns:a16="http://schemas.microsoft.com/office/drawing/2014/main" id="{1E86DF76-111A-C548-9468-B160490D88E7}"/>
              </a:ext>
            </a:extLst>
          </p:cNvPr>
          <p:cNvSpPr>
            <a:spLocks noGrp="1"/>
          </p:cNvSpPr>
          <p:nvPr>
            <p:ph type="body" sz="quarter" idx="19" hasCustomPrompt="1"/>
          </p:nvPr>
        </p:nvSpPr>
        <p:spPr>
          <a:xfrm>
            <a:off x="4669968" y="2775078"/>
            <a:ext cx="2920380" cy="861646"/>
          </a:xfrm>
          <a:prstGeom prst="rect">
            <a:avLst/>
          </a:prstGeom>
        </p:spPr>
        <p:txBody>
          <a:bodyPr anchor="b">
            <a:normAutofit/>
          </a:bodyPr>
          <a:lstStyle>
            <a:lvl1pPr marL="0" indent="0">
              <a:buNone/>
              <a:defRPr sz="2400" b="1" baseline="0">
                <a:solidFill>
                  <a:schemeClr val="bg1"/>
                </a:solidFill>
              </a:defRPr>
            </a:lvl1pPr>
          </a:lstStyle>
          <a:p>
            <a:pPr lvl="0"/>
            <a:r>
              <a:rPr lang="en-US"/>
              <a:t>Click to edit headline </a:t>
            </a:r>
          </a:p>
        </p:txBody>
      </p:sp>
      <p:sp>
        <p:nvSpPr>
          <p:cNvPr id="12" name="Rectangle 11">
            <a:extLst>
              <a:ext uri="{FF2B5EF4-FFF2-40B4-BE49-F238E27FC236}">
                <a16:creationId xmlns:a16="http://schemas.microsoft.com/office/drawing/2014/main" id="{9524D93B-0EFB-924B-8785-34E566A9111F}"/>
              </a:ext>
            </a:extLst>
          </p:cNvPr>
          <p:cNvSpPr/>
          <p:nvPr userDrawn="1"/>
        </p:nvSpPr>
        <p:spPr>
          <a:xfrm>
            <a:off x="8054615" y="2454213"/>
            <a:ext cx="3410779" cy="3185160"/>
          </a:xfrm>
          <a:prstGeom prst="rect">
            <a:avLst/>
          </a:prstGeom>
          <a:solidFill>
            <a:srgbClr val="30B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3" name="Text Placeholder 2">
            <a:extLst>
              <a:ext uri="{FF2B5EF4-FFF2-40B4-BE49-F238E27FC236}">
                <a16:creationId xmlns:a16="http://schemas.microsoft.com/office/drawing/2014/main" id="{EBA11F2E-4E4E-D546-9B5B-9DE959BB7F15}"/>
              </a:ext>
            </a:extLst>
          </p:cNvPr>
          <p:cNvSpPr>
            <a:spLocks noGrp="1"/>
          </p:cNvSpPr>
          <p:nvPr>
            <p:ph type="body" sz="quarter" idx="20" hasCustomPrompt="1"/>
          </p:nvPr>
        </p:nvSpPr>
        <p:spPr>
          <a:xfrm>
            <a:off x="8298194" y="3797084"/>
            <a:ext cx="2920380" cy="1247928"/>
          </a:xfrm>
          <a:prstGeom prst="rect">
            <a:avLst/>
          </a:prstGeom>
        </p:spPr>
        <p:txBody>
          <a:bodyPr>
            <a:normAutofit/>
          </a:bodyPr>
          <a:lstStyle>
            <a:lvl1pPr marL="0" indent="0">
              <a:buNone/>
              <a:defRPr sz="2000" baseline="0">
                <a:solidFill>
                  <a:schemeClr val="bg1"/>
                </a:solidFill>
              </a:defRPr>
            </a:lvl1pPr>
          </a:lstStyle>
          <a:p>
            <a:pPr lvl="0"/>
            <a:r>
              <a:rPr lang="en-GB"/>
              <a:t>Click to edit body text </a:t>
            </a:r>
          </a:p>
        </p:txBody>
      </p:sp>
      <p:sp>
        <p:nvSpPr>
          <p:cNvPr id="14" name="Text Placeholder 2">
            <a:extLst>
              <a:ext uri="{FF2B5EF4-FFF2-40B4-BE49-F238E27FC236}">
                <a16:creationId xmlns:a16="http://schemas.microsoft.com/office/drawing/2014/main" id="{08E91041-C3EF-A94B-B653-CB8AAF0F2688}"/>
              </a:ext>
            </a:extLst>
          </p:cNvPr>
          <p:cNvSpPr>
            <a:spLocks noGrp="1"/>
          </p:cNvSpPr>
          <p:nvPr>
            <p:ph type="body" sz="quarter" idx="21" hasCustomPrompt="1"/>
          </p:nvPr>
        </p:nvSpPr>
        <p:spPr>
          <a:xfrm>
            <a:off x="8298194" y="2775078"/>
            <a:ext cx="2920380" cy="861646"/>
          </a:xfrm>
          <a:prstGeom prst="rect">
            <a:avLst/>
          </a:prstGeom>
        </p:spPr>
        <p:txBody>
          <a:bodyPr anchor="b">
            <a:normAutofit/>
          </a:bodyPr>
          <a:lstStyle>
            <a:lvl1pPr marL="0" indent="0">
              <a:buNone/>
              <a:defRPr sz="2400" b="1" baseline="0">
                <a:solidFill>
                  <a:schemeClr val="bg1"/>
                </a:solidFill>
              </a:defRPr>
            </a:lvl1pPr>
          </a:lstStyle>
          <a:p>
            <a:pPr lvl="0"/>
            <a:r>
              <a:rPr lang="en-US"/>
              <a:t>Click to edit headline </a:t>
            </a:r>
          </a:p>
        </p:txBody>
      </p:sp>
      <p:sp>
        <p:nvSpPr>
          <p:cNvPr id="15" name="Title 1">
            <a:extLst>
              <a:ext uri="{FF2B5EF4-FFF2-40B4-BE49-F238E27FC236}">
                <a16:creationId xmlns:a16="http://schemas.microsoft.com/office/drawing/2014/main" id="{5A7501B0-A37B-D346-8EA8-C0F97D379C27}"/>
              </a:ext>
            </a:extLst>
          </p:cNvPr>
          <p:cNvSpPr>
            <a:spLocks noGrp="1"/>
          </p:cNvSpPr>
          <p:nvPr>
            <p:ph type="title" hasCustomPrompt="1"/>
          </p:nvPr>
        </p:nvSpPr>
        <p:spPr>
          <a:xfrm>
            <a:off x="838200" y="780945"/>
            <a:ext cx="10515600" cy="851941"/>
          </a:xfrm>
        </p:spPr>
        <p:txBody>
          <a:bodyPr/>
          <a:lstStyle/>
          <a:p>
            <a:r>
              <a:rPr lang="en-GB"/>
              <a:t>Click to edit headline</a:t>
            </a:r>
            <a:endParaRPr lang="en-DK"/>
          </a:p>
        </p:txBody>
      </p:sp>
    </p:spTree>
    <p:extLst>
      <p:ext uri="{BB962C8B-B14F-4D97-AF65-F5344CB8AC3E}">
        <p14:creationId xmlns:p14="http://schemas.microsoft.com/office/powerpoint/2010/main" val="1106597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 calcmode="lin" valueType="num">
                                      <p:cBhvr additive="base">
                                        <p:cTn id="11"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 calcmode="lin" valueType="num">
                                      <p:cBhvr additive="base">
                                        <p:cTn id="15"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1">
                                            <p:txEl>
                                              <p:pRg st="0" end="0"/>
                                            </p:txEl>
                                          </p:spTgt>
                                        </p:tgtEl>
                                        <p:attrNameLst>
                                          <p:attrName>style.visibility</p:attrName>
                                        </p:attrNameLst>
                                      </p:cBhvr>
                                      <p:to>
                                        <p:strVal val="visible"/>
                                      </p:to>
                                    </p:set>
                                    <p:anim calcmode="lin" valueType="num">
                                      <p:cBhvr additive="base">
                                        <p:cTn id="25"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
                                            <p:txEl>
                                              <p:pRg st="0" end="0"/>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0">
                                            <p:txEl>
                                              <p:pRg st="0" end="0"/>
                                            </p:txEl>
                                          </p:spTgt>
                                        </p:tgtEl>
                                        <p:attrNameLst>
                                          <p:attrName>style.visibility</p:attrName>
                                        </p:attrNameLst>
                                      </p:cBhvr>
                                      <p:to>
                                        <p:strVal val="visible"/>
                                      </p:to>
                                    </p:set>
                                    <p:anim calcmode="lin" valueType="num">
                                      <p:cBhvr additive="base">
                                        <p:cTn id="29"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ppt_x"/>
                                          </p:val>
                                        </p:tav>
                                        <p:tav tm="100000">
                                          <p:val>
                                            <p:strVal val="#ppt_x"/>
                                          </p:val>
                                        </p:tav>
                                      </p:tavLst>
                                    </p:anim>
                                    <p:anim calcmode="lin" valueType="num">
                                      <p:cBhvr additive="base">
                                        <p:cTn id="36" dur="500" fill="hold"/>
                                        <p:tgtEl>
                                          <p:spTgt spid="12"/>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4">
                                            <p:txEl>
                                              <p:pRg st="0" end="0"/>
                                            </p:txEl>
                                          </p:spTgt>
                                        </p:tgtEl>
                                        <p:attrNameLst>
                                          <p:attrName>style.visibility</p:attrName>
                                        </p:attrNameLst>
                                      </p:cBhvr>
                                      <p:to>
                                        <p:strVal val="visible"/>
                                      </p:to>
                                    </p:set>
                                    <p:anim calcmode="lin" valueType="num">
                                      <p:cBhvr additive="base">
                                        <p:cTn id="39"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4">
                                            <p:txEl>
                                              <p:pRg st="0" end="0"/>
                                            </p:txEl>
                                          </p:spTgt>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3">
                                            <p:txEl>
                                              <p:pRg st="0" end="0"/>
                                            </p:txEl>
                                          </p:spTgt>
                                        </p:tgtEl>
                                        <p:attrNameLst>
                                          <p:attrName>style.visibility</p:attrName>
                                        </p:attrNameLst>
                                      </p:cBhvr>
                                      <p:to>
                                        <p:strVal val="visible"/>
                                      </p:to>
                                    </p:set>
                                    <p:anim calcmode="lin" valueType="num">
                                      <p:cBhvr additive="base">
                                        <p:cTn id="43"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build="p">
        <p:tmplLst>
          <p:tmpl lvl="1">
            <p:tnLst>
              <p:par>
                <p:cTn presetID="2" presetClass="entr" presetSubtype="4" fill="hold" nodeType="with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500" fill="hold"/>
                        <p:tgtEl>
                          <p:spTgt spid="4"/>
                        </p:tgtEl>
                        <p:attrNameLst>
                          <p:attrName>ppt_x</p:attrName>
                        </p:attrNameLst>
                      </p:cBhvr>
                      <p:tavLst>
                        <p:tav tm="0">
                          <p:val>
                            <p:strVal val="#ppt_x"/>
                          </p:val>
                        </p:tav>
                        <p:tav tm="100000">
                          <p:val>
                            <p:strVal val="#ppt_x"/>
                          </p:val>
                        </p:tav>
                      </p:tavLst>
                    </p:anim>
                    <p:anim calcmode="lin" valueType="num">
                      <p:cBhvr additive="base">
                        <p:cTn dur="500" fill="hold"/>
                        <p:tgtEl>
                          <p:spTgt spid="4"/>
                        </p:tgtEl>
                        <p:attrNameLst>
                          <p:attrName>ppt_y</p:attrName>
                        </p:attrNameLst>
                      </p:cBhvr>
                      <p:tavLst>
                        <p:tav tm="0">
                          <p:val>
                            <p:strVal val="1+#ppt_h/2"/>
                          </p:val>
                        </p:tav>
                        <p:tav tm="100000">
                          <p:val>
                            <p:strVal val="#ppt_y"/>
                          </p:val>
                        </p:tav>
                      </p:tavLst>
                    </p:anim>
                  </p:childTnLst>
                </p:cTn>
              </p:par>
            </p:tnLst>
          </p:tmpl>
        </p:tmplLst>
      </p:bldP>
      <p:bldP spid="5" grpId="0" build="p">
        <p:tmplLst>
          <p:tmpl lvl="1">
            <p:tnLst>
              <p:par>
                <p:cTn presetID="2" presetClass="entr" presetSubtype="4"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ppt_x"/>
                          </p:val>
                        </p:tav>
                        <p:tav tm="100000">
                          <p:val>
                            <p:strVal val="#ppt_x"/>
                          </p:val>
                        </p:tav>
                      </p:tavLst>
                    </p:anim>
                    <p:anim calcmode="lin" valueType="num">
                      <p:cBhvr additive="base">
                        <p:cTn dur="500" fill="hold"/>
                        <p:tgtEl>
                          <p:spTgt spid="5"/>
                        </p:tgtEl>
                        <p:attrNameLst>
                          <p:attrName>ppt_y</p:attrName>
                        </p:attrNameLst>
                      </p:cBhvr>
                      <p:tavLst>
                        <p:tav tm="0">
                          <p:val>
                            <p:strVal val="1+#ppt_h/2"/>
                          </p:val>
                        </p:tav>
                        <p:tav tm="100000">
                          <p:val>
                            <p:strVal val="#ppt_y"/>
                          </p:val>
                        </p:tav>
                      </p:tavLst>
                    </p:anim>
                  </p:childTnLst>
                </p:cTn>
              </p:par>
            </p:tnLst>
          </p:tmpl>
        </p:tmplLst>
      </p:bldP>
      <p:bldP spid="9" grpId="0" animBg="1"/>
      <p:bldP spid="10" grpId="0" build="p">
        <p:tmplLst>
          <p:tmpl lvl="1">
            <p:tnLst>
              <p:par>
                <p:cTn presetID="2" presetClass="entr" presetSubtype="4"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ppt_x"/>
                          </p:val>
                        </p:tav>
                        <p:tav tm="100000">
                          <p:val>
                            <p:strVal val="#ppt_x"/>
                          </p:val>
                        </p:tav>
                      </p:tavLst>
                    </p:anim>
                    <p:anim calcmode="lin" valueType="num">
                      <p:cBhvr additive="base">
                        <p:cTn dur="500" fill="hold"/>
                        <p:tgtEl>
                          <p:spTgt spid="10"/>
                        </p:tgtEl>
                        <p:attrNameLst>
                          <p:attrName>ppt_y</p:attrName>
                        </p:attrNameLst>
                      </p:cBhvr>
                      <p:tavLst>
                        <p:tav tm="0">
                          <p:val>
                            <p:strVal val="1+#ppt_h/2"/>
                          </p:val>
                        </p:tav>
                        <p:tav tm="100000">
                          <p:val>
                            <p:strVal val="#ppt_y"/>
                          </p:val>
                        </p:tav>
                      </p:tavLst>
                    </p:anim>
                  </p:childTnLst>
                </p:cTn>
              </p:par>
            </p:tnLst>
          </p:tmpl>
        </p:tmplLst>
      </p:bldP>
      <p:bldP spid="11" grpId="0" build="p">
        <p:tmplLst>
          <p:tmpl lvl="1">
            <p:tnLst>
              <p:par>
                <p:cTn presetID="2" presetClass="entr" presetSubtype="4" fill="hold" nodeType="with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500" fill="hold"/>
                        <p:tgtEl>
                          <p:spTgt spid="11"/>
                        </p:tgtEl>
                        <p:attrNameLst>
                          <p:attrName>ppt_x</p:attrName>
                        </p:attrNameLst>
                      </p:cBhvr>
                      <p:tavLst>
                        <p:tav tm="0">
                          <p:val>
                            <p:strVal val="#ppt_x"/>
                          </p:val>
                        </p:tav>
                        <p:tav tm="100000">
                          <p:val>
                            <p:strVal val="#ppt_x"/>
                          </p:val>
                        </p:tav>
                      </p:tavLst>
                    </p:anim>
                    <p:anim calcmode="lin" valueType="num">
                      <p:cBhvr additive="base">
                        <p:cTn dur="500" fill="hold"/>
                        <p:tgtEl>
                          <p:spTgt spid="11"/>
                        </p:tgtEl>
                        <p:attrNameLst>
                          <p:attrName>ppt_y</p:attrName>
                        </p:attrNameLst>
                      </p:cBhvr>
                      <p:tavLst>
                        <p:tav tm="0">
                          <p:val>
                            <p:strVal val="1+#ppt_h/2"/>
                          </p:val>
                        </p:tav>
                        <p:tav tm="100000">
                          <p:val>
                            <p:strVal val="#ppt_y"/>
                          </p:val>
                        </p:tav>
                      </p:tavLst>
                    </p:anim>
                  </p:childTnLst>
                </p:cTn>
              </p:par>
            </p:tnLst>
          </p:tmpl>
        </p:tmplLst>
      </p:bldP>
      <p:bldP spid="12" grpId="0" animBg="1"/>
      <p:bldP spid="13" grpId="0" build="p">
        <p:tmplLst>
          <p:tmpl lvl="1">
            <p:tnLst>
              <p:par>
                <p:cTn presetID="2" presetClass="entr" presetSubtype="4"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ppt_x"/>
                          </p:val>
                        </p:tav>
                        <p:tav tm="100000">
                          <p:val>
                            <p:strVal val="#ppt_x"/>
                          </p:val>
                        </p:tav>
                      </p:tavLst>
                    </p:anim>
                    <p:anim calcmode="lin" valueType="num">
                      <p:cBhvr additive="base">
                        <p:cTn dur="500" fill="hold"/>
                        <p:tgtEl>
                          <p:spTgt spid="13"/>
                        </p:tgtEl>
                        <p:attrNameLst>
                          <p:attrName>ppt_y</p:attrName>
                        </p:attrNameLst>
                      </p:cBhvr>
                      <p:tavLst>
                        <p:tav tm="0">
                          <p:val>
                            <p:strVal val="1+#ppt_h/2"/>
                          </p:val>
                        </p:tav>
                        <p:tav tm="100000">
                          <p:val>
                            <p:strVal val="#ppt_y"/>
                          </p:val>
                        </p:tav>
                      </p:tavLst>
                    </p:anim>
                  </p:childTnLst>
                </p:cTn>
              </p:par>
            </p:tnLst>
          </p:tmpl>
        </p:tmplLst>
      </p:bldP>
      <p:bldP spid="14" grpId="0" build="p">
        <p:tmplLst>
          <p:tmpl lvl="1">
            <p:tnLst>
              <p:par>
                <p:cTn presetID="2" presetClass="entr" presetSubtype="4" fill="hold" nodeType="withEffect">
                  <p:stCondLst>
                    <p:cond delay="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ppt_x"/>
                          </p:val>
                        </p:tav>
                        <p:tav tm="100000">
                          <p:val>
                            <p:strVal val="#ppt_x"/>
                          </p:val>
                        </p:tav>
                      </p:tavLst>
                    </p:anim>
                    <p:anim calcmode="lin" valueType="num">
                      <p:cBhvr additive="base">
                        <p:cTn dur="500" fill="hold"/>
                        <p:tgtEl>
                          <p:spTgt spid="14"/>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_3 boxes with caption, colo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0554E59-ADDB-1249-BB56-29841110C31E}"/>
              </a:ext>
            </a:extLst>
          </p:cNvPr>
          <p:cNvSpPr/>
          <p:nvPr userDrawn="1"/>
        </p:nvSpPr>
        <p:spPr>
          <a:xfrm>
            <a:off x="838201" y="2454213"/>
            <a:ext cx="1964210" cy="31851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4" name="Text Placeholder 2">
            <a:extLst>
              <a:ext uri="{FF2B5EF4-FFF2-40B4-BE49-F238E27FC236}">
                <a16:creationId xmlns:a16="http://schemas.microsoft.com/office/drawing/2014/main" id="{1BEBCD4B-2907-2A46-96EB-AF7B190CEE5D}"/>
              </a:ext>
            </a:extLst>
          </p:cNvPr>
          <p:cNvSpPr>
            <a:spLocks noGrp="1"/>
          </p:cNvSpPr>
          <p:nvPr>
            <p:ph type="body" sz="quarter" idx="14" hasCustomPrompt="1"/>
          </p:nvPr>
        </p:nvSpPr>
        <p:spPr>
          <a:xfrm>
            <a:off x="1081780" y="3797083"/>
            <a:ext cx="1574012" cy="1614671"/>
          </a:xfrm>
          <a:prstGeom prst="rect">
            <a:avLst/>
          </a:prstGeom>
        </p:spPr>
        <p:txBody>
          <a:bodyPr>
            <a:normAutofit/>
          </a:bodyPr>
          <a:lstStyle>
            <a:lvl1pPr marL="0" indent="0">
              <a:buNone/>
              <a:defRPr sz="1600" baseline="0">
                <a:solidFill>
                  <a:schemeClr val="bg1"/>
                </a:solidFill>
              </a:defRPr>
            </a:lvl1pPr>
          </a:lstStyle>
          <a:p>
            <a:pPr lvl="0"/>
            <a:r>
              <a:rPr lang="en-GB"/>
              <a:t>Click to edit body text </a:t>
            </a:r>
          </a:p>
        </p:txBody>
      </p:sp>
      <p:sp>
        <p:nvSpPr>
          <p:cNvPr id="5" name="Text Placeholder 2">
            <a:extLst>
              <a:ext uri="{FF2B5EF4-FFF2-40B4-BE49-F238E27FC236}">
                <a16:creationId xmlns:a16="http://schemas.microsoft.com/office/drawing/2014/main" id="{B2695886-3F73-7149-947F-78852249C182}"/>
              </a:ext>
            </a:extLst>
          </p:cNvPr>
          <p:cNvSpPr>
            <a:spLocks noGrp="1"/>
          </p:cNvSpPr>
          <p:nvPr>
            <p:ph type="body" sz="quarter" idx="17" hasCustomPrompt="1"/>
          </p:nvPr>
        </p:nvSpPr>
        <p:spPr>
          <a:xfrm>
            <a:off x="1081780"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a:t>Click to edit headline </a:t>
            </a:r>
          </a:p>
        </p:txBody>
      </p:sp>
      <p:sp>
        <p:nvSpPr>
          <p:cNvPr id="9" name="Rectangle 8">
            <a:extLst>
              <a:ext uri="{FF2B5EF4-FFF2-40B4-BE49-F238E27FC236}">
                <a16:creationId xmlns:a16="http://schemas.microsoft.com/office/drawing/2014/main" id="{06C74D5D-EC95-DB49-B2FC-CDB051EE9950}"/>
              </a:ext>
            </a:extLst>
          </p:cNvPr>
          <p:cNvSpPr/>
          <p:nvPr userDrawn="1"/>
        </p:nvSpPr>
        <p:spPr>
          <a:xfrm>
            <a:off x="2912845" y="2454213"/>
            <a:ext cx="1964210" cy="31851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0" name="Text Placeholder 2">
            <a:extLst>
              <a:ext uri="{FF2B5EF4-FFF2-40B4-BE49-F238E27FC236}">
                <a16:creationId xmlns:a16="http://schemas.microsoft.com/office/drawing/2014/main" id="{4B2794A3-79FE-8245-BC8D-5128676D2D81}"/>
              </a:ext>
            </a:extLst>
          </p:cNvPr>
          <p:cNvSpPr>
            <a:spLocks noGrp="1"/>
          </p:cNvSpPr>
          <p:nvPr>
            <p:ph type="body" sz="quarter" idx="18" hasCustomPrompt="1"/>
          </p:nvPr>
        </p:nvSpPr>
        <p:spPr>
          <a:xfrm>
            <a:off x="3156424" y="3797083"/>
            <a:ext cx="1574012" cy="1614671"/>
          </a:xfrm>
          <a:prstGeom prst="rect">
            <a:avLst/>
          </a:prstGeom>
        </p:spPr>
        <p:txBody>
          <a:bodyPr>
            <a:normAutofit/>
          </a:bodyPr>
          <a:lstStyle>
            <a:lvl1pPr marL="0" indent="0">
              <a:buNone/>
              <a:defRPr sz="1600" baseline="0">
                <a:solidFill>
                  <a:schemeClr val="bg1"/>
                </a:solidFill>
              </a:defRPr>
            </a:lvl1pPr>
          </a:lstStyle>
          <a:p>
            <a:pPr lvl="0"/>
            <a:r>
              <a:rPr lang="en-GB"/>
              <a:t>Click to edit body text </a:t>
            </a:r>
          </a:p>
        </p:txBody>
      </p:sp>
      <p:sp>
        <p:nvSpPr>
          <p:cNvPr id="11" name="Text Placeholder 2">
            <a:extLst>
              <a:ext uri="{FF2B5EF4-FFF2-40B4-BE49-F238E27FC236}">
                <a16:creationId xmlns:a16="http://schemas.microsoft.com/office/drawing/2014/main" id="{1E86DF76-111A-C548-9468-B160490D88E7}"/>
              </a:ext>
            </a:extLst>
          </p:cNvPr>
          <p:cNvSpPr>
            <a:spLocks noGrp="1"/>
          </p:cNvSpPr>
          <p:nvPr>
            <p:ph type="body" sz="quarter" idx="19" hasCustomPrompt="1"/>
          </p:nvPr>
        </p:nvSpPr>
        <p:spPr>
          <a:xfrm>
            <a:off x="3156424"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a:t>Click to edit headline </a:t>
            </a:r>
          </a:p>
        </p:txBody>
      </p:sp>
      <p:sp>
        <p:nvSpPr>
          <p:cNvPr id="12" name="Rectangle 11">
            <a:extLst>
              <a:ext uri="{FF2B5EF4-FFF2-40B4-BE49-F238E27FC236}">
                <a16:creationId xmlns:a16="http://schemas.microsoft.com/office/drawing/2014/main" id="{9524D93B-0EFB-924B-8785-34E566A9111F}"/>
              </a:ext>
            </a:extLst>
          </p:cNvPr>
          <p:cNvSpPr/>
          <p:nvPr userDrawn="1"/>
        </p:nvSpPr>
        <p:spPr>
          <a:xfrm>
            <a:off x="4987489" y="2454213"/>
            <a:ext cx="1964210" cy="31851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3" name="Text Placeholder 2">
            <a:extLst>
              <a:ext uri="{FF2B5EF4-FFF2-40B4-BE49-F238E27FC236}">
                <a16:creationId xmlns:a16="http://schemas.microsoft.com/office/drawing/2014/main" id="{EBA11F2E-4E4E-D546-9B5B-9DE959BB7F15}"/>
              </a:ext>
            </a:extLst>
          </p:cNvPr>
          <p:cNvSpPr>
            <a:spLocks noGrp="1"/>
          </p:cNvSpPr>
          <p:nvPr>
            <p:ph type="body" sz="quarter" idx="20" hasCustomPrompt="1"/>
          </p:nvPr>
        </p:nvSpPr>
        <p:spPr>
          <a:xfrm>
            <a:off x="5231068" y="3797083"/>
            <a:ext cx="1574012" cy="1614671"/>
          </a:xfrm>
          <a:prstGeom prst="rect">
            <a:avLst/>
          </a:prstGeom>
        </p:spPr>
        <p:txBody>
          <a:bodyPr>
            <a:normAutofit/>
          </a:bodyPr>
          <a:lstStyle>
            <a:lvl1pPr marL="0" indent="0">
              <a:buNone/>
              <a:defRPr sz="1600" baseline="0">
                <a:solidFill>
                  <a:schemeClr val="bg1"/>
                </a:solidFill>
              </a:defRPr>
            </a:lvl1pPr>
          </a:lstStyle>
          <a:p>
            <a:pPr lvl="0"/>
            <a:r>
              <a:rPr lang="en-GB"/>
              <a:t>Click to edit body text </a:t>
            </a:r>
          </a:p>
        </p:txBody>
      </p:sp>
      <p:sp>
        <p:nvSpPr>
          <p:cNvPr id="14" name="Text Placeholder 2">
            <a:extLst>
              <a:ext uri="{FF2B5EF4-FFF2-40B4-BE49-F238E27FC236}">
                <a16:creationId xmlns:a16="http://schemas.microsoft.com/office/drawing/2014/main" id="{08E91041-C3EF-A94B-B653-CB8AAF0F2688}"/>
              </a:ext>
            </a:extLst>
          </p:cNvPr>
          <p:cNvSpPr>
            <a:spLocks noGrp="1"/>
          </p:cNvSpPr>
          <p:nvPr>
            <p:ph type="body" sz="quarter" idx="21" hasCustomPrompt="1"/>
          </p:nvPr>
        </p:nvSpPr>
        <p:spPr>
          <a:xfrm>
            <a:off x="5231068"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a:t>Click to edit headline </a:t>
            </a:r>
          </a:p>
        </p:txBody>
      </p:sp>
      <p:sp>
        <p:nvSpPr>
          <p:cNvPr id="15" name="Title 1">
            <a:extLst>
              <a:ext uri="{FF2B5EF4-FFF2-40B4-BE49-F238E27FC236}">
                <a16:creationId xmlns:a16="http://schemas.microsoft.com/office/drawing/2014/main" id="{5A7501B0-A37B-D346-8EA8-C0F97D379C27}"/>
              </a:ext>
            </a:extLst>
          </p:cNvPr>
          <p:cNvSpPr>
            <a:spLocks noGrp="1"/>
          </p:cNvSpPr>
          <p:nvPr>
            <p:ph type="title" hasCustomPrompt="1"/>
          </p:nvPr>
        </p:nvSpPr>
        <p:spPr>
          <a:xfrm>
            <a:off x="838200" y="780945"/>
            <a:ext cx="10515600" cy="851941"/>
          </a:xfrm>
        </p:spPr>
        <p:txBody>
          <a:bodyPr/>
          <a:lstStyle/>
          <a:p>
            <a:r>
              <a:rPr lang="en-GB"/>
              <a:t>Click to edit headline</a:t>
            </a:r>
            <a:endParaRPr lang="en-DK"/>
          </a:p>
        </p:txBody>
      </p:sp>
      <p:sp>
        <p:nvSpPr>
          <p:cNvPr id="16" name="Rectangle 15">
            <a:extLst>
              <a:ext uri="{FF2B5EF4-FFF2-40B4-BE49-F238E27FC236}">
                <a16:creationId xmlns:a16="http://schemas.microsoft.com/office/drawing/2014/main" id="{EC1B2CCB-BF50-CE43-A7B5-6EE1A0DA4C7F}"/>
              </a:ext>
            </a:extLst>
          </p:cNvPr>
          <p:cNvSpPr/>
          <p:nvPr userDrawn="1"/>
        </p:nvSpPr>
        <p:spPr>
          <a:xfrm>
            <a:off x="7062133" y="2454213"/>
            <a:ext cx="1964210" cy="31851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7" name="Text Placeholder 2">
            <a:extLst>
              <a:ext uri="{FF2B5EF4-FFF2-40B4-BE49-F238E27FC236}">
                <a16:creationId xmlns:a16="http://schemas.microsoft.com/office/drawing/2014/main" id="{802C2740-179D-C948-92BB-C33877D57E76}"/>
              </a:ext>
            </a:extLst>
          </p:cNvPr>
          <p:cNvSpPr>
            <a:spLocks noGrp="1"/>
          </p:cNvSpPr>
          <p:nvPr>
            <p:ph type="body" sz="quarter" idx="22" hasCustomPrompt="1"/>
          </p:nvPr>
        </p:nvSpPr>
        <p:spPr>
          <a:xfrm>
            <a:off x="7305712" y="3797083"/>
            <a:ext cx="1574012" cy="1614671"/>
          </a:xfrm>
          <a:prstGeom prst="rect">
            <a:avLst/>
          </a:prstGeom>
        </p:spPr>
        <p:txBody>
          <a:bodyPr>
            <a:normAutofit/>
          </a:bodyPr>
          <a:lstStyle>
            <a:lvl1pPr marL="0" indent="0">
              <a:buNone/>
              <a:defRPr sz="1600" baseline="0">
                <a:solidFill>
                  <a:schemeClr val="bg1"/>
                </a:solidFill>
              </a:defRPr>
            </a:lvl1pPr>
          </a:lstStyle>
          <a:p>
            <a:pPr lvl="0"/>
            <a:r>
              <a:rPr lang="en-GB"/>
              <a:t>Click to edit body text </a:t>
            </a:r>
          </a:p>
        </p:txBody>
      </p:sp>
      <p:sp>
        <p:nvSpPr>
          <p:cNvPr id="18" name="Text Placeholder 2">
            <a:extLst>
              <a:ext uri="{FF2B5EF4-FFF2-40B4-BE49-F238E27FC236}">
                <a16:creationId xmlns:a16="http://schemas.microsoft.com/office/drawing/2014/main" id="{EB3BED04-5470-B143-9930-0AAE31E559CF}"/>
              </a:ext>
            </a:extLst>
          </p:cNvPr>
          <p:cNvSpPr>
            <a:spLocks noGrp="1"/>
          </p:cNvSpPr>
          <p:nvPr>
            <p:ph type="body" sz="quarter" idx="23" hasCustomPrompt="1"/>
          </p:nvPr>
        </p:nvSpPr>
        <p:spPr>
          <a:xfrm>
            <a:off x="7305712"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a:t>Click to edit headline </a:t>
            </a:r>
          </a:p>
        </p:txBody>
      </p:sp>
      <p:sp>
        <p:nvSpPr>
          <p:cNvPr id="19" name="Rectangle 18">
            <a:extLst>
              <a:ext uri="{FF2B5EF4-FFF2-40B4-BE49-F238E27FC236}">
                <a16:creationId xmlns:a16="http://schemas.microsoft.com/office/drawing/2014/main" id="{FC42D92B-3FA5-A84A-92FE-7600D213DF55}"/>
              </a:ext>
            </a:extLst>
          </p:cNvPr>
          <p:cNvSpPr/>
          <p:nvPr userDrawn="1"/>
        </p:nvSpPr>
        <p:spPr>
          <a:xfrm>
            <a:off x="9146010" y="2454213"/>
            <a:ext cx="1964210" cy="31851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20" name="Text Placeholder 2">
            <a:extLst>
              <a:ext uri="{FF2B5EF4-FFF2-40B4-BE49-F238E27FC236}">
                <a16:creationId xmlns:a16="http://schemas.microsoft.com/office/drawing/2014/main" id="{0FA00FB2-D524-9F4E-9F2D-22B8C0D91182}"/>
              </a:ext>
            </a:extLst>
          </p:cNvPr>
          <p:cNvSpPr>
            <a:spLocks noGrp="1"/>
          </p:cNvSpPr>
          <p:nvPr>
            <p:ph type="body" sz="quarter" idx="24" hasCustomPrompt="1"/>
          </p:nvPr>
        </p:nvSpPr>
        <p:spPr>
          <a:xfrm>
            <a:off x="9389589" y="3797083"/>
            <a:ext cx="1574012" cy="1614671"/>
          </a:xfrm>
          <a:prstGeom prst="rect">
            <a:avLst/>
          </a:prstGeom>
        </p:spPr>
        <p:txBody>
          <a:bodyPr>
            <a:normAutofit/>
          </a:bodyPr>
          <a:lstStyle>
            <a:lvl1pPr marL="0" indent="0">
              <a:buNone/>
              <a:defRPr sz="1600" baseline="0">
                <a:solidFill>
                  <a:schemeClr val="bg1"/>
                </a:solidFill>
              </a:defRPr>
            </a:lvl1pPr>
          </a:lstStyle>
          <a:p>
            <a:pPr lvl="0"/>
            <a:r>
              <a:rPr lang="en-GB"/>
              <a:t>Click to edit body text </a:t>
            </a:r>
          </a:p>
        </p:txBody>
      </p:sp>
      <p:sp>
        <p:nvSpPr>
          <p:cNvPr id="21" name="Text Placeholder 2">
            <a:extLst>
              <a:ext uri="{FF2B5EF4-FFF2-40B4-BE49-F238E27FC236}">
                <a16:creationId xmlns:a16="http://schemas.microsoft.com/office/drawing/2014/main" id="{1B065502-D011-C24D-B2DF-4746658C2567}"/>
              </a:ext>
            </a:extLst>
          </p:cNvPr>
          <p:cNvSpPr>
            <a:spLocks noGrp="1"/>
          </p:cNvSpPr>
          <p:nvPr>
            <p:ph type="body" sz="quarter" idx="25" hasCustomPrompt="1"/>
          </p:nvPr>
        </p:nvSpPr>
        <p:spPr>
          <a:xfrm>
            <a:off x="9389589"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a:t>Click to edit headline </a:t>
            </a:r>
          </a:p>
        </p:txBody>
      </p:sp>
    </p:spTree>
    <p:extLst>
      <p:ext uri="{BB962C8B-B14F-4D97-AF65-F5344CB8AC3E}">
        <p14:creationId xmlns:p14="http://schemas.microsoft.com/office/powerpoint/2010/main" val="4182570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 calcmode="lin" valueType="num">
                                      <p:cBhvr additive="base">
                                        <p:cTn id="11"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 calcmode="lin" valueType="num">
                                      <p:cBhvr additive="base">
                                        <p:cTn id="15"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1">
                                            <p:txEl>
                                              <p:pRg st="0" end="0"/>
                                            </p:txEl>
                                          </p:spTgt>
                                        </p:tgtEl>
                                        <p:attrNameLst>
                                          <p:attrName>style.visibility</p:attrName>
                                        </p:attrNameLst>
                                      </p:cBhvr>
                                      <p:to>
                                        <p:strVal val="visible"/>
                                      </p:to>
                                    </p:set>
                                    <p:anim calcmode="lin" valueType="num">
                                      <p:cBhvr additive="base">
                                        <p:cTn id="25"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
                                            <p:txEl>
                                              <p:pRg st="0" end="0"/>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0">
                                            <p:txEl>
                                              <p:pRg st="0" end="0"/>
                                            </p:txEl>
                                          </p:spTgt>
                                        </p:tgtEl>
                                        <p:attrNameLst>
                                          <p:attrName>style.visibility</p:attrName>
                                        </p:attrNameLst>
                                      </p:cBhvr>
                                      <p:to>
                                        <p:strVal val="visible"/>
                                      </p:to>
                                    </p:set>
                                    <p:anim calcmode="lin" valueType="num">
                                      <p:cBhvr additive="base">
                                        <p:cTn id="29"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ppt_x"/>
                                          </p:val>
                                        </p:tav>
                                        <p:tav tm="100000">
                                          <p:val>
                                            <p:strVal val="#ppt_x"/>
                                          </p:val>
                                        </p:tav>
                                      </p:tavLst>
                                    </p:anim>
                                    <p:anim calcmode="lin" valueType="num">
                                      <p:cBhvr additive="base">
                                        <p:cTn id="36" dur="500" fill="hold"/>
                                        <p:tgtEl>
                                          <p:spTgt spid="12"/>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4">
                                            <p:txEl>
                                              <p:pRg st="0" end="0"/>
                                            </p:txEl>
                                          </p:spTgt>
                                        </p:tgtEl>
                                        <p:attrNameLst>
                                          <p:attrName>style.visibility</p:attrName>
                                        </p:attrNameLst>
                                      </p:cBhvr>
                                      <p:to>
                                        <p:strVal val="visible"/>
                                      </p:to>
                                    </p:set>
                                    <p:anim calcmode="lin" valueType="num">
                                      <p:cBhvr additive="base">
                                        <p:cTn id="39"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4">
                                            <p:txEl>
                                              <p:pRg st="0" end="0"/>
                                            </p:txEl>
                                          </p:spTgt>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3">
                                            <p:txEl>
                                              <p:pRg st="0" end="0"/>
                                            </p:txEl>
                                          </p:spTgt>
                                        </p:tgtEl>
                                        <p:attrNameLst>
                                          <p:attrName>style.visibility</p:attrName>
                                        </p:attrNameLst>
                                      </p:cBhvr>
                                      <p:to>
                                        <p:strVal val="visible"/>
                                      </p:to>
                                    </p:set>
                                    <p:anim calcmode="lin" valueType="num">
                                      <p:cBhvr additive="base">
                                        <p:cTn id="43"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additive="base">
                                        <p:cTn id="49" dur="500" fill="hold"/>
                                        <p:tgtEl>
                                          <p:spTgt spid="16"/>
                                        </p:tgtEl>
                                        <p:attrNameLst>
                                          <p:attrName>ppt_x</p:attrName>
                                        </p:attrNameLst>
                                      </p:cBhvr>
                                      <p:tavLst>
                                        <p:tav tm="0">
                                          <p:val>
                                            <p:strVal val="#ppt_x"/>
                                          </p:val>
                                        </p:tav>
                                        <p:tav tm="100000">
                                          <p:val>
                                            <p:strVal val="#ppt_x"/>
                                          </p:val>
                                        </p:tav>
                                      </p:tavLst>
                                    </p:anim>
                                    <p:anim calcmode="lin" valueType="num">
                                      <p:cBhvr additive="base">
                                        <p:cTn id="50" dur="500" fill="hold"/>
                                        <p:tgtEl>
                                          <p:spTgt spid="16"/>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18">
                                            <p:txEl>
                                              <p:pRg st="0" end="0"/>
                                            </p:txEl>
                                          </p:spTgt>
                                        </p:tgtEl>
                                        <p:attrNameLst>
                                          <p:attrName>style.visibility</p:attrName>
                                        </p:attrNameLst>
                                      </p:cBhvr>
                                      <p:to>
                                        <p:strVal val="visible"/>
                                      </p:to>
                                    </p:set>
                                    <p:anim calcmode="lin" valueType="num">
                                      <p:cBhvr additive="base">
                                        <p:cTn id="53"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18">
                                            <p:txEl>
                                              <p:pRg st="0" end="0"/>
                                            </p:txEl>
                                          </p:spTgt>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17">
                                            <p:txEl>
                                              <p:pRg st="0" end="0"/>
                                            </p:txEl>
                                          </p:spTgt>
                                        </p:tgtEl>
                                        <p:attrNameLst>
                                          <p:attrName>style.visibility</p:attrName>
                                        </p:attrNameLst>
                                      </p:cBhvr>
                                      <p:to>
                                        <p:strVal val="visible"/>
                                      </p:to>
                                    </p:set>
                                    <p:anim calcmode="lin" valueType="num">
                                      <p:cBhvr additive="base">
                                        <p:cTn id="57"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1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19"/>
                                        </p:tgtEl>
                                        <p:attrNameLst>
                                          <p:attrName>style.visibility</p:attrName>
                                        </p:attrNameLst>
                                      </p:cBhvr>
                                      <p:to>
                                        <p:strVal val="visible"/>
                                      </p:to>
                                    </p:set>
                                    <p:anim calcmode="lin" valueType="num">
                                      <p:cBhvr additive="base">
                                        <p:cTn id="63" dur="500" fill="hold"/>
                                        <p:tgtEl>
                                          <p:spTgt spid="19"/>
                                        </p:tgtEl>
                                        <p:attrNameLst>
                                          <p:attrName>ppt_x</p:attrName>
                                        </p:attrNameLst>
                                      </p:cBhvr>
                                      <p:tavLst>
                                        <p:tav tm="0">
                                          <p:val>
                                            <p:strVal val="#ppt_x"/>
                                          </p:val>
                                        </p:tav>
                                        <p:tav tm="100000">
                                          <p:val>
                                            <p:strVal val="#ppt_x"/>
                                          </p:val>
                                        </p:tav>
                                      </p:tavLst>
                                    </p:anim>
                                    <p:anim calcmode="lin" valueType="num">
                                      <p:cBhvr additive="base">
                                        <p:cTn id="64" dur="500" fill="hold"/>
                                        <p:tgtEl>
                                          <p:spTgt spid="19"/>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21">
                                            <p:txEl>
                                              <p:pRg st="0" end="0"/>
                                            </p:txEl>
                                          </p:spTgt>
                                        </p:tgtEl>
                                        <p:attrNameLst>
                                          <p:attrName>style.visibility</p:attrName>
                                        </p:attrNameLst>
                                      </p:cBhvr>
                                      <p:to>
                                        <p:strVal val="visible"/>
                                      </p:to>
                                    </p:set>
                                    <p:anim calcmode="lin" valueType="num">
                                      <p:cBhvr additive="base">
                                        <p:cTn id="67" dur="500" fill="hold"/>
                                        <p:tgtEl>
                                          <p:spTgt spid="21">
                                            <p:txEl>
                                              <p:pRg st="0" end="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21">
                                            <p:txEl>
                                              <p:pRg st="0" end="0"/>
                                            </p:txEl>
                                          </p:spTgt>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20">
                                            <p:txEl>
                                              <p:pRg st="0" end="0"/>
                                            </p:txEl>
                                          </p:spTgt>
                                        </p:tgtEl>
                                        <p:attrNameLst>
                                          <p:attrName>style.visibility</p:attrName>
                                        </p:attrNameLst>
                                      </p:cBhvr>
                                      <p:to>
                                        <p:strVal val="visible"/>
                                      </p:to>
                                    </p:set>
                                    <p:anim calcmode="lin" valueType="num">
                                      <p:cBhvr additive="base">
                                        <p:cTn id="71"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additive="base">
                                        <p:cTn id="72" dur="500" fill="hold"/>
                                        <p:tgtEl>
                                          <p:spTgt spid="20">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build="p">
        <p:tmplLst>
          <p:tmpl lvl="1">
            <p:tnLst>
              <p:par>
                <p:cTn presetID="2" presetClass="entr" presetSubtype="4" fill="hold" nodeType="with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500" fill="hold"/>
                        <p:tgtEl>
                          <p:spTgt spid="4"/>
                        </p:tgtEl>
                        <p:attrNameLst>
                          <p:attrName>ppt_x</p:attrName>
                        </p:attrNameLst>
                      </p:cBhvr>
                      <p:tavLst>
                        <p:tav tm="0">
                          <p:val>
                            <p:strVal val="#ppt_x"/>
                          </p:val>
                        </p:tav>
                        <p:tav tm="100000">
                          <p:val>
                            <p:strVal val="#ppt_x"/>
                          </p:val>
                        </p:tav>
                      </p:tavLst>
                    </p:anim>
                    <p:anim calcmode="lin" valueType="num">
                      <p:cBhvr additive="base">
                        <p:cTn dur="500" fill="hold"/>
                        <p:tgtEl>
                          <p:spTgt spid="4"/>
                        </p:tgtEl>
                        <p:attrNameLst>
                          <p:attrName>ppt_y</p:attrName>
                        </p:attrNameLst>
                      </p:cBhvr>
                      <p:tavLst>
                        <p:tav tm="0">
                          <p:val>
                            <p:strVal val="1+#ppt_h/2"/>
                          </p:val>
                        </p:tav>
                        <p:tav tm="100000">
                          <p:val>
                            <p:strVal val="#ppt_y"/>
                          </p:val>
                        </p:tav>
                      </p:tavLst>
                    </p:anim>
                  </p:childTnLst>
                </p:cTn>
              </p:par>
            </p:tnLst>
          </p:tmpl>
        </p:tmplLst>
      </p:bldP>
      <p:bldP spid="5" grpId="0" build="p">
        <p:tmplLst>
          <p:tmpl lvl="1">
            <p:tnLst>
              <p:par>
                <p:cTn presetID="2" presetClass="entr" presetSubtype="4"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ppt_x"/>
                          </p:val>
                        </p:tav>
                        <p:tav tm="100000">
                          <p:val>
                            <p:strVal val="#ppt_x"/>
                          </p:val>
                        </p:tav>
                      </p:tavLst>
                    </p:anim>
                    <p:anim calcmode="lin" valueType="num">
                      <p:cBhvr additive="base">
                        <p:cTn dur="500" fill="hold"/>
                        <p:tgtEl>
                          <p:spTgt spid="5"/>
                        </p:tgtEl>
                        <p:attrNameLst>
                          <p:attrName>ppt_y</p:attrName>
                        </p:attrNameLst>
                      </p:cBhvr>
                      <p:tavLst>
                        <p:tav tm="0">
                          <p:val>
                            <p:strVal val="1+#ppt_h/2"/>
                          </p:val>
                        </p:tav>
                        <p:tav tm="100000">
                          <p:val>
                            <p:strVal val="#ppt_y"/>
                          </p:val>
                        </p:tav>
                      </p:tavLst>
                    </p:anim>
                  </p:childTnLst>
                </p:cTn>
              </p:par>
            </p:tnLst>
          </p:tmpl>
        </p:tmplLst>
      </p:bldP>
      <p:bldP spid="9" grpId="0" animBg="1"/>
      <p:bldP spid="10" grpId="0" build="p">
        <p:tmplLst>
          <p:tmpl lvl="1">
            <p:tnLst>
              <p:par>
                <p:cTn presetID="2" presetClass="entr" presetSubtype="4"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ppt_x"/>
                          </p:val>
                        </p:tav>
                        <p:tav tm="100000">
                          <p:val>
                            <p:strVal val="#ppt_x"/>
                          </p:val>
                        </p:tav>
                      </p:tavLst>
                    </p:anim>
                    <p:anim calcmode="lin" valueType="num">
                      <p:cBhvr additive="base">
                        <p:cTn dur="500" fill="hold"/>
                        <p:tgtEl>
                          <p:spTgt spid="10"/>
                        </p:tgtEl>
                        <p:attrNameLst>
                          <p:attrName>ppt_y</p:attrName>
                        </p:attrNameLst>
                      </p:cBhvr>
                      <p:tavLst>
                        <p:tav tm="0">
                          <p:val>
                            <p:strVal val="1+#ppt_h/2"/>
                          </p:val>
                        </p:tav>
                        <p:tav tm="100000">
                          <p:val>
                            <p:strVal val="#ppt_y"/>
                          </p:val>
                        </p:tav>
                      </p:tavLst>
                    </p:anim>
                  </p:childTnLst>
                </p:cTn>
              </p:par>
            </p:tnLst>
          </p:tmpl>
        </p:tmplLst>
      </p:bldP>
      <p:bldP spid="11" grpId="0" build="p">
        <p:tmplLst>
          <p:tmpl lvl="1">
            <p:tnLst>
              <p:par>
                <p:cTn presetID="2" presetClass="entr" presetSubtype="4" fill="hold" nodeType="with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500" fill="hold"/>
                        <p:tgtEl>
                          <p:spTgt spid="11"/>
                        </p:tgtEl>
                        <p:attrNameLst>
                          <p:attrName>ppt_x</p:attrName>
                        </p:attrNameLst>
                      </p:cBhvr>
                      <p:tavLst>
                        <p:tav tm="0">
                          <p:val>
                            <p:strVal val="#ppt_x"/>
                          </p:val>
                        </p:tav>
                        <p:tav tm="100000">
                          <p:val>
                            <p:strVal val="#ppt_x"/>
                          </p:val>
                        </p:tav>
                      </p:tavLst>
                    </p:anim>
                    <p:anim calcmode="lin" valueType="num">
                      <p:cBhvr additive="base">
                        <p:cTn dur="500" fill="hold"/>
                        <p:tgtEl>
                          <p:spTgt spid="11"/>
                        </p:tgtEl>
                        <p:attrNameLst>
                          <p:attrName>ppt_y</p:attrName>
                        </p:attrNameLst>
                      </p:cBhvr>
                      <p:tavLst>
                        <p:tav tm="0">
                          <p:val>
                            <p:strVal val="1+#ppt_h/2"/>
                          </p:val>
                        </p:tav>
                        <p:tav tm="100000">
                          <p:val>
                            <p:strVal val="#ppt_y"/>
                          </p:val>
                        </p:tav>
                      </p:tavLst>
                    </p:anim>
                  </p:childTnLst>
                </p:cTn>
              </p:par>
            </p:tnLst>
          </p:tmpl>
        </p:tmplLst>
      </p:bldP>
      <p:bldP spid="12" grpId="0" animBg="1"/>
      <p:bldP spid="13" grpId="0" build="p">
        <p:tmplLst>
          <p:tmpl lvl="1">
            <p:tnLst>
              <p:par>
                <p:cTn presetID="2" presetClass="entr" presetSubtype="4"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ppt_x"/>
                          </p:val>
                        </p:tav>
                        <p:tav tm="100000">
                          <p:val>
                            <p:strVal val="#ppt_x"/>
                          </p:val>
                        </p:tav>
                      </p:tavLst>
                    </p:anim>
                    <p:anim calcmode="lin" valueType="num">
                      <p:cBhvr additive="base">
                        <p:cTn dur="500" fill="hold"/>
                        <p:tgtEl>
                          <p:spTgt spid="13"/>
                        </p:tgtEl>
                        <p:attrNameLst>
                          <p:attrName>ppt_y</p:attrName>
                        </p:attrNameLst>
                      </p:cBhvr>
                      <p:tavLst>
                        <p:tav tm="0">
                          <p:val>
                            <p:strVal val="1+#ppt_h/2"/>
                          </p:val>
                        </p:tav>
                        <p:tav tm="100000">
                          <p:val>
                            <p:strVal val="#ppt_y"/>
                          </p:val>
                        </p:tav>
                      </p:tavLst>
                    </p:anim>
                  </p:childTnLst>
                </p:cTn>
              </p:par>
            </p:tnLst>
          </p:tmpl>
        </p:tmplLst>
      </p:bldP>
      <p:bldP spid="14" grpId="0" build="p">
        <p:tmplLst>
          <p:tmpl lvl="1">
            <p:tnLst>
              <p:par>
                <p:cTn presetID="2" presetClass="entr" presetSubtype="4" fill="hold" nodeType="withEffect">
                  <p:stCondLst>
                    <p:cond delay="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ppt_x"/>
                          </p:val>
                        </p:tav>
                        <p:tav tm="100000">
                          <p:val>
                            <p:strVal val="#ppt_x"/>
                          </p:val>
                        </p:tav>
                      </p:tavLst>
                    </p:anim>
                    <p:anim calcmode="lin" valueType="num">
                      <p:cBhvr additive="base">
                        <p:cTn dur="500" fill="hold"/>
                        <p:tgtEl>
                          <p:spTgt spid="14"/>
                        </p:tgtEl>
                        <p:attrNameLst>
                          <p:attrName>ppt_y</p:attrName>
                        </p:attrNameLst>
                      </p:cBhvr>
                      <p:tavLst>
                        <p:tav tm="0">
                          <p:val>
                            <p:strVal val="1+#ppt_h/2"/>
                          </p:val>
                        </p:tav>
                        <p:tav tm="100000">
                          <p:val>
                            <p:strVal val="#ppt_y"/>
                          </p:val>
                        </p:tav>
                      </p:tavLst>
                    </p:anim>
                  </p:childTnLst>
                </p:cTn>
              </p:par>
            </p:tnLst>
          </p:tmpl>
        </p:tmplLst>
      </p:bldP>
      <p:bldP spid="16" grpId="0" animBg="1"/>
      <p:bldP spid="17" grpId="0" build="p">
        <p:tmplLst>
          <p:tmpl lvl="1">
            <p:tnLst>
              <p:par>
                <p:cTn presetID="2" presetClass="entr" presetSubtype="4"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500" fill="hold"/>
                        <p:tgtEl>
                          <p:spTgt spid="17"/>
                        </p:tgtEl>
                        <p:attrNameLst>
                          <p:attrName>ppt_x</p:attrName>
                        </p:attrNameLst>
                      </p:cBhvr>
                      <p:tavLst>
                        <p:tav tm="0">
                          <p:val>
                            <p:strVal val="#ppt_x"/>
                          </p:val>
                        </p:tav>
                        <p:tav tm="100000">
                          <p:val>
                            <p:strVal val="#ppt_x"/>
                          </p:val>
                        </p:tav>
                      </p:tavLst>
                    </p:anim>
                    <p:anim calcmode="lin" valueType="num">
                      <p:cBhvr additive="base">
                        <p:cTn dur="500" fill="hold"/>
                        <p:tgtEl>
                          <p:spTgt spid="17"/>
                        </p:tgtEl>
                        <p:attrNameLst>
                          <p:attrName>ppt_y</p:attrName>
                        </p:attrNameLst>
                      </p:cBhvr>
                      <p:tavLst>
                        <p:tav tm="0">
                          <p:val>
                            <p:strVal val="1+#ppt_h/2"/>
                          </p:val>
                        </p:tav>
                        <p:tav tm="100000">
                          <p:val>
                            <p:strVal val="#ppt_y"/>
                          </p:val>
                        </p:tav>
                      </p:tavLst>
                    </p:anim>
                  </p:childTnLst>
                </p:cTn>
              </p:par>
            </p:tnLst>
          </p:tmpl>
        </p:tmplLst>
      </p:bldP>
      <p:bldP spid="18" grpId="0" build="p">
        <p:tmplLst>
          <p:tmpl lvl="1">
            <p:tnLst>
              <p:par>
                <p:cTn presetID="2" presetClass="entr" presetSubtype="4"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500" fill="hold"/>
                        <p:tgtEl>
                          <p:spTgt spid="18"/>
                        </p:tgtEl>
                        <p:attrNameLst>
                          <p:attrName>ppt_x</p:attrName>
                        </p:attrNameLst>
                      </p:cBhvr>
                      <p:tavLst>
                        <p:tav tm="0">
                          <p:val>
                            <p:strVal val="#ppt_x"/>
                          </p:val>
                        </p:tav>
                        <p:tav tm="100000">
                          <p:val>
                            <p:strVal val="#ppt_x"/>
                          </p:val>
                        </p:tav>
                      </p:tavLst>
                    </p:anim>
                    <p:anim calcmode="lin" valueType="num">
                      <p:cBhvr additive="base">
                        <p:cTn dur="500" fill="hold"/>
                        <p:tgtEl>
                          <p:spTgt spid="18"/>
                        </p:tgtEl>
                        <p:attrNameLst>
                          <p:attrName>ppt_y</p:attrName>
                        </p:attrNameLst>
                      </p:cBhvr>
                      <p:tavLst>
                        <p:tav tm="0">
                          <p:val>
                            <p:strVal val="1+#ppt_h/2"/>
                          </p:val>
                        </p:tav>
                        <p:tav tm="100000">
                          <p:val>
                            <p:strVal val="#ppt_y"/>
                          </p:val>
                        </p:tav>
                      </p:tavLst>
                    </p:anim>
                  </p:childTnLst>
                </p:cTn>
              </p:par>
            </p:tnLst>
          </p:tmpl>
        </p:tmplLst>
      </p:bldP>
      <p:bldP spid="19" grpId="0" animBg="1"/>
      <p:bldP spid="20" grpId="0" build="p">
        <p:tmplLst>
          <p:tmpl lvl="1">
            <p:tnLst>
              <p:par>
                <p:cTn presetID="2" presetClass="entr" presetSubtype="4" fill="hold" nodeType="withEffect">
                  <p:stCondLst>
                    <p:cond delay="0"/>
                  </p:stCondLst>
                  <p:childTnLst>
                    <p:set>
                      <p:cBhvr>
                        <p:cTn dur="1" fill="hold">
                          <p:stCondLst>
                            <p:cond delay="0"/>
                          </p:stCondLst>
                        </p:cTn>
                        <p:tgtEl>
                          <p:spTgt spid="20"/>
                        </p:tgtEl>
                        <p:attrNameLst>
                          <p:attrName>style.visibility</p:attrName>
                        </p:attrNameLst>
                      </p:cBhvr>
                      <p:to>
                        <p:strVal val="visible"/>
                      </p:to>
                    </p:set>
                    <p:anim calcmode="lin" valueType="num">
                      <p:cBhvr additive="base">
                        <p:cTn dur="500" fill="hold"/>
                        <p:tgtEl>
                          <p:spTgt spid="20"/>
                        </p:tgtEl>
                        <p:attrNameLst>
                          <p:attrName>ppt_x</p:attrName>
                        </p:attrNameLst>
                      </p:cBhvr>
                      <p:tavLst>
                        <p:tav tm="0">
                          <p:val>
                            <p:strVal val="#ppt_x"/>
                          </p:val>
                        </p:tav>
                        <p:tav tm="100000">
                          <p:val>
                            <p:strVal val="#ppt_x"/>
                          </p:val>
                        </p:tav>
                      </p:tavLst>
                    </p:anim>
                    <p:anim calcmode="lin" valueType="num">
                      <p:cBhvr additive="base">
                        <p:cTn dur="500" fill="hold"/>
                        <p:tgtEl>
                          <p:spTgt spid="20"/>
                        </p:tgtEl>
                        <p:attrNameLst>
                          <p:attrName>ppt_y</p:attrName>
                        </p:attrNameLst>
                      </p:cBhvr>
                      <p:tavLst>
                        <p:tav tm="0">
                          <p:val>
                            <p:strVal val="1+#ppt_h/2"/>
                          </p:val>
                        </p:tav>
                        <p:tav tm="100000">
                          <p:val>
                            <p:strVal val="#ppt_y"/>
                          </p:val>
                        </p:tav>
                      </p:tavLst>
                    </p:anim>
                  </p:childTnLst>
                </p:cTn>
              </p:par>
            </p:tnLst>
          </p:tmpl>
        </p:tmplLst>
      </p:bldP>
      <p:bldP spid="21" grpId="0" build="p">
        <p:tmplLst>
          <p:tmpl lvl="1">
            <p:tnLst>
              <p:par>
                <p:cTn presetID="2" presetClass="entr" presetSubtype="4" fill="hold" nodeType="withEffect">
                  <p:stCondLst>
                    <p:cond delay="0"/>
                  </p:stCondLst>
                  <p:childTnLst>
                    <p:set>
                      <p:cBhvr>
                        <p:cTn dur="1" fill="hold">
                          <p:stCondLst>
                            <p:cond delay="0"/>
                          </p:stCondLst>
                        </p:cTn>
                        <p:tgtEl>
                          <p:spTgt spid="21"/>
                        </p:tgtEl>
                        <p:attrNameLst>
                          <p:attrName>style.visibility</p:attrName>
                        </p:attrNameLst>
                      </p:cBhvr>
                      <p:to>
                        <p:strVal val="visible"/>
                      </p:to>
                    </p:set>
                    <p:anim calcmode="lin" valueType="num">
                      <p:cBhvr additive="base">
                        <p:cTn dur="500" fill="hold"/>
                        <p:tgtEl>
                          <p:spTgt spid="21"/>
                        </p:tgtEl>
                        <p:attrNameLst>
                          <p:attrName>ppt_x</p:attrName>
                        </p:attrNameLst>
                      </p:cBhvr>
                      <p:tavLst>
                        <p:tav tm="0">
                          <p:val>
                            <p:strVal val="#ppt_x"/>
                          </p:val>
                        </p:tav>
                        <p:tav tm="100000">
                          <p:val>
                            <p:strVal val="#ppt_x"/>
                          </p:val>
                        </p:tav>
                      </p:tavLst>
                    </p:anim>
                    <p:anim calcmode="lin" valueType="num">
                      <p:cBhvr additive="base">
                        <p:cTn dur="500" fill="hold"/>
                        <p:tgtEl>
                          <p:spTgt spid="21"/>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2_3 boxes with caption, colo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0554E59-ADDB-1249-BB56-29841110C31E}"/>
              </a:ext>
            </a:extLst>
          </p:cNvPr>
          <p:cNvSpPr/>
          <p:nvPr userDrawn="1"/>
        </p:nvSpPr>
        <p:spPr>
          <a:xfrm>
            <a:off x="838201" y="2454213"/>
            <a:ext cx="1964210" cy="31851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4" name="Text Placeholder 2">
            <a:extLst>
              <a:ext uri="{FF2B5EF4-FFF2-40B4-BE49-F238E27FC236}">
                <a16:creationId xmlns:a16="http://schemas.microsoft.com/office/drawing/2014/main" id="{1BEBCD4B-2907-2A46-96EB-AF7B190CEE5D}"/>
              </a:ext>
            </a:extLst>
          </p:cNvPr>
          <p:cNvSpPr>
            <a:spLocks noGrp="1"/>
          </p:cNvSpPr>
          <p:nvPr>
            <p:ph type="body" sz="quarter" idx="14" hasCustomPrompt="1"/>
          </p:nvPr>
        </p:nvSpPr>
        <p:spPr>
          <a:xfrm>
            <a:off x="1081780" y="3797083"/>
            <a:ext cx="1574012" cy="1522253"/>
          </a:xfrm>
          <a:prstGeom prst="rect">
            <a:avLst/>
          </a:prstGeom>
        </p:spPr>
        <p:txBody>
          <a:bodyPr>
            <a:normAutofit/>
          </a:bodyPr>
          <a:lstStyle>
            <a:lvl1pPr marL="0" indent="0">
              <a:buNone/>
              <a:defRPr sz="1600" baseline="0">
                <a:solidFill>
                  <a:schemeClr val="bg1"/>
                </a:solidFill>
              </a:defRPr>
            </a:lvl1pPr>
          </a:lstStyle>
          <a:p>
            <a:pPr lvl="0"/>
            <a:r>
              <a:rPr lang="en-GB"/>
              <a:t>Click to edit body text </a:t>
            </a:r>
          </a:p>
        </p:txBody>
      </p:sp>
      <p:sp>
        <p:nvSpPr>
          <p:cNvPr id="5" name="Text Placeholder 2">
            <a:extLst>
              <a:ext uri="{FF2B5EF4-FFF2-40B4-BE49-F238E27FC236}">
                <a16:creationId xmlns:a16="http://schemas.microsoft.com/office/drawing/2014/main" id="{B2695886-3F73-7149-947F-78852249C182}"/>
              </a:ext>
            </a:extLst>
          </p:cNvPr>
          <p:cNvSpPr>
            <a:spLocks noGrp="1"/>
          </p:cNvSpPr>
          <p:nvPr>
            <p:ph type="body" sz="quarter" idx="17" hasCustomPrompt="1"/>
          </p:nvPr>
        </p:nvSpPr>
        <p:spPr>
          <a:xfrm>
            <a:off x="1081780"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a:t>Click to edit headline </a:t>
            </a:r>
          </a:p>
        </p:txBody>
      </p:sp>
      <p:sp>
        <p:nvSpPr>
          <p:cNvPr id="9" name="Rectangle 8">
            <a:extLst>
              <a:ext uri="{FF2B5EF4-FFF2-40B4-BE49-F238E27FC236}">
                <a16:creationId xmlns:a16="http://schemas.microsoft.com/office/drawing/2014/main" id="{06C74D5D-EC95-DB49-B2FC-CDB051EE9950}"/>
              </a:ext>
            </a:extLst>
          </p:cNvPr>
          <p:cNvSpPr/>
          <p:nvPr userDrawn="1"/>
        </p:nvSpPr>
        <p:spPr>
          <a:xfrm>
            <a:off x="2912845" y="2454213"/>
            <a:ext cx="1964210" cy="31851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0" name="Text Placeholder 2">
            <a:extLst>
              <a:ext uri="{FF2B5EF4-FFF2-40B4-BE49-F238E27FC236}">
                <a16:creationId xmlns:a16="http://schemas.microsoft.com/office/drawing/2014/main" id="{4B2794A3-79FE-8245-BC8D-5128676D2D81}"/>
              </a:ext>
            </a:extLst>
          </p:cNvPr>
          <p:cNvSpPr>
            <a:spLocks noGrp="1"/>
          </p:cNvSpPr>
          <p:nvPr>
            <p:ph type="body" sz="quarter" idx="18" hasCustomPrompt="1"/>
          </p:nvPr>
        </p:nvSpPr>
        <p:spPr>
          <a:xfrm>
            <a:off x="3156424" y="3797083"/>
            <a:ext cx="1574012" cy="1522253"/>
          </a:xfrm>
          <a:prstGeom prst="rect">
            <a:avLst/>
          </a:prstGeom>
        </p:spPr>
        <p:txBody>
          <a:bodyPr>
            <a:normAutofit/>
          </a:bodyPr>
          <a:lstStyle>
            <a:lvl1pPr marL="0" indent="0">
              <a:buNone/>
              <a:defRPr sz="1600" baseline="0">
                <a:solidFill>
                  <a:schemeClr val="bg1"/>
                </a:solidFill>
              </a:defRPr>
            </a:lvl1pPr>
          </a:lstStyle>
          <a:p>
            <a:pPr lvl="0"/>
            <a:r>
              <a:rPr lang="en-GB"/>
              <a:t>Click to edit body text </a:t>
            </a:r>
          </a:p>
        </p:txBody>
      </p:sp>
      <p:sp>
        <p:nvSpPr>
          <p:cNvPr id="11" name="Text Placeholder 2">
            <a:extLst>
              <a:ext uri="{FF2B5EF4-FFF2-40B4-BE49-F238E27FC236}">
                <a16:creationId xmlns:a16="http://schemas.microsoft.com/office/drawing/2014/main" id="{1E86DF76-111A-C548-9468-B160490D88E7}"/>
              </a:ext>
            </a:extLst>
          </p:cNvPr>
          <p:cNvSpPr>
            <a:spLocks noGrp="1"/>
          </p:cNvSpPr>
          <p:nvPr>
            <p:ph type="body" sz="quarter" idx="19" hasCustomPrompt="1"/>
          </p:nvPr>
        </p:nvSpPr>
        <p:spPr>
          <a:xfrm>
            <a:off x="3156424"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a:t>Click to edit headline </a:t>
            </a:r>
          </a:p>
        </p:txBody>
      </p:sp>
      <p:sp>
        <p:nvSpPr>
          <p:cNvPr id="12" name="Rectangle 11">
            <a:extLst>
              <a:ext uri="{FF2B5EF4-FFF2-40B4-BE49-F238E27FC236}">
                <a16:creationId xmlns:a16="http://schemas.microsoft.com/office/drawing/2014/main" id="{9524D93B-0EFB-924B-8785-34E566A9111F}"/>
              </a:ext>
            </a:extLst>
          </p:cNvPr>
          <p:cNvSpPr/>
          <p:nvPr userDrawn="1"/>
        </p:nvSpPr>
        <p:spPr>
          <a:xfrm>
            <a:off x="4987489" y="2454213"/>
            <a:ext cx="1964210" cy="31851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3" name="Text Placeholder 2">
            <a:extLst>
              <a:ext uri="{FF2B5EF4-FFF2-40B4-BE49-F238E27FC236}">
                <a16:creationId xmlns:a16="http://schemas.microsoft.com/office/drawing/2014/main" id="{EBA11F2E-4E4E-D546-9B5B-9DE959BB7F15}"/>
              </a:ext>
            </a:extLst>
          </p:cNvPr>
          <p:cNvSpPr>
            <a:spLocks noGrp="1"/>
          </p:cNvSpPr>
          <p:nvPr>
            <p:ph type="body" sz="quarter" idx="20" hasCustomPrompt="1"/>
          </p:nvPr>
        </p:nvSpPr>
        <p:spPr>
          <a:xfrm>
            <a:off x="5231068" y="3797083"/>
            <a:ext cx="1574012" cy="1522253"/>
          </a:xfrm>
          <a:prstGeom prst="rect">
            <a:avLst/>
          </a:prstGeom>
        </p:spPr>
        <p:txBody>
          <a:bodyPr>
            <a:normAutofit/>
          </a:bodyPr>
          <a:lstStyle>
            <a:lvl1pPr marL="0" indent="0">
              <a:buNone/>
              <a:defRPr sz="1600" baseline="0">
                <a:solidFill>
                  <a:schemeClr val="bg1"/>
                </a:solidFill>
              </a:defRPr>
            </a:lvl1pPr>
          </a:lstStyle>
          <a:p>
            <a:pPr lvl="0"/>
            <a:r>
              <a:rPr lang="en-GB"/>
              <a:t>Click to edit body text </a:t>
            </a:r>
          </a:p>
        </p:txBody>
      </p:sp>
      <p:sp>
        <p:nvSpPr>
          <p:cNvPr id="14" name="Text Placeholder 2">
            <a:extLst>
              <a:ext uri="{FF2B5EF4-FFF2-40B4-BE49-F238E27FC236}">
                <a16:creationId xmlns:a16="http://schemas.microsoft.com/office/drawing/2014/main" id="{08E91041-C3EF-A94B-B653-CB8AAF0F2688}"/>
              </a:ext>
            </a:extLst>
          </p:cNvPr>
          <p:cNvSpPr>
            <a:spLocks noGrp="1"/>
          </p:cNvSpPr>
          <p:nvPr>
            <p:ph type="body" sz="quarter" idx="21" hasCustomPrompt="1"/>
          </p:nvPr>
        </p:nvSpPr>
        <p:spPr>
          <a:xfrm>
            <a:off x="5231068"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a:t>Click to edit headline </a:t>
            </a:r>
          </a:p>
        </p:txBody>
      </p:sp>
      <p:sp>
        <p:nvSpPr>
          <p:cNvPr id="15" name="Title 1">
            <a:extLst>
              <a:ext uri="{FF2B5EF4-FFF2-40B4-BE49-F238E27FC236}">
                <a16:creationId xmlns:a16="http://schemas.microsoft.com/office/drawing/2014/main" id="{5A7501B0-A37B-D346-8EA8-C0F97D379C27}"/>
              </a:ext>
            </a:extLst>
          </p:cNvPr>
          <p:cNvSpPr>
            <a:spLocks noGrp="1"/>
          </p:cNvSpPr>
          <p:nvPr>
            <p:ph type="title" hasCustomPrompt="1"/>
          </p:nvPr>
        </p:nvSpPr>
        <p:spPr>
          <a:xfrm>
            <a:off x="838200" y="780945"/>
            <a:ext cx="10515600" cy="851941"/>
          </a:xfrm>
        </p:spPr>
        <p:txBody>
          <a:bodyPr/>
          <a:lstStyle/>
          <a:p>
            <a:r>
              <a:rPr lang="en-GB"/>
              <a:t>Click to edit headline</a:t>
            </a:r>
            <a:endParaRPr lang="en-DK"/>
          </a:p>
        </p:txBody>
      </p:sp>
      <p:sp>
        <p:nvSpPr>
          <p:cNvPr id="16" name="Rectangle 15">
            <a:extLst>
              <a:ext uri="{FF2B5EF4-FFF2-40B4-BE49-F238E27FC236}">
                <a16:creationId xmlns:a16="http://schemas.microsoft.com/office/drawing/2014/main" id="{EC1B2CCB-BF50-CE43-A7B5-6EE1A0DA4C7F}"/>
              </a:ext>
            </a:extLst>
          </p:cNvPr>
          <p:cNvSpPr/>
          <p:nvPr userDrawn="1"/>
        </p:nvSpPr>
        <p:spPr>
          <a:xfrm>
            <a:off x="7062133" y="2454213"/>
            <a:ext cx="1964210" cy="31851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7" name="Text Placeholder 2">
            <a:extLst>
              <a:ext uri="{FF2B5EF4-FFF2-40B4-BE49-F238E27FC236}">
                <a16:creationId xmlns:a16="http://schemas.microsoft.com/office/drawing/2014/main" id="{802C2740-179D-C948-92BB-C33877D57E76}"/>
              </a:ext>
            </a:extLst>
          </p:cNvPr>
          <p:cNvSpPr>
            <a:spLocks noGrp="1"/>
          </p:cNvSpPr>
          <p:nvPr>
            <p:ph type="body" sz="quarter" idx="22" hasCustomPrompt="1"/>
          </p:nvPr>
        </p:nvSpPr>
        <p:spPr>
          <a:xfrm>
            <a:off x="7305712" y="3797083"/>
            <a:ext cx="1574012" cy="1522253"/>
          </a:xfrm>
          <a:prstGeom prst="rect">
            <a:avLst/>
          </a:prstGeom>
        </p:spPr>
        <p:txBody>
          <a:bodyPr>
            <a:normAutofit/>
          </a:bodyPr>
          <a:lstStyle>
            <a:lvl1pPr marL="0" indent="0">
              <a:buNone/>
              <a:defRPr sz="1600" baseline="0">
                <a:solidFill>
                  <a:schemeClr val="bg1"/>
                </a:solidFill>
              </a:defRPr>
            </a:lvl1pPr>
          </a:lstStyle>
          <a:p>
            <a:pPr lvl="0"/>
            <a:r>
              <a:rPr lang="en-GB"/>
              <a:t>Click to edit body text </a:t>
            </a:r>
          </a:p>
        </p:txBody>
      </p:sp>
      <p:sp>
        <p:nvSpPr>
          <p:cNvPr id="18" name="Text Placeholder 2">
            <a:extLst>
              <a:ext uri="{FF2B5EF4-FFF2-40B4-BE49-F238E27FC236}">
                <a16:creationId xmlns:a16="http://schemas.microsoft.com/office/drawing/2014/main" id="{EB3BED04-5470-B143-9930-0AAE31E559CF}"/>
              </a:ext>
            </a:extLst>
          </p:cNvPr>
          <p:cNvSpPr>
            <a:spLocks noGrp="1"/>
          </p:cNvSpPr>
          <p:nvPr>
            <p:ph type="body" sz="quarter" idx="23" hasCustomPrompt="1"/>
          </p:nvPr>
        </p:nvSpPr>
        <p:spPr>
          <a:xfrm>
            <a:off x="7305712"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a:t>Click to edit headline </a:t>
            </a:r>
          </a:p>
        </p:txBody>
      </p:sp>
      <p:sp>
        <p:nvSpPr>
          <p:cNvPr id="19" name="Rectangle 18">
            <a:extLst>
              <a:ext uri="{FF2B5EF4-FFF2-40B4-BE49-F238E27FC236}">
                <a16:creationId xmlns:a16="http://schemas.microsoft.com/office/drawing/2014/main" id="{FC42D92B-3FA5-A84A-92FE-7600D213DF55}"/>
              </a:ext>
            </a:extLst>
          </p:cNvPr>
          <p:cNvSpPr/>
          <p:nvPr userDrawn="1"/>
        </p:nvSpPr>
        <p:spPr>
          <a:xfrm>
            <a:off x="9146010" y="2454213"/>
            <a:ext cx="1964210" cy="31851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20" name="Text Placeholder 2">
            <a:extLst>
              <a:ext uri="{FF2B5EF4-FFF2-40B4-BE49-F238E27FC236}">
                <a16:creationId xmlns:a16="http://schemas.microsoft.com/office/drawing/2014/main" id="{0FA00FB2-D524-9F4E-9F2D-22B8C0D91182}"/>
              </a:ext>
            </a:extLst>
          </p:cNvPr>
          <p:cNvSpPr>
            <a:spLocks noGrp="1"/>
          </p:cNvSpPr>
          <p:nvPr>
            <p:ph type="body" sz="quarter" idx="24" hasCustomPrompt="1"/>
          </p:nvPr>
        </p:nvSpPr>
        <p:spPr>
          <a:xfrm>
            <a:off x="9389589" y="3797083"/>
            <a:ext cx="1574012" cy="1522253"/>
          </a:xfrm>
          <a:prstGeom prst="rect">
            <a:avLst/>
          </a:prstGeom>
        </p:spPr>
        <p:txBody>
          <a:bodyPr>
            <a:normAutofit/>
          </a:bodyPr>
          <a:lstStyle>
            <a:lvl1pPr marL="0" indent="0">
              <a:buNone/>
              <a:defRPr sz="1600" baseline="0">
                <a:solidFill>
                  <a:schemeClr val="bg1"/>
                </a:solidFill>
              </a:defRPr>
            </a:lvl1pPr>
          </a:lstStyle>
          <a:p>
            <a:pPr lvl="0"/>
            <a:r>
              <a:rPr lang="en-GB"/>
              <a:t>Click to edit body text </a:t>
            </a:r>
          </a:p>
        </p:txBody>
      </p:sp>
      <p:sp>
        <p:nvSpPr>
          <p:cNvPr id="21" name="Text Placeholder 2">
            <a:extLst>
              <a:ext uri="{FF2B5EF4-FFF2-40B4-BE49-F238E27FC236}">
                <a16:creationId xmlns:a16="http://schemas.microsoft.com/office/drawing/2014/main" id="{1B065502-D011-C24D-B2DF-4746658C2567}"/>
              </a:ext>
            </a:extLst>
          </p:cNvPr>
          <p:cNvSpPr>
            <a:spLocks noGrp="1"/>
          </p:cNvSpPr>
          <p:nvPr>
            <p:ph type="body" sz="quarter" idx="25" hasCustomPrompt="1"/>
          </p:nvPr>
        </p:nvSpPr>
        <p:spPr>
          <a:xfrm>
            <a:off x="9389589"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a:t>Click to edit headline </a:t>
            </a:r>
          </a:p>
        </p:txBody>
      </p:sp>
      <p:sp>
        <p:nvSpPr>
          <p:cNvPr id="22" name="Text Placeholder 2">
            <a:extLst>
              <a:ext uri="{FF2B5EF4-FFF2-40B4-BE49-F238E27FC236}">
                <a16:creationId xmlns:a16="http://schemas.microsoft.com/office/drawing/2014/main" id="{73622513-D7DA-404A-8B3F-A2C1543D8278}"/>
              </a:ext>
            </a:extLst>
          </p:cNvPr>
          <p:cNvSpPr>
            <a:spLocks noGrp="1"/>
          </p:cNvSpPr>
          <p:nvPr>
            <p:ph type="body" idx="10" hasCustomPrompt="1"/>
          </p:nvPr>
        </p:nvSpPr>
        <p:spPr>
          <a:xfrm>
            <a:off x="839788" y="1538663"/>
            <a:ext cx="10514012" cy="823912"/>
          </a:xfrm>
        </p:spPr>
        <p:txBody>
          <a:bodyPr anchor="ctr">
            <a:normAutofit/>
          </a:bodyPr>
          <a:lstStyle>
            <a:lvl1pPr marL="0" indent="0">
              <a:buNone/>
              <a:defRPr sz="2400" b="1">
                <a:solidFill>
                  <a:srgbClr val="005E5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body text</a:t>
            </a:r>
          </a:p>
        </p:txBody>
      </p:sp>
    </p:spTree>
    <p:extLst>
      <p:ext uri="{BB962C8B-B14F-4D97-AF65-F5344CB8AC3E}">
        <p14:creationId xmlns:p14="http://schemas.microsoft.com/office/powerpoint/2010/main" val="543331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 calcmode="lin" valueType="num">
                                      <p:cBhvr additive="base">
                                        <p:cTn id="11"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 calcmode="lin" valueType="num">
                                      <p:cBhvr additive="base">
                                        <p:cTn id="15"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1">
                                            <p:txEl>
                                              <p:pRg st="0" end="0"/>
                                            </p:txEl>
                                          </p:spTgt>
                                        </p:tgtEl>
                                        <p:attrNameLst>
                                          <p:attrName>style.visibility</p:attrName>
                                        </p:attrNameLst>
                                      </p:cBhvr>
                                      <p:to>
                                        <p:strVal val="visible"/>
                                      </p:to>
                                    </p:set>
                                    <p:anim calcmode="lin" valueType="num">
                                      <p:cBhvr additive="base">
                                        <p:cTn id="25"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
                                            <p:txEl>
                                              <p:pRg st="0" end="0"/>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0">
                                            <p:txEl>
                                              <p:pRg st="0" end="0"/>
                                            </p:txEl>
                                          </p:spTgt>
                                        </p:tgtEl>
                                        <p:attrNameLst>
                                          <p:attrName>style.visibility</p:attrName>
                                        </p:attrNameLst>
                                      </p:cBhvr>
                                      <p:to>
                                        <p:strVal val="visible"/>
                                      </p:to>
                                    </p:set>
                                    <p:anim calcmode="lin" valueType="num">
                                      <p:cBhvr additive="base">
                                        <p:cTn id="29"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ppt_x"/>
                                          </p:val>
                                        </p:tav>
                                        <p:tav tm="100000">
                                          <p:val>
                                            <p:strVal val="#ppt_x"/>
                                          </p:val>
                                        </p:tav>
                                      </p:tavLst>
                                    </p:anim>
                                    <p:anim calcmode="lin" valueType="num">
                                      <p:cBhvr additive="base">
                                        <p:cTn id="36" dur="500" fill="hold"/>
                                        <p:tgtEl>
                                          <p:spTgt spid="12"/>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4">
                                            <p:txEl>
                                              <p:pRg st="0" end="0"/>
                                            </p:txEl>
                                          </p:spTgt>
                                        </p:tgtEl>
                                        <p:attrNameLst>
                                          <p:attrName>style.visibility</p:attrName>
                                        </p:attrNameLst>
                                      </p:cBhvr>
                                      <p:to>
                                        <p:strVal val="visible"/>
                                      </p:to>
                                    </p:set>
                                    <p:anim calcmode="lin" valueType="num">
                                      <p:cBhvr additive="base">
                                        <p:cTn id="39"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4">
                                            <p:txEl>
                                              <p:pRg st="0" end="0"/>
                                            </p:txEl>
                                          </p:spTgt>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3">
                                            <p:txEl>
                                              <p:pRg st="0" end="0"/>
                                            </p:txEl>
                                          </p:spTgt>
                                        </p:tgtEl>
                                        <p:attrNameLst>
                                          <p:attrName>style.visibility</p:attrName>
                                        </p:attrNameLst>
                                      </p:cBhvr>
                                      <p:to>
                                        <p:strVal val="visible"/>
                                      </p:to>
                                    </p:set>
                                    <p:anim calcmode="lin" valueType="num">
                                      <p:cBhvr additive="base">
                                        <p:cTn id="43"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additive="base">
                                        <p:cTn id="49" dur="500" fill="hold"/>
                                        <p:tgtEl>
                                          <p:spTgt spid="16"/>
                                        </p:tgtEl>
                                        <p:attrNameLst>
                                          <p:attrName>ppt_x</p:attrName>
                                        </p:attrNameLst>
                                      </p:cBhvr>
                                      <p:tavLst>
                                        <p:tav tm="0">
                                          <p:val>
                                            <p:strVal val="#ppt_x"/>
                                          </p:val>
                                        </p:tav>
                                        <p:tav tm="100000">
                                          <p:val>
                                            <p:strVal val="#ppt_x"/>
                                          </p:val>
                                        </p:tav>
                                      </p:tavLst>
                                    </p:anim>
                                    <p:anim calcmode="lin" valueType="num">
                                      <p:cBhvr additive="base">
                                        <p:cTn id="50" dur="500" fill="hold"/>
                                        <p:tgtEl>
                                          <p:spTgt spid="16"/>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18">
                                            <p:txEl>
                                              <p:pRg st="0" end="0"/>
                                            </p:txEl>
                                          </p:spTgt>
                                        </p:tgtEl>
                                        <p:attrNameLst>
                                          <p:attrName>style.visibility</p:attrName>
                                        </p:attrNameLst>
                                      </p:cBhvr>
                                      <p:to>
                                        <p:strVal val="visible"/>
                                      </p:to>
                                    </p:set>
                                    <p:anim calcmode="lin" valueType="num">
                                      <p:cBhvr additive="base">
                                        <p:cTn id="53"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18">
                                            <p:txEl>
                                              <p:pRg st="0" end="0"/>
                                            </p:txEl>
                                          </p:spTgt>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17">
                                            <p:txEl>
                                              <p:pRg st="0" end="0"/>
                                            </p:txEl>
                                          </p:spTgt>
                                        </p:tgtEl>
                                        <p:attrNameLst>
                                          <p:attrName>style.visibility</p:attrName>
                                        </p:attrNameLst>
                                      </p:cBhvr>
                                      <p:to>
                                        <p:strVal val="visible"/>
                                      </p:to>
                                    </p:set>
                                    <p:anim calcmode="lin" valueType="num">
                                      <p:cBhvr additive="base">
                                        <p:cTn id="57"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1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19"/>
                                        </p:tgtEl>
                                        <p:attrNameLst>
                                          <p:attrName>style.visibility</p:attrName>
                                        </p:attrNameLst>
                                      </p:cBhvr>
                                      <p:to>
                                        <p:strVal val="visible"/>
                                      </p:to>
                                    </p:set>
                                    <p:anim calcmode="lin" valueType="num">
                                      <p:cBhvr additive="base">
                                        <p:cTn id="63" dur="500" fill="hold"/>
                                        <p:tgtEl>
                                          <p:spTgt spid="19"/>
                                        </p:tgtEl>
                                        <p:attrNameLst>
                                          <p:attrName>ppt_x</p:attrName>
                                        </p:attrNameLst>
                                      </p:cBhvr>
                                      <p:tavLst>
                                        <p:tav tm="0">
                                          <p:val>
                                            <p:strVal val="#ppt_x"/>
                                          </p:val>
                                        </p:tav>
                                        <p:tav tm="100000">
                                          <p:val>
                                            <p:strVal val="#ppt_x"/>
                                          </p:val>
                                        </p:tav>
                                      </p:tavLst>
                                    </p:anim>
                                    <p:anim calcmode="lin" valueType="num">
                                      <p:cBhvr additive="base">
                                        <p:cTn id="64" dur="500" fill="hold"/>
                                        <p:tgtEl>
                                          <p:spTgt spid="19"/>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21">
                                            <p:txEl>
                                              <p:pRg st="0" end="0"/>
                                            </p:txEl>
                                          </p:spTgt>
                                        </p:tgtEl>
                                        <p:attrNameLst>
                                          <p:attrName>style.visibility</p:attrName>
                                        </p:attrNameLst>
                                      </p:cBhvr>
                                      <p:to>
                                        <p:strVal val="visible"/>
                                      </p:to>
                                    </p:set>
                                    <p:anim calcmode="lin" valueType="num">
                                      <p:cBhvr additive="base">
                                        <p:cTn id="67" dur="500" fill="hold"/>
                                        <p:tgtEl>
                                          <p:spTgt spid="21">
                                            <p:txEl>
                                              <p:pRg st="0" end="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21">
                                            <p:txEl>
                                              <p:pRg st="0" end="0"/>
                                            </p:txEl>
                                          </p:spTgt>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20">
                                            <p:txEl>
                                              <p:pRg st="0" end="0"/>
                                            </p:txEl>
                                          </p:spTgt>
                                        </p:tgtEl>
                                        <p:attrNameLst>
                                          <p:attrName>style.visibility</p:attrName>
                                        </p:attrNameLst>
                                      </p:cBhvr>
                                      <p:to>
                                        <p:strVal val="visible"/>
                                      </p:to>
                                    </p:set>
                                    <p:anim calcmode="lin" valueType="num">
                                      <p:cBhvr additive="base">
                                        <p:cTn id="71"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additive="base">
                                        <p:cTn id="72" dur="500" fill="hold"/>
                                        <p:tgtEl>
                                          <p:spTgt spid="20">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build="p">
        <p:tmplLst>
          <p:tmpl lvl="1">
            <p:tnLst>
              <p:par>
                <p:cTn presetID="2" presetClass="entr" presetSubtype="4" fill="hold" nodeType="with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500" fill="hold"/>
                        <p:tgtEl>
                          <p:spTgt spid="4"/>
                        </p:tgtEl>
                        <p:attrNameLst>
                          <p:attrName>ppt_x</p:attrName>
                        </p:attrNameLst>
                      </p:cBhvr>
                      <p:tavLst>
                        <p:tav tm="0">
                          <p:val>
                            <p:strVal val="#ppt_x"/>
                          </p:val>
                        </p:tav>
                        <p:tav tm="100000">
                          <p:val>
                            <p:strVal val="#ppt_x"/>
                          </p:val>
                        </p:tav>
                      </p:tavLst>
                    </p:anim>
                    <p:anim calcmode="lin" valueType="num">
                      <p:cBhvr additive="base">
                        <p:cTn dur="500" fill="hold"/>
                        <p:tgtEl>
                          <p:spTgt spid="4"/>
                        </p:tgtEl>
                        <p:attrNameLst>
                          <p:attrName>ppt_y</p:attrName>
                        </p:attrNameLst>
                      </p:cBhvr>
                      <p:tavLst>
                        <p:tav tm="0">
                          <p:val>
                            <p:strVal val="1+#ppt_h/2"/>
                          </p:val>
                        </p:tav>
                        <p:tav tm="100000">
                          <p:val>
                            <p:strVal val="#ppt_y"/>
                          </p:val>
                        </p:tav>
                      </p:tavLst>
                    </p:anim>
                  </p:childTnLst>
                </p:cTn>
              </p:par>
            </p:tnLst>
          </p:tmpl>
        </p:tmplLst>
      </p:bldP>
      <p:bldP spid="5" grpId="0" build="p">
        <p:tmplLst>
          <p:tmpl lvl="1">
            <p:tnLst>
              <p:par>
                <p:cTn presetID="2" presetClass="entr" presetSubtype="4"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ppt_x"/>
                          </p:val>
                        </p:tav>
                        <p:tav tm="100000">
                          <p:val>
                            <p:strVal val="#ppt_x"/>
                          </p:val>
                        </p:tav>
                      </p:tavLst>
                    </p:anim>
                    <p:anim calcmode="lin" valueType="num">
                      <p:cBhvr additive="base">
                        <p:cTn dur="500" fill="hold"/>
                        <p:tgtEl>
                          <p:spTgt spid="5"/>
                        </p:tgtEl>
                        <p:attrNameLst>
                          <p:attrName>ppt_y</p:attrName>
                        </p:attrNameLst>
                      </p:cBhvr>
                      <p:tavLst>
                        <p:tav tm="0">
                          <p:val>
                            <p:strVal val="1+#ppt_h/2"/>
                          </p:val>
                        </p:tav>
                        <p:tav tm="100000">
                          <p:val>
                            <p:strVal val="#ppt_y"/>
                          </p:val>
                        </p:tav>
                      </p:tavLst>
                    </p:anim>
                  </p:childTnLst>
                </p:cTn>
              </p:par>
            </p:tnLst>
          </p:tmpl>
        </p:tmplLst>
      </p:bldP>
      <p:bldP spid="9" grpId="0" animBg="1"/>
      <p:bldP spid="10" grpId="0" build="p">
        <p:tmplLst>
          <p:tmpl lvl="1">
            <p:tnLst>
              <p:par>
                <p:cTn presetID="2" presetClass="entr" presetSubtype="4"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ppt_x"/>
                          </p:val>
                        </p:tav>
                        <p:tav tm="100000">
                          <p:val>
                            <p:strVal val="#ppt_x"/>
                          </p:val>
                        </p:tav>
                      </p:tavLst>
                    </p:anim>
                    <p:anim calcmode="lin" valueType="num">
                      <p:cBhvr additive="base">
                        <p:cTn dur="500" fill="hold"/>
                        <p:tgtEl>
                          <p:spTgt spid="10"/>
                        </p:tgtEl>
                        <p:attrNameLst>
                          <p:attrName>ppt_y</p:attrName>
                        </p:attrNameLst>
                      </p:cBhvr>
                      <p:tavLst>
                        <p:tav tm="0">
                          <p:val>
                            <p:strVal val="1+#ppt_h/2"/>
                          </p:val>
                        </p:tav>
                        <p:tav tm="100000">
                          <p:val>
                            <p:strVal val="#ppt_y"/>
                          </p:val>
                        </p:tav>
                      </p:tavLst>
                    </p:anim>
                  </p:childTnLst>
                </p:cTn>
              </p:par>
            </p:tnLst>
          </p:tmpl>
        </p:tmplLst>
      </p:bldP>
      <p:bldP spid="11" grpId="0" build="p">
        <p:tmplLst>
          <p:tmpl lvl="1">
            <p:tnLst>
              <p:par>
                <p:cTn presetID="2" presetClass="entr" presetSubtype="4" fill="hold" nodeType="with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500" fill="hold"/>
                        <p:tgtEl>
                          <p:spTgt spid="11"/>
                        </p:tgtEl>
                        <p:attrNameLst>
                          <p:attrName>ppt_x</p:attrName>
                        </p:attrNameLst>
                      </p:cBhvr>
                      <p:tavLst>
                        <p:tav tm="0">
                          <p:val>
                            <p:strVal val="#ppt_x"/>
                          </p:val>
                        </p:tav>
                        <p:tav tm="100000">
                          <p:val>
                            <p:strVal val="#ppt_x"/>
                          </p:val>
                        </p:tav>
                      </p:tavLst>
                    </p:anim>
                    <p:anim calcmode="lin" valueType="num">
                      <p:cBhvr additive="base">
                        <p:cTn dur="500" fill="hold"/>
                        <p:tgtEl>
                          <p:spTgt spid="11"/>
                        </p:tgtEl>
                        <p:attrNameLst>
                          <p:attrName>ppt_y</p:attrName>
                        </p:attrNameLst>
                      </p:cBhvr>
                      <p:tavLst>
                        <p:tav tm="0">
                          <p:val>
                            <p:strVal val="1+#ppt_h/2"/>
                          </p:val>
                        </p:tav>
                        <p:tav tm="100000">
                          <p:val>
                            <p:strVal val="#ppt_y"/>
                          </p:val>
                        </p:tav>
                      </p:tavLst>
                    </p:anim>
                  </p:childTnLst>
                </p:cTn>
              </p:par>
            </p:tnLst>
          </p:tmpl>
        </p:tmplLst>
      </p:bldP>
      <p:bldP spid="12" grpId="0" animBg="1"/>
      <p:bldP spid="13" grpId="0" build="p">
        <p:tmplLst>
          <p:tmpl lvl="1">
            <p:tnLst>
              <p:par>
                <p:cTn presetID="2" presetClass="entr" presetSubtype="4"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ppt_x"/>
                          </p:val>
                        </p:tav>
                        <p:tav tm="100000">
                          <p:val>
                            <p:strVal val="#ppt_x"/>
                          </p:val>
                        </p:tav>
                      </p:tavLst>
                    </p:anim>
                    <p:anim calcmode="lin" valueType="num">
                      <p:cBhvr additive="base">
                        <p:cTn dur="500" fill="hold"/>
                        <p:tgtEl>
                          <p:spTgt spid="13"/>
                        </p:tgtEl>
                        <p:attrNameLst>
                          <p:attrName>ppt_y</p:attrName>
                        </p:attrNameLst>
                      </p:cBhvr>
                      <p:tavLst>
                        <p:tav tm="0">
                          <p:val>
                            <p:strVal val="1+#ppt_h/2"/>
                          </p:val>
                        </p:tav>
                        <p:tav tm="100000">
                          <p:val>
                            <p:strVal val="#ppt_y"/>
                          </p:val>
                        </p:tav>
                      </p:tavLst>
                    </p:anim>
                  </p:childTnLst>
                </p:cTn>
              </p:par>
            </p:tnLst>
          </p:tmpl>
        </p:tmplLst>
      </p:bldP>
      <p:bldP spid="14" grpId="0" build="p">
        <p:tmplLst>
          <p:tmpl lvl="1">
            <p:tnLst>
              <p:par>
                <p:cTn presetID="2" presetClass="entr" presetSubtype="4" fill="hold" nodeType="withEffect">
                  <p:stCondLst>
                    <p:cond delay="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ppt_x"/>
                          </p:val>
                        </p:tav>
                        <p:tav tm="100000">
                          <p:val>
                            <p:strVal val="#ppt_x"/>
                          </p:val>
                        </p:tav>
                      </p:tavLst>
                    </p:anim>
                    <p:anim calcmode="lin" valueType="num">
                      <p:cBhvr additive="base">
                        <p:cTn dur="500" fill="hold"/>
                        <p:tgtEl>
                          <p:spTgt spid="14"/>
                        </p:tgtEl>
                        <p:attrNameLst>
                          <p:attrName>ppt_y</p:attrName>
                        </p:attrNameLst>
                      </p:cBhvr>
                      <p:tavLst>
                        <p:tav tm="0">
                          <p:val>
                            <p:strVal val="1+#ppt_h/2"/>
                          </p:val>
                        </p:tav>
                        <p:tav tm="100000">
                          <p:val>
                            <p:strVal val="#ppt_y"/>
                          </p:val>
                        </p:tav>
                      </p:tavLst>
                    </p:anim>
                  </p:childTnLst>
                </p:cTn>
              </p:par>
            </p:tnLst>
          </p:tmpl>
        </p:tmplLst>
      </p:bldP>
      <p:bldP spid="16" grpId="0" animBg="1"/>
      <p:bldP spid="17" grpId="0" build="p">
        <p:tmplLst>
          <p:tmpl lvl="1">
            <p:tnLst>
              <p:par>
                <p:cTn presetID="2" presetClass="entr" presetSubtype="4"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500" fill="hold"/>
                        <p:tgtEl>
                          <p:spTgt spid="17"/>
                        </p:tgtEl>
                        <p:attrNameLst>
                          <p:attrName>ppt_x</p:attrName>
                        </p:attrNameLst>
                      </p:cBhvr>
                      <p:tavLst>
                        <p:tav tm="0">
                          <p:val>
                            <p:strVal val="#ppt_x"/>
                          </p:val>
                        </p:tav>
                        <p:tav tm="100000">
                          <p:val>
                            <p:strVal val="#ppt_x"/>
                          </p:val>
                        </p:tav>
                      </p:tavLst>
                    </p:anim>
                    <p:anim calcmode="lin" valueType="num">
                      <p:cBhvr additive="base">
                        <p:cTn dur="500" fill="hold"/>
                        <p:tgtEl>
                          <p:spTgt spid="17"/>
                        </p:tgtEl>
                        <p:attrNameLst>
                          <p:attrName>ppt_y</p:attrName>
                        </p:attrNameLst>
                      </p:cBhvr>
                      <p:tavLst>
                        <p:tav tm="0">
                          <p:val>
                            <p:strVal val="1+#ppt_h/2"/>
                          </p:val>
                        </p:tav>
                        <p:tav tm="100000">
                          <p:val>
                            <p:strVal val="#ppt_y"/>
                          </p:val>
                        </p:tav>
                      </p:tavLst>
                    </p:anim>
                  </p:childTnLst>
                </p:cTn>
              </p:par>
            </p:tnLst>
          </p:tmpl>
        </p:tmplLst>
      </p:bldP>
      <p:bldP spid="18" grpId="0" build="p">
        <p:tmplLst>
          <p:tmpl lvl="1">
            <p:tnLst>
              <p:par>
                <p:cTn presetID="2" presetClass="entr" presetSubtype="4"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500" fill="hold"/>
                        <p:tgtEl>
                          <p:spTgt spid="18"/>
                        </p:tgtEl>
                        <p:attrNameLst>
                          <p:attrName>ppt_x</p:attrName>
                        </p:attrNameLst>
                      </p:cBhvr>
                      <p:tavLst>
                        <p:tav tm="0">
                          <p:val>
                            <p:strVal val="#ppt_x"/>
                          </p:val>
                        </p:tav>
                        <p:tav tm="100000">
                          <p:val>
                            <p:strVal val="#ppt_x"/>
                          </p:val>
                        </p:tav>
                      </p:tavLst>
                    </p:anim>
                    <p:anim calcmode="lin" valueType="num">
                      <p:cBhvr additive="base">
                        <p:cTn dur="500" fill="hold"/>
                        <p:tgtEl>
                          <p:spTgt spid="18"/>
                        </p:tgtEl>
                        <p:attrNameLst>
                          <p:attrName>ppt_y</p:attrName>
                        </p:attrNameLst>
                      </p:cBhvr>
                      <p:tavLst>
                        <p:tav tm="0">
                          <p:val>
                            <p:strVal val="1+#ppt_h/2"/>
                          </p:val>
                        </p:tav>
                        <p:tav tm="100000">
                          <p:val>
                            <p:strVal val="#ppt_y"/>
                          </p:val>
                        </p:tav>
                      </p:tavLst>
                    </p:anim>
                  </p:childTnLst>
                </p:cTn>
              </p:par>
            </p:tnLst>
          </p:tmpl>
        </p:tmplLst>
      </p:bldP>
      <p:bldP spid="19" grpId="0" animBg="1"/>
      <p:bldP spid="20" grpId="0" build="p">
        <p:tmplLst>
          <p:tmpl lvl="1">
            <p:tnLst>
              <p:par>
                <p:cTn presetID="2" presetClass="entr" presetSubtype="4" fill="hold" nodeType="withEffect">
                  <p:stCondLst>
                    <p:cond delay="0"/>
                  </p:stCondLst>
                  <p:childTnLst>
                    <p:set>
                      <p:cBhvr>
                        <p:cTn dur="1" fill="hold">
                          <p:stCondLst>
                            <p:cond delay="0"/>
                          </p:stCondLst>
                        </p:cTn>
                        <p:tgtEl>
                          <p:spTgt spid="20"/>
                        </p:tgtEl>
                        <p:attrNameLst>
                          <p:attrName>style.visibility</p:attrName>
                        </p:attrNameLst>
                      </p:cBhvr>
                      <p:to>
                        <p:strVal val="visible"/>
                      </p:to>
                    </p:set>
                    <p:anim calcmode="lin" valueType="num">
                      <p:cBhvr additive="base">
                        <p:cTn dur="500" fill="hold"/>
                        <p:tgtEl>
                          <p:spTgt spid="20"/>
                        </p:tgtEl>
                        <p:attrNameLst>
                          <p:attrName>ppt_x</p:attrName>
                        </p:attrNameLst>
                      </p:cBhvr>
                      <p:tavLst>
                        <p:tav tm="0">
                          <p:val>
                            <p:strVal val="#ppt_x"/>
                          </p:val>
                        </p:tav>
                        <p:tav tm="100000">
                          <p:val>
                            <p:strVal val="#ppt_x"/>
                          </p:val>
                        </p:tav>
                      </p:tavLst>
                    </p:anim>
                    <p:anim calcmode="lin" valueType="num">
                      <p:cBhvr additive="base">
                        <p:cTn dur="500" fill="hold"/>
                        <p:tgtEl>
                          <p:spTgt spid="20"/>
                        </p:tgtEl>
                        <p:attrNameLst>
                          <p:attrName>ppt_y</p:attrName>
                        </p:attrNameLst>
                      </p:cBhvr>
                      <p:tavLst>
                        <p:tav tm="0">
                          <p:val>
                            <p:strVal val="1+#ppt_h/2"/>
                          </p:val>
                        </p:tav>
                        <p:tav tm="100000">
                          <p:val>
                            <p:strVal val="#ppt_y"/>
                          </p:val>
                        </p:tav>
                      </p:tavLst>
                    </p:anim>
                  </p:childTnLst>
                </p:cTn>
              </p:par>
            </p:tnLst>
          </p:tmpl>
        </p:tmplLst>
      </p:bldP>
      <p:bldP spid="21" grpId="0" build="p">
        <p:tmplLst>
          <p:tmpl lvl="1">
            <p:tnLst>
              <p:par>
                <p:cTn presetID="2" presetClass="entr" presetSubtype="4" fill="hold" nodeType="withEffect">
                  <p:stCondLst>
                    <p:cond delay="0"/>
                  </p:stCondLst>
                  <p:childTnLst>
                    <p:set>
                      <p:cBhvr>
                        <p:cTn dur="1" fill="hold">
                          <p:stCondLst>
                            <p:cond delay="0"/>
                          </p:stCondLst>
                        </p:cTn>
                        <p:tgtEl>
                          <p:spTgt spid="21"/>
                        </p:tgtEl>
                        <p:attrNameLst>
                          <p:attrName>style.visibility</p:attrName>
                        </p:attrNameLst>
                      </p:cBhvr>
                      <p:to>
                        <p:strVal val="visible"/>
                      </p:to>
                    </p:set>
                    <p:anim calcmode="lin" valueType="num">
                      <p:cBhvr additive="base">
                        <p:cTn dur="500" fill="hold"/>
                        <p:tgtEl>
                          <p:spTgt spid="21"/>
                        </p:tgtEl>
                        <p:attrNameLst>
                          <p:attrName>ppt_x</p:attrName>
                        </p:attrNameLst>
                      </p:cBhvr>
                      <p:tavLst>
                        <p:tav tm="0">
                          <p:val>
                            <p:strVal val="#ppt_x"/>
                          </p:val>
                        </p:tav>
                        <p:tav tm="100000">
                          <p:val>
                            <p:strVal val="#ppt_x"/>
                          </p:val>
                        </p:tav>
                      </p:tavLst>
                    </p:anim>
                    <p:anim calcmode="lin" valueType="num">
                      <p:cBhvr additive="base">
                        <p:cTn dur="500" fill="hold"/>
                        <p:tgtEl>
                          <p:spTgt spid="21"/>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5. Content with caption">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524D93B-0EFB-924B-8785-34E566A9111F}"/>
              </a:ext>
            </a:extLst>
          </p:cNvPr>
          <p:cNvSpPr/>
          <p:nvPr userDrawn="1"/>
        </p:nvSpPr>
        <p:spPr>
          <a:xfrm>
            <a:off x="8054615" y="987424"/>
            <a:ext cx="3410779" cy="4651949"/>
          </a:xfrm>
          <a:prstGeom prst="rect">
            <a:avLst/>
          </a:prstGeom>
          <a:solidFill>
            <a:srgbClr val="30B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3" name="Text Placeholder 2">
            <a:extLst>
              <a:ext uri="{FF2B5EF4-FFF2-40B4-BE49-F238E27FC236}">
                <a16:creationId xmlns:a16="http://schemas.microsoft.com/office/drawing/2014/main" id="{EBA11F2E-4E4E-D546-9B5B-9DE959BB7F15}"/>
              </a:ext>
            </a:extLst>
          </p:cNvPr>
          <p:cNvSpPr>
            <a:spLocks noGrp="1"/>
          </p:cNvSpPr>
          <p:nvPr>
            <p:ph type="body" sz="quarter" idx="20" hasCustomPrompt="1"/>
          </p:nvPr>
        </p:nvSpPr>
        <p:spPr>
          <a:xfrm>
            <a:off x="8298194" y="2240633"/>
            <a:ext cx="2920380" cy="1247928"/>
          </a:xfrm>
          <a:prstGeom prst="rect">
            <a:avLst/>
          </a:prstGeom>
        </p:spPr>
        <p:txBody>
          <a:bodyPr>
            <a:normAutofit/>
          </a:bodyPr>
          <a:lstStyle>
            <a:lvl1pPr marL="0" indent="0">
              <a:buNone/>
              <a:defRPr sz="2000" baseline="0">
                <a:solidFill>
                  <a:schemeClr val="bg1"/>
                </a:solidFill>
              </a:defRPr>
            </a:lvl1pPr>
          </a:lstStyle>
          <a:p>
            <a:pPr lvl="0"/>
            <a:r>
              <a:rPr lang="en-GB"/>
              <a:t>Click to edit body text </a:t>
            </a:r>
          </a:p>
        </p:txBody>
      </p:sp>
      <p:sp>
        <p:nvSpPr>
          <p:cNvPr id="14" name="Text Placeholder 2">
            <a:extLst>
              <a:ext uri="{FF2B5EF4-FFF2-40B4-BE49-F238E27FC236}">
                <a16:creationId xmlns:a16="http://schemas.microsoft.com/office/drawing/2014/main" id="{08E91041-C3EF-A94B-B653-CB8AAF0F2688}"/>
              </a:ext>
            </a:extLst>
          </p:cNvPr>
          <p:cNvSpPr>
            <a:spLocks noGrp="1"/>
          </p:cNvSpPr>
          <p:nvPr>
            <p:ph type="body" sz="quarter" idx="21" hasCustomPrompt="1"/>
          </p:nvPr>
        </p:nvSpPr>
        <p:spPr>
          <a:xfrm>
            <a:off x="8298194" y="1218627"/>
            <a:ext cx="2920380" cy="861646"/>
          </a:xfrm>
          <a:prstGeom prst="rect">
            <a:avLst/>
          </a:prstGeom>
        </p:spPr>
        <p:txBody>
          <a:bodyPr anchor="b">
            <a:normAutofit/>
          </a:bodyPr>
          <a:lstStyle>
            <a:lvl1pPr marL="0" indent="0">
              <a:buNone/>
              <a:defRPr sz="2400" b="1" baseline="0">
                <a:solidFill>
                  <a:schemeClr val="bg1"/>
                </a:solidFill>
              </a:defRPr>
            </a:lvl1pPr>
          </a:lstStyle>
          <a:p>
            <a:pPr lvl="0"/>
            <a:r>
              <a:rPr lang="en-US"/>
              <a:t>Click to edit headline </a:t>
            </a:r>
          </a:p>
        </p:txBody>
      </p:sp>
      <p:sp>
        <p:nvSpPr>
          <p:cNvPr id="15" name="Title 1">
            <a:extLst>
              <a:ext uri="{FF2B5EF4-FFF2-40B4-BE49-F238E27FC236}">
                <a16:creationId xmlns:a16="http://schemas.microsoft.com/office/drawing/2014/main" id="{3FF0CE3A-252A-FB40-A308-7B66F3A48922}"/>
              </a:ext>
            </a:extLst>
          </p:cNvPr>
          <p:cNvSpPr>
            <a:spLocks noGrp="1"/>
          </p:cNvSpPr>
          <p:nvPr>
            <p:ph type="title" hasCustomPrompt="1"/>
          </p:nvPr>
        </p:nvSpPr>
        <p:spPr>
          <a:xfrm>
            <a:off x="839788" y="987424"/>
            <a:ext cx="6599398" cy="1321823"/>
          </a:xfrm>
        </p:spPr>
        <p:txBody>
          <a:bodyPr anchor="b">
            <a:normAutofit/>
          </a:bodyPr>
          <a:lstStyle>
            <a:lvl1pPr>
              <a:defRPr sz="3600"/>
            </a:lvl1pPr>
          </a:lstStyle>
          <a:p>
            <a:r>
              <a:rPr lang="en-GB"/>
              <a:t>Click to edit headline</a:t>
            </a:r>
            <a:endParaRPr lang="en-DK"/>
          </a:p>
        </p:txBody>
      </p:sp>
      <p:sp>
        <p:nvSpPr>
          <p:cNvPr id="16" name="Text Placeholder 3">
            <a:extLst>
              <a:ext uri="{FF2B5EF4-FFF2-40B4-BE49-F238E27FC236}">
                <a16:creationId xmlns:a16="http://schemas.microsoft.com/office/drawing/2014/main" id="{C41F4998-465A-F54A-B84E-605B0C2D3D33}"/>
              </a:ext>
            </a:extLst>
          </p:cNvPr>
          <p:cNvSpPr>
            <a:spLocks noGrp="1"/>
          </p:cNvSpPr>
          <p:nvPr>
            <p:ph type="body" sz="half" idx="2" hasCustomPrompt="1"/>
          </p:nvPr>
        </p:nvSpPr>
        <p:spPr>
          <a:xfrm>
            <a:off x="839788" y="2510724"/>
            <a:ext cx="6599398" cy="3128649"/>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body text </a:t>
            </a:r>
          </a:p>
        </p:txBody>
      </p:sp>
    </p:spTree>
    <p:extLst>
      <p:ext uri="{BB962C8B-B14F-4D97-AF65-F5344CB8AC3E}">
        <p14:creationId xmlns:p14="http://schemas.microsoft.com/office/powerpoint/2010/main" val="2690845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
                                            <p:txEl>
                                              <p:pRg st="0" end="0"/>
                                            </p:txEl>
                                          </p:spTgt>
                                        </p:tgtEl>
                                        <p:attrNameLst>
                                          <p:attrName>style.visibility</p:attrName>
                                        </p:attrNameLst>
                                      </p:cBhvr>
                                      <p:to>
                                        <p:strVal val="visible"/>
                                      </p:to>
                                    </p:set>
                                    <p:anim calcmode="lin" valueType="num">
                                      <p:cBhvr additive="base">
                                        <p:cTn id="11"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4">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3">
                                            <p:txEl>
                                              <p:pRg st="0" end="0"/>
                                            </p:txEl>
                                          </p:spTgt>
                                        </p:tgtEl>
                                        <p:attrNameLst>
                                          <p:attrName>style.visibility</p:attrName>
                                        </p:attrNameLst>
                                      </p:cBhvr>
                                      <p:to>
                                        <p:strVal val="visible"/>
                                      </p:to>
                                    </p:set>
                                    <p:anim calcmode="lin" valueType="num">
                                      <p:cBhvr additive="base">
                                        <p:cTn id="15"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build="p">
        <p:tmplLst>
          <p:tmpl lvl="1">
            <p:tnLst>
              <p:par>
                <p:cTn presetID="2" presetClass="entr" presetSubtype="4"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ppt_x"/>
                          </p:val>
                        </p:tav>
                        <p:tav tm="100000">
                          <p:val>
                            <p:strVal val="#ppt_x"/>
                          </p:val>
                        </p:tav>
                      </p:tavLst>
                    </p:anim>
                    <p:anim calcmode="lin" valueType="num">
                      <p:cBhvr additive="base">
                        <p:cTn dur="500" fill="hold"/>
                        <p:tgtEl>
                          <p:spTgt spid="13"/>
                        </p:tgtEl>
                        <p:attrNameLst>
                          <p:attrName>ppt_y</p:attrName>
                        </p:attrNameLst>
                      </p:cBhvr>
                      <p:tavLst>
                        <p:tav tm="0">
                          <p:val>
                            <p:strVal val="1+#ppt_h/2"/>
                          </p:val>
                        </p:tav>
                        <p:tav tm="100000">
                          <p:val>
                            <p:strVal val="#ppt_y"/>
                          </p:val>
                        </p:tav>
                      </p:tavLst>
                    </p:anim>
                  </p:childTnLst>
                </p:cTn>
              </p:par>
            </p:tnLst>
          </p:tmpl>
        </p:tmplLst>
      </p:bldP>
      <p:bldP spid="14" grpId="0" build="p">
        <p:tmplLst>
          <p:tmpl lvl="1">
            <p:tnLst>
              <p:par>
                <p:cTn presetID="2" presetClass="entr" presetSubtype="4" fill="hold" nodeType="withEffect">
                  <p:stCondLst>
                    <p:cond delay="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ppt_x"/>
                          </p:val>
                        </p:tav>
                        <p:tav tm="100000">
                          <p:val>
                            <p:strVal val="#ppt_x"/>
                          </p:val>
                        </p:tav>
                      </p:tavLst>
                    </p:anim>
                    <p:anim calcmode="lin" valueType="num">
                      <p:cBhvr additive="base">
                        <p:cTn dur="500" fill="hold"/>
                        <p:tgtEl>
                          <p:spTgt spid="14"/>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 Image with captio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7C253B2-8B94-0940-BBCE-EEDB8818FC14}"/>
              </a:ext>
            </a:extLst>
          </p:cNvPr>
          <p:cNvSpPr/>
          <p:nvPr userDrawn="1"/>
        </p:nvSpPr>
        <p:spPr>
          <a:xfrm>
            <a:off x="6096000" y="2057399"/>
            <a:ext cx="5437186" cy="3855028"/>
          </a:xfrm>
          <a:prstGeom prst="rect">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 name="Text Placeholder 2">
            <a:extLst>
              <a:ext uri="{FF2B5EF4-FFF2-40B4-BE49-F238E27FC236}">
                <a16:creationId xmlns:a16="http://schemas.microsoft.com/office/drawing/2014/main" id="{F90E6657-4F9A-5E40-BC80-28410D1ED210}"/>
              </a:ext>
            </a:extLst>
          </p:cNvPr>
          <p:cNvSpPr>
            <a:spLocks noGrp="1"/>
          </p:cNvSpPr>
          <p:nvPr>
            <p:ph type="body" sz="quarter" idx="13" hasCustomPrompt="1"/>
          </p:nvPr>
        </p:nvSpPr>
        <p:spPr>
          <a:xfrm>
            <a:off x="6642894" y="3593125"/>
            <a:ext cx="3943666" cy="1426978"/>
          </a:xfrm>
          <a:prstGeom prst="rect">
            <a:avLst/>
          </a:prstGeom>
        </p:spPr>
        <p:txBody>
          <a:bodyPr/>
          <a:lstStyle>
            <a:lvl1pPr marL="0" indent="0">
              <a:buNone/>
              <a:defRPr sz="2000">
                <a:solidFill>
                  <a:srgbClr val="2B2A2A"/>
                </a:solidFill>
              </a:defRPr>
            </a:lvl1pPr>
          </a:lstStyle>
          <a:p>
            <a:pPr lvl="0"/>
            <a:r>
              <a:rPr lang="en-GB"/>
              <a:t>Click to edit body text </a:t>
            </a:r>
          </a:p>
        </p:txBody>
      </p:sp>
      <p:sp>
        <p:nvSpPr>
          <p:cNvPr id="5" name="Text Placeholder 2">
            <a:extLst>
              <a:ext uri="{FF2B5EF4-FFF2-40B4-BE49-F238E27FC236}">
                <a16:creationId xmlns:a16="http://schemas.microsoft.com/office/drawing/2014/main" id="{6CAF983E-80BF-1B46-B98A-1F8770B6A766}"/>
              </a:ext>
            </a:extLst>
          </p:cNvPr>
          <p:cNvSpPr>
            <a:spLocks noGrp="1"/>
          </p:cNvSpPr>
          <p:nvPr>
            <p:ph type="body" sz="quarter" idx="20" hasCustomPrompt="1"/>
          </p:nvPr>
        </p:nvSpPr>
        <p:spPr>
          <a:xfrm>
            <a:off x="6642894" y="2486934"/>
            <a:ext cx="3581401" cy="800644"/>
          </a:xfrm>
          <a:prstGeom prst="rect">
            <a:avLst/>
          </a:prstGeom>
        </p:spPr>
        <p:txBody>
          <a:bodyPr anchor="b">
            <a:noAutofit/>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Click to edit headline </a:t>
            </a:r>
          </a:p>
        </p:txBody>
      </p:sp>
      <p:sp>
        <p:nvSpPr>
          <p:cNvPr id="6" name="Title 1">
            <a:extLst>
              <a:ext uri="{FF2B5EF4-FFF2-40B4-BE49-F238E27FC236}">
                <a16:creationId xmlns:a16="http://schemas.microsoft.com/office/drawing/2014/main" id="{F7E57742-5D88-CC46-BBAB-0276F895C619}"/>
              </a:ext>
            </a:extLst>
          </p:cNvPr>
          <p:cNvSpPr>
            <a:spLocks noGrp="1"/>
          </p:cNvSpPr>
          <p:nvPr>
            <p:ph type="title" hasCustomPrompt="1"/>
          </p:nvPr>
        </p:nvSpPr>
        <p:spPr>
          <a:xfrm>
            <a:off x="838200" y="780945"/>
            <a:ext cx="10515600" cy="851941"/>
          </a:xfrm>
        </p:spPr>
        <p:txBody>
          <a:bodyPr/>
          <a:lstStyle>
            <a:lvl1pPr algn="ctr">
              <a:defRPr/>
            </a:lvl1pPr>
          </a:lstStyle>
          <a:p>
            <a:r>
              <a:rPr lang="en-GB"/>
              <a:t>Click to edit headline</a:t>
            </a:r>
            <a:endParaRPr lang="en-DK"/>
          </a:p>
        </p:txBody>
      </p:sp>
      <p:sp>
        <p:nvSpPr>
          <p:cNvPr id="8" name="Picture Placeholder 7">
            <a:extLst>
              <a:ext uri="{FF2B5EF4-FFF2-40B4-BE49-F238E27FC236}">
                <a16:creationId xmlns:a16="http://schemas.microsoft.com/office/drawing/2014/main" id="{BBF7A64D-38E9-FB4B-BBA2-DF3FC7C0B457}"/>
              </a:ext>
            </a:extLst>
          </p:cNvPr>
          <p:cNvSpPr>
            <a:spLocks noGrp="1"/>
          </p:cNvSpPr>
          <p:nvPr>
            <p:ph type="pic" sz="quarter" idx="21" hasCustomPrompt="1"/>
          </p:nvPr>
        </p:nvSpPr>
        <p:spPr>
          <a:xfrm>
            <a:off x="838199" y="2057400"/>
            <a:ext cx="4984353" cy="3855278"/>
          </a:xfrm>
        </p:spPr>
        <p:txBody>
          <a:bodyPr>
            <a:normAutofit/>
          </a:bodyPr>
          <a:lstStyle>
            <a:lvl1pPr marL="0" marR="0" indent="0" algn="l" defTabSz="914400" rtl="0" eaLnBrk="1" fontAlgn="auto" latinLnBrk="0" hangingPunct="1">
              <a:lnSpc>
                <a:spcPct val="90000"/>
              </a:lnSpc>
              <a:spcBef>
                <a:spcPts val="1000"/>
              </a:spcBef>
              <a:spcAft>
                <a:spcPts val="0"/>
              </a:spcAft>
              <a:buClrTx/>
              <a:buSzTx/>
              <a:buFontTx/>
              <a:buNone/>
              <a:tabLst/>
              <a:defRPr sz="1600"/>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noProof="0"/>
              <a:t>Click to add image</a:t>
            </a:r>
          </a:p>
          <a:p>
            <a:endParaRPr lang="en-DK"/>
          </a:p>
        </p:txBody>
      </p:sp>
    </p:spTree>
    <p:extLst>
      <p:ext uri="{BB962C8B-B14F-4D97-AF65-F5344CB8AC3E}">
        <p14:creationId xmlns:p14="http://schemas.microsoft.com/office/powerpoint/2010/main" val="301521544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2. Image with captio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7C253B2-8B94-0940-BBCE-EEDB8818FC14}"/>
              </a:ext>
            </a:extLst>
          </p:cNvPr>
          <p:cNvSpPr/>
          <p:nvPr userDrawn="1"/>
        </p:nvSpPr>
        <p:spPr>
          <a:xfrm>
            <a:off x="0" y="0"/>
            <a:ext cx="6096000" cy="6858000"/>
          </a:xfrm>
          <a:prstGeom prst="rect">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 name="Title 1">
            <a:extLst>
              <a:ext uri="{FF2B5EF4-FFF2-40B4-BE49-F238E27FC236}">
                <a16:creationId xmlns:a16="http://schemas.microsoft.com/office/drawing/2014/main" id="{FC705706-AA8B-364F-B87A-9D873E63DF83}"/>
              </a:ext>
            </a:extLst>
          </p:cNvPr>
          <p:cNvSpPr>
            <a:spLocks noGrp="1"/>
          </p:cNvSpPr>
          <p:nvPr>
            <p:ph type="title" hasCustomPrompt="1"/>
          </p:nvPr>
        </p:nvSpPr>
        <p:spPr>
          <a:xfrm>
            <a:off x="839788" y="987424"/>
            <a:ext cx="3932237" cy="1321823"/>
          </a:xfrm>
        </p:spPr>
        <p:txBody>
          <a:bodyPr anchor="b">
            <a:normAutofit/>
          </a:bodyPr>
          <a:lstStyle>
            <a:lvl1pPr>
              <a:defRPr sz="3600"/>
            </a:lvl1pPr>
          </a:lstStyle>
          <a:p>
            <a:r>
              <a:rPr lang="en-GB"/>
              <a:t>Click to edit headline</a:t>
            </a:r>
            <a:endParaRPr lang="en-DK"/>
          </a:p>
        </p:txBody>
      </p:sp>
      <p:sp>
        <p:nvSpPr>
          <p:cNvPr id="9" name="Text Placeholder 3">
            <a:extLst>
              <a:ext uri="{FF2B5EF4-FFF2-40B4-BE49-F238E27FC236}">
                <a16:creationId xmlns:a16="http://schemas.microsoft.com/office/drawing/2014/main" id="{77DBC235-1D34-B047-8DCA-F24DBCF43B3F}"/>
              </a:ext>
            </a:extLst>
          </p:cNvPr>
          <p:cNvSpPr>
            <a:spLocks noGrp="1"/>
          </p:cNvSpPr>
          <p:nvPr>
            <p:ph type="body" sz="half" idx="2" hasCustomPrompt="1"/>
          </p:nvPr>
        </p:nvSpPr>
        <p:spPr>
          <a:xfrm>
            <a:off x="839788" y="2510724"/>
            <a:ext cx="3932237" cy="3358263"/>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body text </a:t>
            </a:r>
          </a:p>
        </p:txBody>
      </p:sp>
      <p:sp>
        <p:nvSpPr>
          <p:cNvPr id="10" name="Picture Placeholder 9">
            <a:extLst>
              <a:ext uri="{FF2B5EF4-FFF2-40B4-BE49-F238E27FC236}">
                <a16:creationId xmlns:a16="http://schemas.microsoft.com/office/drawing/2014/main" id="{A0834849-1C21-E344-A4C2-2522090920DB}"/>
              </a:ext>
            </a:extLst>
          </p:cNvPr>
          <p:cNvSpPr>
            <a:spLocks noGrp="1"/>
          </p:cNvSpPr>
          <p:nvPr>
            <p:ph type="pic" sz="quarter" idx="10" hasCustomPrompt="1"/>
          </p:nvPr>
        </p:nvSpPr>
        <p:spPr>
          <a:xfrm>
            <a:off x="6096000" y="0"/>
            <a:ext cx="6096000" cy="6858000"/>
          </a:xfrm>
        </p:spPr>
        <p:txBody>
          <a:bodyPr>
            <a:normAutofit/>
          </a:bodyPr>
          <a:lstStyle>
            <a:lvl1pPr marL="0" indent="0">
              <a:buNone/>
              <a:defRPr sz="1600"/>
            </a:lvl1pPr>
          </a:lstStyle>
          <a:p>
            <a:r>
              <a:rPr lang="en-DK"/>
              <a:t>Clik to insert image </a:t>
            </a:r>
          </a:p>
        </p:txBody>
      </p:sp>
    </p:spTree>
    <p:extLst>
      <p:ext uri="{BB962C8B-B14F-4D97-AF65-F5344CB8AC3E}">
        <p14:creationId xmlns:p14="http://schemas.microsoft.com/office/powerpoint/2010/main" val="36066788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3. Image with captio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7C253B2-8B94-0940-BBCE-EEDB8818FC14}"/>
              </a:ext>
            </a:extLst>
          </p:cNvPr>
          <p:cNvSpPr/>
          <p:nvPr userDrawn="1"/>
        </p:nvSpPr>
        <p:spPr>
          <a:xfrm>
            <a:off x="6096000" y="0"/>
            <a:ext cx="6096000" cy="6858000"/>
          </a:xfrm>
          <a:prstGeom prst="rect">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 name="Title 1">
            <a:extLst>
              <a:ext uri="{FF2B5EF4-FFF2-40B4-BE49-F238E27FC236}">
                <a16:creationId xmlns:a16="http://schemas.microsoft.com/office/drawing/2014/main" id="{FC705706-AA8B-364F-B87A-9D873E63DF83}"/>
              </a:ext>
            </a:extLst>
          </p:cNvPr>
          <p:cNvSpPr>
            <a:spLocks noGrp="1"/>
          </p:cNvSpPr>
          <p:nvPr>
            <p:ph type="title" hasCustomPrompt="1"/>
          </p:nvPr>
        </p:nvSpPr>
        <p:spPr>
          <a:xfrm>
            <a:off x="7085605" y="987424"/>
            <a:ext cx="3932237" cy="1321823"/>
          </a:xfrm>
        </p:spPr>
        <p:txBody>
          <a:bodyPr anchor="b">
            <a:normAutofit/>
          </a:bodyPr>
          <a:lstStyle>
            <a:lvl1pPr>
              <a:defRPr sz="3600"/>
            </a:lvl1pPr>
          </a:lstStyle>
          <a:p>
            <a:r>
              <a:rPr lang="en-GB"/>
              <a:t>Click to edit headline</a:t>
            </a:r>
            <a:endParaRPr lang="en-DK"/>
          </a:p>
        </p:txBody>
      </p:sp>
      <p:sp>
        <p:nvSpPr>
          <p:cNvPr id="9" name="Text Placeholder 3">
            <a:extLst>
              <a:ext uri="{FF2B5EF4-FFF2-40B4-BE49-F238E27FC236}">
                <a16:creationId xmlns:a16="http://schemas.microsoft.com/office/drawing/2014/main" id="{77DBC235-1D34-B047-8DCA-F24DBCF43B3F}"/>
              </a:ext>
            </a:extLst>
          </p:cNvPr>
          <p:cNvSpPr>
            <a:spLocks noGrp="1"/>
          </p:cNvSpPr>
          <p:nvPr>
            <p:ph type="body" sz="half" idx="2" hasCustomPrompt="1"/>
          </p:nvPr>
        </p:nvSpPr>
        <p:spPr>
          <a:xfrm>
            <a:off x="7085605" y="2510724"/>
            <a:ext cx="3932237" cy="3358263"/>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body text </a:t>
            </a:r>
          </a:p>
        </p:txBody>
      </p:sp>
      <p:sp>
        <p:nvSpPr>
          <p:cNvPr id="10" name="Picture Placeholder 9">
            <a:extLst>
              <a:ext uri="{FF2B5EF4-FFF2-40B4-BE49-F238E27FC236}">
                <a16:creationId xmlns:a16="http://schemas.microsoft.com/office/drawing/2014/main" id="{A0834849-1C21-E344-A4C2-2522090920DB}"/>
              </a:ext>
            </a:extLst>
          </p:cNvPr>
          <p:cNvSpPr>
            <a:spLocks noGrp="1"/>
          </p:cNvSpPr>
          <p:nvPr>
            <p:ph type="pic" sz="quarter" idx="10" hasCustomPrompt="1"/>
          </p:nvPr>
        </p:nvSpPr>
        <p:spPr>
          <a:xfrm>
            <a:off x="0" y="0"/>
            <a:ext cx="6096000" cy="6858000"/>
          </a:xfrm>
        </p:spPr>
        <p:txBody>
          <a:bodyPr>
            <a:normAutofit/>
          </a:bodyPr>
          <a:lstStyle>
            <a:lvl1pPr marL="0" indent="0">
              <a:buNone/>
              <a:defRPr sz="1600"/>
            </a:lvl1pPr>
          </a:lstStyle>
          <a:p>
            <a:r>
              <a:rPr lang="en-DK"/>
              <a:t>Clik to insert image </a:t>
            </a:r>
          </a:p>
        </p:txBody>
      </p:sp>
    </p:spTree>
    <p:extLst>
      <p:ext uri="{BB962C8B-B14F-4D97-AF65-F5344CB8AC3E}">
        <p14:creationId xmlns:p14="http://schemas.microsoft.com/office/powerpoint/2010/main" val="391327970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4. Image with caption">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AF64485A-E9D1-8C43-B600-67684BBABF1F}"/>
              </a:ext>
            </a:extLst>
          </p:cNvPr>
          <p:cNvSpPr/>
          <p:nvPr userDrawn="1"/>
        </p:nvSpPr>
        <p:spPr>
          <a:xfrm>
            <a:off x="-2962592" y="-373380"/>
            <a:ext cx="7604760" cy="7604760"/>
          </a:xfrm>
          <a:prstGeom prst="ellipse">
            <a:avLst/>
          </a:prstGeom>
          <a:solidFill>
            <a:srgbClr val="31B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8" name="Title 1">
            <a:extLst>
              <a:ext uri="{FF2B5EF4-FFF2-40B4-BE49-F238E27FC236}">
                <a16:creationId xmlns:a16="http://schemas.microsoft.com/office/drawing/2014/main" id="{028E03A0-BEF9-0C43-8B7F-244867E2EE37}"/>
              </a:ext>
            </a:extLst>
          </p:cNvPr>
          <p:cNvSpPr>
            <a:spLocks noGrp="1"/>
          </p:cNvSpPr>
          <p:nvPr>
            <p:ph type="title" hasCustomPrompt="1"/>
          </p:nvPr>
        </p:nvSpPr>
        <p:spPr>
          <a:xfrm>
            <a:off x="6790417" y="1420812"/>
            <a:ext cx="4224938" cy="1508368"/>
          </a:xfrm>
        </p:spPr>
        <p:txBody>
          <a:bodyPr anchor="b">
            <a:normAutofit/>
          </a:bodyPr>
          <a:lstStyle>
            <a:lvl1pPr>
              <a:defRPr sz="3600"/>
            </a:lvl1pPr>
          </a:lstStyle>
          <a:p>
            <a:r>
              <a:rPr lang="en-GB"/>
              <a:t>Click to edit headline</a:t>
            </a:r>
            <a:endParaRPr lang="en-DK"/>
          </a:p>
        </p:txBody>
      </p:sp>
      <p:sp>
        <p:nvSpPr>
          <p:cNvPr id="9" name="Text Placeholder 3">
            <a:extLst>
              <a:ext uri="{FF2B5EF4-FFF2-40B4-BE49-F238E27FC236}">
                <a16:creationId xmlns:a16="http://schemas.microsoft.com/office/drawing/2014/main" id="{D0A7D830-063A-3C4D-BDAD-E6D81629DA52}"/>
              </a:ext>
            </a:extLst>
          </p:cNvPr>
          <p:cNvSpPr>
            <a:spLocks noGrp="1"/>
          </p:cNvSpPr>
          <p:nvPr>
            <p:ph type="body" sz="half" idx="2" hasCustomPrompt="1"/>
          </p:nvPr>
        </p:nvSpPr>
        <p:spPr>
          <a:xfrm>
            <a:off x="6790417" y="3115159"/>
            <a:ext cx="4224938" cy="2322029"/>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body text</a:t>
            </a:r>
          </a:p>
        </p:txBody>
      </p:sp>
      <p:sp>
        <p:nvSpPr>
          <p:cNvPr id="10" name="Picture Placeholder 7">
            <a:extLst>
              <a:ext uri="{FF2B5EF4-FFF2-40B4-BE49-F238E27FC236}">
                <a16:creationId xmlns:a16="http://schemas.microsoft.com/office/drawing/2014/main" id="{7A8FF3AE-2581-B94E-A25C-FB4D74D05BCD}"/>
              </a:ext>
            </a:extLst>
          </p:cNvPr>
          <p:cNvSpPr>
            <a:spLocks noGrp="1"/>
          </p:cNvSpPr>
          <p:nvPr>
            <p:ph type="pic" sz="quarter" idx="21" hasCustomPrompt="1"/>
          </p:nvPr>
        </p:nvSpPr>
        <p:spPr>
          <a:xfrm>
            <a:off x="1534205" y="1420812"/>
            <a:ext cx="4984353" cy="4016376"/>
          </a:xfrm>
        </p:spPr>
        <p:txBody>
          <a:bodyPr>
            <a:normAutofit/>
          </a:bodyPr>
          <a:lstStyle>
            <a:lvl1pPr marL="0" marR="0" indent="0" algn="l" defTabSz="914400" rtl="0" eaLnBrk="1" fontAlgn="auto" latinLnBrk="0" hangingPunct="1">
              <a:lnSpc>
                <a:spcPct val="90000"/>
              </a:lnSpc>
              <a:spcBef>
                <a:spcPts val="1000"/>
              </a:spcBef>
              <a:spcAft>
                <a:spcPts val="0"/>
              </a:spcAft>
              <a:buClrTx/>
              <a:buSzTx/>
              <a:buFontTx/>
              <a:buNone/>
              <a:tabLst/>
              <a:defRPr sz="1600"/>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noProof="0"/>
              <a:t>Click to add image</a:t>
            </a:r>
          </a:p>
          <a:p>
            <a:endParaRPr lang="en-DK"/>
          </a:p>
        </p:txBody>
      </p:sp>
    </p:spTree>
    <p:extLst>
      <p:ext uri="{BB962C8B-B14F-4D97-AF65-F5344CB8AC3E}">
        <p14:creationId xmlns:p14="http://schemas.microsoft.com/office/powerpoint/2010/main" val="51082241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Image with 3 bulets">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2BBA7E2-AA1A-AF49-BC10-52FCDEE08935}"/>
              </a:ext>
            </a:extLst>
          </p:cNvPr>
          <p:cNvSpPr>
            <a:spLocks noGrp="1"/>
          </p:cNvSpPr>
          <p:nvPr>
            <p:ph type="body" sz="quarter" idx="20" hasCustomPrompt="1"/>
          </p:nvPr>
        </p:nvSpPr>
        <p:spPr>
          <a:xfrm>
            <a:off x="1632426" y="2347925"/>
            <a:ext cx="3581401" cy="372708"/>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Click to edit headline </a:t>
            </a:r>
          </a:p>
        </p:txBody>
      </p:sp>
      <p:sp>
        <p:nvSpPr>
          <p:cNvPr id="4" name="Text Placeholder 2">
            <a:extLst>
              <a:ext uri="{FF2B5EF4-FFF2-40B4-BE49-F238E27FC236}">
                <a16:creationId xmlns:a16="http://schemas.microsoft.com/office/drawing/2014/main" id="{BA7EE762-20B4-7848-96E8-1C247677B32D}"/>
              </a:ext>
            </a:extLst>
          </p:cNvPr>
          <p:cNvSpPr>
            <a:spLocks noGrp="1"/>
          </p:cNvSpPr>
          <p:nvPr>
            <p:ph type="body" sz="quarter" idx="13" hasCustomPrompt="1"/>
          </p:nvPr>
        </p:nvSpPr>
        <p:spPr>
          <a:xfrm>
            <a:off x="1632426" y="2824658"/>
            <a:ext cx="3943666" cy="372708"/>
          </a:xfrm>
          <a:prstGeom prst="rect">
            <a:avLst/>
          </a:prstGeom>
        </p:spPr>
        <p:txBody>
          <a:bodyPr/>
          <a:lstStyle>
            <a:lvl1pPr marL="0" indent="0">
              <a:buNone/>
              <a:defRPr sz="2000">
                <a:solidFill>
                  <a:srgbClr val="2B2A2A"/>
                </a:solidFill>
              </a:defRPr>
            </a:lvl1pPr>
          </a:lstStyle>
          <a:p>
            <a:pPr lvl="0"/>
            <a:r>
              <a:rPr lang="en-GB"/>
              <a:t>Click to edit body text </a:t>
            </a:r>
          </a:p>
        </p:txBody>
      </p:sp>
      <p:sp>
        <p:nvSpPr>
          <p:cNvPr id="5" name="Oval 4">
            <a:extLst>
              <a:ext uri="{FF2B5EF4-FFF2-40B4-BE49-F238E27FC236}">
                <a16:creationId xmlns:a16="http://schemas.microsoft.com/office/drawing/2014/main" id="{3B20F7B6-9B0E-9746-A981-396D54D8DA58}"/>
              </a:ext>
            </a:extLst>
          </p:cNvPr>
          <p:cNvSpPr/>
          <p:nvPr userDrawn="1"/>
        </p:nvSpPr>
        <p:spPr>
          <a:xfrm>
            <a:off x="677547" y="2339928"/>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1</a:t>
            </a:r>
            <a:endParaRPr lang="en-DK" sz="2400" b="1">
              <a:solidFill>
                <a:schemeClr val="accent1"/>
              </a:solidFill>
            </a:endParaRPr>
          </a:p>
        </p:txBody>
      </p:sp>
      <p:sp>
        <p:nvSpPr>
          <p:cNvPr id="7" name="Text Placeholder 2">
            <a:extLst>
              <a:ext uri="{FF2B5EF4-FFF2-40B4-BE49-F238E27FC236}">
                <a16:creationId xmlns:a16="http://schemas.microsoft.com/office/drawing/2014/main" id="{E1B56689-2759-1F43-BEB1-D00BE7A5F5E5}"/>
              </a:ext>
            </a:extLst>
          </p:cNvPr>
          <p:cNvSpPr>
            <a:spLocks noGrp="1"/>
          </p:cNvSpPr>
          <p:nvPr>
            <p:ph type="body" sz="quarter" idx="22" hasCustomPrompt="1"/>
          </p:nvPr>
        </p:nvSpPr>
        <p:spPr>
          <a:xfrm>
            <a:off x="1632426" y="3678097"/>
            <a:ext cx="3581401" cy="372708"/>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Click to edit headline </a:t>
            </a:r>
          </a:p>
        </p:txBody>
      </p:sp>
      <p:sp>
        <p:nvSpPr>
          <p:cNvPr id="8" name="Text Placeholder 2">
            <a:extLst>
              <a:ext uri="{FF2B5EF4-FFF2-40B4-BE49-F238E27FC236}">
                <a16:creationId xmlns:a16="http://schemas.microsoft.com/office/drawing/2014/main" id="{7B001109-90B7-F543-82A2-07CF7E64E4F1}"/>
              </a:ext>
            </a:extLst>
          </p:cNvPr>
          <p:cNvSpPr>
            <a:spLocks noGrp="1"/>
          </p:cNvSpPr>
          <p:nvPr>
            <p:ph type="body" sz="quarter" idx="23" hasCustomPrompt="1"/>
          </p:nvPr>
        </p:nvSpPr>
        <p:spPr>
          <a:xfrm>
            <a:off x="1632426" y="4154830"/>
            <a:ext cx="3943666" cy="372708"/>
          </a:xfrm>
          <a:prstGeom prst="rect">
            <a:avLst/>
          </a:prstGeom>
        </p:spPr>
        <p:txBody>
          <a:bodyPr/>
          <a:lstStyle>
            <a:lvl1pPr marL="0" indent="0">
              <a:buNone/>
              <a:defRPr sz="2000">
                <a:solidFill>
                  <a:srgbClr val="2B2A2A"/>
                </a:solidFill>
              </a:defRPr>
            </a:lvl1pPr>
          </a:lstStyle>
          <a:p>
            <a:pPr lvl="0"/>
            <a:r>
              <a:rPr lang="en-GB"/>
              <a:t>Click to edit body text </a:t>
            </a:r>
          </a:p>
        </p:txBody>
      </p:sp>
      <p:sp>
        <p:nvSpPr>
          <p:cNvPr id="9" name="Oval 8">
            <a:extLst>
              <a:ext uri="{FF2B5EF4-FFF2-40B4-BE49-F238E27FC236}">
                <a16:creationId xmlns:a16="http://schemas.microsoft.com/office/drawing/2014/main" id="{357E411F-3377-B24F-BFF9-89EDA7B276B7}"/>
              </a:ext>
            </a:extLst>
          </p:cNvPr>
          <p:cNvSpPr/>
          <p:nvPr userDrawn="1"/>
        </p:nvSpPr>
        <p:spPr>
          <a:xfrm>
            <a:off x="677547" y="3670100"/>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2</a:t>
            </a:r>
            <a:endParaRPr lang="en-DK" sz="2400" b="1">
              <a:solidFill>
                <a:schemeClr val="accent1"/>
              </a:solidFill>
            </a:endParaRPr>
          </a:p>
        </p:txBody>
      </p:sp>
      <p:sp>
        <p:nvSpPr>
          <p:cNvPr id="11" name="Text Placeholder 2">
            <a:extLst>
              <a:ext uri="{FF2B5EF4-FFF2-40B4-BE49-F238E27FC236}">
                <a16:creationId xmlns:a16="http://schemas.microsoft.com/office/drawing/2014/main" id="{EAEB0D5E-4923-5742-B476-F9F8568B8D6D}"/>
              </a:ext>
            </a:extLst>
          </p:cNvPr>
          <p:cNvSpPr>
            <a:spLocks noGrp="1"/>
          </p:cNvSpPr>
          <p:nvPr>
            <p:ph type="body" sz="quarter" idx="25" hasCustomPrompt="1"/>
          </p:nvPr>
        </p:nvSpPr>
        <p:spPr>
          <a:xfrm>
            <a:off x="1632426" y="4906075"/>
            <a:ext cx="3581401" cy="372708"/>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Click to edit headline </a:t>
            </a:r>
          </a:p>
        </p:txBody>
      </p:sp>
      <p:sp>
        <p:nvSpPr>
          <p:cNvPr id="12" name="Text Placeholder 2">
            <a:extLst>
              <a:ext uri="{FF2B5EF4-FFF2-40B4-BE49-F238E27FC236}">
                <a16:creationId xmlns:a16="http://schemas.microsoft.com/office/drawing/2014/main" id="{E5BAFB70-02B7-704D-9F65-2CB6F4E6322E}"/>
              </a:ext>
            </a:extLst>
          </p:cNvPr>
          <p:cNvSpPr>
            <a:spLocks noGrp="1"/>
          </p:cNvSpPr>
          <p:nvPr>
            <p:ph type="body" sz="quarter" idx="26" hasCustomPrompt="1"/>
          </p:nvPr>
        </p:nvSpPr>
        <p:spPr>
          <a:xfrm>
            <a:off x="1632426" y="5382808"/>
            <a:ext cx="3943666" cy="372708"/>
          </a:xfrm>
          <a:prstGeom prst="rect">
            <a:avLst/>
          </a:prstGeom>
        </p:spPr>
        <p:txBody>
          <a:bodyPr/>
          <a:lstStyle>
            <a:lvl1pPr marL="0" indent="0">
              <a:buNone/>
              <a:defRPr sz="2000">
                <a:solidFill>
                  <a:srgbClr val="2B2A2A"/>
                </a:solidFill>
              </a:defRPr>
            </a:lvl1pPr>
          </a:lstStyle>
          <a:p>
            <a:pPr lvl="0"/>
            <a:r>
              <a:rPr lang="en-GB"/>
              <a:t>Click to edit body text </a:t>
            </a:r>
          </a:p>
        </p:txBody>
      </p:sp>
      <p:sp>
        <p:nvSpPr>
          <p:cNvPr id="13" name="Oval 12">
            <a:extLst>
              <a:ext uri="{FF2B5EF4-FFF2-40B4-BE49-F238E27FC236}">
                <a16:creationId xmlns:a16="http://schemas.microsoft.com/office/drawing/2014/main" id="{4D40607D-5897-C149-AAEB-326F88CC8083}"/>
              </a:ext>
            </a:extLst>
          </p:cNvPr>
          <p:cNvSpPr/>
          <p:nvPr userDrawn="1"/>
        </p:nvSpPr>
        <p:spPr>
          <a:xfrm>
            <a:off x="677547" y="4898078"/>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3</a:t>
            </a:r>
            <a:endParaRPr lang="en-DK" sz="2400" b="1">
              <a:solidFill>
                <a:schemeClr val="accent1"/>
              </a:solidFill>
            </a:endParaRPr>
          </a:p>
        </p:txBody>
      </p:sp>
      <p:sp>
        <p:nvSpPr>
          <p:cNvPr id="16" name="Picture Placeholder 15">
            <a:extLst>
              <a:ext uri="{FF2B5EF4-FFF2-40B4-BE49-F238E27FC236}">
                <a16:creationId xmlns:a16="http://schemas.microsoft.com/office/drawing/2014/main" id="{27E63EBE-5B49-9A49-90E3-A8E4C41C5FA6}"/>
              </a:ext>
            </a:extLst>
          </p:cNvPr>
          <p:cNvSpPr>
            <a:spLocks noGrp="1"/>
          </p:cNvSpPr>
          <p:nvPr>
            <p:ph type="pic" sz="quarter" idx="28" hasCustomPrompt="1"/>
          </p:nvPr>
        </p:nvSpPr>
        <p:spPr>
          <a:xfrm>
            <a:off x="6096000" y="2339928"/>
            <a:ext cx="5257800" cy="3416347"/>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Click to add image</a:t>
            </a:r>
          </a:p>
          <a:p>
            <a:endParaRPr lang="en-DK"/>
          </a:p>
        </p:txBody>
      </p:sp>
      <p:sp>
        <p:nvSpPr>
          <p:cNvPr id="18" name="Title 1">
            <a:extLst>
              <a:ext uri="{FF2B5EF4-FFF2-40B4-BE49-F238E27FC236}">
                <a16:creationId xmlns:a16="http://schemas.microsoft.com/office/drawing/2014/main" id="{A01F4310-53CE-2446-8A12-528888EBF7ED}"/>
              </a:ext>
            </a:extLst>
          </p:cNvPr>
          <p:cNvSpPr>
            <a:spLocks noGrp="1"/>
          </p:cNvSpPr>
          <p:nvPr>
            <p:ph type="title" hasCustomPrompt="1"/>
          </p:nvPr>
        </p:nvSpPr>
        <p:spPr>
          <a:xfrm>
            <a:off x="838200" y="780945"/>
            <a:ext cx="10515600" cy="851941"/>
          </a:xfrm>
        </p:spPr>
        <p:txBody>
          <a:bodyPr/>
          <a:lstStyle/>
          <a:p>
            <a:r>
              <a:rPr lang="en-GB"/>
              <a:t>Click to edit headline</a:t>
            </a:r>
            <a:endParaRPr lang="en-DK"/>
          </a:p>
        </p:txBody>
      </p:sp>
    </p:spTree>
    <p:extLst>
      <p:ext uri="{BB962C8B-B14F-4D97-AF65-F5344CB8AC3E}">
        <p14:creationId xmlns:p14="http://schemas.microsoft.com/office/powerpoint/2010/main" val="2214481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3. Desvider slide">
    <p:bg>
      <p:bgPr>
        <a:solidFill>
          <a:srgbClr val="FC8B5F"/>
        </a:solidFill>
        <a:effectLst/>
      </p:bgPr>
    </p:bg>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FA9E7641-40BE-0843-91A4-1E7F2E52148F}"/>
              </a:ext>
            </a:extLst>
          </p:cNvPr>
          <p:cNvSpPr/>
          <p:nvPr userDrawn="1"/>
        </p:nvSpPr>
        <p:spPr>
          <a:xfrm>
            <a:off x="3343257" y="-1678918"/>
            <a:ext cx="10341148" cy="10341148"/>
          </a:xfrm>
          <a:prstGeom prst="ellipse">
            <a:avLst/>
          </a:prstGeom>
          <a:solidFill>
            <a:schemeClr val="bg1"/>
          </a:solidFill>
          <a:ln w="2540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latin typeface="Lato" panose="020F0502020204030203" pitchFamily="34" charset="77"/>
            </a:endParaRPr>
          </a:p>
        </p:txBody>
      </p:sp>
      <p:pic>
        <p:nvPicPr>
          <p:cNvPr id="9" name="Picture 8">
            <a:extLst>
              <a:ext uri="{FF2B5EF4-FFF2-40B4-BE49-F238E27FC236}">
                <a16:creationId xmlns:a16="http://schemas.microsoft.com/office/drawing/2014/main" id="{5E1C147A-5D0F-5F42-A0BF-89407D84BC1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flipH="1">
            <a:off x="-1451878" y="-582450"/>
            <a:ext cx="10590181" cy="8392051"/>
          </a:xfrm>
          <a:prstGeom prst="rect">
            <a:avLst/>
          </a:prstGeom>
        </p:spPr>
      </p:pic>
      <p:sp>
        <p:nvSpPr>
          <p:cNvPr id="2" name="Title 1">
            <a:extLst>
              <a:ext uri="{FF2B5EF4-FFF2-40B4-BE49-F238E27FC236}">
                <a16:creationId xmlns:a16="http://schemas.microsoft.com/office/drawing/2014/main" id="{3E76D1F7-68FC-C647-BB6A-A2C7991C0EFC}"/>
              </a:ext>
            </a:extLst>
          </p:cNvPr>
          <p:cNvSpPr>
            <a:spLocks noGrp="1"/>
          </p:cNvSpPr>
          <p:nvPr>
            <p:ph type="title" hasCustomPrompt="1"/>
          </p:nvPr>
        </p:nvSpPr>
        <p:spPr>
          <a:xfrm>
            <a:off x="519953" y="3065685"/>
            <a:ext cx="7305386" cy="851941"/>
          </a:xfrm>
        </p:spPr>
        <p:txBody>
          <a:bodyPr>
            <a:noAutofit/>
          </a:bodyPr>
          <a:lstStyle>
            <a:lvl1pPr>
              <a:defRPr sz="3200" b="1" i="0">
                <a:latin typeface="Arial Black" panose="020B0604020202020204" pitchFamily="34" charset="0"/>
                <a:cs typeface="Arial Black" panose="020B0604020202020204" pitchFamily="34" charset="0"/>
              </a:defRPr>
            </a:lvl1pPr>
          </a:lstStyle>
          <a:p>
            <a:r>
              <a:rPr lang="en-GB"/>
              <a:t>CLICK TO EDIT HEADER</a:t>
            </a:r>
            <a:endParaRPr lang="en-DK"/>
          </a:p>
        </p:txBody>
      </p:sp>
    </p:spTree>
    <p:extLst>
      <p:ext uri="{BB962C8B-B14F-4D97-AF65-F5344CB8AC3E}">
        <p14:creationId xmlns:p14="http://schemas.microsoft.com/office/powerpoint/2010/main" val="2015971159"/>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14:presetBounceEnd="50000">
                                      <p:stCondLst>
                                        <p:cond delay="500"/>
                                      </p:stCondLst>
                                      <p:childTnLst>
                                        <p:set>
                                          <p:cBhvr>
                                            <p:cTn id="6" dur="1" fill="hold">
                                              <p:stCondLst>
                                                <p:cond delay="0"/>
                                              </p:stCondLst>
                                            </p:cTn>
                                            <p:tgtEl>
                                              <p:spTgt spid="8"/>
                                            </p:tgtEl>
                                            <p:attrNameLst>
                                              <p:attrName>style.visibility</p:attrName>
                                            </p:attrNameLst>
                                          </p:cBhvr>
                                          <p:to>
                                            <p:strVal val="visible"/>
                                          </p:to>
                                        </p:set>
                                        <p:anim calcmode="lin" valueType="num" p14:bounceEnd="50000">
                                          <p:cBhvr additive="base">
                                            <p:cTn id="7" dur="1000" fill="hold"/>
                                            <p:tgtEl>
                                              <p:spTgt spid="8"/>
                                            </p:tgtEl>
                                            <p:attrNameLst>
                                              <p:attrName>ppt_x</p:attrName>
                                            </p:attrNameLst>
                                          </p:cBhvr>
                                          <p:tavLst>
                                            <p:tav tm="0">
                                              <p:val>
                                                <p:strVal val="0-#ppt_w/2"/>
                                              </p:val>
                                            </p:tav>
                                            <p:tav tm="100000">
                                              <p:val>
                                                <p:strVal val="#ppt_x"/>
                                              </p:val>
                                            </p:tav>
                                          </p:tavLst>
                                        </p:anim>
                                        <p:anim calcmode="lin" valueType="num" p14:bounceEnd="50000">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1500"/>
                                </p:stCondLst>
                                <p:childTnLst>
                                  <p:par>
                                    <p:cTn id="10" presetID="2" presetClass="entr" presetSubtype="8" decel="50000"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0-#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par>
                              <p:cTn id="14" fill="hold">
                                <p:stCondLst>
                                  <p:cond delay="2500"/>
                                </p:stCondLst>
                                <p:childTnLst>
                                  <p:par>
                                    <p:cTn id="15" presetID="2" presetClass="entr" presetSubtype="8"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0-#ppt_w/2"/>
                                              </p:val>
                                            </p:tav>
                                            <p:tav tm="100000">
                                              <p:val>
                                                <p:strVal val="#ppt_x"/>
                                              </p:val>
                                            </p:tav>
                                          </p:tavLst>
                                        </p:anim>
                                        <p:anim calcmode="lin" valueType="num">
                                          <p:cBhvr additive="base">
                                            <p:cTn id="1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1" nodeType="clickEffect">
                                      <p:stCondLst>
                                        <p:cond delay="0"/>
                                      </p:stCondLst>
                                      <p:childTnLst>
                                        <p:animEffect transition="out" filter="fade">
                                          <p:cBhvr>
                                            <p:cTn id="22" dur="500"/>
                                            <p:tgtEl>
                                              <p:spTgt spid="2"/>
                                            </p:tgtEl>
                                          </p:cBhvr>
                                        </p:animEffect>
                                        <p:set>
                                          <p:cBhvr>
                                            <p:cTn id="23" dur="1" fill="hold">
                                              <p:stCondLst>
                                                <p:cond delay="499"/>
                                              </p:stCondLst>
                                            </p:cTn>
                                            <p:tgtEl>
                                              <p:spTgt spid="2"/>
                                            </p:tgtEl>
                                            <p:attrNameLst>
                                              <p:attrName>style.visibility</p:attrName>
                                            </p:attrNameLst>
                                          </p:cBhvr>
                                          <p:to>
                                            <p:strVal val="hidden"/>
                                          </p:to>
                                        </p:set>
                                      </p:childTnLst>
                                    </p:cTn>
                                  </p:par>
                                </p:childTnLst>
                              </p:cTn>
                            </p:par>
                            <p:par>
                              <p:cTn id="24" fill="hold">
                                <p:stCondLst>
                                  <p:cond delay="500"/>
                                </p:stCondLst>
                                <p:childTnLst>
                                  <p:par>
                                    <p:cTn id="25" presetID="2" presetClass="exit" presetSubtype="2" accel="50000" fill="hold" nodeType="afterEffect">
                                      <p:stCondLst>
                                        <p:cond delay="0"/>
                                      </p:stCondLst>
                                      <p:childTnLst>
                                        <p:anim calcmode="lin" valueType="num">
                                          <p:cBhvr additive="base">
                                            <p:cTn id="26" dur="1000"/>
                                            <p:tgtEl>
                                              <p:spTgt spid="9"/>
                                            </p:tgtEl>
                                            <p:attrNameLst>
                                              <p:attrName>ppt_x</p:attrName>
                                            </p:attrNameLst>
                                          </p:cBhvr>
                                          <p:tavLst>
                                            <p:tav tm="0">
                                              <p:val>
                                                <p:strVal val="ppt_x"/>
                                              </p:val>
                                            </p:tav>
                                            <p:tav tm="100000">
                                              <p:val>
                                                <p:strVal val="1+ppt_w/2"/>
                                              </p:val>
                                            </p:tav>
                                          </p:tavLst>
                                        </p:anim>
                                        <p:anim calcmode="lin" valueType="num">
                                          <p:cBhvr additive="base">
                                            <p:cTn id="27" dur="1000"/>
                                            <p:tgtEl>
                                              <p:spTgt spid="9"/>
                                            </p:tgtEl>
                                            <p:attrNameLst>
                                              <p:attrName>ppt_y</p:attrName>
                                            </p:attrNameLst>
                                          </p:cBhvr>
                                          <p:tavLst>
                                            <p:tav tm="0">
                                              <p:val>
                                                <p:strVal val="ppt_y"/>
                                              </p:val>
                                            </p:tav>
                                            <p:tav tm="100000">
                                              <p:val>
                                                <p:strVal val="ppt_y"/>
                                              </p:val>
                                            </p:tav>
                                          </p:tavLst>
                                        </p:anim>
                                        <p:set>
                                          <p:cBhvr>
                                            <p:cTn id="28" dur="1" fill="hold">
                                              <p:stCondLst>
                                                <p:cond delay="9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p:bldP spid="2" grpId="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50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0-#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1500"/>
                                </p:stCondLst>
                                <p:childTnLst>
                                  <p:par>
                                    <p:cTn id="10" presetID="2" presetClass="entr" presetSubtype="8" decel="50000"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0-#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par>
                              <p:cTn id="14" fill="hold">
                                <p:stCondLst>
                                  <p:cond delay="2500"/>
                                </p:stCondLst>
                                <p:childTnLst>
                                  <p:par>
                                    <p:cTn id="15" presetID="2" presetClass="entr" presetSubtype="8"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0-#ppt_w/2"/>
                                              </p:val>
                                            </p:tav>
                                            <p:tav tm="100000">
                                              <p:val>
                                                <p:strVal val="#ppt_x"/>
                                              </p:val>
                                            </p:tav>
                                          </p:tavLst>
                                        </p:anim>
                                        <p:anim calcmode="lin" valueType="num">
                                          <p:cBhvr additive="base">
                                            <p:cTn id="1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1" nodeType="clickEffect">
                                      <p:stCondLst>
                                        <p:cond delay="0"/>
                                      </p:stCondLst>
                                      <p:childTnLst>
                                        <p:animEffect transition="out" filter="fade">
                                          <p:cBhvr>
                                            <p:cTn id="22" dur="500"/>
                                            <p:tgtEl>
                                              <p:spTgt spid="2"/>
                                            </p:tgtEl>
                                          </p:cBhvr>
                                        </p:animEffect>
                                        <p:set>
                                          <p:cBhvr>
                                            <p:cTn id="23" dur="1" fill="hold">
                                              <p:stCondLst>
                                                <p:cond delay="499"/>
                                              </p:stCondLst>
                                            </p:cTn>
                                            <p:tgtEl>
                                              <p:spTgt spid="2"/>
                                            </p:tgtEl>
                                            <p:attrNameLst>
                                              <p:attrName>style.visibility</p:attrName>
                                            </p:attrNameLst>
                                          </p:cBhvr>
                                          <p:to>
                                            <p:strVal val="hidden"/>
                                          </p:to>
                                        </p:set>
                                      </p:childTnLst>
                                    </p:cTn>
                                  </p:par>
                                </p:childTnLst>
                              </p:cTn>
                            </p:par>
                            <p:par>
                              <p:cTn id="24" fill="hold">
                                <p:stCondLst>
                                  <p:cond delay="500"/>
                                </p:stCondLst>
                                <p:childTnLst>
                                  <p:par>
                                    <p:cTn id="25" presetID="2" presetClass="exit" presetSubtype="2" accel="50000" fill="hold" nodeType="afterEffect">
                                      <p:stCondLst>
                                        <p:cond delay="0"/>
                                      </p:stCondLst>
                                      <p:childTnLst>
                                        <p:anim calcmode="lin" valueType="num">
                                          <p:cBhvr additive="base">
                                            <p:cTn id="26" dur="1000"/>
                                            <p:tgtEl>
                                              <p:spTgt spid="9"/>
                                            </p:tgtEl>
                                            <p:attrNameLst>
                                              <p:attrName>ppt_x</p:attrName>
                                            </p:attrNameLst>
                                          </p:cBhvr>
                                          <p:tavLst>
                                            <p:tav tm="0">
                                              <p:val>
                                                <p:strVal val="ppt_x"/>
                                              </p:val>
                                            </p:tav>
                                            <p:tav tm="100000">
                                              <p:val>
                                                <p:strVal val="1+ppt_w/2"/>
                                              </p:val>
                                            </p:tav>
                                          </p:tavLst>
                                        </p:anim>
                                        <p:anim calcmode="lin" valueType="num">
                                          <p:cBhvr additive="base">
                                            <p:cTn id="27" dur="1000"/>
                                            <p:tgtEl>
                                              <p:spTgt spid="9"/>
                                            </p:tgtEl>
                                            <p:attrNameLst>
                                              <p:attrName>ppt_y</p:attrName>
                                            </p:attrNameLst>
                                          </p:cBhvr>
                                          <p:tavLst>
                                            <p:tav tm="0">
                                              <p:val>
                                                <p:strVal val="ppt_y"/>
                                              </p:val>
                                            </p:tav>
                                            <p:tav tm="100000">
                                              <p:val>
                                                <p:strVal val="ppt_y"/>
                                              </p:val>
                                            </p:tav>
                                          </p:tavLst>
                                        </p:anim>
                                        <p:set>
                                          <p:cBhvr>
                                            <p:cTn id="28" dur="1" fill="hold">
                                              <p:stCondLst>
                                                <p:cond delay="9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p:bldP spid="2" grpId="1"/>
        </p:bldLst>
      </p:timing>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1. Image with 4 bulets">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2BBA7E2-AA1A-AF49-BC10-52FCDEE08935}"/>
              </a:ext>
            </a:extLst>
          </p:cNvPr>
          <p:cNvSpPr>
            <a:spLocks noGrp="1"/>
          </p:cNvSpPr>
          <p:nvPr>
            <p:ph type="body" sz="quarter" idx="20" hasCustomPrompt="1"/>
          </p:nvPr>
        </p:nvSpPr>
        <p:spPr>
          <a:xfrm>
            <a:off x="9001274" y="1052946"/>
            <a:ext cx="2267130" cy="743267"/>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Click to edit headline </a:t>
            </a:r>
          </a:p>
        </p:txBody>
      </p:sp>
      <p:sp>
        <p:nvSpPr>
          <p:cNvPr id="5" name="Oval 4">
            <a:extLst>
              <a:ext uri="{FF2B5EF4-FFF2-40B4-BE49-F238E27FC236}">
                <a16:creationId xmlns:a16="http://schemas.microsoft.com/office/drawing/2014/main" id="{3B20F7B6-9B0E-9746-A981-396D54D8DA58}"/>
              </a:ext>
            </a:extLst>
          </p:cNvPr>
          <p:cNvSpPr/>
          <p:nvPr userDrawn="1"/>
        </p:nvSpPr>
        <p:spPr>
          <a:xfrm>
            <a:off x="8046394" y="1044950"/>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1</a:t>
            </a:r>
            <a:endParaRPr lang="en-DK" sz="2400" b="1">
              <a:solidFill>
                <a:schemeClr val="accent1"/>
              </a:solidFill>
            </a:endParaRPr>
          </a:p>
        </p:txBody>
      </p:sp>
      <p:sp>
        <p:nvSpPr>
          <p:cNvPr id="16" name="Picture Placeholder 15">
            <a:extLst>
              <a:ext uri="{FF2B5EF4-FFF2-40B4-BE49-F238E27FC236}">
                <a16:creationId xmlns:a16="http://schemas.microsoft.com/office/drawing/2014/main" id="{27E63EBE-5B49-9A49-90E3-A8E4C41C5FA6}"/>
              </a:ext>
            </a:extLst>
          </p:cNvPr>
          <p:cNvSpPr>
            <a:spLocks noGrp="1"/>
          </p:cNvSpPr>
          <p:nvPr>
            <p:ph type="pic" sz="quarter" idx="28" hasCustomPrompt="1"/>
          </p:nvPr>
        </p:nvSpPr>
        <p:spPr>
          <a:xfrm>
            <a:off x="4419896" y="0"/>
            <a:ext cx="3251765" cy="6858000"/>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Click to add image</a:t>
            </a:r>
          </a:p>
          <a:p>
            <a:endParaRPr lang="en-DK"/>
          </a:p>
        </p:txBody>
      </p:sp>
      <p:sp>
        <p:nvSpPr>
          <p:cNvPr id="17" name="Text Placeholder 2">
            <a:extLst>
              <a:ext uri="{FF2B5EF4-FFF2-40B4-BE49-F238E27FC236}">
                <a16:creationId xmlns:a16="http://schemas.microsoft.com/office/drawing/2014/main" id="{C24AE629-1C0D-CC4A-BE03-8B6682DF9A2C}"/>
              </a:ext>
            </a:extLst>
          </p:cNvPr>
          <p:cNvSpPr>
            <a:spLocks noGrp="1"/>
          </p:cNvSpPr>
          <p:nvPr>
            <p:ph type="body" sz="quarter" idx="29" hasCustomPrompt="1"/>
          </p:nvPr>
        </p:nvSpPr>
        <p:spPr>
          <a:xfrm>
            <a:off x="9001274" y="2316221"/>
            <a:ext cx="2267130" cy="743267"/>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Click to edit headline </a:t>
            </a:r>
          </a:p>
        </p:txBody>
      </p:sp>
      <p:sp>
        <p:nvSpPr>
          <p:cNvPr id="19" name="Oval 18">
            <a:extLst>
              <a:ext uri="{FF2B5EF4-FFF2-40B4-BE49-F238E27FC236}">
                <a16:creationId xmlns:a16="http://schemas.microsoft.com/office/drawing/2014/main" id="{B33C0FED-428C-0C48-A54E-FCB03DE20541}"/>
              </a:ext>
            </a:extLst>
          </p:cNvPr>
          <p:cNvSpPr/>
          <p:nvPr userDrawn="1"/>
        </p:nvSpPr>
        <p:spPr>
          <a:xfrm>
            <a:off x="8046394" y="2308225"/>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2</a:t>
            </a:r>
            <a:endParaRPr lang="en-DK" sz="2400" b="1">
              <a:solidFill>
                <a:schemeClr val="accent1"/>
              </a:solidFill>
            </a:endParaRPr>
          </a:p>
        </p:txBody>
      </p:sp>
      <p:sp>
        <p:nvSpPr>
          <p:cNvPr id="21" name="Text Placeholder 2">
            <a:extLst>
              <a:ext uri="{FF2B5EF4-FFF2-40B4-BE49-F238E27FC236}">
                <a16:creationId xmlns:a16="http://schemas.microsoft.com/office/drawing/2014/main" id="{588F8FA9-C153-9447-9F87-3EA6ED04EB5E}"/>
              </a:ext>
            </a:extLst>
          </p:cNvPr>
          <p:cNvSpPr>
            <a:spLocks noGrp="1"/>
          </p:cNvSpPr>
          <p:nvPr>
            <p:ph type="body" sz="quarter" idx="32" hasCustomPrompt="1"/>
          </p:nvPr>
        </p:nvSpPr>
        <p:spPr>
          <a:xfrm>
            <a:off x="9001274" y="3648412"/>
            <a:ext cx="2267130" cy="743267"/>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Click to edit headline </a:t>
            </a:r>
          </a:p>
        </p:txBody>
      </p:sp>
      <p:sp>
        <p:nvSpPr>
          <p:cNvPr id="23" name="Oval 22">
            <a:extLst>
              <a:ext uri="{FF2B5EF4-FFF2-40B4-BE49-F238E27FC236}">
                <a16:creationId xmlns:a16="http://schemas.microsoft.com/office/drawing/2014/main" id="{94E1F4F8-B596-7940-A902-B2541993B8A7}"/>
              </a:ext>
            </a:extLst>
          </p:cNvPr>
          <p:cNvSpPr/>
          <p:nvPr userDrawn="1"/>
        </p:nvSpPr>
        <p:spPr>
          <a:xfrm>
            <a:off x="8046394" y="3640416"/>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3</a:t>
            </a:r>
            <a:endParaRPr lang="en-DK" sz="2400" b="1">
              <a:solidFill>
                <a:schemeClr val="accent1"/>
              </a:solidFill>
            </a:endParaRPr>
          </a:p>
        </p:txBody>
      </p:sp>
      <p:sp>
        <p:nvSpPr>
          <p:cNvPr id="25" name="Title 1">
            <a:extLst>
              <a:ext uri="{FF2B5EF4-FFF2-40B4-BE49-F238E27FC236}">
                <a16:creationId xmlns:a16="http://schemas.microsoft.com/office/drawing/2014/main" id="{39A2ED5B-592D-A448-BB84-B4F679DE5DC1}"/>
              </a:ext>
            </a:extLst>
          </p:cNvPr>
          <p:cNvSpPr>
            <a:spLocks noGrp="1"/>
          </p:cNvSpPr>
          <p:nvPr>
            <p:ph type="title" hasCustomPrompt="1"/>
          </p:nvPr>
        </p:nvSpPr>
        <p:spPr>
          <a:xfrm>
            <a:off x="839788" y="987424"/>
            <a:ext cx="3251765" cy="1321823"/>
          </a:xfrm>
        </p:spPr>
        <p:txBody>
          <a:bodyPr anchor="b">
            <a:normAutofit/>
          </a:bodyPr>
          <a:lstStyle>
            <a:lvl1pPr>
              <a:defRPr sz="3600"/>
            </a:lvl1pPr>
          </a:lstStyle>
          <a:p>
            <a:r>
              <a:rPr lang="en-GB"/>
              <a:t>Click to edit headline</a:t>
            </a:r>
            <a:endParaRPr lang="en-DK"/>
          </a:p>
        </p:txBody>
      </p:sp>
      <p:sp>
        <p:nvSpPr>
          <p:cNvPr id="26" name="Text Placeholder 3">
            <a:extLst>
              <a:ext uri="{FF2B5EF4-FFF2-40B4-BE49-F238E27FC236}">
                <a16:creationId xmlns:a16="http://schemas.microsoft.com/office/drawing/2014/main" id="{40CD6B50-83DA-9243-BB4B-6FF0CCCA8325}"/>
              </a:ext>
            </a:extLst>
          </p:cNvPr>
          <p:cNvSpPr>
            <a:spLocks noGrp="1"/>
          </p:cNvSpPr>
          <p:nvPr>
            <p:ph type="body" sz="half" idx="2" hasCustomPrompt="1"/>
          </p:nvPr>
        </p:nvSpPr>
        <p:spPr>
          <a:xfrm>
            <a:off x="839788" y="2510724"/>
            <a:ext cx="3251765" cy="3358263"/>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body text</a:t>
            </a:r>
          </a:p>
        </p:txBody>
      </p:sp>
      <p:sp>
        <p:nvSpPr>
          <p:cNvPr id="27" name="Text Placeholder 2">
            <a:extLst>
              <a:ext uri="{FF2B5EF4-FFF2-40B4-BE49-F238E27FC236}">
                <a16:creationId xmlns:a16="http://schemas.microsoft.com/office/drawing/2014/main" id="{114BDEDE-2F72-4340-A598-3CD69F0B12E0}"/>
              </a:ext>
            </a:extLst>
          </p:cNvPr>
          <p:cNvSpPr>
            <a:spLocks noGrp="1"/>
          </p:cNvSpPr>
          <p:nvPr>
            <p:ph type="body" sz="quarter" idx="35" hasCustomPrompt="1"/>
          </p:nvPr>
        </p:nvSpPr>
        <p:spPr>
          <a:xfrm>
            <a:off x="9001274" y="4903691"/>
            <a:ext cx="2267130" cy="743267"/>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Click to edit headline </a:t>
            </a:r>
          </a:p>
        </p:txBody>
      </p:sp>
      <p:sp>
        <p:nvSpPr>
          <p:cNvPr id="28" name="Oval 27">
            <a:extLst>
              <a:ext uri="{FF2B5EF4-FFF2-40B4-BE49-F238E27FC236}">
                <a16:creationId xmlns:a16="http://schemas.microsoft.com/office/drawing/2014/main" id="{13B38784-1895-A04D-9E3B-AAF8CEB1C200}"/>
              </a:ext>
            </a:extLst>
          </p:cNvPr>
          <p:cNvSpPr/>
          <p:nvPr userDrawn="1"/>
        </p:nvSpPr>
        <p:spPr>
          <a:xfrm>
            <a:off x="8046394" y="4895695"/>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4</a:t>
            </a:r>
            <a:endParaRPr lang="en-DK" sz="2400" b="1">
              <a:solidFill>
                <a:schemeClr val="accent1"/>
              </a:solidFill>
            </a:endParaRPr>
          </a:p>
        </p:txBody>
      </p:sp>
    </p:spTree>
    <p:extLst>
      <p:ext uri="{BB962C8B-B14F-4D97-AF65-F5344CB8AC3E}">
        <p14:creationId xmlns:p14="http://schemas.microsoft.com/office/powerpoint/2010/main" val="186825325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2. Image with 4 bulets">
    <p:spTree>
      <p:nvGrpSpPr>
        <p:cNvPr id="1" name=""/>
        <p:cNvGrpSpPr/>
        <p:nvPr/>
      </p:nvGrpSpPr>
      <p:grpSpPr>
        <a:xfrm>
          <a:off x="0" y="0"/>
          <a:ext cx="0" cy="0"/>
          <a:chOff x="0" y="0"/>
          <a:chExt cx="0" cy="0"/>
        </a:xfrm>
      </p:grpSpPr>
      <p:pic>
        <p:nvPicPr>
          <p:cNvPr id="21" name="Picture 20" descr="A picture containing outdoor, mountain, water, kite&#10;&#10;Description automatically generated">
            <a:extLst>
              <a:ext uri="{FF2B5EF4-FFF2-40B4-BE49-F238E27FC236}">
                <a16:creationId xmlns:a16="http://schemas.microsoft.com/office/drawing/2014/main" id="{3DA47F0B-3603-854F-973E-C857DC764B7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3403778"/>
          </a:xfrm>
          <a:prstGeom prst="rect">
            <a:avLst/>
          </a:prstGeom>
        </p:spPr>
      </p:pic>
      <p:sp>
        <p:nvSpPr>
          <p:cNvPr id="3" name="Rectangle 2">
            <a:extLst>
              <a:ext uri="{FF2B5EF4-FFF2-40B4-BE49-F238E27FC236}">
                <a16:creationId xmlns:a16="http://schemas.microsoft.com/office/drawing/2014/main" id="{D1280932-7676-8B43-975D-2946029368FF}"/>
              </a:ext>
            </a:extLst>
          </p:cNvPr>
          <p:cNvSpPr/>
          <p:nvPr userDrawn="1"/>
        </p:nvSpPr>
        <p:spPr>
          <a:xfrm>
            <a:off x="658813" y="2133600"/>
            <a:ext cx="10893107" cy="4724400"/>
          </a:xfrm>
          <a:prstGeom prst="rect">
            <a:avLst/>
          </a:prstGeom>
          <a:solidFill>
            <a:srgbClr val="F2F7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4" name="Text Placeholder 2">
            <a:extLst>
              <a:ext uri="{FF2B5EF4-FFF2-40B4-BE49-F238E27FC236}">
                <a16:creationId xmlns:a16="http://schemas.microsoft.com/office/drawing/2014/main" id="{BDD1B444-F8CC-6C41-BB48-30253DC19AF5}"/>
              </a:ext>
            </a:extLst>
          </p:cNvPr>
          <p:cNvSpPr>
            <a:spLocks noGrp="1"/>
          </p:cNvSpPr>
          <p:nvPr>
            <p:ph type="body" sz="quarter" idx="20" hasCustomPrompt="1"/>
          </p:nvPr>
        </p:nvSpPr>
        <p:spPr>
          <a:xfrm>
            <a:off x="2419667" y="2927045"/>
            <a:ext cx="2802414" cy="372708"/>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Headline</a:t>
            </a:r>
          </a:p>
        </p:txBody>
      </p:sp>
      <p:sp>
        <p:nvSpPr>
          <p:cNvPr id="5" name="Text Placeholder 2">
            <a:extLst>
              <a:ext uri="{FF2B5EF4-FFF2-40B4-BE49-F238E27FC236}">
                <a16:creationId xmlns:a16="http://schemas.microsoft.com/office/drawing/2014/main" id="{C89010D9-4482-8242-955E-21D6D6E8F0D4}"/>
              </a:ext>
            </a:extLst>
          </p:cNvPr>
          <p:cNvSpPr>
            <a:spLocks noGrp="1"/>
          </p:cNvSpPr>
          <p:nvPr>
            <p:ph type="body" sz="quarter" idx="13" hasCustomPrompt="1"/>
          </p:nvPr>
        </p:nvSpPr>
        <p:spPr>
          <a:xfrm>
            <a:off x="2419666" y="3403778"/>
            <a:ext cx="2802414" cy="372708"/>
          </a:xfrm>
          <a:prstGeom prst="rect">
            <a:avLst/>
          </a:prstGeom>
        </p:spPr>
        <p:txBody>
          <a:bodyPr/>
          <a:lstStyle>
            <a:lvl1pPr marL="0" indent="0">
              <a:buNone/>
              <a:defRPr sz="2000">
                <a:solidFill>
                  <a:srgbClr val="2B2A2A"/>
                </a:solidFill>
              </a:defRPr>
            </a:lvl1pPr>
          </a:lstStyle>
          <a:p>
            <a:pPr lvl="0"/>
            <a:r>
              <a:rPr lang="en-GB"/>
              <a:t>Click to edit body text </a:t>
            </a:r>
          </a:p>
        </p:txBody>
      </p:sp>
      <p:sp>
        <p:nvSpPr>
          <p:cNvPr id="6" name="Oval 5">
            <a:extLst>
              <a:ext uri="{FF2B5EF4-FFF2-40B4-BE49-F238E27FC236}">
                <a16:creationId xmlns:a16="http://schemas.microsoft.com/office/drawing/2014/main" id="{82A52D33-8A17-4B48-83DD-80025DA30814}"/>
              </a:ext>
            </a:extLst>
          </p:cNvPr>
          <p:cNvSpPr/>
          <p:nvPr userDrawn="1"/>
        </p:nvSpPr>
        <p:spPr>
          <a:xfrm>
            <a:off x="1464787" y="2919048"/>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1</a:t>
            </a:r>
            <a:endParaRPr lang="en-DK" sz="2400" b="1">
              <a:solidFill>
                <a:schemeClr val="accent1"/>
              </a:solidFill>
            </a:endParaRPr>
          </a:p>
        </p:txBody>
      </p:sp>
      <p:sp>
        <p:nvSpPr>
          <p:cNvPr id="8" name="Oval 7">
            <a:extLst>
              <a:ext uri="{FF2B5EF4-FFF2-40B4-BE49-F238E27FC236}">
                <a16:creationId xmlns:a16="http://schemas.microsoft.com/office/drawing/2014/main" id="{6785C28A-102F-B545-9BA8-485D67E69AA5}"/>
              </a:ext>
            </a:extLst>
          </p:cNvPr>
          <p:cNvSpPr/>
          <p:nvPr userDrawn="1"/>
        </p:nvSpPr>
        <p:spPr>
          <a:xfrm>
            <a:off x="6581932" y="2919048"/>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2</a:t>
            </a:r>
            <a:endParaRPr lang="en-DK" sz="2400" b="1">
              <a:solidFill>
                <a:schemeClr val="accent1"/>
              </a:solidFill>
            </a:endParaRPr>
          </a:p>
        </p:txBody>
      </p:sp>
      <p:sp>
        <p:nvSpPr>
          <p:cNvPr id="10" name="Oval 9">
            <a:extLst>
              <a:ext uri="{FF2B5EF4-FFF2-40B4-BE49-F238E27FC236}">
                <a16:creationId xmlns:a16="http://schemas.microsoft.com/office/drawing/2014/main" id="{A3A2983A-6D6C-F84A-B95A-99441BE0D64B}"/>
              </a:ext>
            </a:extLst>
          </p:cNvPr>
          <p:cNvSpPr/>
          <p:nvPr userDrawn="1"/>
        </p:nvSpPr>
        <p:spPr>
          <a:xfrm>
            <a:off x="1464787" y="4712185"/>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3</a:t>
            </a:r>
            <a:endParaRPr lang="en-DK" sz="2400" b="1">
              <a:solidFill>
                <a:schemeClr val="accent1"/>
              </a:solidFill>
            </a:endParaRPr>
          </a:p>
        </p:txBody>
      </p:sp>
      <p:sp>
        <p:nvSpPr>
          <p:cNvPr id="12" name="Text Placeholder 2">
            <a:extLst>
              <a:ext uri="{FF2B5EF4-FFF2-40B4-BE49-F238E27FC236}">
                <a16:creationId xmlns:a16="http://schemas.microsoft.com/office/drawing/2014/main" id="{C1DA409D-0B74-4048-A6C0-F7674705F8F1}"/>
              </a:ext>
            </a:extLst>
          </p:cNvPr>
          <p:cNvSpPr>
            <a:spLocks noGrp="1"/>
          </p:cNvSpPr>
          <p:nvPr>
            <p:ph type="body" sz="quarter" idx="28" hasCustomPrompt="1"/>
          </p:nvPr>
        </p:nvSpPr>
        <p:spPr>
          <a:xfrm>
            <a:off x="2419667" y="4712185"/>
            <a:ext cx="2802414" cy="372708"/>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a:t>Headline</a:t>
            </a:r>
          </a:p>
        </p:txBody>
      </p:sp>
      <p:sp>
        <p:nvSpPr>
          <p:cNvPr id="13" name="Text Placeholder 2">
            <a:extLst>
              <a:ext uri="{FF2B5EF4-FFF2-40B4-BE49-F238E27FC236}">
                <a16:creationId xmlns:a16="http://schemas.microsoft.com/office/drawing/2014/main" id="{4B88FADE-C5DC-2640-B6B1-281429EE3C14}"/>
              </a:ext>
            </a:extLst>
          </p:cNvPr>
          <p:cNvSpPr>
            <a:spLocks noGrp="1"/>
          </p:cNvSpPr>
          <p:nvPr>
            <p:ph type="body" sz="quarter" idx="29" hasCustomPrompt="1"/>
          </p:nvPr>
        </p:nvSpPr>
        <p:spPr>
          <a:xfrm>
            <a:off x="2419666" y="5188918"/>
            <a:ext cx="2802414" cy="372708"/>
          </a:xfrm>
          <a:prstGeom prst="rect">
            <a:avLst/>
          </a:prstGeom>
        </p:spPr>
        <p:txBody>
          <a:bodyPr/>
          <a:lstStyle>
            <a:lvl1pPr marL="0" indent="0">
              <a:buNone/>
              <a:defRPr sz="2000">
                <a:solidFill>
                  <a:srgbClr val="2B2A2A"/>
                </a:solidFill>
              </a:defRPr>
            </a:lvl1pPr>
          </a:lstStyle>
          <a:p>
            <a:pPr lvl="0"/>
            <a:r>
              <a:rPr lang="en-GB"/>
              <a:t>Click to edit body text </a:t>
            </a:r>
          </a:p>
        </p:txBody>
      </p:sp>
      <p:sp>
        <p:nvSpPr>
          <p:cNvPr id="14" name="Text Placeholder 2">
            <a:extLst>
              <a:ext uri="{FF2B5EF4-FFF2-40B4-BE49-F238E27FC236}">
                <a16:creationId xmlns:a16="http://schemas.microsoft.com/office/drawing/2014/main" id="{C21F3697-8BC5-4C41-ADF5-9DD02CA90D57}"/>
              </a:ext>
            </a:extLst>
          </p:cNvPr>
          <p:cNvSpPr>
            <a:spLocks noGrp="1"/>
          </p:cNvSpPr>
          <p:nvPr>
            <p:ph type="body" sz="quarter" idx="30" hasCustomPrompt="1"/>
          </p:nvPr>
        </p:nvSpPr>
        <p:spPr>
          <a:xfrm>
            <a:off x="7589519" y="2927045"/>
            <a:ext cx="2802414" cy="372708"/>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a:t>Headline </a:t>
            </a:r>
          </a:p>
        </p:txBody>
      </p:sp>
      <p:sp>
        <p:nvSpPr>
          <p:cNvPr id="15" name="Text Placeholder 2">
            <a:extLst>
              <a:ext uri="{FF2B5EF4-FFF2-40B4-BE49-F238E27FC236}">
                <a16:creationId xmlns:a16="http://schemas.microsoft.com/office/drawing/2014/main" id="{0CD8DEA7-6D30-4141-AE90-B088923032B2}"/>
              </a:ext>
            </a:extLst>
          </p:cNvPr>
          <p:cNvSpPr>
            <a:spLocks noGrp="1"/>
          </p:cNvSpPr>
          <p:nvPr>
            <p:ph type="body" sz="quarter" idx="31" hasCustomPrompt="1"/>
          </p:nvPr>
        </p:nvSpPr>
        <p:spPr>
          <a:xfrm>
            <a:off x="7589518" y="3403778"/>
            <a:ext cx="2802414" cy="372708"/>
          </a:xfrm>
          <a:prstGeom prst="rect">
            <a:avLst/>
          </a:prstGeom>
        </p:spPr>
        <p:txBody>
          <a:bodyPr/>
          <a:lstStyle>
            <a:lvl1pPr marL="0" indent="0">
              <a:buNone/>
              <a:defRPr sz="2000">
                <a:solidFill>
                  <a:srgbClr val="2B2A2A"/>
                </a:solidFill>
              </a:defRPr>
            </a:lvl1pPr>
          </a:lstStyle>
          <a:p>
            <a:pPr lvl="0"/>
            <a:r>
              <a:rPr lang="en-GB"/>
              <a:t>Click to edit body text </a:t>
            </a:r>
          </a:p>
        </p:txBody>
      </p:sp>
      <p:sp>
        <p:nvSpPr>
          <p:cNvPr id="16" name="Text Placeholder 2">
            <a:extLst>
              <a:ext uri="{FF2B5EF4-FFF2-40B4-BE49-F238E27FC236}">
                <a16:creationId xmlns:a16="http://schemas.microsoft.com/office/drawing/2014/main" id="{B6DF8E61-8A58-3745-B33A-1B6CBEDC75FC}"/>
              </a:ext>
            </a:extLst>
          </p:cNvPr>
          <p:cNvSpPr>
            <a:spLocks noGrp="1"/>
          </p:cNvSpPr>
          <p:nvPr>
            <p:ph type="body" sz="quarter" idx="32" hasCustomPrompt="1"/>
          </p:nvPr>
        </p:nvSpPr>
        <p:spPr>
          <a:xfrm>
            <a:off x="7589519" y="4712185"/>
            <a:ext cx="2802414" cy="372708"/>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a:t>Headline</a:t>
            </a:r>
          </a:p>
        </p:txBody>
      </p:sp>
      <p:sp>
        <p:nvSpPr>
          <p:cNvPr id="17" name="Text Placeholder 2">
            <a:extLst>
              <a:ext uri="{FF2B5EF4-FFF2-40B4-BE49-F238E27FC236}">
                <a16:creationId xmlns:a16="http://schemas.microsoft.com/office/drawing/2014/main" id="{29F50FA0-9730-564F-BDBF-3A82E823D965}"/>
              </a:ext>
            </a:extLst>
          </p:cNvPr>
          <p:cNvSpPr>
            <a:spLocks noGrp="1"/>
          </p:cNvSpPr>
          <p:nvPr>
            <p:ph type="body" sz="quarter" idx="33" hasCustomPrompt="1"/>
          </p:nvPr>
        </p:nvSpPr>
        <p:spPr>
          <a:xfrm>
            <a:off x="7589518" y="5188918"/>
            <a:ext cx="2802414" cy="372708"/>
          </a:xfrm>
          <a:prstGeom prst="rect">
            <a:avLst/>
          </a:prstGeom>
        </p:spPr>
        <p:txBody>
          <a:bodyPr/>
          <a:lstStyle>
            <a:lvl1pPr marL="0" indent="0">
              <a:buNone/>
              <a:defRPr sz="2000">
                <a:solidFill>
                  <a:srgbClr val="2B2A2A"/>
                </a:solidFill>
              </a:defRPr>
            </a:lvl1pPr>
          </a:lstStyle>
          <a:p>
            <a:pPr lvl="0"/>
            <a:r>
              <a:rPr lang="en-GB"/>
              <a:t>Click to edit body text </a:t>
            </a:r>
          </a:p>
        </p:txBody>
      </p:sp>
      <p:sp>
        <p:nvSpPr>
          <p:cNvPr id="18" name="Oval 17">
            <a:extLst>
              <a:ext uri="{FF2B5EF4-FFF2-40B4-BE49-F238E27FC236}">
                <a16:creationId xmlns:a16="http://schemas.microsoft.com/office/drawing/2014/main" id="{2B8701B7-9278-294B-AB97-34249F2517F9}"/>
              </a:ext>
            </a:extLst>
          </p:cNvPr>
          <p:cNvSpPr/>
          <p:nvPr userDrawn="1"/>
        </p:nvSpPr>
        <p:spPr>
          <a:xfrm>
            <a:off x="6604159" y="4712185"/>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4</a:t>
            </a:r>
            <a:endParaRPr lang="en-DK" sz="2400" b="1">
              <a:solidFill>
                <a:schemeClr val="accent1"/>
              </a:solidFill>
            </a:endParaRPr>
          </a:p>
        </p:txBody>
      </p:sp>
      <p:sp>
        <p:nvSpPr>
          <p:cNvPr id="23" name="Title 1">
            <a:extLst>
              <a:ext uri="{FF2B5EF4-FFF2-40B4-BE49-F238E27FC236}">
                <a16:creationId xmlns:a16="http://schemas.microsoft.com/office/drawing/2014/main" id="{467291A4-1A56-3241-B977-F7B7420AE588}"/>
              </a:ext>
            </a:extLst>
          </p:cNvPr>
          <p:cNvSpPr>
            <a:spLocks noGrp="1"/>
          </p:cNvSpPr>
          <p:nvPr>
            <p:ph type="title" hasCustomPrompt="1"/>
          </p:nvPr>
        </p:nvSpPr>
        <p:spPr>
          <a:xfrm>
            <a:off x="838200" y="780945"/>
            <a:ext cx="10515600" cy="851941"/>
          </a:xfrm>
        </p:spPr>
        <p:txBody>
          <a:bodyPr/>
          <a:lstStyle>
            <a:lvl1pPr>
              <a:defRPr>
                <a:solidFill>
                  <a:schemeClr val="bg1"/>
                </a:solidFill>
              </a:defRPr>
            </a:lvl1pPr>
          </a:lstStyle>
          <a:p>
            <a:r>
              <a:rPr lang="en-GB"/>
              <a:t>Click to edit headline</a:t>
            </a:r>
            <a:endParaRPr lang="en-DK"/>
          </a:p>
        </p:txBody>
      </p:sp>
    </p:spTree>
    <p:extLst>
      <p:ext uri="{BB962C8B-B14F-4D97-AF65-F5344CB8AC3E}">
        <p14:creationId xmlns:p14="http://schemas.microsoft.com/office/powerpoint/2010/main" val="89643641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Mobile image and captions">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AF64485A-E9D1-8C43-B600-67684BBABF1F}"/>
              </a:ext>
            </a:extLst>
          </p:cNvPr>
          <p:cNvSpPr/>
          <p:nvPr userDrawn="1"/>
        </p:nvSpPr>
        <p:spPr>
          <a:xfrm>
            <a:off x="-2962592" y="-373380"/>
            <a:ext cx="7604760" cy="7604760"/>
          </a:xfrm>
          <a:prstGeom prst="ellipse">
            <a:avLst/>
          </a:prstGeom>
          <a:solidFill>
            <a:srgbClr val="31B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1" name="Title 1">
            <a:extLst>
              <a:ext uri="{FF2B5EF4-FFF2-40B4-BE49-F238E27FC236}">
                <a16:creationId xmlns:a16="http://schemas.microsoft.com/office/drawing/2014/main" id="{782184B4-682C-6C40-9572-41EA4A49748A}"/>
              </a:ext>
            </a:extLst>
          </p:cNvPr>
          <p:cNvSpPr>
            <a:spLocks noGrp="1"/>
          </p:cNvSpPr>
          <p:nvPr>
            <p:ph type="title" hasCustomPrompt="1"/>
          </p:nvPr>
        </p:nvSpPr>
        <p:spPr>
          <a:xfrm>
            <a:off x="6308548" y="987424"/>
            <a:ext cx="3932237" cy="1321823"/>
          </a:xfrm>
        </p:spPr>
        <p:txBody>
          <a:bodyPr anchor="b">
            <a:normAutofit/>
          </a:bodyPr>
          <a:lstStyle>
            <a:lvl1pPr>
              <a:defRPr sz="3600"/>
            </a:lvl1pPr>
          </a:lstStyle>
          <a:p>
            <a:r>
              <a:rPr lang="en-GB"/>
              <a:t>Click to edit event headline</a:t>
            </a:r>
            <a:endParaRPr lang="en-DK"/>
          </a:p>
        </p:txBody>
      </p:sp>
      <p:sp>
        <p:nvSpPr>
          <p:cNvPr id="12" name="Text Placeholder 3">
            <a:extLst>
              <a:ext uri="{FF2B5EF4-FFF2-40B4-BE49-F238E27FC236}">
                <a16:creationId xmlns:a16="http://schemas.microsoft.com/office/drawing/2014/main" id="{2BF9FFF5-EB17-254F-8426-D5D881494BE7}"/>
              </a:ext>
            </a:extLst>
          </p:cNvPr>
          <p:cNvSpPr>
            <a:spLocks noGrp="1"/>
          </p:cNvSpPr>
          <p:nvPr>
            <p:ph type="body" sz="half" idx="2" hasCustomPrompt="1"/>
          </p:nvPr>
        </p:nvSpPr>
        <p:spPr>
          <a:xfrm>
            <a:off x="6308548" y="2510724"/>
            <a:ext cx="3932237" cy="3358263"/>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body text</a:t>
            </a:r>
          </a:p>
        </p:txBody>
      </p:sp>
      <p:pic>
        <p:nvPicPr>
          <p:cNvPr id="6" name="Picture 5">
            <a:extLst>
              <a:ext uri="{FF2B5EF4-FFF2-40B4-BE49-F238E27FC236}">
                <a16:creationId xmlns:a16="http://schemas.microsoft.com/office/drawing/2014/main" id="{23B81DF1-71B1-3F4C-8F65-3E150744579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119745" y="786966"/>
            <a:ext cx="3310086" cy="5642192"/>
          </a:xfrm>
          <a:prstGeom prst="rect">
            <a:avLst/>
          </a:prstGeom>
        </p:spPr>
      </p:pic>
      <p:sp>
        <p:nvSpPr>
          <p:cNvPr id="4" name="Picture Placeholder 3">
            <a:extLst>
              <a:ext uri="{FF2B5EF4-FFF2-40B4-BE49-F238E27FC236}">
                <a16:creationId xmlns:a16="http://schemas.microsoft.com/office/drawing/2014/main" id="{6AFD22EF-68BD-B64A-87D6-39FA24E1A39F}"/>
              </a:ext>
            </a:extLst>
          </p:cNvPr>
          <p:cNvSpPr>
            <a:spLocks noGrp="1"/>
          </p:cNvSpPr>
          <p:nvPr>
            <p:ph type="pic" sz="quarter" idx="22"/>
          </p:nvPr>
        </p:nvSpPr>
        <p:spPr>
          <a:xfrm>
            <a:off x="2652525" y="1160394"/>
            <a:ext cx="2272827" cy="4846149"/>
          </a:xfrm>
          <a:custGeom>
            <a:avLst/>
            <a:gdLst>
              <a:gd name="connsiteX0" fmla="*/ 0 w 2262753"/>
              <a:gd name="connsiteY0" fmla="*/ 377126 h 4810991"/>
              <a:gd name="connsiteX1" fmla="*/ 377126 w 2262753"/>
              <a:gd name="connsiteY1" fmla="*/ 0 h 4810991"/>
              <a:gd name="connsiteX2" fmla="*/ 1885628 w 2262753"/>
              <a:gd name="connsiteY2" fmla="*/ 0 h 4810991"/>
              <a:gd name="connsiteX3" fmla="*/ 2262754 w 2262753"/>
              <a:gd name="connsiteY3" fmla="*/ 377126 h 4810991"/>
              <a:gd name="connsiteX4" fmla="*/ 2262753 w 2262753"/>
              <a:gd name="connsiteY4" fmla="*/ 4433866 h 4810991"/>
              <a:gd name="connsiteX5" fmla="*/ 1885627 w 2262753"/>
              <a:gd name="connsiteY5" fmla="*/ 4810992 h 4810991"/>
              <a:gd name="connsiteX6" fmla="*/ 377126 w 2262753"/>
              <a:gd name="connsiteY6" fmla="*/ 4810991 h 4810991"/>
              <a:gd name="connsiteX7" fmla="*/ 0 w 2262753"/>
              <a:gd name="connsiteY7" fmla="*/ 4433865 h 4810991"/>
              <a:gd name="connsiteX8" fmla="*/ 0 w 2262753"/>
              <a:gd name="connsiteY8" fmla="*/ 377126 h 4810991"/>
              <a:gd name="connsiteX0" fmla="*/ 0 w 2262754"/>
              <a:gd name="connsiteY0" fmla="*/ 377126 h 4810992"/>
              <a:gd name="connsiteX1" fmla="*/ 285686 w 2262754"/>
              <a:gd name="connsiteY1" fmla="*/ 0 h 4810992"/>
              <a:gd name="connsiteX2" fmla="*/ 1885628 w 2262754"/>
              <a:gd name="connsiteY2" fmla="*/ 0 h 4810992"/>
              <a:gd name="connsiteX3" fmla="*/ 2262754 w 2262754"/>
              <a:gd name="connsiteY3" fmla="*/ 377126 h 4810992"/>
              <a:gd name="connsiteX4" fmla="*/ 2262753 w 2262754"/>
              <a:gd name="connsiteY4" fmla="*/ 4433866 h 4810992"/>
              <a:gd name="connsiteX5" fmla="*/ 1885627 w 2262754"/>
              <a:gd name="connsiteY5" fmla="*/ 4810992 h 4810992"/>
              <a:gd name="connsiteX6" fmla="*/ 377126 w 2262754"/>
              <a:gd name="connsiteY6" fmla="*/ 4810991 h 4810992"/>
              <a:gd name="connsiteX7" fmla="*/ 0 w 2262754"/>
              <a:gd name="connsiteY7" fmla="*/ 4433865 h 4810992"/>
              <a:gd name="connsiteX8" fmla="*/ 0 w 2262754"/>
              <a:gd name="connsiteY8" fmla="*/ 377126 h 4810992"/>
              <a:gd name="connsiteX0" fmla="*/ 0 w 2262754"/>
              <a:gd name="connsiteY0" fmla="*/ 377588 h 4811454"/>
              <a:gd name="connsiteX1" fmla="*/ 285686 w 2262754"/>
              <a:gd name="connsiteY1" fmla="*/ 462 h 4811454"/>
              <a:gd name="connsiteX2" fmla="*/ 908092 w 2262754"/>
              <a:gd name="connsiteY2" fmla="*/ 0 h 4811454"/>
              <a:gd name="connsiteX3" fmla="*/ 1885628 w 2262754"/>
              <a:gd name="connsiteY3" fmla="*/ 462 h 4811454"/>
              <a:gd name="connsiteX4" fmla="*/ 2262754 w 2262754"/>
              <a:gd name="connsiteY4" fmla="*/ 377588 h 4811454"/>
              <a:gd name="connsiteX5" fmla="*/ 2262753 w 2262754"/>
              <a:gd name="connsiteY5" fmla="*/ 4434328 h 4811454"/>
              <a:gd name="connsiteX6" fmla="*/ 1885627 w 2262754"/>
              <a:gd name="connsiteY6" fmla="*/ 4811454 h 4811454"/>
              <a:gd name="connsiteX7" fmla="*/ 377126 w 2262754"/>
              <a:gd name="connsiteY7" fmla="*/ 4811453 h 4811454"/>
              <a:gd name="connsiteX8" fmla="*/ 0 w 2262754"/>
              <a:gd name="connsiteY8" fmla="*/ 4434327 h 4811454"/>
              <a:gd name="connsiteX9" fmla="*/ 0 w 2262754"/>
              <a:gd name="connsiteY9" fmla="*/ 377588 h 4811454"/>
              <a:gd name="connsiteX0" fmla="*/ 0 w 2262754"/>
              <a:gd name="connsiteY0" fmla="*/ 382668 h 4816534"/>
              <a:gd name="connsiteX1" fmla="*/ 285686 w 2262754"/>
              <a:gd name="connsiteY1" fmla="*/ 5542 h 4816534"/>
              <a:gd name="connsiteX2" fmla="*/ 506772 w 2262754"/>
              <a:gd name="connsiteY2" fmla="*/ 0 h 4816534"/>
              <a:gd name="connsiteX3" fmla="*/ 1885628 w 2262754"/>
              <a:gd name="connsiteY3" fmla="*/ 5542 h 4816534"/>
              <a:gd name="connsiteX4" fmla="*/ 2262754 w 2262754"/>
              <a:gd name="connsiteY4" fmla="*/ 382668 h 4816534"/>
              <a:gd name="connsiteX5" fmla="*/ 2262753 w 2262754"/>
              <a:gd name="connsiteY5" fmla="*/ 4439408 h 4816534"/>
              <a:gd name="connsiteX6" fmla="*/ 1885627 w 2262754"/>
              <a:gd name="connsiteY6" fmla="*/ 4816534 h 4816534"/>
              <a:gd name="connsiteX7" fmla="*/ 377126 w 2262754"/>
              <a:gd name="connsiteY7" fmla="*/ 4816533 h 4816534"/>
              <a:gd name="connsiteX8" fmla="*/ 0 w 2262754"/>
              <a:gd name="connsiteY8" fmla="*/ 4439407 h 4816534"/>
              <a:gd name="connsiteX9" fmla="*/ 0 w 2262754"/>
              <a:gd name="connsiteY9" fmla="*/ 382668 h 4816534"/>
              <a:gd name="connsiteX0" fmla="*/ 0 w 2262754"/>
              <a:gd name="connsiteY0" fmla="*/ 382668 h 4816534"/>
              <a:gd name="connsiteX1" fmla="*/ 285686 w 2262754"/>
              <a:gd name="connsiteY1" fmla="*/ 5542 h 4816534"/>
              <a:gd name="connsiteX2" fmla="*/ 506772 w 2262754"/>
              <a:gd name="connsiteY2" fmla="*/ 0 h 4816534"/>
              <a:gd name="connsiteX3" fmla="*/ 1167172 w 2262754"/>
              <a:gd name="connsiteY3" fmla="*/ 5080 h 4816534"/>
              <a:gd name="connsiteX4" fmla="*/ 1885628 w 2262754"/>
              <a:gd name="connsiteY4" fmla="*/ 5542 h 4816534"/>
              <a:gd name="connsiteX5" fmla="*/ 2262754 w 2262754"/>
              <a:gd name="connsiteY5" fmla="*/ 382668 h 4816534"/>
              <a:gd name="connsiteX6" fmla="*/ 2262753 w 2262754"/>
              <a:gd name="connsiteY6" fmla="*/ 4439408 h 4816534"/>
              <a:gd name="connsiteX7" fmla="*/ 1885627 w 2262754"/>
              <a:gd name="connsiteY7" fmla="*/ 4816534 h 4816534"/>
              <a:gd name="connsiteX8" fmla="*/ 377126 w 2262754"/>
              <a:gd name="connsiteY8" fmla="*/ 4816533 h 4816534"/>
              <a:gd name="connsiteX9" fmla="*/ 0 w 2262754"/>
              <a:gd name="connsiteY9" fmla="*/ 4439407 h 4816534"/>
              <a:gd name="connsiteX10" fmla="*/ 0 w 2262754"/>
              <a:gd name="connsiteY10" fmla="*/ 382668 h 4816534"/>
              <a:gd name="connsiteX0" fmla="*/ 0 w 2262754"/>
              <a:gd name="connsiteY0" fmla="*/ 382668 h 4816534"/>
              <a:gd name="connsiteX1" fmla="*/ 285686 w 2262754"/>
              <a:gd name="connsiteY1" fmla="*/ 5542 h 4816534"/>
              <a:gd name="connsiteX2" fmla="*/ 506772 w 2262754"/>
              <a:gd name="connsiteY2" fmla="*/ 0 h 4816534"/>
              <a:gd name="connsiteX3" fmla="*/ 532172 w 2262754"/>
              <a:gd name="connsiteY3" fmla="*/ 167640 h 4816534"/>
              <a:gd name="connsiteX4" fmla="*/ 1885628 w 2262754"/>
              <a:gd name="connsiteY4" fmla="*/ 5542 h 4816534"/>
              <a:gd name="connsiteX5" fmla="*/ 2262754 w 2262754"/>
              <a:gd name="connsiteY5" fmla="*/ 382668 h 4816534"/>
              <a:gd name="connsiteX6" fmla="*/ 2262753 w 2262754"/>
              <a:gd name="connsiteY6" fmla="*/ 4439408 h 4816534"/>
              <a:gd name="connsiteX7" fmla="*/ 1885627 w 2262754"/>
              <a:gd name="connsiteY7" fmla="*/ 4816534 h 4816534"/>
              <a:gd name="connsiteX8" fmla="*/ 377126 w 2262754"/>
              <a:gd name="connsiteY8" fmla="*/ 4816533 h 4816534"/>
              <a:gd name="connsiteX9" fmla="*/ 0 w 2262754"/>
              <a:gd name="connsiteY9" fmla="*/ 4439407 h 4816534"/>
              <a:gd name="connsiteX10" fmla="*/ 0 w 2262754"/>
              <a:gd name="connsiteY10" fmla="*/ 382668 h 4816534"/>
              <a:gd name="connsiteX0" fmla="*/ 0 w 2262754"/>
              <a:gd name="connsiteY0" fmla="*/ 377126 h 4810992"/>
              <a:gd name="connsiteX1" fmla="*/ 285686 w 2262754"/>
              <a:gd name="connsiteY1" fmla="*/ 0 h 4810992"/>
              <a:gd name="connsiteX2" fmla="*/ 528997 w 2262754"/>
              <a:gd name="connsiteY2" fmla="*/ 808 h 4810992"/>
              <a:gd name="connsiteX3" fmla="*/ 532172 w 2262754"/>
              <a:gd name="connsiteY3" fmla="*/ 162098 h 4810992"/>
              <a:gd name="connsiteX4" fmla="*/ 1885628 w 2262754"/>
              <a:gd name="connsiteY4" fmla="*/ 0 h 4810992"/>
              <a:gd name="connsiteX5" fmla="*/ 2262754 w 2262754"/>
              <a:gd name="connsiteY5" fmla="*/ 377126 h 4810992"/>
              <a:gd name="connsiteX6" fmla="*/ 2262753 w 2262754"/>
              <a:gd name="connsiteY6" fmla="*/ 4433866 h 4810992"/>
              <a:gd name="connsiteX7" fmla="*/ 1885627 w 2262754"/>
              <a:gd name="connsiteY7" fmla="*/ 4810992 h 4810992"/>
              <a:gd name="connsiteX8" fmla="*/ 377126 w 2262754"/>
              <a:gd name="connsiteY8" fmla="*/ 4810991 h 4810992"/>
              <a:gd name="connsiteX9" fmla="*/ 0 w 2262754"/>
              <a:gd name="connsiteY9" fmla="*/ 4433865 h 4810992"/>
              <a:gd name="connsiteX10" fmla="*/ 0 w 2262754"/>
              <a:gd name="connsiteY10" fmla="*/ 377126 h 4810992"/>
              <a:gd name="connsiteX0" fmla="*/ 0 w 2262754"/>
              <a:gd name="connsiteY0" fmla="*/ 377126 h 4810992"/>
              <a:gd name="connsiteX1" fmla="*/ 285686 w 2262754"/>
              <a:gd name="connsiteY1" fmla="*/ 0 h 4810992"/>
              <a:gd name="connsiteX2" fmla="*/ 528997 w 2262754"/>
              <a:gd name="connsiteY2" fmla="*/ 808 h 4810992"/>
              <a:gd name="connsiteX3" fmla="*/ 548047 w 2262754"/>
              <a:gd name="connsiteY3" fmla="*/ 133523 h 4810992"/>
              <a:gd name="connsiteX4" fmla="*/ 1885628 w 2262754"/>
              <a:gd name="connsiteY4" fmla="*/ 0 h 4810992"/>
              <a:gd name="connsiteX5" fmla="*/ 2262754 w 2262754"/>
              <a:gd name="connsiteY5" fmla="*/ 377126 h 4810992"/>
              <a:gd name="connsiteX6" fmla="*/ 2262753 w 2262754"/>
              <a:gd name="connsiteY6" fmla="*/ 4433866 h 4810992"/>
              <a:gd name="connsiteX7" fmla="*/ 1885627 w 2262754"/>
              <a:gd name="connsiteY7" fmla="*/ 4810992 h 4810992"/>
              <a:gd name="connsiteX8" fmla="*/ 377126 w 2262754"/>
              <a:gd name="connsiteY8" fmla="*/ 4810991 h 4810992"/>
              <a:gd name="connsiteX9" fmla="*/ 0 w 2262754"/>
              <a:gd name="connsiteY9" fmla="*/ 4433865 h 4810992"/>
              <a:gd name="connsiteX10" fmla="*/ 0 w 2262754"/>
              <a:gd name="connsiteY10" fmla="*/ 377126 h 4810992"/>
              <a:gd name="connsiteX0" fmla="*/ 0 w 2262754"/>
              <a:gd name="connsiteY0" fmla="*/ 377126 h 4810992"/>
              <a:gd name="connsiteX1" fmla="*/ 285686 w 2262754"/>
              <a:gd name="connsiteY1" fmla="*/ 0 h 4810992"/>
              <a:gd name="connsiteX2" fmla="*/ 528997 w 2262754"/>
              <a:gd name="connsiteY2" fmla="*/ 808 h 4810992"/>
              <a:gd name="connsiteX3" fmla="*/ 548047 w 2262754"/>
              <a:gd name="connsiteY3" fmla="*/ 133523 h 4810992"/>
              <a:gd name="connsiteX4" fmla="*/ 1885628 w 2262754"/>
              <a:gd name="connsiteY4" fmla="*/ 0 h 4810992"/>
              <a:gd name="connsiteX5" fmla="*/ 2262754 w 2262754"/>
              <a:gd name="connsiteY5" fmla="*/ 377126 h 4810992"/>
              <a:gd name="connsiteX6" fmla="*/ 2262753 w 2262754"/>
              <a:gd name="connsiteY6" fmla="*/ 4433866 h 4810992"/>
              <a:gd name="connsiteX7" fmla="*/ 1885627 w 2262754"/>
              <a:gd name="connsiteY7" fmla="*/ 4810992 h 4810992"/>
              <a:gd name="connsiteX8" fmla="*/ 377126 w 2262754"/>
              <a:gd name="connsiteY8" fmla="*/ 4810991 h 4810992"/>
              <a:gd name="connsiteX9" fmla="*/ 0 w 2262754"/>
              <a:gd name="connsiteY9" fmla="*/ 4433865 h 4810992"/>
              <a:gd name="connsiteX10" fmla="*/ 0 w 2262754"/>
              <a:gd name="connsiteY10" fmla="*/ 377126 h 4810992"/>
              <a:gd name="connsiteX0" fmla="*/ 0 w 2262754"/>
              <a:gd name="connsiteY0" fmla="*/ 377126 h 4810992"/>
              <a:gd name="connsiteX1" fmla="*/ 285686 w 2262754"/>
              <a:gd name="connsiteY1" fmla="*/ 0 h 4810992"/>
              <a:gd name="connsiteX2" fmla="*/ 528997 w 2262754"/>
              <a:gd name="connsiteY2" fmla="*/ 808 h 4810992"/>
              <a:gd name="connsiteX3" fmla="*/ 548047 w 2262754"/>
              <a:gd name="connsiteY3" fmla="*/ 133523 h 4810992"/>
              <a:gd name="connsiteX4" fmla="*/ 1885628 w 2262754"/>
              <a:gd name="connsiteY4" fmla="*/ 0 h 4810992"/>
              <a:gd name="connsiteX5" fmla="*/ 2262754 w 2262754"/>
              <a:gd name="connsiteY5" fmla="*/ 377126 h 4810992"/>
              <a:gd name="connsiteX6" fmla="*/ 2262753 w 2262754"/>
              <a:gd name="connsiteY6" fmla="*/ 4433866 h 4810992"/>
              <a:gd name="connsiteX7" fmla="*/ 1885627 w 2262754"/>
              <a:gd name="connsiteY7" fmla="*/ 4810992 h 4810992"/>
              <a:gd name="connsiteX8" fmla="*/ 377126 w 2262754"/>
              <a:gd name="connsiteY8" fmla="*/ 4810991 h 4810992"/>
              <a:gd name="connsiteX9" fmla="*/ 0 w 2262754"/>
              <a:gd name="connsiteY9" fmla="*/ 4433865 h 4810992"/>
              <a:gd name="connsiteX10" fmla="*/ 0 w 2262754"/>
              <a:gd name="connsiteY10" fmla="*/ 377126 h 4810992"/>
              <a:gd name="connsiteX0" fmla="*/ 0 w 2262754"/>
              <a:gd name="connsiteY0" fmla="*/ 377126 h 4810992"/>
              <a:gd name="connsiteX1" fmla="*/ 285686 w 2262754"/>
              <a:gd name="connsiteY1" fmla="*/ 0 h 4810992"/>
              <a:gd name="connsiteX2" fmla="*/ 528997 w 2262754"/>
              <a:gd name="connsiteY2" fmla="*/ 808 h 4810992"/>
              <a:gd name="connsiteX3" fmla="*/ 551222 w 2262754"/>
              <a:gd name="connsiteY3" fmla="*/ 143048 h 4810992"/>
              <a:gd name="connsiteX4" fmla="*/ 1885628 w 2262754"/>
              <a:gd name="connsiteY4" fmla="*/ 0 h 4810992"/>
              <a:gd name="connsiteX5" fmla="*/ 2262754 w 2262754"/>
              <a:gd name="connsiteY5" fmla="*/ 377126 h 4810992"/>
              <a:gd name="connsiteX6" fmla="*/ 2262753 w 2262754"/>
              <a:gd name="connsiteY6" fmla="*/ 4433866 h 4810992"/>
              <a:gd name="connsiteX7" fmla="*/ 1885627 w 2262754"/>
              <a:gd name="connsiteY7" fmla="*/ 4810992 h 4810992"/>
              <a:gd name="connsiteX8" fmla="*/ 377126 w 2262754"/>
              <a:gd name="connsiteY8" fmla="*/ 4810991 h 4810992"/>
              <a:gd name="connsiteX9" fmla="*/ 0 w 2262754"/>
              <a:gd name="connsiteY9" fmla="*/ 4433865 h 4810992"/>
              <a:gd name="connsiteX10" fmla="*/ 0 w 2262754"/>
              <a:gd name="connsiteY10" fmla="*/ 377126 h 4810992"/>
              <a:gd name="connsiteX0" fmla="*/ 0 w 2262754"/>
              <a:gd name="connsiteY0" fmla="*/ 377126 h 4810992"/>
              <a:gd name="connsiteX1" fmla="*/ 285686 w 2262754"/>
              <a:gd name="connsiteY1" fmla="*/ 0 h 4810992"/>
              <a:gd name="connsiteX2" fmla="*/ 528997 w 2262754"/>
              <a:gd name="connsiteY2" fmla="*/ 808 h 4810992"/>
              <a:gd name="connsiteX3" fmla="*/ 551222 w 2262754"/>
              <a:gd name="connsiteY3" fmla="*/ 146223 h 4810992"/>
              <a:gd name="connsiteX4" fmla="*/ 1885628 w 2262754"/>
              <a:gd name="connsiteY4" fmla="*/ 0 h 4810992"/>
              <a:gd name="connsiteX5" fmla="*/ 2262754 w 2262754"/>
              <a:gd name="connsiteY5" fmla="*/ 377126 h 4810992"/>
              <a:gd name="connsiteX6" fmla="*/ 2262753 w 2262754"/>
              <a:gd name="connsiteY6" fmla="*/ 4433866 h 4810992"/>
              <a:gd name="connsiteX7" fmla="*/ 1885627 w 2262754"/>
              <a:gd name="connsiteY7" fmla="*/ 4810992 h 4810992"/>
              <a:gd name="connsiteX8" fmla="*/ 377126 w 2262754"/>
              <a:gd name="connsiteY8" fmla="*/ 4810991 h 4810992"/>
              <a:gd name="connsiteX9" fmla="*/ 0 w 2262754"/>
              <a:gd name="connsiteY9" fmla="*/ 4433865 h 4810992"/>
              <a:gd name="connsiteX10" fmla="*/ 0 w 2262754"/>
              <a:gd name="connsiteY10" fmla="*/ 377126 h 4810992"/>
              <a:gd name="connsiteX0" fmla="*/ 0 w 2262754"/>
              <a:gd name="connsiteY0" fmla="*/ 377126 h 4810992"/>
              <a:gd name="connsiteX1" fmla="*/ 285686 w 2262754"/>
              <a:gd name="connsiteY1" fmla="*/ 0 h 4810992"/>
              <a:gd name="connsiteX2" fmla="*/ 528997 w 2262754"/>
              <a:gd name="connsiteY2" fmla="*/ 808 h 4810992"/>
              <a:gd name="connsiteX3" fmla="*/ 551222 w 2262754"/>
              <a:gd name="connsiteY3" fmla="*/ 146223 h 4810992"/>
              <a:gd name="connsiteX4" fmla="*/ 1885628 w 2262754"/>
              <a:gd name="connsiteY4" fmla="*/ 0 h 4810992"/>
              <a:gd name="connsiteX5" fmla="*/ 2262754 w 2262754"/>
              <a:gd name="connsiteY5" fmla="*/ 377126 h 4810992"/>
              <a:gd name="connsiteX6" fmla="*/ 2262753 w 2262754"/>
              <a:gd name="connsiteY6" fmla="*/ 4433866 h 4810992"/>
              <a:gd name="connsiteX7" fmla="*/ 1885627 w 2262754"/>
              <a:gd name="connsiteY7" fmla="*/ 4810992 h 4810992"/>
              <a:gd name="connsiteX8" fmla="*/ 377126 w 2262754"/>
              <a:gd name="connsiteY8" fmla="*/ 4810991 h 4810992"/>
              <a:gd name="connsiteX9" fmla="*/ 0 w 2262754"/>
              <a:gd name="connsiteY9" fmla="*/ 4433865 h 4810992"/>
              <a:gd name="connsiteX10" fmla="*/ 0 w 2262754"/>
              <a:gd name="connsiteY10" fmla="*/ 377126 h 4810992"/>
              <a:gd name="connsiteX0" fmla="*/ 0 w 2262754"/>
              <a:gd name="connsiteY0" fmla="*/ 402651 h 4836517"/>
              <a:gd name="connsiteX1" fmla="*/ 285686 w 2262754"/>
              <a:gd name="connsiteY1" fmla="*/ 25525 h 4836517"/>
              <a:gd name="connsiteX2" fmla="*/ 528997 w 2262754"/>
              <a:gd name="connsiteY2" fmla="*/ 26333 h 4836517"/>
              <a:gd name="connsiteX3" fmla="*/ 551222 w 2262754"/>
              <a:gd name="connsiteY3" fmla="*/ 171748 h 4836517"/>
              <a:gd name="connsiteX4" fmla="*/ 1703112 w 2262754"/>
              <a:gd name="connsiteY4" fmla="*/ 49193 h 4836517"/>
              <a:gd name="connsiteX5" fmla="*/ 1885628 w 2262754"/>
              <a:gd name="connsiteY5" fmla="*/ 25525 h 4836517"/>
              <a:gd name="connsiteX6" fmla="*/ 2262754 w 2262754"/>
              <a:gd name="connsiteY6" fmla="*/ 402651 h 4836517"/>
              <a:gd name="connsiteX7" fmla="*/ 2262753 w 2262754"/>
              <a:gd name="connsiteY7" fmla="*/ 4459391 h 4836517"/>
              <a:gd name="connsiteX8" fmla="*/ 1885627 w 2262754"/>
              <a:gd name="connsiteY8" fmla="*/ 4836517 h 4836517"/>
              <a:gd name="connsiteX9" fmla="*/ 377126 w 2262754"/>
              <a:gd name="connsiteY9" fmla="*/ 4836516 h 4836517"/>
              <a:gd name="connsiteX10" fmla="*/ 0 w 2262754"/>
              <a:gd name="connsiteY10" fmla="*/ 4459390 h 4836517"/>
              <a:gd name="connsiteX11" fmla="*/ 0 w 2262754"/>
              <a:gd name="connsiteY11" fmla="*/ 402651 h 4836517"/>
              <a:gd name="connsiteX0" fmla="*/ 0 w 2262754"/>
              <a:gd name="connsiteY0" fmla="*/ 402651 h 4836517"/>
              <a:gd name="connsiteX1" fmla="*/ 285686 w 2262754"/>
              <a:gd name="connsiteY1" fmla="*/ 25525 h 4836517"/>
              <a:gd name="connsiteX2" fmla="*/ 528997 w 2262754"/>
              <a:gd name="connsiteY2" fmla="*/ 26333 h 4836517"/>
              <a:gd name="connsiteX3" fmla="*/ 551222 w 2262754"/>
              <a:gd name="connsiteY3" fmla="*/ 171748 h 4836517"/>
              <a:gd name="connsiteX4" fmla="*/ 1703112 w 2262754"/>
              <a:gd name="connsiteY4" fmla="*/ 49193 h 4836517"/>
              <a:gd name="connsiteX5" fmla="*/ 1885628 w 2262754"/>
              <a:gd name="connsiteY5" fmla="*/ 25525 h 4836517"/>
              <a:gd name="connsiteX6" fmla="*/ 2262754 w 2262754"/>
              <a:gd name="connsiteY6" fmla="*/ 402651 h 4836517"/>
              <a:gd name="connsiteX7" fmla="*/ 2262753 w 2262754"/>
              <a:gd name="connsiteY7" fmla="*/ 4459391 h 4836517"/>
              <a:gd name="connsiteX8" fmla="*/ 1885627 w 2262754"/>
              <a:gd name="connsiteY8" fmla="*/ 4836517 h 4836517"/>
              <a:gd name="connsiteX9" fmla="*/ 377126 w 2262754"/>
              <a:gd name="connsiteY9" fmla="*/ 4836516 h 4836517"/>
              <a:gd name="connsiteX10" fmla="*/ 0 w 2262754"/>
              <a:gd name="connsiteY10" fmla="*/ 4459390 h 4836517"/>
              <a:gd name="connsiteX11" fmla="*/ 0 w 2262754"/>
              <a:gd name="connsiteY11" fmla="*/ 402651 h 4836517"/>
              <a:gd name="connsiteX0" fmla="*/ 0 w 2262754"/>
              <a:gd name="connsiteY0" fmla="*/ 390492 h 4824358"/>
              <a:gd name="connsiteX1" fmla="*/ 285686 w 2262754"/>
              <a:gd name="connsiteY1" fmla="*/ 13366 h 4824358"/>
              <a:gd name="connsiteX2" fmla="*/ 528997 w 2262754"/>
              <a:gd name="connsiteY2" fmla="*/ 14174 h 4824358"/>
              <a:gd name="connsiteX3" fmla="*/ 551222 w 2262754"/>
              <a:gd name="connsiteY3" fmla="*/ 159589 h 4824358"/>
              <a:gd name="connsiteX4" fmla="*/ 1709462 w 2262754"/>
              <a:gd name="connsiteY4" fmla="*/ 132284 h 4824358"/>
              <a:gd name="connsiteX5" fmla="*/ 1885628 w 2262754"/>
              <a:gd name="connsiteY5" fmla="*/ 13366 h 4824358"/>
              <a:gd name="connsiteX6" fmla="*/ 2262754 w 2262754"/>
              <a:gd name="connsiteY6" fmla="*/ 390492 h 4824358"/>
              <a:gd name="connsiteX7" fmla="*/ 2262753 w 2262754"/>
              <a:gd name="connsiteY7" fmla="*/ 4447232 h 4824358"/>
              <a:gd name="connsiteX8" fmla="*/ 1885627 w 2262754"/>
              <a:gd name="connsiteY8" fmla="*/ 4824358 h 4824358"/>
              <a:gd name="connsiteX9" fmla="*/ 377126 w 2262754"/>
              <a:gd name="connsiteY9" fmla="*/ 4824357 h 4824358"/>
              <a:gd name="connsiteX10" fmla="*/ 0 w 2262754"/>
              <a:gd name="connsiteY10" fmla="*/ 4447231 h 4824358"/>
              <a:gd name="connsiteX11" fmla="*/ 0 w 2262754"/>
              <a:gd name="connsiteY11" fmla="*/ 390492 h 4824358"/>
              <a:gd name="connsiteX0" fmla="*/ 0 w 2262754"/>
              <a:gd name="connsiteY0" fmla="*/ 399831 h 4833697"/>
              <a:gd name="connsiteX1" fmla="*/ 285686 w 2262754"/>
              <a:gd name="connsiteY1" fmla="*/ 22705 h 4833697"/>
              <a:gd name="connsiteX2" fmla="*/ 528997 w 2262754"/>
              <a:gd name="connsiteY2" fmla="*/ 23513 h 4833697"/>
              <a:gd name="connsiteX3" fmla="*/ 551222 w 2262754"/>
              <a:gd name="connsiteY3" fmla="*/ 168928 h 4833697"/>
              <a:gd name="connsiteX4" fmla="*/ 1709462 w 2262754"/>
              <a:gd name="connsiteY4" fmla="*/ 141623 h 4833697"/>
              <a:gd name="connsiteX5" fmla="*/ 1885628 w 2262754"/>
              <a:gd name="connsiteY5" fmla="*/ 22705 h 4833697"/>
              <a:gd name="connsiteX6" fmla="*/ 2262754 w 2262754"/>
              <a:gd name="connsiteY6" fmla="*/ 399831 h 4833697"/>
              <a:gd name="connsiteX7" fmla="*/ 2262753 w 2262754"/>
              <a:gd name="connsiteY7" fmla="*/ 4456571 h 4833697"/>
              <a:gd name="connsiteX8" fmla="*/ 1885627 w 2262754"/>
              <a:gd name="connsiteY8" fmla="*/ 4833697 h 4833697"/>
              <a:gd name="connsiteX9" fmla="*/ 377126 w 2262754"/>
              <a:gd name="connsiteY9" fmla="*/ 4833696 h 4833697"/>
              <a:gd name="connsiteX10" fmla="*/ 0 w 2262754"/>
              <a:gd name="connsiteY10" fmla="*/ 4456570 h 4833697"/>
              <a:gd name="connsiteX11" fmla="*/ 0 w 2262754"/>
              <a:gd name="connsiteY11" fmla="*/ 399831 h 4833697"/>
              <a:gd name="connsiteX0" fmla="*/ 0 w 2262754"/>
              <a:gd name="connsiteY0" fmla="*/ 399831 h 4833697"/>
              <a:gd name="connsiteX1" fmla="*/ 285686 w 2262754"/>
              <a:gd name="connsiteY1" fmla="*/ 22705 h 4833697"/>
              <a:gd name="connsiteX2" fmla="*/ 528997 w 2262754"/>
              <a:gd name="connsiteY2" fmla="*/ 23513 h 4833697"/>
              <a:gd name="connsiteX3" fmla="*/ 551222 w 2262754"/>
              <a:gd name="connsiteY3" fmla="*/ 168928 h 4833697"/>
              <a:gd name="connsiteX4" fmla="*/ 1709462 w 2262754"/>
              <a:gd name="connsiteY4" fmla="*/ 141623 h 4833697"/>
              <a:gd name="connsiteX5" fmla="*/ 1885628 w 2262754"/>
              <a:gd name="connsiteY5" fmla="*/ 22705 h 4833697"/>
              <a:gd name="connsiteX6" fmla="*/ 2262754 w 2262754"/>
              <a:gd name="connsiteY6" fmla="*/ 399831 h 4833697"/>
              <a:gd name="connsiteX7" fmla="*/ 2262753 w 2262754"/>
              <a:gd name="connsiteY7" fmla="*/ 4456571 h 4833697"/>
              <a:gd name="connsiteX8" fmla="*/ 1885627 w 2262754"/>
              <a:gd name="connsiteY8" fmla="*/ 4833697 h 4833697"/>
              <a:gd name="connsiteX9" fmla="*/ 377126 w 2262754"/>
              <a:gd name="connsiteY9" fmla="*/ 4833696 h 4833697"/>
              <a:gd name="connsiteX10" fmla="*/ 0 w 2262754"/>
              <a:gd name="connsiteY10" fmla="*/ 4456570 h 4833697"/>
              <a:gd name="connsiteX11" fmla="*/ 0 w 2262754"/>
              <a:gd name="connsiteY11" fmla="*/ 399831 h 4833697"/>
              <a:gd name="connsiteX0" fmla="*/ 0 w 2262754"/>
              <a:gd name="connsiteY0" fmla="*/ 393625 h 4827491"/>
              <a:gd name="connsiteX1" fmla="*/ 285686 w 2262754"/>
              <a:gd name="connsiteY1" fmla="*/ 16499 h 4827491"/>
              <a:gd name="connsiteX2" fmla="*/ 528997 w 2262754"/>
              <a:gd name="connsiteY2" fmla="*/ 17307 h 4827491"/>
              <a:gd name="connsiteX3" fmla="*/ 551222 w 2262754"/>
              <a:gd name="connsiteY3" fmla="*/ 162722 h 4827491"/>
              <a:gd name="connsiteX4" fmla="*/ 1731687 w 2262754"/>
              <a:gd name="connsiteY4" fmla="*/ 183042 h 4827491"/>
              <a:gd name="connsiteX5" fmla="*/ 1885628 w 2262754"/>
              <a:gd name="connsiteY5" fmla="*/ 16499 h 4827491"/>
              <a:gd name="connsiteX6" fmla="*/ 2262754 w 2262754"/>
              <a:gd name="connsiteY6" fmla="*/ 393625 h 4827491"/>
              <a:gd name="connsiteX7" fmla="*/ 2262753 w 2262754"/>
              <a:gd name="connsiteY7" fmla="*/ 4450365 h 4827491"/>
              <a:gd name="connsiteX8" fmla="*/ 1885627 w 2262754"/>
              <a:gd name="connsiteY8" fmla="*/ 4827491 h 4827491"/>
              <a:gd name="connsiteX9" fmla="*/ 377126 w 2262754"/>
              <a:gd name="connsiteY9" fmla="*/ 4827490 h 4827491"/>
              <a:gd name="connsiteX10" fmla="*/ 0 w 2262754"/>
              <a:gd name="connsiteY10" fmla="*/ 4450364 h 4827491"/>
              <a:gd name="connsiteX11" fmla="*/ 0 w 2262754"/>
              <a:gd name="connsiteY11" fmla="*/ 393625 h 4827491"/>
              <a:gd name="connsiteX0" fmla="*/ 0 w 2262754"/>
              <a:gd name="connsiteY0" fmla="*/ 393625 h 4827491"/>
              <a:gd name="connsiteX1" fmla="*/ 285686 w 2262754"/>
              <a:gd name="connsiteY1" fmla="*/ 16499 h 4827491"/>
              <a:gd name="connsiteX2" fmla="*/ 528997 w 2262754"/>
              <a:gd name="connsiteY2" fmla="*/ 17307 h 4827491"/>
              <a:gd name="connsiteX3" fmla="*/ 551222 w 2262754"/>
              <a:gd name="connsiteY3" fmla="*/ 162722 h 4827491"/>
              <a:gd name="connsiteX4" fmla="*/ 1731687 w 2262754"/>
              <a:gd name="connsiteY4" fmla="*/ 183042 h 4827491"/>
              <a:gd name="connsiteX5" fmla="*/ 1885628 w 2262754"/>
              <a:gd name="connsiteY5" fmla="*/ 16499 h 4827491"/>
              <a:gd name="connsiteX6" fmla="*/ 2262754 w 2262754"/>
              <a:gd name="connsiteY6" fmla="*/ 393625 h 4827491"/>
              <a:gd name="connsiteX7" fmla="*/ 2262753 w 2262754"/>
              <a:gd name="connsiteY7" fmla="*/ 4450365 h 4827491"/>
              <a:gd name="connsiteX8" fmla="*/ 1885627 w 2262754"/>
              <a:gd name="connsiteY8" fmla="*/ 4827491 h 4827491"/>
              <a:gd name="connsiteX9" fmla="*/ 377126 w 2262754"/>
              <a:gd name="connsiteY9" fmla="*/ 4827490 h 4827491"/>
              <a:gd name="connsiteX10" fmla="*/ 0 w 2262754"/>
              <a:gd name="connsiteY10" fmla="*/ 4450364 h 4827491"/>
              <a:gd name="connsiteX11" fmla="*/ 0 w 2262754"/>
              <a:gd name="connsiteY11" fmla="*/ 393625 h 4827491"/>
              <a:gd name="connsiteX0" fmla="*/ 0 w 2262754"/>
              <a:gd name="connsiteY0" fmla="*/ 397348 h 4831214"/>
              <a:gd name="connsiteX1" fmla="*/ 285686 w 2262754"/>
              <a:gd name="connsiteY1" fmla="*/ 20222 h 4831214"/>
              <a:gd name="connsiteX2" fmla="*/ 528997 w 2262754"/>
              <a:gd name="connsiteY2" fmla="*/ 21030 h 4831214"/>
              <a:gd name="connsiteX3" fmla="*/ 551222 w 2262754"/>
              <a:gd name="connsiteY3" fmla="*/ 166445 h 4831214"/>
              <a:gd name="connsiteX4" fmla="*/ 1731687 w 2262754"/>
              <a:gd name="connsiteY4" fmla="*/ 186765 h 4831214"/>
              <a:gd name="connsiteX5" fmla="*/ 1885628 w 2262754"/>
              <a:gd name="connsiteY5" fmla="*/ 20222 h 4831214"/>
              <a:gd name="connsiteX6" fmla="*/ 2262754 w 2262754"/>
              <a:gd name="connsiteY6" fmla="*/ 397348 h 4831214"/>
              <a:gd name="connsiteX7" fmla="*/ 2262753 w 2262754"/>
              <a:gd name="connsiteY7" fmla="*/ 4454088 h 4831214"/>
              <a:gd name="connsiteX8" fmla="*/ 1885627 w 2262754"/>
              <a:gd name="connsiteY8" fmla="*/ 4831214 h 4831214"/>
              <a:gd name="connsiteX9" fmla="*/ 377126 w 2262754"/>
              <a:gd name="connsiteY9" fmla="*/ 4831213 h 4831214"/>
              <a:gd name="connsiteX10" fmla="*/ 0 w 2262754"/>
              <a:gd name="connsiteY10" fmla="*/ 4454087 h 4831214"/>
              <a:gd name="connsiteX11" fmla="*/ 0 w 2262754"/>
              <a:gd name="connsiteY11" fmla="*/ 397348 h 4831214"/>
              <a:gd name="connsiteX0" fmla="*/ 0 w 2262754"/>
              <a:gd name="connsiteY0" fmla="*/ 397348 h 4831214"/>
              <a:gd name="connsiteX1" fmla="*/ 285686 w 2262754"/>
              <a:gd name="connsiteY1" fmla="*/ 20222 h 4831214"/>
              <a:gd name="connsiteX2" fmla="*/ 528997 w 2262754"/>
              <a:gd name="connsiteY2" fmla="*/ 21030 h 4831214"/>
              <a:gd name="connsiteX3" fmla="*/ 551222 w 2262754"/>
              <a:gd name="connsiteY3" fmla="*/ 166445 h 4831214"/>
              <a:gd name="connsiteX4" fmla="*/ 1645962 w 2262754"/>
              <a:gd name="connsiteY4" fmla="*/ 186765 h 4831214"/>
              <a:gd name="connsiteX5" fmla="*/ 1885628 w 2262754"/>
              <a:gd name="connsiteY5" fmla="*/ 20222 h 4831214"/>
              <a:gd name="connsiteX6" fmla="*/ 2262754 w 2262754"/>
              <a:gd name="connsiteY6" fmla="*/ 397348 h 4831214"/>
              <a:gd name="connsiteX7" fmla="*/ 2262753 w 2262754"/>
              <a:gd name="connsiteY7" fmla="*/ 4454088 h 4831214"/>
              <a:gd name="connsiteX8" fmla="*/ 1885627 w 2262754"/>
              <a:gd name="connsiteY8" fmla="*/ 4831214 h 4831214"/>
              <a:gd name="connsiteX9" fmla="*/ 377126 w 2262754"/>
              <a:gd name="connsiteY9" fmla="*/ 4831213 h 4831214"/>
              <a:gd name="connsiteX10" fmla="*/ 0 w 2262754"/>
              <a:gd name="connsiteY10" fmla="*/ 4454087 h 4831214"/>
              <a:gd name="connsiteX11" fmla="*/ 0 w 2262754"/>
              <a:gd name="connsiteY11" fmla="*/ 397348 h 4831214"/>
              <a:gd name="connsiteX0" fmla="*/ 0 w 2262754"/>
              <a:gd name="connsiteY0" fmla="*/ 409034 h 4842900"/>
              <a:gd name="connsiteX1" fmla="*/ 285686 w 2262754"/>
              <a:gd name="connsiteY1" fmla="*/ 31908 h 4842900"/>
              <a:gd name="connsiteX2" fmla="*/ 528997 w 2262754"/>
              <a:gd name="connsiteY2" fmla="*/ 32716 h 4842900"/>
              <a:gd name="connsiteX3" fmla="*/ 551222 w 2262754"/>
              <a:gd name="connsiteY3" fmla="*/ 178131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54397 w 2262754"/>
              <a:gd name="connsiteY3" fmla="*/ 190831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54397 w 2262754"/>
              <a:gd name="connsiteY3" fmla="*/ 190831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79797 w 2262754"/>
              <a:gd name="connsiteY3" fmla="*/ 184481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79797 w 2262754"/>
              <a:gd name="connsiteY3" fmla="*/ 184481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79797 w 2262754"/>
              <a:gd name="connsiteY3" fmla="*/ 184481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82972 w 2262754"/>
              <a:gd name="connsiteY3" fmla="*/ 194006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82972 w 2262754"/>
              <a:gd name="connsiteY3" fmla="*/ 194006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82972 w 2262754"/>
              <a:gd name="connsiteY3" fmla="*/ 194006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82972 w 2262754"/>
              <a:gd name="connsiteY3" fmla="*/ 194006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11212 h 4845078"/>
              <a:gd name="connsiteX1" fmla="*/ 285686 w 2262754"/>
              <a:gd name="connsiteY1" fmla="*/ 34086 h 4845078"/>
              <a:gd name="connsiteX2" fmla="*/ 528997 w 2262754"/>
              <a:gd name="connsiteY2" fmla="*/ 34894 h 4845078"/>
              <a:gd name="connsiteX3" fmla="*/ 582972 w 2262754"/>
              <a:gd name="connsiteY3" fmla="*/ 196184 h 4845078"/>
              <a:gd name="connsiteX4" fmla="*/ 1645962 w 2262754"/>
              <a:gd name="connsiteY4" fmla="*/ 200629 h 4845078"/>
              <a:gd name="connsiteX5" fmla="*/ 1734862 w 2262754"/>
              <a:gd name="connsiteY5" fmla="*/ 35530 h 4845078"/>
              <a:gd name="connsiteX6" fmla="*/ 1885628 w 2262754"/>
              <a:gd name="connsiteY6" fmla="*/ 34086 h 4845078"/>
              <a:gd name="connsiteX7" fmla="*/ 2262754 w 2262754"/>
              <a:gd name="connsiteY7" fmla="*/ 411212 h 4845078"/>
              <a:gd name="connsiteX8" fmla="*/ 2262753 w 2262754"/>
              <a:gd name="connsiteY8" fmla="*/ 4467952 h 4845078"/>
              <a:gd name="connsiteX9" fmla="*/ 1885627 w 2262754"/>
              <a:gd name="connsiteY9" fmla="*/ 4845078 h 4845078"/>
              <a:gd name="connsiteX10" fmla="*/ 377126 w 2262754"/>
              <a:gd name="connsiteY10" fmla="*/ 4845077 h 4845078"/>
              <a:gd name="connsiteX11" fmla="*/ 0 w 2262754"/>
              <a:gd name="connsiteY11" fmla="*/ 4467951 h 4845078"/>
              <a:gd name="connsiteX12" fmla="*/ 0 w 2262754"/>
              <a:gd name="connsiteY12" fmla="*/ 411212 h 4845078"/>
              <a:gd name="connsiteX0" fmla="*/ 0 w 2262754"/>
              <a:gd name="connsiteY0" fmla="*/ 411212 h 4845078"/>
              <a:gd name="connsiteX1" fmla="*/ 285686 w 2262754"/>
              <a:gd name="connsiteY1" fmla="*/ 34086 h 4845078"/>
              <a:gd name="connsiteX2" fmla="*/ 528997 w 2262754"/>
              <a:gd name="connsiteY2" fmla="*/ 34894 h 4845078"/>
              <a:gd name="connsiteX3" fmla="*/ 582972 w 2262754"/>
              <a:gd name="connsiteY3" fmla="*/ 196184 h 4845078"/>
              <a:gd name="connsiteX4" fmla="*/ 1645962 w 2262754"/>
              <a:gd name="connsiteY4" fmla="*/ 200629 h 4845078"/>
              <a:gd name="connsiteX5" fmla="*/ 1734862 w 2262754"/>
              <a:gd name="connsiteY5" fmla="*/ 35530 h 4845078"/>
              <a:gd name="connsiteX6" fmla="*/ 1885628 w 2262754"/>
              <a:gd name="connsiteY6" fmla="*/ 34086 h 4845078"/>
              <a:gd name="connsiteX7" fmla="*/ 2262754 w 2262754"/>
              <a:gd name="connsiteY7" fmla="*/ 411212 h 4845078"/>
              <a:gd name="connsiteX8" fmla="*/ 2262753 w 2262754"/>
              <a:gd name="connsiteY8" fmla="*/ 4467952 h 4845078"/>
              <a:gd name="connsiteX9" fmla="*/ 1885627 w 2262754"/>
              <a:gd name="connsiteY9" fmla="*/ 4845078 h 4845078"/>
              <a:gd name="connsiteX10" fmla="*/ 377126 w 2262754"/>
              <a:gd name="connsiteY10" fmla="*/ 4845077 h 4845078"/>
              <a:gd name="connsiteX11" fmla="*/ 0 w 2262754"/>
              <a:gd name="connsiteY11" fmla="*/ 4467951 h 4845078"/>
              <a:gd name="connsiteX12" fmla="*/ 0 w 2262754"/>
              <a:gd name="connsiteY12" fmla="*/ 411212 h 4845078"/>
              <a:gd name="connsiteX0" fmla="*/ 0 w 2262754"/>
              <a:gd name="connsiteY0" fmla="*/ 411212 h 4845078"/>
              <a:gd name="connsiteX1" fmla="*/ 285686 w 2262754"/>
              <a:gd name="connsiteY1" fmla="*/ 34086 h 4845078"/>
              <a:gd name="connsiteX2" fmla="*/ 528997 w 2262754"/>
              <a:gd name="connsiteY2" fmla="*/ 34894 h 4845078"/>
              <a:gd name="connsiteX3" fmla="*/ 582972 w 2262754"/>
              <a:gd name="connsiteY3" fmla="*/ 196184 h 4845078"/>
              <a:gd name="connsiteX4" fmla="*/ 1645962 w 2262754"/>
              <a:gd name="connsiteY4" fmla="*/ 200629 h 4845078"/>
              <a:gd name="connsiteX5" fmla="*/ 1734862 w 2262754"/>
              <a:gd name="connsiteY5" fmla="*/ 35530 h 4845078"/>
              <a:gd name="connsiteX6" fmla="*/ 1885628 w 2262754"/>
              <a:gd name="connsiteY6" fmla="*/ 34086 h 4845078"/>
              <a:gd name="connsiteX7" fmla="*/ 2262754 w 2262754"/>
              <a:gd name="connsiteY7" fmla="*/ 411212 h 4845078"/>
              <a:gd name="connsiteX8" fmla="*/ 2262753 w 2262754"/>
              <a:gd name="connsiteY8" fmla="*/ 4467952 h 4845078"/>
              <a:gd name="connsiteX9" fmla="*/ 1885627 w 2262754"/>
              <a:gd name="connsiteY9" fmla="*/ 4845078 h 4845078"/>
              <a:gd name="connsiteX10" fmla="*/ 377126 w 2262754"/>
              <a:gd name="connsiteY10" fmla="*/ 4845077 h 4845078"/>
              <a:gd name="connsiteX11" fmla="*/ 0 w 2262754"/>
              <a:gd name="connsiteY11" fmla="*/ 4467951 h 4845078"/>
              <a:gd name="connsiteX12" fmla="*/ 0 w 2262754"/>
              <a:gd name="connsiteY12" fmla="*/ 411212 h 4845078"/>
              <a:gd name="connsiteX0" fmla="*/ 0 w 2280340"/>
              <a:gd name="connsiteY0" fmla="*/ 463905 h 4897771"/>
              <a:gd name="connsiteX1" fmla="*/ 285686 w 2280340"/>
              <a:gd name="connsiteY1" fmla="*/ 86779 h 4897771"/>
              <a:gd name="connsiteX2" fmla="*/ 528997 w 2280340"/>
              <a:gd name="connsiteY2" fmla="*/ 87587 h 4897771"/>
              <a:gd name="connsiteX3" fmla="*/ 582972 w 2280340"/>
              <a:gd name="connsiteY3" fmla="*/ 248877 h 4897771"/>
              <a:gd name="connsiteX4" fmla="*/ 1645962 w 2280340"/>
              <a:gd name="connsiteY4" fmla="*/ 253322 h 4897771"/>
              <a:gd name="connsiteX5" fmla="*/ 1734862 w 2280340"/>
              <a:gd name="connsiteY5" fmla="*/ 88223 h 4897771"/>
              <a:gd name="connsiteX6" fmla="*/ 2025328 w 2280340"/>
              <a:gd name="connsiteY6" fmla="*/ 89954 h 4897771"/>
              <a:gd name="connsiteX7" fmla="*/ 2262754 w 2280340"/>
              <a:gd name="connsiteY7" fmla="*/ 463905 h 4897771"/>
              <a:gd name="connsiteX8" fmla="*/ 2262753 w 2280340"/>
              <a:gd name="connsiteY8" fmla="*/ 4520645 h 4897771"/>
              <a:gd name="connsiteX9" fmla="*/ 1885627 w 2280340"/>
              <a:gd name="connsiteY9" fmla="*/ 4897771 h 4897771"/>
              <a:gd name="connsiteX10" fmla="*/ 377126 w 2280340"/>
              <a:gd name="connsiteY10" fmla="*/ 4897770 h 4897771"/>
              <a:gd name="connsiteX11" fmla="*/ 0 w 2280340"/>
              <a:gd name="connsiteY11" fmla="*/ 4520644 h 4897771"/>
              <a:gd name="connsiteX12" fmla="*/ 0 w 2280340"/>
              <a:gd name="connsiteY12" fmla="*/ 463905 h 4897771"/>
              <a:gd name="connsiteX0" fmla="*/ 0 w 2280340"/>
              <a:gd name="connsiteY0" fmla="*/ 465104 h 4898970"/>
              <a:gd name="connsiteX1" fmla="*/ 285686 w 2280340"/>
              <a:gd name="connsiteY1" fmla="*/ 87978 h 4898970"/>
              <a:gd name="connsiteX2" fmla="*/ 528997 w 2280340"/>
              <a:gd name="connsiteY2" fmla="*/ 88786 h 4898970"/>
              <a:gd name="connsiteX3" fmla="*/ 582972 w 2280340"/>
              <a:gd name="connsiteY3" fmla="*/ 250076 h 4898970"/>
              <a:gd name="connsiteX4" fmla="*/ 1645962 w 2280340"/>
              <a:gd name="connsiteY4" fmla="*/ 254521 h 4898970"/>
              <a:gd name="connsiteX5" fmla="*/ 1734862 w 2280340"/>
              <a:gd name="connsiteY5" fmla="*/ 89422 h 4898970"/>
              <a:gd name="connsiteX6" fmla="*/ 2025328 w 2280340"/>
              <a:gd name="connsiteY6" fmla="*/ 91153 h 4898970"/>
              <a:gd name="connsiteX7" fmla="*/ 2262754 w 2280340"/>
              <a:gd name="connsiteY7" fmla="*/ 465104 h 4898970"/>
              <a:gd name="connsiteX8" fmla="*/ 2262753 w 2280340"/>
              <a:gd name="connsiteY8" fmla="*/ 4521844 h 4898970"/>
              <a:gd name="connsiteX9" fmla="*/ 1885627 w 2280340"/>
              <a:gd name="connsiteY9" fmla="*/ 4898970 h 4898970"/>
              <a:gd name="connsiteX10" fmla="*/ 377126 w 2280340"/>
              <a:gd name="connsiteY10" fmla="*/ 4898969 h 4898970"/>
              <a:gd name="connsiteX11" fmla="*/ 0 w 2280340"/>
              <a:gd name="connsiteY11" fmla="*/ 4521843 h 4898970"/>
              <a:gd name="connsiteX12" fmla="*/ 0 w 2280340"/>
              <a:gd name="connsiteY12" fmla="*/ 465104 h 4898970"/>
              <a:gd name="connsiteX0" fmla="*/ 0 w 2280340"/>
              <a:gd name="connsiteY0" fmla="*/ 462709 h 4896575"/>
              <a:gd name="connsiteX1" fmla="*/ 285686 w 2280340"/>
              <a:gd name="connsiteY1" fmla="*/ 85583 h 4896575"/>
              <a:gd name="connsiteX2" fmla="*/ 528997 w 2280340"/>
              <a:gd name="connsiteY2" fmla="*/ 86391 h 4896575"/>
              <a:gd name="connsiteX3" fmla="*/ 582972 w 2280340"/>
              <a:gd name="connsiteY3" fmla="*/ 247681 h 4896575"/>
              <a:gd name="connsiteX4" fmla="*/ 1645962 w 2280340"/>
              <a:gd name="connsiteY4" fmla="*/ 252126 h 4896575"/>
              <a:gd name="connsiteX5" fmla="*/ 1734862 w 2280340"/>
              <a:gd name="connsiteY5" fmla="*/ 87027 h 4896575"/>
              <a:gd name="connsiteX6" fmla="*/ 2025328 w 2280340"/>
              <a:gd name="connsiteY6" fmla="*/ 88758 h 4896575"/>
              <a:gd name="connsiteX7" fmla="*/ 2262754 w 2280340"/>
              <a:gd name="connsiteY7" fmla="*/ 462709 h 4896575"/>
              <a:gd name="connsiteX8" fmla="*/ 2262753 w 2280340"/>
              <a:gd name="connsiteY8" fmla="*/ 4519449 h 4896575"/>
              <a:gd name="connsiteX9" fmla="*/ 1885627 w 2280340"/>
              <a:gd name="connsiteY9" fmla="*/ 4896575 h 4896575"/>
              <a:gd name="connsiteX10" fmla="*/ 377126 w 2280340"/>
              <a:gd name="connsiteY10" fmla="*/ 4896574 h 4896575"/>
              <a:gd name="connsiteX11" fmla="*/ 0 w 2280340"/>
              <a:gd name="connsiteY11" fmla="*/ 4519448 h 4896575"/>
              <a:gd name="connsiteX12" fmla="*/ 0 w 2280340"/>
              <a:gd name="connsiteY12" fmla="*/ 462709 h 4896575"/>
              <a:gd name="connsiteX0" fmla="*/ 0 w 2280340"/>
              <a:gd name="connsiteY0" fmla="*/ 462709 h 4896575"/>
              <a:gd name="connsiteX1" fmla="*/ 285686 w 2280340"/>
              <a:gd name="connsiteY1" fmla="*/ 85583 h 4896575"/>
              <a:gd name="connsiteX2" fmla="*/ 528997 w 2280340"/>
              <a:gd name="connsiteY2" fmla="*/ 86391 h 4896575"/>
              <a:gd name="connsiteX3" fmla="*/ 582972 w 2280340"/>
              <a:gd name="connsiteY3" fmla="*/ 247681 h 4896575"/>
              <a:gd name="connsiteX4" fmla="*/ 1645962 w 2280340"/>
              <a:gd name="connsiteY4" fmla="*/ 252126 h 4896575"/>
              <a:gd name="connsiteX5" fmla="*/ 1734862 w 2280340"/>
              <a:gd name="connsiteY5" fmla="*/ 87027 h 4896575"/>
              <a:gd name="connsiteX6" fmla="*/ 2025328 w 2280340"/>
              <a:gd name="connsiteY6" fmla="*/ 88758 h 4896575"/>
              <a:gd name="connsiteX7" fmla="*/ 2262754 w 2280340"/>
              <a:gd name="connsiteY7" fmla="*/ 462709 h 4896575"/>
              <a:gd name="connsiteX8" fmla="*/ 2262753 w 2280340"/>
              <a:gd name="connsiteY8" fmla="*/ 4519449 h 4896575"/>
              <a:gd name="connsiteX9" fmla="*/ 1885627 w 2280340"/>
              <a:gd name="connsiteY9" fmla="*/ 4896575 h 4896575"/>
              <a:gd name="connsiteX10" fmla="*/ 377126 w 2280340"/>
              <a:gd name="connsiteY10" fmla="*/ 4896574 h 4896575"/>
              <a:gd name="connsiteX11" fmla="*/ 0 w 2280340"/>
              <a:gd name="connsiteY11" fmla="*/ 4519448 h 4896575"/>
              <a:gd name="connsiteX12" fmla="*/ 0 w 2280340"/>
              <a:gd name="connsiteY12" fmla="*/ 462709 h 4896575"/>
              <a:gd name="connsiteX0" fmla="*/ 0 w 2280340"/>
              <a:gd name="connsiteY0" fmla="*/ 462709 h 4896575"/>
              <a:gd name="connsiteX1" fmla="*/ 285686 w 2280340"/>
              <a:gd name="connsiteY1" fmla="*/ 85583 h 4896575"/>
              <a:gd name="connsiteX2" fmla="*/ 528997 w 2280340"/>
              <a:gd name="connsiteY2" fmla="*/ 86391 h 4896575"/>
              <a:gd name="connsiteX3" fmla="*/ 582972 w 2280340"/>
              <a:gd name="connsiteY3" fmla="*/ 247681 h 4896575"/>
              <a:gd name="connsiteX4" fmla="*/ 1645962 w 2280340"/>
              <a:gd name="connsiteY4" fmla="*/ 252126 h 4896575"/>
              <a:gd name="connsiteX5" fmla="*/ 1734862 w 2280340"/>
              <a:gd name="connsiteY5" fmla="*/ 87027 h 4896575"/>
              <a:gd name="connsiteX6" fmla="*/ 2025328 w 2280340"/>
              <a:gd name="connsiteY6" fmla="*/ 88758 h 4896575"/>
              <a:gd name="connsiteX7" fmla="*/ 2262754 w 2280340"/>
              <a:gd name="connsiteY7" fmla="*/ 462709 h 4896575"/>
              <a:gd name="connsiteX8" fmla="*/ 2262753 w 2280340"/>
              <a:gd name="connsiteY8" fmla="*/ 4519449 h 4896575"/>
              <a:gd name="connsiteX9" fmla="*/ 1885627 w 2280340"/>
              <a:gd name="connsiteY9" fmla="*/ 4896575 h 4896575"/>
              <a:gd name="connsiteX10" fmla="*/ 377126 w 2280340"/>
              <a:gd name="connsiteY10" fmla="*/ 4896574 h 4896575"/>
              <a:gd name="connsiteX11" fmla="*/ 0 w 2280340"/>
              <a:gd name="connsiteY11" fmla="*/ 4519448 h 4896575"/>
              <a:gd name="connsiteX12" fmla="*/ 0 w 2280340"/>
              <a:gd name="connsiteY12" fmla="*/ 462709 h 4896575"/>
              <a:gd name="connsiteX0" fmla="*/ 0 w 2271282"/>
              <a:gd name="connsiteY0" fmla="*/ 491386 h 4925252"/>
              <a:gd name="connsiteX1" fmla="*/ 285686 w 2271282"/>
              <a:gd name="connsiteY1" fmla="*/ 114260 h 4925252"/>
              <a:gd name="connsiteX2" fmla="*/ 528997 w 2271282"/>
              <a:gd name="connsiteY2" fmla="*/ 115068 h 4925252"/>
              <a:gd name="connsiteX3" fmla="*/ 582972 w 2271282"/>
              <a:gd name="connsiteY3" fmla="*/ 276358 h 4925252"/>
              <a:gd name="connsiteX4" fmla="*/ 1645962 w 2271282"/>
              <a:gd name="connsiteY4" fmla="*/ 280803 h 4925252"/>
              <a:gd name="connsiteX5" fmla="*/ 1734862 w 2271282"/>
              <a:gd name="connsiteY5" fmla="*/ 115704 h 4925252"/>
              <a:gd name="connsiteX6" fmla="*/ 2025328 w 2271282"/>
              <a:gd name="connsiteY6" fmla="*/ 117435 h 4925252"/>
              <a:gd name="connsiteX7" fmla="*/ 2147612 w 2271282"/>
              <a:gd name="connsiteY7" fmla="*/ 29980 h 4925252"/>
              <a:gd name="connsiteX8" fmla="*/ 2262754 w 2271282"/>
              <a:gd name="connsiteY8" fmla="*/ 491386 h 4925252"/>
              <a:gd name="connsiteX9" fmla="*/ 2262753 w 2271282"/>
              <a:gd name="connsiteY9" fmla="*/ 4548126 h 4925252"/>
              <a:gd name="connsiteX10" fmla="*/ 1885627 w 2271282"/>
              <a:gd name="connsiteY10" fmla="*/ 4925252 h 4925252"/>
              <a:gd name="connsiteX11" fmla="*/ 377126 w 2271282"/>
              <a:gd name="connsiteY11" fmla="*/ 4925251 h 4925252"/>
              <a:gd name="connsiteX12" fmla="*/ 0 w 2271282"/>
              <a:gd name="connsiteY12" fmla="*/ 4548125 h 4925252"/>
              <a:gd name="connsiteX13" fmla="*/ 0 w 2271282"/>
              <a:gd name="connsiteY13" fmla="*/ 491386 h 4925252"/>
              <a:gd name="connsiteX0" fmla="*/ 0 w 2268375"/>
              <a:gd name="connsiteY0" fmla="*/ 380123 h 4813989"/>
              <a:gd name="connsiteX1" fmla="*/ 285686 w 2268375"/>
              <a:gd name="connsiteY1" fmla="*/ 2997 h 4813989"/>
              <a:gd name="connsiteX2" fmla="*/ 528997 w 2268375"/>
              <a:gd name="connsiteY2" fmla="*/ 3805 h 4813989"/>
              <a:gd name="connsiteX3" fmla="*/ 582972 w 2268375"/>
              <a:gd name="connsiteY3" fmla="*/ 165095 h 4813989"/>
              <a:gd name="connsiteX4" fmla="*/ 1645962 w 2268375"/>
              <a:gd name="connsiteY4" fmla="*/ 169540 h 4813989"/>
              <a:gd name="connsiteX5" fmla="*/ 1734862 w 2268375"/>
              <a:gd name="connsiteY5" fmla="*/ 4441 h 4813989"/>
              <a:gd name="connsiteX6" fmla="*/ 2025328 w 2268375"/>
              <a:gd name="connsiteY6" fmla="*/ 6172 h 4813989"/>
              <a:gd name="connsiteX7" fmla="*/ 2246037 w 2268375"/>
              <a:gd name="connsiteY7" fmla="*/ 150492 h 4813989"/>
              <a:gd name="connsiteX8" fmla="*/ 2262754 w 2268375"/>
              <a:gd name="connsiteY8" fmla="*/ 380123 h 4813989"/>
              <a:gd name="connsiteX9" fmla="*/ 2262753 w 2268375"/>
              <a:gd name="connsiteY9" fmla="*/ 4436863 h 4813989"/>
              <a:gd name="connsiteX10" fmla="*/ 1885627 w 2268375"/>
              <a:gd name="connsiteY10" fmla="*/ 4813989 h 4813989"/>
              <a:gd name="connsiteX11" fmla="*/ 377126 w 2268375"/>
              <a:gd name="connsiteY11" fmla="*/ 4813988 h 4813989"/>
              <a:gd name="connsiteX12" fmla="*/ 0 w 2268375"/>
              <a:gd name="connsiteY12" fmla="*/ 4436862 h 4813989"/>
              <a:gd name="connsiteX13" fmla="*/ 0 w 2268375"/>
              <a:gd name="connsiteY13" fmla="*/ 380123 h 4813989"/>
              <a:gd name="connsiteX0" fmla="*/ 0 w 2269454"/>
              <a:gd name="connsiteY0" fmla="*/ 380123 h 4813989"/>
              <a:gd name="connsiteX1" fmla="*/ 285686 w 2269454"/>
              <a:gd name="connsiteY1" fmla="*/ 2997 h 4813989"/>
              <a:gd name="connsiteX2" fmla="*/ 528997 w 2269454"/>
              <a:gd name="connsiteY2" fmla="*/ 3805 h 4813989"/>
              <a:gd name="connsiteX3" fmla="*/ 582972 w 2269454"/>
              <a:gd name="connsiteY3" fmla="*/ 165095 h 4813989"/>
              <a:gd name="connsiteX4" fmla="*/ 1645962 w 2269454"/>
              <a:gd name="connsiteY4" fmla="*/ 169540 h 4813989"/>
              <a:gd name="connsiteX5" fmla="*/ 1734862 w 2269454"/>
              <a:gd name="connsiteY5" fmla="*/ 4441 h 4813989"/>
              <a:gd name="connsiteX6" fmla="*/ 2025328 w 2269454"/>
              <a:gd name="connsiteY6" fmla="*/ 6172 h 4813989"/>
              <a:gd name="connsiteX7" fmla="*/ 2246037 w 2269454"/>
              <a:gd name="connsiteY7" fmla="*/ 150492 h 4813989"/>
              <a:gd name="connsiteX8" fmla="*/ 2262754 w 2269454"/>
              <a:gd name="connsiteY8" fmla="*/ 380123 h 4813989"/>
              <a:gd name="connsiteX9" fmla="*/ 2262753 w 2269454"/>
              <a:gd name="connsiteY9" fmla="*/ 4436863 h 4813989"/>
              <a:gd name="connsiteX10" fmla="*/ 1885627 w 2269454"/>
              <a:gd name="connsiteY10" fmla="*/ 4813989 h 4813989"/>
              <a:gd name="connsiteX11" fmla="*/ 377126 w 2269454"/>
              <a:gd name="connsiteY11" fmla="*/ 4813988 h 4813989"/>
              <a:gd name="connsiteX12" fmla="*/ 0 w 2269454"/>
              <a:gd name="connsiteY12" fmla="*/ 4436862 h 4813989"/>
              <a:gd name="connsiteX13" fmla="*/ 0 w 2269454"/>
              <a:gd name="connsiteY13" fmla="*/ 380123 h 4813989"/>
              <a:gd name="connsiteX0" fmla="*/ 0 w 2267284"/>
              <a:gd name="connsiteY0" fmla="*/ 392755 h 4826621"/>
              <a:gd name="connsiteX1" fmla="*/ 285686 w 2267284"/>
              <a:gd name="connsiteY1" fmla="*/ 15629 h 4826621"/>
              <a:gd name="connsiteX2" fmla="*/ 528997 w 2267284"/>
              <a:gd name="connsiteY2" fmla="*/ 16437 h 4826621"/>
              <a:gd name="connsiteX3" fmla="*/ 582972 w 2267284"/>
              <a:gd name="connsiteY3" fmla="*/ 177727 h 4826621"/>
              <a:gd name="connsiteX4" fmla="*/ 1645962 w 2267284"/>
              <a:gd name="connsiteY4" fmla="*/ 182172 h 4826621"/>
              <a:gd name="connsiteX5" fmla="*/ 1734862 w 2267284"/>
              <a:gd name="connsiteY5" fmla="*/ 17073 h 4826621"/>
              <a:gd name="connsiteX6" fmla="*/ 2025328 w 2267284"/>
              <a:gd name="connsiteY6" fmla="*/ 18804 h 4826621"/>
              <a:gd name="connsiteX7" fmla="*/ 2201587 w 2267284"/>
              <a:gd name="connsiteY7" fmla="*/ 115499 h 4826621"/>
              <a:gd name="connsiteX8" fmla="*/ 2262754 w 2267284"/>
              <a:gd name="connsiteY8" fmla="*/ 392755 h 4826621"/>
              <a:gd name="connsiteX9" fmla="*/ 2262753 w 2267284"/>
              <a:gd name="connsiteY9" fmla="*/ 4449495 h 4826621"/>
              <a:gd name="connsiteX10" fmla="*/ 1885627 w 2267284"/>
              <a:gd name="connsiteY10" fmla="*/ 4826621 h 4826621"/>
              <a:gd name="connsiteX11" fmla="*/ 377126 w 2267284"/>
              <a:gd name="connsiteY11" fmla="*/ 4826620 h 4826621"/>
              <a:gd name="connsiteX12" fmla="*/ 0 w 2267284"/>
              <a:gd name="connsiteY12" fmla="*/ 4449494 h 4826621"/>
              <a:gd name="connsiteX13" fmla="*/ 0 w 2267284"/>
              <a:gd name="connsiteY13" fmla="*/ 392755 h 4826621"/>
              <a:gd name="connsiteX0" fmla="*/ 0 w 2272991"/>
              <a:gd name="connsiteY0" fmla="*/ 380123 h 4813989"/>
              <a:gd name="connsiteX1" fmla="*/ 285686 w 2272991"/>
              <a:gd name="connsiteY1" fmla="*/ 2997 h 4813989"/>
              <a:gd name="connsiteX2" fmla="*/ 528997 w 2272991"/>
              <a:gd name="connsiteY2" fmla="*/ 3805 h 4813989"/>
              <a:gd name="connsiteX3" fmla="*/ 582972 w 2272991"/>
              <a:gd name="connsiteY3" fmla="*/ 165095 h 4813989"/>
              <a:gd name="connsiteX4" fmla="*/ 1645962 w 2272991"/>
              <a:gd name="connsiteY4" fmla="*/ 169540 h 4813989"/>
              <a:gd name="connsiteX5" fmla="*/ 1734862 w 2272991"/>
              <a:gd name="connsiteY5" fmla="*/ 4441 h 4813989"/>
              <a:gd name="connsiteX6" fmla="*/ 2025328 w 2272991"/>
              <a:gd name="connsiteY6" fmla="*/ 6172 h 4813989"/>
              <a:gd name="connsiteX7" fmla="*/ 2201587 w 2272991"/>
              <a:gd name="connsiteY7" fmla="*/ 102867 h 4813989"/>
              <a:gd name="connsiteX8" fmla="*/ 2262754 w 2272991"/>
              <a:gd name="connsiteY8" fmla="*/ 380123 h 4813989"/>
              <a:gd name="connsiteX9" fmla="*/ 2262753 w 2272991"/>
              <a:gd name="connsiteY9" fmla="*/ 4436863 h 4813989"/>
              <a:gd name="connsiteX10" fmla="*/ 1885627 w 2272991"/>
              <a:gd name="connsiteY10" fmla="*/ 4813989 h 4813989"/>
              <a:gd name="connsiteX11" fmla="*/ 377126 w 2272991"/>
              <a:gd name="connsiteY11" fmla="*/ 4813988 h 4813989"/>
              <a:gd name="connsiteX12" fmla="*/ 0 w 2272991"/>
              <a:gd name="connsiteY12" fmla="*/ 4436862 h 4813989"/>
              <a:gd name="connsiteX13" fmla="*/ 0 w 2272991"/>
              <a:gd name="connsiteY13" fmla="*/ 380123 h 4813989"/>
              <a:gd name="connsiteX0" fmla="*/ 0 w 2277742"/>
              <a:gd name="connsiteY0" fmla="*/ 380123 h 4813989"/>
              <a:gd name="connsiteX1" fmla="*/ 285686 w 2277742"/>
              <a:gd name="connsiteY1" fmla="*/ 2997 h 4813989"/>
              <a:gd name="connsiteX2" fmla="*/ 528997 w 2277742"/>
              <a:gd name="connsiteY2" fmla="*/ 3805 h 4813989"/>
              <a:gd name="connsiteX3" fmla="*/ 582972 w 2277742"/>
              <a:gd name="connsiteY3" fmla="*/ 165095 h 4813989"/>
              <a:gd name="connsiteX4" fmla="*/ 1645962 w 2277742"/>
              <a:gd name="connsiteY4" fmla="*/ 169540 h 4813989"/>
              <a:gd name="connsiteX5" fmla="*/ 1734862 w 2277742"/>
              <a:gd name="connsiteY5" fmla="*/ 4441 h 4813989"/>
              <a:gd name="connsiteX6" fmla="*/ 2025328 w 2277742"/>
              <a:gd name="connsiteY6" fmla="*/ 6172 h 4813989"/>
              <a:gd name="connsiteX7" fmla="*/ 2201587 w 2277742"/>
              <a:gd name="connsiteY7" fmla="*/ 102867 h 4813989"/>
              <a:gd name="connsiteX8" fmla="*/ 2262754 w 2277742"/>
              <a:gd name="connsiteY8" fmla="*/ 380123 h 4813989"/>
              <a:gd name="connsiteX9" fmla="*/ 2262753 w 2277742"/>
              <a:gd name="connsiteY9" fmla="*/ 4436863 h 4813989"/>
              <a:gd name="connsiteX10" fmla="*/ 1885627 w 2277742"/>
              <a:gd name="connsiteY10" fmla="*/ 4813989 h 4813989"/>
              <a:gd name="connsiteX11" fmla="*/ 377126 w 2277742"/>
              <a:gd name="connsiteY11" fmla="*/ 4813988 h 4813989"/>
              <a:gd name="connsiteX12" fmla="*/ 0 w 2277742"/>
              <a:gd name="connsiteY12" fmla="*/ 4436862 h 4813989"/>
              <a:gd name="connsiteX13" fmla="*/ 0 w 2277742"/>
              <a:gd name="connsiteY13" fmla="*/ 380123 h 4813989"/>
              <a:gd name="connsiteX0" fmla="*/ 0 w 2277742"/>
              <a:gd name="connsiteY0" fmla="*/ 380123 h 4813989"/>
              <a:gd name="connsiteX1" fmla="*/ 285686 w 2277742"/>
              <a:gd name="connsiteY1" fmla="*/ 2997 h 4813989"/>
              <a:gd name="connsiteX2" fmla="*/ 528997 w 2277742"/>
              <a:gd name="connsiteY2" fmla="*/ 3805 h 4813989"/>
              <a:gd name="connsiteX3" fmla="*/ 582972 w 2277742"/>
              <a:gd name="connsiteY3" fmla="*/ 165095 h 4813989"/>
              <a:gd name="connsiteX4" fmla="*/ 1645962 w 2277742"/>
              <a:gd name="connsiteY4" fmla="*/ 169540 h 4813989"/>
              <a:gd name="connsiteX5" fmla="*/ 1734862 w 2277742"/>
              <a:gd name="connsiteY5" fmla="*/ 4441 h 4813989"/>
              <a:gd name="connsiteX6" fmla="*/ 2025328 w 2277742"/>
              <a:gd name="connsiteY6" fmla="*/ 6172 h 4813989"/>
              <a:gd name="connsiteX7" fmla="*/ 2201587 w 2277742"/>
              <a:gd name="connsiteY7" fmla="*/ 102867 h 4813989"/>
              <a:gd name="connsiteX8" fmla="*/ 2262754 w 2277742"/>
              <a:gd name="connsiteY8" fmla="*/ 380123 h 4813989"/>
              <a:gd name="connsiteX9" fmla="*/ 2262753 w 2277742"/>
              <a:gd name="connsiteY9" fmla="*/ 4436863 h 4813989"/>
              <a:gd name="connsiteX10" fmla="*/ 1885627 w 2277742"/>
              <a:gd name="connsiteY10" fmla="*/ 4813989 h 4813989"/>
              <a:gd name="connsiteX11" fmla="*/ 377126 w 2277742"/>
              <a:gd name="connsiteY11" fmla="*/ 4813988 h 4813989"/>
              <a:gd name="connsiteX12" fmla="*/ 0 w 2277742"/>
              <a:gd name="connsiteY12" fmla="*/ 4436862 h 4813989"/>
              <a:gd name="connsiteX13" fmla="*/ 0 w 2277742"/>
              <a:gd name="connsiteY13" fmla="*/ 380123 h 4813989"/>
              <a:gd name="connsiteX0" fmla="*/ 12700 w 2277742"/>
              <a:gd name="connsiteY0" fmla="*/ 376948 h 4813989"/>
              <a:gd name="connsiteX1" fmla="*/ 285686 w 2277742"/>
              <a:gd name="connsiteY1" fmla="*/ 2997 h 4813989"/>
              <a:gd name="connsiteX2" fmla="*/ 528997 w 2277742"/>
              <a:gd name="connsiteY2" fmla="*/ 3805 h 4813989"/>
              <a:gd name="connsiteX3" fmla="*/ 582972 w 2277742"/>
              <a:gd name="connsiteY3" fmla="*/ 165095 h 4813989"/>
              <a:gd name="connsiteX4" fmla="*/ 1645962 w 2277742"/>
              <a:gd name="connsiteY4" fmla="*/ 169540 h 4813989"/>
              <a:gd name="connsiteX5" fmla="*/ 1734862 w 2277742"/>
              <a:gd name="connsiteY5" fmla="*/ 4441 h 4813989"/>
              <a:gd name="connsiteX6" fmla="*/ 2025328 w 2277742"/>
              <a:gd name="connsiteY6" fmla="*/ 6172 h 4813989"/>
              <a:gd name="connsiteX7" fmla="*/ 2201587 w 2277742"/>
              <a:gd name="connsiteY7" fmla="*/ 102867 h 4813989"/>
              <a:gd name="connsiteX8" fmla="*/ 2262754 w 2277742"/>
              <a:gd name="connsiteY8" fmla="*/ 380123 h 4813989"/>
              <a:gd name="connsiteX9" fmla="*/ 2262753 w 2277742"/>
              <a:gd name="connsiteY9" fmla="*/ 4436863 h 4813989"/>
              <a:gd name="connsiteX10" fmla="*/ 1885627 w 2277742"/>
              <a:gd name="connsiteY10" fmla="*/ 4813989 h 4813989"/>
              <a:gd name="connsiteX11" fmla="*/ 377126 w 2277742"/>
              <a:gd name="connsiteY11" fmla="*/ 4813988 h 4813989"/>
              <a:gd name="connsiteX12" fmla="*/ 0 w 2277742"/>
              <a:gd name="connsiteY12" fmla="*/ 4436862 h 4813989"/>
              <a:gd name="connsiteX13" fmla="*/ 12700 w 2277742"/>
              <a:gd name="connsiteY13" fmla="*/ 376948 h 4813989"/>
              <a:gd name="connsiteX0" fmla="*/ 12700 w 2277742"/>
              <a:gd name="connsiteY0" fmla="*/ 376948 h 4813989"/>
              <a:gd name="connsiteX1" fmla="*/ 285686 w 2277742"/>
              <a:gd name="connsiteY1" fmla="*/ 2997 h 4813989"/>
              <a:gd name="connsiteX2" fmla="*/ 528997 w 2277742"/>
              <a:gd name="connsiteY2" fmla="*/ 3805 h 4813989"/>
              <a:gd name="connsiteX3" fmla="*/ 582972 w 2277742"/>
              <a:gd name="connsiteY3" fmla="*/ 165095 h 4813989"/>
              <a:gd name="connsiteX4" fmla="*/ 1645962 w 2277742"/>
              <a:gd name="connsiteY4" fmla="*/ 169540 h 4813989"/>
              <a:gd name="connsiteX5" fmla="*/ 1734862 w 2277742"/>
              <a:gd name="connsiteY5" fmla="*/ 4441 h 4813989"/>
              <a:gd name="connsiteX6" fmla="*/ 2025328 w 2277742"/>
              <a:gd name="connsiteY6" fmla="*/ 6172 h 4813989"/>
              <a:gd name="connsiteX7" fmla="*/ 2201587 w 2277742"/>
              <a:gd name="connsiteY7" fmla="*/ 102867 h 4813989"/>
              <a:gd name="connsiteX8" fmla="*/ 2262754 w 2277742"/>
              <a:gd name="connsiteY8" fmla="*/ 380123 h 4813989"/>
              <a:gd name="connsiteX9" fmla="*/ 2262753 w 2277742"/>
              <a:gd name="connsiteY9" fmla="*/ 4436863 h 4813989"/>
              <a:gd name="connsiteX10" fmla="*/ 1885627 w 2277742"/>
              <a:gd name="connsiteY10" fmla="*/ 4813989 h 4813989"/>
              <a:gd name="connsiteX11" fmla="*/ 377126 w 2277742"/>
              <a:gd name="connsiteY11" fmla="*/ 4813988 h 4813989"/>
              <a:gd name="connsiteX12" fmla="*/ 0 w 2277742"/>
              <a:gd name="connsiteY12" fmla="*/ 4436862 h 4813989"/>
              <a:gd name="connsiteX13" fmla="*/ 12700 w 2277742"/>
              <a:gd name="connsiteY13" fmla="*/ 376948 h 4813989"/>
              <a:gd name="connsiteX0" fmla="*/ 12700 w 2277742"/>
              <a:gd name="connsiteY0" fmla="*/ 376948 h 4813989"/>
              <a:gd name="connsiteX1" fmla="*/ 285686 w 2277742"/>
              <a:gd name="connsiteY1" fmla="*/ 2997 h 4813989"/>
              <a:gd name="connsiteX2" fmla="*/ 528997 w 2277742"/>
              <a:gd name="connsiteY2" fmla="*/ 3805 h 4813989"/>
              <a:gd name="connsiteX3" fmla="*/ 582972 w 2277742"/>
              <a:gd name="connsiteY3" fmla="*/ 165095 h 4813989"/>
              <a:gd name="connsiteX4" fmla="*/ 1645962 w 2277742"/>
              <a:gd name="connsiteY4" fmla="*/ 169540 h 4813989"/>
              <a:gd name="connsiteX5" fmla="*/ 1734862 w 2277742"/>
              <a:gd name="connsiteY5" fmla="*/ 4441 h 4813989"/>
              <a:gd name="connsiteX6" fmla="*/ 2025328 w 2277742"/>
              <a:gd name="connsiteY6" fmla="*/ 6172 h 4813989"/>
              <a:gd name="connsiteX7" fmla="*/ 2201587 w 2277742"/>
              <a:gd name="connsiteY7" fmla="*/ 102867 h 4813989"/>
              <a:gd name="connsiteX8" fmla="*/ 2262754 w 2277742"/>
              <a:gd name="connsiteY8" fmla="*/ 380123 h 4813989"/>
              <a:gd name="connsiteX9" fmla="*/ 2262753 w 2277742"/>
              <a:gd name="connsiteY9" fmla="*/ 4436863 h 4813989"/>
              <a:gd name="connsiteX10" fmla="*/ 1885627 w 2277742"/>
              <a:gd name="connsiteY10" fmla="*/ 4813989 h 4813989"/>
              <a:gd name="connsiteX11" fmla="*/ 377126 w 2277742"/>
              <a:gd name="connsiteY11" fmla="*/ 4813988 h 4813989"/>
              <a:gd name="connsiteX12" fmla="*/ 0 w 2277742"/>
              <a:gd name="connsiteY12" fmla="*/ 4436862 h 4813989"/>
              <a:gd name="connsiteX13" fmla="*/ 12700 w 2277742"/>
              <a:gd name="connsiteY13" fmla="*/ 376948 h 4813989"/>
              <a:gd name="connsiteX0" fmla="*/ 12700 w 2277742"/>
              <a:gd name="connsiteY0" fmla="*/ 376948 h 4813989"/>
              <a:gd name="connsiteX1" fmla="*/ 285686 w 2277742"/>
              <a:gd name="connsiteY1" fmla="*/ 2997 h 4813989"/>
              <a:gd name="connsiteX2" fmla="*/ 528997 w 2277742"/>
              <a:gd name="connsiteY2" fmla="*/ 3805 h 4813989"/>
              <a:gd name="connsiteX3" fmla="*/ 582972 w 2277742"/>
              <a:gd name="connsiteY3" fmla="*/ 165095 h 4813989"/>
              <a:gd name="connsiteX4" fmla="*/ 1645962 w 2277742"/>
              <a:gd name="connsiteY4" fmla="*/ 169540 h 4813989"/>
              <a:gd name="connsiteX5" fmla="*/ 1734862 w 2277742"/>
              <a:gd name="connsiteY5" fmla="*/ 4441 h 4813989"/>
              <a:gd name="connsiteX6" fmla="*/ 2025328 w 2277742"/>
              <a:gd name="connsiteY6" fmla="*/ 6172 h 4813989"/>
              <a:gd name="connsiteX7" fmla="*/ 2201587 w 2277742"/>
              <a:gd name="connsiteY7" fmla="*/ 102867 h 4813989"/>
              <a:gd name="connsiteX8" fmla="*/ 2262754 w 2277742"/>
              <a:gd name="connsiteY8" fmla="*/ 380123 h 4813989"/>
              <a:gd name="connsiteX9" fmla="*/ 2262753 w 2277742"/>
              <a:gd name="connsiteY9" fmla="*/ 4436863 h 4813989"/>
              <a:gd name="connsiteX10" fmla="*/ 1885627 w 2277742"/>
              <a:gd name="connsiteY10" fmla="*/ 4813989 h 4813989"/>
              <a:gd name="connsiteX11" fmla="*/ 377126 w 2277742"/>
              <a:gd name="connsiteY11" fmla="*/ 4813988 h 4813989"/>
              <a:gd name="connsiteX12" fmla="*/ 0 w 2277742"/>
              <a:gd name="connsiteY12" fmla="*/ 4436862 h 4813989"/>
              <a:gd name="connsiteX13" fmla="*/ 12700 w 2277742"/>
              <a:gd name="connsiteY13" fmla="*/ 376948 h 4813989"/>
              <a:gd name="connsiteX0" fmla="*/ 12700 w 2262754"/>
              <a:gd name="connsiteY0" fmla="*/ 437618 h 4874659"/>
              <a:gd name="connsiteX1" fmla="*/ 285686 w 2262754"/>
              <a:gd name="connsiteY1" fmla="*/ 63667 h 4874659"/>
              <a:gd name="connsiteX2" fmla="*/ 528997 w 2262754"/>
              <a:gd name="connsiteY2" fmla="*/ 64475 h 4874659"/>
              <a:gd name="connsiteX3" fmla="*/ 582972 w 2262754"/>
              <a:gd name="connsiteY3" fmla="*/ 225765 h 4874659"/>
              <a:gd name="connsiteX4" fmla="*/ 1645962 w 2262754"/>
              <a:gd name="connsiteY4" fmla="*/ 230210 h 4874659"/>
              <a:gd name="connsiteX5" fmla="*/ 1734862 w 2262754"/>
              <a:gd name="connsiteY5" fmla="*/ 65111 h 4874659"/>
              <a:gd name="connsiteX6" fmla="*/ 2025328 w 2262754"/>
              <a:gd name="connsiteY6" fmla="*/ 66842 h 4874659"/>
              <a:gd name="connsiteX7" fmla="*/ 2262754 w 2262754"/>
              <a:gd name="connsiteY7" fmla="*/ 440793 h 4874659"/>
              <a:gd name="connsiteX8" fmla="*/ 2262753 w 2262754"/>
              <a:gd name="connsiteY8" fmla="*/ 4497533 h 4874659"/>
              <a:gd name="connsiteX9" fmla="*/ 1885627 w 2262754"/>
              <a:gd name="connsiteY9" fmla="*/ 4874659 h 4874659"/>
              <a:gd name="connsiteX10" fmla="*/ 377126 w 2262754"/>
              <a:gd name="connsiteY10" fmla="*/ 4874658 h 4874659"/>
              <a:gd name="connsiteX11" fmla="*/ 0 w 2262754"/>
              <a:gd name="connsiteY11" fmla="*/ 4497532 h 4874659"/>
              <a:gd name="connsiteX12" fmla="*/ 12700 w 2262754"/>
              <a:gd name="connsiteY12" fmla="*/ 437618 h 4874659"/>
              <a:gd name="connsiteX0" fmla="*/ 12700 w 2262754"/>
              <a:gd name="connsiteY0" fmla="*/ 448597 h 4885638"/>
              <a:gd name="connsiteX1" fmla="*/ 285686 w 2262754"/>
              <a:gd name="connsiteY1" fmla="*/ 74646 h 4885638"/>
              <a:gd name="connsiteX2" fmla="*/ 528997 w 2262754"/>
              <a:gd name="connsiteY2" fmla="*/ 75454 h 4885638"/>
              <a:gd name="connsiteX3" fmla="*/ 582972 w 2262754"/>
              <a:gd name="connsiteY3" fmla="*/ 236744 h 4885638"/>
              <a:gd name="connsiteX4" fmla="*/ 1645962 w 2262754"/>
              <a:gd name="connsiteY4" fmla="*/ 241189 h 4885638"/>
              <a:gd name="connsiteX5" fmla="*/ 1734862 w 2262754"/>
              <a:gd name="connsiteY5" fmla="*/ 76090 h 4885638"/>
              <a:gd name="connsiteX6" fmla="*/ 2262754 w 2262754"/>
              <a:gd name="connsiteY6" fmla="*/ 451772 h 4885638"/>
              <a:gd name="connsiteX7" fmla="*/ 2262753 w 2262754"/>
              <a:gd name="connsiteY7" fmla="*/ 4508512 h 4885638"/>
              <a:gd name="connsiteX8" fmla="*/ 1885627 w 2262754"/>
              <a:gd name="connsiteY8" fmla="*/ 4885638 h 4885638"/>
              <a:gd name="connsiteX9" fmla="*/ 377126 w 2262754"/>
              <a:gd name="connsiteY9" fmla="*/ 4885637 h 4885638"/>
              <a:gd name="connsiteX10" fmla="*/ 0 w 2262754"/>
              <a:gd name="connsiteY10" fmla="*/ 4508511 h 4885638"/>
              <a:gd name="connsiteX11" fmla="*/ 12700 w 2262754"/>
              <a:gd name="connsiteY11" fmla="*/ 448597 h 4885638"/>
              <a:gd name="connsiteX0" fmla="*/ 12700 w 2265167"/>
              <a:gd name="connsiteY0" fmla="*/ 373951 h 4810992"/>
              <a:gd name="connsiteX1" fmla="*/ 285686 w 2265167"/>
              <a:gd name="connsiteY1" fmla="*/ 0 h 4810992"/>
              <a:gd name="connsiteX2" fmla="*/ 528997 w 2265167"/>
              <a:gd name="connsiteY2" fmla="*/ 808 h 4810992"/>
              <a:gd name="connsiteX3" fmla="*/ 582972 w 2265167"/>
              <a:gd name="connsiteY3" fmla="*/ 162098 h 4810992"/>
              <a:gd name="connsiteX4" fmla="*/ 1645962 w 2265167"/>
              <a:gd name="connsiteY4" fmla="*/ 166543 h 4810992"/>
              <a:gd name="connsiteX5" fmla="*/ 1734862 w 2265167"/>
              <a:gd name="connsiteY5" fmla="*/ 1444 h 4810992"/>
              <a:gd name="connsiteX6" fmla="*/ 2262754 w 2265167"/>
              <a:gd name="connsiteY6" fmla="*/ 377126 h 4810992"/>
              <a:gd name="connsiteX7" fmla="*/ 2262753 w 2265167"/>
              <a:gd name="connsiteY7" fmla="*/ 4433866 h 4810992"/>
              <a:gd name="connsiteX8" fmla="*/ 1885627 w 2265167"/>
              <a:gd name="connsiteY8" fmla="*/ 4810992 h 4810992"/>
              <a:gd name="connsiteX9" fmla="*/ 377126 w 2265167"/>
              <a:gd name="connsiteY9" fmla="*/ 4810991 h 4810992"/>
              <a:gd name="connsiteX10" fmla="*/ 0 w 2265167"/>
              <a:gd name="connsiteY10" fmla="*/ 4433865 h 4810992"/>
              <a:gd name="connsiteX11" fmla="*/ 12700 w 2265167"/>
              <a:gd name="connsiteY11" fmla="*/ 373951 h 4810992"/>
              <a:gd name="connsiteX0" fmla="*/ 12700 w 2265167"/>
              <a:gd name="connsiteY0" fmla="*/ 377926 h 4814967"/>
              <a:gd name="connsiteX1" fmla="*/ 285686 w 2265167"/>
              <a:gd name="connsiteY1" fmla="*/ 3975 h 4814967"/>
              <a:gd name="connsiteX2" fmla="*/ 528997 w 2265167"/>
              <a:gd name="connsiteY2" fmla="*/ 4783 h 4814967"/>
              <a:gd name="connsiteX3" fmla="*/ 582972 w 2265167"/>
              <a:gd name="connsiteY3" fmla="*/ 166073 h 4814967"/>
              <a:gd name="connsiteX4" fmla="*/ 1645962 w 2265167"/>
              <a:gd name="connsiteY4" fmla="*/ 170518 h 4814967"/>
              <a:gd name="connsiteX5" fmla="*/ 1734862 w 2265167"/>
              <a:gd name="connsiteY5" fmla="*/ 5419 h 4814967"/>
              <a:gd name="connsiteX6" fmla="*/ 2262754 w 2265167"/>
              <a:gd name="connsiteY6" fmla="*/ 381101 h 4814967"/>
              <a:gd name="connsiteX7" fmla="*/ 2262753 w 2265167"/>
              <a:gd name="connsiteY7" fmla="*/ 4437841 h 4814967"/>
              <a:gd name="connsiteX8" fmla="*/ 1885627 w 2265167"/>
              <a:gd name="connsiteY8" fmla="*/ 4814967 h 4814967"/>
              <a:gd name="connsiteX9" fmla="*/ 377126 w 2265167"/>
              <a:gd name="connsiteY9" fmla="*/ 4814966 h 4814967"/>
              <a:gd name="connsiteX10" fmla="*/ 0 w 2265167"/>
              <a:gd name="connsiteY10" fmla="*/ 4437840 h 4814967"/>
              <a:gd name="connsiteX11" fmla="*/ 12700 w 2265167"/>
              <a:gd name="connsiteY11" fmla="*/ 377926 h 4814967"/>
              <a:gd name="connsiteX0" fmla="*/ 12700 w 2265167"/>
              <a:gd name="connsiteY0" fmla="*/ 377581 h 4814622"/>
              <a:gd name="connsiteX1" fmla="*/ 285686 w 2265167"/>
              <a:gd name="connsiteY1" fmla="*/ 3630 h 4814622"/>
              <a:gd name="connsiteX2" fmla="*/ 528997 w 2265167"/>
              <a:gd name="connsiteY2" fmla="*/ 4438 h 4814622"/>
              <a:gd name="connsiteX3" fmla="*/ 582972 w 2265167"/>
              <a:gd name="connsiteY3" fmla="*/ 165728 h 4814622"/>
              <a:gd name="connsiteX4" fmla="*/ 1645962 w 2265167"/>
              <a:gd name="connsiteY4" fmla="*/ 170173 h 4814622"/>
              <a:gd name="connsiteX5" fmla="*/ 1734862 w 2265167"/>
              <a:gd name="connsiteY5" fmla="*/ 5074 h 4814622"/>
              <a:gd name="connsiteX6" fmla="*/ 2262754 w 2265167"/>
              <a:gd name="connsiteY6" fmla="*/ 380756 h 4814622"/>
              <a:gd name="connsiteX7" fmla="*/ 2262753 w 2265167"/>
              <a:gd name="connsiteY7" fmla="*/ 4437496 h 4814622"/>
              <a:gd name="connsiteX8" fmla="*/ 1885627 w 2265167"/>
              <a:gd name="connsiteY8" fmla="*/ 4814622 h 4814622"/>
              <a:gd name="connsiteX9" fmla="*/ 377126 w 2265167"/>
              <a:gd name="connsiteY9" fmla="*/ 4814621 h 4814622"/>
              <a:gd name="connsiteX10" fmla="*/ 0 w 2265167"/>
              <a:gd name="connsiteY10" fmla="*/ 4437495 h 4814622"/>
              <a:gd name="connsiteX11" fmla="*/ 12700 w 2265167"/>
              <a:gd name="connsiteY11" fmla="*/ 377581 h 4814622"/>
              <a:gd name="connsiteX0" fmla="*/ 12700 w 2265167"/>
              <a:gd name="connsiteY0" fmla="*/ 377581 h 4814622"/>
              <a:gd name="connsiteX1" fmla="*/ 285686 w 2265167"/>
              <a:gd name="connsiteY1" fmla="*/ 3630 h 4814622"/>
              <a:gd name="connsiteX2" fmla="*/ 528997 w 2265167"/>
              <a:gd name="connsiteY2" fmla="*/ 4438 h 4814622"/>
              <a:gd name="connsiteX3" fmla="*/ 582972 w 2265167"/>
              <a:gd name="connsiteY3" fmla="*/ 165728 h 4814622"/>
              <a:gd name="connsiteX4" fmla="*/ 1645962 w 2265167"/>
              <a:gd name="connsiteY4" fmla="*/ 170173 h 4814622"/>
              <a:gd name="connsiteX5" fmla="*/ 1734862 w 2265167"/>
              <a:gd name="connsiteY5" fmla="*/ 5074 h 4814622"/>
              <a:gd name="connsiteX6" fmla="*/ 2262754 w 2265167"/>
              <a:gd name="connsiteY6" fmla="*/ 380756 h 4814622"/>
              <a:gd name="connsiteX7" fmla="*/ 2262753 w 2265167"/>
              <a:gd name="connsiteY7" fmla="*/ 4437496 h 4814622"/>
              <a:gd name="connsiteX8" fmla="*/ 1885627 w 2265167"/>
              <a:gd name="connsiteY8" fmla="*/ 4814622 h 4814622"/>
              <a:gd name="connsiteX9" fmla="*/ 377126 w 2265167"/>
              <a:gd name="connsiteY9" fmla="*/ 4814621 h 4814622"/>
              <a:gd name="connsiteX10" fmla="*/ 0 w 2265167"/>
              <a:gd name="connsiteY10" fmla="*/ 4437495 h 4814622"/>
              <a:gd name="connsiteX11" fmla="*/ 12700 w 2265167"/>
              <a:gd name="connsiteY11" fmla="*/ 377581 h 4814622"/>
              <a:gd name="connsiteX0" fmla="*/ 12700 w 2265167"/>
              <a:gd name="connsiteY0" fmla="*/ 373951 h 4810992"/>
              <a:gd name="connsiteX1" fmla="*/ 285686 w 2265167"/>
              <a:gd name="connsiteY1" fmla="*/ 0 h 4810992"/>
              <a:gd name="connsiteX2" fmla="*/ 528997 w 2265167"/>
              <a:gd name="connsiteY2" fmla="*/ 808 h 4810992"/>
              <a:gd name="connsiteX3" fmla="*/ 582972 w 2265167"/>
              <a:gd name="connsiteY3" fmla="*/ 162098 h 4810992"/>
              <a:gd name="connsiteX4" fmla="*/ 1645962 w 2265167"/>
              <a:gd name="connsiteY4" fmla="*/ 166543 h 4810992"/>
              <a:gd name="connsiteX5" fmla="*/ 1734862 w 2265167"/>
              <a:gd name="connsiteY5" fmla="*/ 1444 h 4810992"/>
              <a:gd name="connsiteX6" fmla="*/ 2262754 w 2265167"/>
              <a:gd name="connsiteY6" fmla="*/ 377126 h 4810992"/>
              <a:gd name="connsiteX7" fmla="*/ 2262753 w 2265167"/>
              <a:gd name="connsiteY7" fmla="*/ 4433866 h 4810992"/>
              <a:gd name="connsiteX8" fmla="*/ 1885627 w 2265167"/>
              <a:gd name="connsiteY8" fmla="*/ 4810992 h 4810992"/>
              <a:gd name="connsiteX9" fmla="*/ 377126 w 2265167"/>
              <a:gd name="connsiteY9" fmla="*/ 4810991 h 4810992"/>
              <a:gd name="connsiteX10" fmla="*/ 0 w 2265167"/>
              <a:gd name="connsiteY10" fmla="*/ 4433865 h 4810992"/>
              <a:gd name="connsiteX11" fmla="*/ 12700 w 2265167"/>
              <a:gd name="connsiteY11" fmla="*/ 373951 h 4810992"/>
              <a:gd name="connsiteX0" fmla="*/ 12700 w 2281160"/>
              <a:gd name="connsiteY0" fmla="*/ 418659 h 4855700"/>
              <a:gd name="connsiteX1" fmla="*/ 285686 w 2281160"/>
              <a:gd name="connsiteY1" fmla="*/ 44708 h 4855700"/>
              <a:gd name="connsiteX2" fmla="*/ 528997 w 2281160"/>
              <a:gd name="connsiteY2" fmla="*/ 45516 h 4855700"/>
              <a:gd name="connsiteX3" fmla="*/ 582972 w 2281160"/>
              <a:gd name="connsiteY3" fmla="*/ 206806 h 4855700"/>
              <a:gd name="connsiteX4" fmla="*/ 1645962 w 2281160"/>
              <a:gd name="connsiteY4" fmla="*/ 211251 h 4855700"/>
              <a:gd name="connsiteX5" fmla="*/ 1734862 w 2281160"/>
              <a:gd name="connsiteY5" fmla="*/ 46152 h 4855700"/>
              <a:gd name="connsiteX6" fmla="*/ 2014261 w 2281160"/>
              <a:gd name="connsiteY6" fmla="*/ 84253 h 4855700"/>
              <a:gd name="connsiteX7" fmla="*/ 2262754 w 2281160"/>
              <a:gd name="connsiteY7" fmla="*/ 421834 h 4855700"/>
              <a:gd name="connsiteX8" fmla="*/ 2262753 w 2281160"/>
              <a:gd name="connsiteY8" fmla="*/ 4478574 h 4855700"/>
              <a:gd name="connsiteX9" fmla="*/ 1885627 w 2281160"/>
              <a:gd name="connsiteY9" fmla="*/ 4855700 h 4855700"/>
              <a:gd name="connsiteX10" fmla="*/ 377126 w 2281160"/>
              <a:gd name="connsiteY10" fmla="*/ 4855699 h 4855700"/>
              <a:gd name="connsiteX11" fmla="*/ 0 w 2281160"/>
              <a:gd name="connsiteY11" fmla="*/ 4478573 h 4855700"/>
              <a:gd name="connsiteX12" fmla="*/ 12700 w 2281160"/>
              <a:gd name="connsiteY12" fmla="*/ 418659 h 4855700"/>
              <a:gd name="connsiteX0" fmla="*/ 12700 w 2279514"/>
              <a:gd name="connsiteY0" fmla="*/ 436844 h 4873885"/>
              <a:gd name="connsiteX1" fmla="*/ 285686 w 2279514"/>
              <a:gd name="connsiteY1" fmla="*/ 62893 h 4873885"/>
              <a:gd name="connsiteX2" fmla="*/ 528997 w 2279514"/>
              <a:gd name="connsiteY2" fmla="*/ 63701 h 4873885"/>
              <a:gd name="connsiteX3" fmla="*/ 582972 w 2279514"/>
              <a:gd name="connsiteY3" fmla="*/ 224991 h 4873885"/>
              <a:gd name="connsiteX4" fmla="*/ 1645962 w 2279514"/>
              <a:gd name="connsiteY4" fmla="*/ 229436 h 4873885"/>
              <a:gd name="connsiteX5" fmla="*/ 1734862 w 2279514"/>
              <a:gd name="connsiteY5" fmla="*/ 64337 h 4873885"/>
              <a:gd name="connsiteX6" fmla="*/ 2036486 w 2279514"/>
              <a:gd name="connsiteY6" fmla="*/ 67513 h 4873885"/>
              <a:gd name="connsiteX7" fmla="*/ 2262754 w 2279514"/>
              <a:gd name="connsiteY7" fmla="*/ 440019 h 4873885"/>
              <a:gd name="connsiteX8" fmla="*/ 2262753 w 2279514"/>
              <a:gd name="connsiteY8" fmla="*/ 4496759 h 4873885"/>
              <a:gd name="connsiteX9" fmla="*/ 1885627 w 2279514"/>
              <a:gd name="connsiteY9" fmla="*/ 4873885 h 4873885"/>
              <a:gd name="connsiteX10" fmla="*/ 377126 w 2279514"/>
              <a:gd name="connsiteY10" fmla="*/ 4873884 h 4873885"/>
              <a:gd name="connsiteX11" fmla="*/ 0 w 2279514"/>
              <a:gd name="connsiteY11" fmla="*/ 4496758 h 4873885"/>
              <a:gd name="connsiteX12" fmla="*/ 12700 w 2279514"/>
              <a:gd name="connsiteY12" fmla="*/ 436844 h 4873885"/>
              <a:gd name="connsiteX0" fmla="*/ 12700 w 2279514"/>
              <a:gd name="connsiteY0" fmla="*/ 436844 h 4873885"/>
              <a:gd name="connsiteX1" fmla="*/ 285686 w 2279514"/>
              <a:gd name="connsiteY1" fmla="*/ 62893 h 4873885"/>
              <a:gd name="connsiteX2" fmla="*/ 528997 w 2279514"/>
              <a:gd name="connsiteY2" fmla="*/ 63701 h 4873885"/>
              <a:gd name="connsiteX3" fmla="*/ 582972 w 2279514"/>
              <a:gd name="connsiteY3" fmla="*/ 224991 h 4873885"/>
              <a:gd name="connsiteX4" fmla="*/ 1645962 w 2279514"/>
              <a:gd name="connsiteY4" fmla="*/ 229436 h 4873885"/>
              <a:gd name="connsiteX5" fmla="*/ 1734862 w 2279514"/>
              <a:gd name="connsiteY5" fmla="*/ 64337 h 4873885"/>
              <a:gd name="connsiteX6" fmla="*/ 2036486 w 2279514"/>
              <a:gd name="connsiteY6" fmla="*/ 67513 h 4873885"/>
              <a:gd name="connsiteX7" fmla="*/ 2262754 w 2279514"/>
              <a:gd name="connsiteY7" fmla="*/ 440019 h 4873885"/>
              <a:gd name="connsiteX8" fmla="*/ 2262753 w 2279514"/>
              <a:gd name="connsiteY8" fmla="*/ 4496759 h 4873885"/>
              <a:gd name="connsiteX9" fmla="*/ 1885627 w 2279514"/>
              <a:gd name="connsiteY9" fmla="*/ 4873885 h 4873885"/>
              <a:gd name="connsiteX10" fmla="*/ 377126 w 2279514"/>
              <a:gd name="connsiteY10" fmla="*/ 4873884 h 4873885"/>
              <a:gd name="connsiteX11" fmla="*/ 0 w 2279514"/>
              <a:gd name="connsiteY11" fmla="*/ 4496758 h 4873885"/>
              <a:gd name="connsiteX12" fmla="*/ 12700 w 2279514"/>
              <a:gd name="connsiteY12" fmla="*/ 436844 h 4873885"/>
              <a:gd name="connsiteX0" fmla="*/ 12700 w 2279514"/>
              <a:gd name="connsiteY0" fmla="*/ 441435 h 4878476"/>
              <a:gd name="connsiteX1" fmla="*/ 285686 w 2279514"/>
              <a:gd name="connsiteY1" fmla="*/ 67484 h 4878476"/>
              <a:gd name="connsiteX2" fmla="*/ 528997 w 2279514"/>
              <a:gd name="connsiteY2" fmla="*/ 68292 h 4878476"/>
              <a:gd name="connsiteX3" fmla="*/ 582972 w 2279514"/>
              <a:gd name="connsiteY3" fmla="*/ 229582 h 4878476"/>
              <a:gd name="connsiteX4" fmla="*/ 1645962 w 2279514"/>
              <a:gd name="connsiteY4" fmla="*/ 234027 h 4878476"/>
              <a:gd name="connsiteX5" fmla="*/ 1734862 w 2279514"/>
              <a:gd name="connsiteY5" fmla="*/ 68928 h 4878476"/>
              <a:gd name="connsiteX6" fmla="*/ 2036486 w 2279514"/>
              <a:gd name="connsiteY6" fmla="*/ 72104 h 4878476"/>
              <a:gd name="connsiteX7" fmla="*/ 2262754 w 2279514"/>
              <a:gd name="connsiteY7" fmla="*/ 444610 h 4878476"/>
              <a:gd name="connsiteX8" fmla="*/ 2262753 w 2279514"/>
              <a:gd name="connsiteY8" fmla="*/ 4501350 h 4878476"/>
              <a:gd name="connsiteX9" fmla="*/ 1885627 w 2279514"/>
              <a:gd name="connsiteY9" fmla="*/ 4878476 h 4878476"/>
              <a:gd name="connsiteX10" fmla="*/ 377126 w 2279514"/>
              <a:gd name="connsiteY10" fmla="*/ 4878475 h 4878476"/>
              <a:gd name="connsiteX11" fmla="*/ 0 w 2279514"/>
              <a:gd name="connsiteY11" fmla="*/ 4501349 h 4878476"/>
              <a:gd name="connsiteX12" fmla="*/ 12700 w 2279514"/>
              <a:gd name="connsiteY12" fmla="*/ 441435 h 4878476"/>
              <a:gd name="connsiteX0" fmla="*/ 12700 w 2263115"/>
              <a:gd name="connsiteY0" fmla="*/ 382311 h 4819352"/>
              <a:gd name="connsiteX1" fmla="*/ 285686 w 2263115"/>
              <a:gd name="connsiteY1" fmla="*/ 8360 h 4819352"/>
              <a:gd name="connsiteX2" fmla="*/ 528997 w 2263115"/>
              <a:gd name="connsiteY2" fmla="*/ 9168 h 4819352"/>
              <a:gd name="connsiteX3" fmla="*/ 582972 w 2263115"/>
              <a:gd name="connsiteY3" fmla="*/ 170458 h 4819352"/>
              <a:gd name="connsiteX4" fmla="*/ 1645962 w 2263115"/>
              <a:gd name="connsiteY4" fmla="*/ 174903 h 4819352"/>
              <a:gd name="connsiteX5" fmla="*/ 1734862 w 2263115"/>
              <a:gd name="connsiteY5" fmla="*/ 9804 h 4819352"/>
              <a:gd name="connsiteX6" fmla="*/ 2036486 w 2263115"/>
              <a:gd name="connsiteY6" fmla="*/ 12980 h 4819352"/>
              <a:gd name="connsiteX7" fmla="*/ 2262754 w 2263115"/>
              <a:gd name="connsiteY7" fmla="*/ 385486 h 4819352"/>
              <a:gd name="connsiteX8" fmla="*/ 2262753 w 2263115"/>
              <a:gd name="connsiteY8" fmla="*/ 4442226 h 4819352"/>
              <a:gd name="connsiteX9" fmla="*/ 1885627 w 2263115"/>
              <a:gd name="connsiteY9" fmla="*/ 4819352 h 4819352"/>
              <a:gd name="connsiteX10" fmla="*/ 377126 w 2263115"/>
              <a:gd name="connsiteY10" fmla="*/ 4819351 h 4819352"/>
              <a:gd name="connsiteX11" fmla="*/ 0 w 2263115"/>
              <a:gd name="connsiteY11" fmla="*/ 4442225 h 4819352"/>
              <a:gd name="connsiteX12" fmla="*/ 12700 w 2263115"/>
              <a:gd name="connsiteY12" fmla="*/ 382311 h 4819352"/>
              <a:gd name="connsiteX0" fmla="*/ 12700 w 2263263"/>
              <a:gd name="connsiteY0" fmla="*/ 399540 h 4836581"/>
              <a:gd name="connsiteX1" fmla="*/ 285686 w 2263263"/>
              <a:gd name="connsiteY1" fmla="*/ 25589 h 4836581"/>
              <a:gd name="connsiteX2" fmla="*/ 528997 w 2263263"/>
              <a:gd name="connsiteY2" fmla="*/ 26397 h 4836581"/>
              <a:gd name="connsiteX3" fmla="*/ 582972 w 2263263"/>
              <a:gd name="connsiteY3" fmla="*/ 187687 h 4836581"/>
              <a:gd name="connsiteX4" fmla="*/ 1645962 w 2263263"/>
              <a:gd name="connsiteY4" fmla="*/ 192132 h 4836581"/>
              <a:gd name="connsiteX5" fmla="*/ 1734862 w 2263263"/>
              <a:gd name="connsiteY5" fmla="*/ 27033 h 4836581"/>
              <a:gd name="connsiteX6" fmla="*/ 2036486 w 2263263"/>
              <a:gd name="connsiteY6" fmla="*/ 30209 h 4836581"/>
              <a:gd name="connsiteX7" fmla="*/ 2262754 w 2263263"/>
              <a:gd name="connsiteY7" fmla="*/ 402715 h 4836581"/>
              <a:gd name="connsiteX8" fmla="*/ 2262753 w 2263263"/>
              <a:gd name="connsiteY8" fmla="*/ 4459455 h 4836581"/>
              <a:gd name="connsiteX9" fmla="*/ 1885627 w 2263263"/>
              <a:gd name="connsiteY9" fmla="*/ 4836581 h 4836581"/>
              <a:gd name="connsiteX10" fmla="*/ 377126 w 2263263"/>
              <a:gd name="connsiteY10" fmla="*/ 4836580 h 4836581"/>
              <a:gd name="connsiteX11" fmla="*/ 0 w 2263263"/>
              <a:gd name="connsiteY11" fmla="*/ 4459454 h 4836581"/>
              <a:gd name="connsiteX12" fmla="*/ 12700 w 2263263"/>
              <a:gd name="connsiteY12" fmla="*/ 399540 h 4836581"/>
              <a:gd name="connsiteX0" fmla="*/ 12700 w 2263140"/>
              <a:gd name="connsiteY0" fmla="*/ 382311 h 4819352"/>
              <a:gd name="connsiteX1" fmla="*/ 285686 w 2263140"/>
              <a:gd name="connsiteY1" fmla="*/ 8360 h 4819352"/>
              <a:gd name="connsiteX2" fmla="*/ 528997 w 2263140"/>
              <a:gd name="connsiteY2" fmla="*/ 9168 h 4819352"/>
              <a:gd name="connsiteX3" fmla="*/ 582972 w 2263140"/>
              <a:gd name="connsiteY3" fmla="*/ 170458 h 4819352"/>
              <a:gd name="connsiteX4" fmla="*/ 1645962 w 2263140"/>
              <a:gd name="connsiteY4" fmla="*/ 174903 h 4819352"/>
              <a:gd name="connsiteX5" fmla="*/ 1734862 w 2263140"/>
              <a:gd name="connsiteY5" fmla="*/ 9804 h 4819352"/>
              <a:gd name="connsiteX6" fmla="*/ 2036486 w 2263140"/>
              <a:gd name="connsiteY6" fmla="*/ 12980 h 4819352"/>
              <a:gd name="connsiteX7" fmla="*/ 2262754 w 2263140"/>
              <a:gd name="connsiteY7" fmla="*/ 385486 h 4819352"/>
              <a:gd name="connsiteX8" fmla="*/ 2262753 w 2263140"/>
              <a:gd name="connsiteY8" fmla="*/ 4442226 h 4819352"/>
              <a:gd name="connsiteX9" fmla="*/ 1885627 w 2263140"/>
              <a:gd name="connsiteY9" fmla="*/ 4819352 h 4819352"/>
              <a:gd name="connsiteX10" fmla="*/ 377126 w 2263140"/>
              <a:gd name="connsiteY10" fmla="*/ 4819351 h 4819352"/>
              <a:gd name="connsiteX11" fmla="*/ 0 w 2263140"/>
              <a:gd name="connsiteY11" fmla="*/ 4442225 h 4819352"/>
              <a:gd name="connsiteX12" fmla="*/ 12700 w 2263140"/>
              <a:gd name="connsiteY12" fmla="*/ 382311 h 4819352"/>
              <a:gd name="connsiteX0" fmla="*/ 12700 w 2262971"/>
              <a:gd name="connsiteY0" fmla="*/ 381614 h 4818655"/>
              <a:gd name="connsiteX1" fmla="*/ 285686 w 2262971"/>
              <a:gd name="connsiteY1" fmla="*/ 7663 h 4818655"/>
              <a:gd name="connsiteX2" fmla="*/ 528997 w 2262971"/>
              <a:gd name="connsiteY2" fmla="*/ 8471 h 4818655"/>
              <a:gd name="connsiteX3" fmla="*/ 582972 w 2262971"/>
              <a:gd name="connsiteY3" fmla="*/ 169761 h 4818655"/>
              <a:gd name="connsiteX4" fmla="*/ 1645962 w 2262971"/>
              <a:gd name="connsiteY4" fmla="*/ 174206 h 4818655"/>
              <a:gd name="connsiteX5" fmla="*/ 1734862 w 2262971"/>
              <a:gd name="connsiteY5" fmla="*/ 9107 h 4818655"/>
              <a:gd name="connsiteX6" fmla="*/ 2036486 w 2262971"/>
              <a:gd name="connsiteY6" fmla="*/ 12283 h 4818655"/>
              <a:gd name="connsiteX7" fmla="*/ 2262754 w 2262971"/>
              <a:gd name="connsiteY7" fmla="*/ 384789 h 4818655"/>
              <a:gd name="connsiteX8" fmla="*/ 2262753 w 2262971"/>
              <a:gd name="connsiteY8" fmla="*/ 4441529 h 4818655"/>
              <a:gd name="connsiteX9" fmla="*/ 1885627 w 2262971"/>
              <a:gd name="connsiteY9" fmla="*/ 4818655 h 4818655"/>
              <a:gd name="connsiteX10" fmla="*/ 377126 w 2262971"/>
              <a:gd name="connsiteY10" fmla="*/ 4818654 h 4818655"/>
              <a:gd name="connsiteX11" fmla="*/ 0 w 2262971"/>
              <a:gd name="connsiteY11" fmla="*/ 4441528 h 4818655"/>
              <a:gd name="connsiteX12" fmla="*/ 12700 w 2262971"/>
              <a:gd name="connsiteY12" fmla="*/ 381614 h 4818655"/>
              <a:gd name="connsiteX0" fmla="*/ 12700 w 2262971"/>
              <a:gd name="connsiteY0" fmla="*/ 383084 h 4820125"/>
              <a:gd name="connsiteX1" fmla="*/ 285686 w 2262971"/>
              <a:gd name="connsiteY1" fmla="*/ 9133 h 4820125"/>
              <a:gd name="connsiteX2" fmla="*/ 528997 w 2262971"/>
              <a:gd name="connsiteY2" fmla="*/ 9941 h 4820125"/>
              <a:gd name="connsiteX3" fmla="*/ 582972 w 2262971"/>
              <a:gd name="connsiteY3" fmla="*/ 171231 h 4820125"/>
              <a:gd name="connsiteX4" fmla="*/ 1645962 w 2262971"/>
              <a:gd name="connsiteY4" fmla="*/ 175676 h 4820125"/>
              <a:gd name="connsiteX5" fmla="*/ 1734862 w 2262971"/>
              <a:gd name="connsiteY5" fmla="*/ 10577 h 4820125"/>
              <a:gd name="connsiteX6" fmla="*/ 2036486 w 2262971"/>
              <a:gd name="connsiteY6" fmla="*/ 13753 h 4820125"/>
              <a:gd name="connsiteX7" fmla="*/ 2262754 w 2262971"/>
              <a:gd name="connsiteY7" fmla="*/ 386259 h 4820125"/>
              <a:gd name="connsiteX8" fmla="*/ 2262753 w 2262971"/>
              <a:gd name="connsiteY8" fmla="*/ 4442999 h 4820125"/>
              <a:gd name="connsiteX9" fmla="*/ 1885627 w 2262971"/>
              <a:gd name="connsiteY9" fmla="*/ 4820125 h 4820125"/>
              <a:gd name="connsiteX10" fmla="*/ 377126 w 2262971"/>
              <a:gd name="connsiteY10" fmla="*/ 4820124 h 4820125"/>
              <a:gd name="connsiteX11" fmla="*/ 0 w 2262971"/>
              <a:gd name="connsiteY11" fmla="*/ 4442998 h 4820125"/>
              <a:gd name="connsiteX12" fmla="*/ 12700 w 2262971"/>
              <a:gd name="connsiteY12" fmla="*/ 383084 h 4820125"/>
              <a:gd name="connsiteX0" fmla="*/ 12700 w 2262971"/>
              <a:gd name="connsiteY0" fmla="*/ 381614 h 4818655"/>
              <a:gd name="connsiteX1" fmla="*/ 285686 w 2262971"/>
              <a:gd name="connsiteY1" fmla="*/ 7663 h 4818655"/>
              <a:gd name="connsiteX2" fmla="*/ 528997 w 2262971"/>
              <a:gd name="connsiteY2" fmla="*/ 8471 h 4818655"/>
              <a:gd name="connsiteX3" fmla="*/ 582972 w 2262971"/>
              <a:gd name="connsiteY3" fmla="*/ 169761 h 4818655"/>
              <a:gd name="connsiteX4" fmla="*/ 1645962 w 2262971"/>
              <a:gd name="connsiteY4" fmla="*/ 174206 h 4818655"/>
              <a:gd name="connsiteX5" fmla="*/ 1734862 w 2262971"/>
              <a:gd name="connsiteY5" fmla="*/ 9107 h 4818655"/>
              <a:gd name="connsiteX6" fmla="*/ 2036486 w 2262971"/>
              <a:gd name="connsiteY6" fmla="*/ 12283 h 4818655"/>
              <a:gd name="connsiteX7" fmla="*/ 2262754 w 2262971"/>
              <a:gd name="connsiteY7" fmla="*/ 384789 h 4818655"/>
              <a:gd name="connsiteX8" fmla="*/ 2262753 w 2262971"/>
              <a:gd name="connsiteY8" fmla="*/ 4441529 h 4818655"/>
              <a:gd name="connsiteX9" fmla="*/ 1885627 w 2262971"/>
              <a:gd name="connsiteY9" fmla="*/ 4818655 h 4818655"/>
              <a:gd name="connsiteX10" fmla="*/ 377126 w 2262971"/>
              <a:gd name="connsiteY10" fmla="*/ 4818654 h 4818655"/>
              <a:gd name="connsiteX11" fmla="*/ 0 w 2262971"/>
              <a:gd name="connsiteY11" fmla="*/ 4441528 h 4818655"/>
              <a:gd name="connsiteX12" fmla="*/ 12700 w 2262971"/>
              <a:gd name="connsiteY12" fmla="*/ 381614 h 4818655"/>
              <a:gd name="connsiteX0" fmla="*/ 12700 w 2263073"/>
              <a:gd name="connsiteY0" fmla="*/ 381614 h 4818655"/>
              <a:gd name="connsiteX1" fmla="*/ 285686 w 2263073"/>
              <a:gd name="connsiteY1" fmla="*/ 7663 h 4818655"/>
              <a:gd name="connsiteX2" fmla="*/ 528997 w 2263073"/>
              <a:gd name="connsiteY2" fmla="*/ 8471 h 4818655"/>
              <a:gd name="connsiteX3" fmla="*/ 582972 w 2263073"/>
              <a:gd name="connsiteY3" fmla="*/ 169761 h 4818655"/>
              <a:gd name="connsiteX4" fmla="*/ 1645962 w 2263073"/>
              <a:gd name="connsiteY4" fmla="*/ 174206 h 4818655"/>
              <a:gd name="connsiteX5" fmla="*/ 1734862 w 2263073"/>
              <a:gd name="connsiteY5" fmla="*/ 9107 h 4818655"/>
              <a:gd name="connsiteX6" fmla="*/ 2036486 w 2263073"/>
              <a:gd name="connsiteY6" fmla="*/ 12283 h 4818655"/>
              <a:gd name="connsiteX7" fmla="*/ 2262754 w 2263073"/>
              <a:gd name="connsiteY7" fmla="*/ 384789 h 4818655"/>
              <a:gd name="connsiteX8" fmla="*/ 2262753 w 2263073"/>
              <a:gd name="connsiteY8" fmla="*/ 4441529 h 4818655"/>
              <a:gd name="connsiteX9" fmla="*/ 1885627 w 2263073"/>
              <a:gd name="connsiteY9" fmla="*/ 4818655 h 4818655"/>
              <a:gd name="connsiteX10" fmla="*/ 377126 w 2263073"/>
              <a:gd name="connsiteY10" fmla="*/ 4818654 h 4818655"/>
              <a:gd name="connsiteX11" fmla="*/ 0 w 2263073"/>
              <a:gd name="connsiteY11" fmla="*/ 4441528 h 4818655"/>
              <a:gd name="connsiteX12" fmla="*/ 12700 w 2263073"/>
              <a:gd name="connsiteY12" fmla="*/ 381614 h 4818655"/>
              <a:gd name="connsiteX0" fmla="*/ 12700 w 2292797"/>
              <a:gd name="connsiteY0" fmla="*/ 381614 h 4907893"/>
              <a:gd name="connsiteX1" fmla="*/ 285686 w 2292797"/>
              <a:gd name="connsiteY1" fmla="*/ 7663 h 4907893"/>
              <a:gd name="connsiteX2" fmla="*/ 528997 w 2292797"/>
              <a:gd name="connsiteY2" fmla="*/ 8471 h 4907893"/>
              <a:gd name="connsiteX3" fmla="*/ 582972 w 2292797"/>
              <a:gd name="connsiteY3" fmla="*/ 169761 h 4907893"/>
              <a:gd name="connsiteX4" fmla="*/ 1645962 w 2292797"/>
              <a:gd name="connsiteY4" fmla="*/ 174206 h 4907893"/>
              <a:gd name="connsiteX5" fmla="*/ 1734862 w 2292797"/>
              <a:gd name="connsiteY5" fmla="*/ 9107 h 4907893"/>
              <a:gd name="connsiteX6" fmla="*/ 2036486 w 2292797"/>
              <a:gd name="connsiteY6" fmla="*/ 12283 h 4907893"/>
              <a:gd name="connsiteX7" fmla="*/ 2273346 w 2292797"/>
              <a:gd name="connsiteY7" fmla="*/ 374198 h 4907893"/>
              <a:gd name="connsiteX8" fmla="*/ 2262753 w 2292797"/>
              <a:gd name="connsiteY8" fmla="*/ 4441529 h 4907893"/>
              <a:gd name="connsiteX9" fmla="*/ 1885627 w 2292797"/>
              <a:gd name="connsiteY9" fmla="*/ 4818655 h 4907893"/>
              <a:gd name="connsiteX10" fmla="*/ 377126 w 2292797"/>
              <a:gd name="connsiteY10" fmla="*/ 4818654 h 4907893"/>
              <a:gd name="connsiteX11" fmla="*/ 0 w 2292797"/>
              <a:gd name="connsiteY11" fmla="*/ 4441528 h 4907893"/>
              <a:gd name="connsiteX12" fmla="*/ 12700 w 2292797"/>
              <a:gd name="connsiteY12" fmla="*/ 381614 h 4907893"/>
              <a:gd name="connsiteX0" fmla="*/ 12700 w 2292797"/>
              <a:gd name="connsiteY0" fmla="*/ 381614 h 4907893"/>
              <a:gd name="connsiteX1" fmla="*/ 285686 w 2292797"/>
              <a:gd name="connsiteY1" fmla="*/ 7663 h 4907893"/>
              <a:gd name="connsiteX2" fmla="*/ 528997 w 2292797"/>
              <a:gd name="connsiteY2" fmla="*/ 8471 h 4907893"/>
              <a:gd name="connsiteX3" fmla="*/ 582972 w 2292797"/>
              <a:gd name="connsiteY3" fmla="*/ 169761 h 4907893"/>
              <a:gd name="connsiteX4" fmla="*/ 1645962 w 2292797"/>
              <a:gd name="connsiteY4" fmla="*/ 174206 h 4907893"/>
              <a:gd name="connsiteX5" fmla="*/ 1734862 w 2292797"/>
              <a:gd name="connsiteY5" fmla="*/ 9107 h 4907893"/>
              <a:gd name="connsiteX6" fmla="*/ 2036486 w 2292797"/>
              <a:gd name="connsiteY6" fmla="*/ 12283 h 4907893"/>
              <a:gd name="connsiteX7" fmla="*/ 2273346 w 2292797"/>
              <a:gd name="connsiteY7" fmla="*/ 374198 h 4907893"/>
              <a:gd name="connsiteX8" fmla="*/ 2262753 w 2292797"/>
              <a:gd name="connsiteY8" fmla="*/ 4441529 h 4907893"/>
              <a:gd name="connsiteX9" fmla="*/ 1885627 w 2292797"/>
              <a:gd name="connsiteY9" fmla="*/ 4818655 h 4907893"/>
              <a:gd name="connsiteX10" fmla="*/ 377126 w 2292797"/>
              <a:gd name="connsiteY10" fmla="*/ 4818654 h 4907893"/>
              <a:gd name="connsiteX11" fmla="*/ 0 w 2292797"/>
              <a:gd name="connsiteY11" fmla="*/ 4441528 h 4907893"/>
              <a:gd name="connsiteX12" fmla="*/ 12700 w 2292797"/>
              <a:gd name="connsiteY12" fmla="*/ 381614 h 4907893"/>
              <a:gd name="connsiteX0" fmla="*/ 12700 w 2273637"/>
              <a:gd name="connsiteY0" fmla="*/ 381614 h 4906584"/>
              <a:gd name="connsiteX1" fmla="*/ 285686 w 2273637"/>
              <a:gd name="connsiteY1" fmla="*/ 7663 h 4906584"/>
              <a:gd name="connsiteX2" fmla="*/ 528997 w 2273637"/>
              <a:gd name="connsiteY2" fmla="*/ 8471 h 4906584"/>
              <a:gd name="connsiteX3" fmla="*/ 582972 w 2273637"/>
              <a:gd name="connsiteY3" fmla="*/ 169761 h 4906584"/>
              <a:gd name="connsiteX4" fmla="*/ 1645962 w 2273637"/>
              <a:gd name="connsiteY4" fmla="*/ 174206 h 4906584"/>
              <a:gd name="connsiteX5" fmla="*/ 1734862 w 2273637"/>
              <a:gd name="connsiteY5" fmla="*/ 9107 h 4906584"/>
              <a:gd name="connsiteX6" fmla="*/ 2036486 w 2273637"/>
              <a:gd name="connsiteY6" fmla="*/ 12283 h 4906584"/>
              <a:gd name="connsiteX7" fmla="*/ 2273346 w 2273637"/>
              <a:gd name="connsiteY7" fmla="*/ 374198 h 4906584"/>
              <a:gd name="connsiteX8" fmla="*/ 2262753 w 2273637"/>
              <a:gd name="connsiteY8" fmla="*/ 4441529 h 4906584"/>
              <a:gd name="connsiteX9" fmla="*/ 1885627 w 2273637"/>
              <a:gd name="connsiteY9" fmla="*/ 4818655 h 4906584"/>
              <a:gd name="connsiteX10" fmla="*/ 377126 w 2273637"/>
              <a:gd name="connsiteY10" fmla="*/ 4818654 h 4906584"/>
              <a:gd name="connsiteX11" fmla="*/ 0 w 2273637"/>
              <a:gd name="connsiteY11" fmla="*/ 4441528 h 4906584"/>
              <a:gd name="connsiteX12" fmla="*/ 12700 w 2273637"/>
              <a:gd name="connsiteY12" fmla="*/ 381614 h 4906584"/>
              <a:gd name="connsiteX0" fmla="*/ 12700 w 2273637"/>
              <a:gd name="connsiteY0" fmla="*/ 381614 h 4818718"/>
              <a:gd name="connsiteX1" fmla="*/ 285686 w 2273637"/>
              <a:gd name="connsiteY1" fmla="*/ 7663 h 4818718"/>
              <a:gd name="connsiteX2" fmla="*/ 528997 w 2273637"/>
              <a:gd name="connsiteY2" fmla="*/ 8471 h 4818718"/>
              <a:gd name="connsiteX3" fmla="*/ 582972 w 2273637"/>
              <a:gd name="connsiteY3" fmla="*/ 169761 h 4818718"/>
              <a:gd name="connsiteX4" fmla="*/ 1645962 w 2273637"/>
              <a:gd name="connsiteY4" fmla="*/ 174206 h 4818718"/>
              <a:gd name="connsiteX5" fmla="*/ 1734862 w 2273637"/>
              <a:gd name="connsiteY5" fmla="*/ 9107 h 4818718"/>
              <a:gd name="connsiteX6" fmla="*/ 2036486 w 2273637"/>
              <a:gd name="connsiteY6" fmla="*/ 12283 h 4818718"/>
              <a:gd name="connsiteX7" fmla="*/ 2273346 w 2273637"/>
              <a:gd name="connsiteY7" fmla="*/ 374198 h 4818718"/>
              <a:gd name="connsiteX8" fmla="*/ 2262753 w 2273637"/>
              <a:gd name="connsiteY8" fmla="*/ 4441529 h 4818718"/>
              <a:gd name="connsiteX9" fmla="*/ 1885627 w 2273637"/>
              <a:gd name="connsiteY9" fmla="*/ 4818655 h 4818718"/>
              <a:gd name="connsiteX10" fmla="*/ 377126 w 2273637"/>
              <a:gd name="connsiteY10" fmla="*/ 4818654 h 4818718"/>
              <a:gd name="connsiteX11" fmla="*/ 0 w 2273637"/>
              <a:gd name="connsiteY11" fmla="*/ 4441528 h 4818718"/>
              <a:gd name="connsiteX12" fmla="*/ 12700 w 2273637"/>
              <a:gd name="connsiteY12" fmla="*/ 381614 h 4818718"/>
              <a:gd name="connsiteX0" fmla="*/ 12700 w 2292797"/>
              <a:gd name="connsiteY0" fmla="*/ 381614 h 4926411"/>
              <a:gd name="connsiteX1" fmla="*/ 285686 w 2292797"/>
              <a:gd name="connsiteY1" fmla="*/ 7663 h 4926411"/>
              <a:gd name="connsiteX2" fmla="*/ 528997 w 2292797"/>
              <a:gd name="connsiteY2" fmla="*/ 8471 h 4926411"/>
              <a:gd name="connsiteX3" fmla="*/ 582972 w 2292797"/>
              <a:gd name="connsiteY3" fmla="*/ 169761 h 4926411"/>
              <a:gd name="connsiteX4" fmla="*/ 1645962 w 2292797"/>
              <a:gd name="connsiteY4" fmla="*/ 174206 h 4926411"/>
              <a:gd name="connsiteX5" fmla="*/ 1734862 w 2292797"/>
              <a:gd name="connsiteY5" fmla="*/ 9107 h 4926411"/>
              <a:gd name="connsiteX6" fmla="*/ 2036486 w 2292797"/>
              <a:gd name="connsiteY6" fmla="*/ 12283 h 4926411"/>
              <a:gd name="connsiteX7" fmla="*/ 2273346 w 2292797"/>
              <a:gd name="connsiteY7" fmla="*/ 374198 h 4926411"/>
              <a:gd name="connsiteX8" fmla="*/ 2262753 w 2292797"/>
              <a:gd name="connsiteY8" fmla="*/ 4441529 h 4926411"/>
              <a:gd name="connsiteX9" fmla="*/ 1885627 w 2292797"/>
              <a:gd name="connsiteY9" fmla="*/ 4850429 h 4926411"/>
              <a:gd name="connsiteX10" fmla="*/ 377126 w 2292797"/>
              <a:gd name="connsiteY10" fmla="*/ 4818654 h 4926411"/>
              <a:gd name="connsiteX11" fmla="*/ 0 w 2292797"/>
              <a:gd name="connsiteY11" fmla="*/ 4441528 h 4926411"/>
              <a:gd name="connsiteX12" fmla="*/ 12700 w 2292797"/>
              <a:gd name="connsiteY12" fmla="*/ 381614 h 4926411"/>
              <a:gd name="connsiteX0" fmla="*/ 12700 w 2292797"/>
              <a:gd name="connsiteY0" fmla="*/ 381614 h 4926411"/>
              <a:gd name="connsiteX1" fmla="*/ 285686 w 2292797"/>
              <a:gd name="connsiteY1" fmla="*/ 7663 h 4926411"/>
              <a:gd name="connsiteX2" fmla="*/ 528997 w 2292797"/>
              <a:gd name="connsiteY2" fmla="*/ 8471 h 4926411"/>
              <a:gd name="connsiteX3" fmla="*/ 582972 w 2292797"/>
              <a:gd name="connsiteY3" fmla="*/ 169761 h 4926411"/>
              <a:gd name="connsiteX4" fmla="*/ 1645962 w 2292797"/>
              <a:gd name="connsiteY4" fmla="*/ 174206 h 4926411"/>
              <a:gd name="connsiteX5" fmla="*/ 1734862 w 2292797"/>
              <a:gd name="connsiteY5" fmla="*/ 9107 h 4926411"/>
              <a:gd name="connsiteX6" fmla="*/ 2036486 w 2292797"/>
              <a:gd name="connsiteY6" fmla="*/ 12283 h 4926411"/>
              <a:gd name="connsiteX7" fmla="*/ 2273346 w 2292797"/>
              <a:gd name="connsiteY7" fmla="*/ 374198 h 4926411"/>
              <a:gd name="connsiteX8" fmla="*/ 2262753 w 2292797"/>
              <a:gd name="connsiteY8" fmla="*/ 4441529 h 4926411"/>
              <a:gd name="connsiteX9" fmla="*/ 1885627 w 2292797"/>
              <a:gd name="connsiteY9" fmla="*/ 4850429 h 4926411"/>
              <a:gd name="connsiteX10" fmla="*/ 370065 w 2292797"/>
              <a:gd name="connsiteY10" fmla="*/ 4843368 h 4926411"/>
              <a:gd name="connsiteX11" fmla="*/ 0 w 2292797"/>
              <a:gd name="connsiteY11" fmla="*/ 4441528 h 4926411"/>
              <a:gd name="connsiteX12" fmla="*/ 12700 w 2292797"/>
              <a:gd name="connsiteY12" fmla="*/ 381614 h 4926411"/>
              <a:gd name="connsiteX0" fmla="*/ 13163 w 2293260"/>
              <a:gd name="connsiteY0" fmla="*/ 381614 h 4926411"/>
              <a:gd name="connsiteX1" fmla="*/ 286149 w 2293260"/>
              <a:gd name="connsiteY1" fmla="*/ 7663 h 4926411"/>
              <a:gd name="connsiteX2" fmla="*/ 529460 w 2293260"/>
              <a:gd name="connsiteY2" fmla="*/ 8471 h 4926411"/>
              <a:gd name="connsiteX3" fmla="*/ 583435 w 2293260"/>
              <a:gd name="connsiteY3" fmla="*/ 169761 h 4926411"/>
              <a:gd name="connsiteX4" fmla="*/ 1646425 w 2293260"/>
              <a:gd name="connsiteY4" fmla="*/ 174206 h 4926411"/>
              <a:gd name="connsiteX5" fmla="*/ 1735325 w 2293260"/>
              <a:gd name="connsiteY5" fmla="*/ 9107 h 4926411"/>
              <a:gd name="connsiteX6" fmla="*/ 2036949 w 2293260"/>
              <a:gd name="connsiteY6" fmla="*/ 12283 h 4926411"/>
              <a:gd name="connsiteX7" fmla="*/ 2273809 w 2293260"/>
              <a:gd name="connsiteY7" fmla="*/ 374198 h 4926411"/>
              <a:gd name="connsiteX8" fmla="*/ 2263216 w 2293260"/>
              <a:gd name="connsiteY8" fmla="*/ 4441529 h 4926411"/>
              <a:gd name="connsiteX9" fmla="*/ 1886090 w 2293260"/>
              <a:gd name="connsiteY9" fmla="*/ 4850429 h 4926411"/>
              <a:gd name="connsiteX10" fmla="*/ 370528 w 2293260"/>
              <a:gd name="connsiteY10" fmla="*/ 4843368 h 4926411"/>
              <a:gd name="connsiteX11" fmla="*/ 463 w 2293260"/>
              <a:gd name="connsiteY11" fmla="*/ 4441528 h 4926411"/>
              <a:gd name="connsiteX12" fmla="*/ 13163 w 2293260"/>
              <a:gd name="connsiteY12" fmla="*/ 381614 h 4926411"/>
              <a:gd name="connsiteX0" fmla="*/ 13163 w 2293260"/>
              <a:gd name="connsiteY0" fmla="*/ 381614 h 4925026"/>
              <a:gd name="connsiteX1" fmla="*/ 286149 w 2293260"/>
              <a:gd name="connsiteY1" fmla="*/ 7663 h 4925026"/>
              <a:gd name="connsiteX2" fmla="*/ 529460 w 2293260"/>
              <a:gd name="connsiteY2" fmla="*/ 8471 h 4925026"/>
              <a:gd name="connsiteX3" fmla="*/ 583435 w 2293260"/>
              <a:gd name="connsiteY3" fmla="*/ 169761 h 4925026"/>
              <a:gd name="connsiteX4" fmla="*/ 1646425 w 2293260"/>
              <a:gd name="connsiteY4" fmla="*/ 174206 h 4925026"/>
              <a:gd name="connsiteX5" fmla="*/ 1735325 w 2293260"/>
              <a:gd name="connsiteY5" fmla="*/ 9107 h 4925026"/>
              <a:gd name="connsiteX6" fmla="*/ 2036949 w 2293260"/>
              <a:gd name="connsiteY6" fmla="*/ 12283 h 4925026"/>
              <a:gd name="connsiteX7" fmla="*/ 2273809 w 2293260"/>
              <a:gd name="connsiteY7" fmla="*/ 374198 h 4925026"/>
              <a:gd name="connsiteX8" fmla="*/ 2263216 w 2293260"/>
              <a:gd name="connsiteY8" fmla="*/ 4441529 h 4925026"/>
              <a:gd name="connsiteX9" fmla="*/ 1886090 w 2293260"/>
              <a:gd name="connsiteY9" fmla="*/ 4850429 h 4925026"/>
              <a:gd name="connsiteX10" fmla="*/ 370528 w 2293260"/>
              <a:gd name="connsiteY10" fmla="*/ 4843368 h 4925026"/>
              <a:gd name="connsiteX11" fmla="*/ 463 w 2293260"/>
              <a:gd name="connsiteY11" fmla="*/ 4441528 h 4925026"/>
              <a:gd name="connsiteX12" fmla="*/ 13163 w 2293260"/>
              <a:gd name="connsiteY12" fmla="*/ 381614 h 4925026"/>
              <a:gd name="connsiteX0" fmla="*/ 13163 w 2274100"/>
              <a:gd name="connsiteY0" fmla="*/ 381614 h 4851295"/>
              <a:gd name="connsiteX1" fmla="*/ 286149 w 2274100"/>
              <a:gd name="connsiteY1" fmla="*/ 7663 h 4851295"/>
              <a:gd name="connsiteX2" fmla="*/ 529460 w 2274100"/>
              <a:gd name="connsiteY2" fmla="*/ 8471 h 4851295"/>
              <a:gd name="connsiteX3" fmla="*/ 583435 w 2274100"/>
              <a:gd name="connsiteY3" fmla="*/ 169761 h 4851295"/>
              <a:gd name="connsiteX4" fmla="*/ 1646425 w 2274100"/>
              <a:gd name="connsiteY4" fmla="*/ 174206 h 4851295"/>
              <a:gd name="connsiteX5" fmla="*/ 1735325 w 2274100"/>
              <a:gd name="connsiteY5" fmla="*/ 9107 h 4851295"/>
              <a:gd name="connsiteX6" fmla="*/ 2036949 w 2274100"/>
              <a:gd name="connsiteY6" fmla="*/ 12283 h 4851295"/>
              <a:gd name="connsiteX7" fmla="*/ 2273809 w 2274100"/>
              <a:gd name="connsiteY7" fmla="*/ 374198 h 4851295"/>
              <a:gd name="connsiteX8" fmla="*/ 2263216 w 2274100"/>
              <a:gd name="connsiteY8" fmla="*/ 4441529 h 4851295"/>
              <a:gd name="connsiteX9" fmla="*/ 1886090 w 2274100"/>
              <a:gd name="connsiteY9" fmla="*/ 4850429 h 4851295"/>
              <a:gd name="connsiteX10" fmla="*/ 370528 w 2274100"/>
              <a:gd name="connsiteY10" fmla="*/ 4843368 h 4851295"/>
              <a:gd name="connsiteX11" fmla="*/ 463 w 2274100"/>
              <a:gd name="connsiteY11" fmla="*/ 4441528 h 4851295"/>
              <a:gd name="connsiteX12" fmla="*/ 13163 w 2274100"/>
              <a:gd name="connsiteY12" fmla="*/ 381614 h 4851295"/>
              <a:gd name="connsiteX0" fmla="*/ 13163 w 2285503"/>
              <a:gd name="connsiteY0" fmla="*/ 452968 h 4950039"/>
              <a:gd name="connsiteX1" fmla="*/ 286149 w 2285503"/>
              <a:gd name="connsiteY1" fmla="*/ 79017 h 4950039"/>
              <a:gd name="connsiteX2" fmla="*/ 529460 w 2285503"/>
              <a:gd name="connsiteY2" fmla="*/ 79825 h 4950039"/>
              <a:gd name="connsiteX3" fmla="*/ 583435 w 2285503"/>
              <a:gd name="connsiteY3" fmla="*/ 241115 h 4950039"/>
              <a:gd name="connsiteX4" fmla="*/ 1646425 w 2285503"/>
              <a:gd name="connsiteY4" fmla="*/ 245560 h 4950039"/>
              <a:gd name="connsiteX5" fmla="*/ 1735325 w 2285503"/>
              <a:gd name="connsiteY5" fmla="*/ 80461 h 4950039"/>
              <a:gd name="connsiteX6" fmla="*/ 2036949 w 2285503"/>
              <a:gd name="connsiteY6" fmla="*/ 83637 h 4950039"/>
              <a:gd name="connsiteX7" fmla="*/ 2273809 w 2285503"/>
              <a:gd name="connsiteY7" fmla="*/ 445552 h 4950039"/>
              <a:gd name="connsiteX8" fmla="*/ 2259685 w 2285503"/>
              <a:gd name="connsiteY8" fmla="*/ 4516413 h 4950039"/>
              <a:gd name="connsiteX9" fmla="*/ 1886090 w 2285503"/>
              <a:gd name="connsiteY9" fmla="*/ 4921783 h 4950039"/>
              <a:gd name="connsiteX10" fmla="*/ 370528 w 2285503"/>
              <a:gd name="connsiteY10" fmla="*/ 4914722 h 4950039"/>
              <a:gd name="connsiteX11" fmla="*/ 463 w 2285503"/>
              <a:gd name="connsiteY11" fmla="*/ 4512882 h 4950039"/>
              <a:gd name="connsiteX12" fmla="*/ 13163 w 2285503"/>
              <a:gd name="connsiteY12" fmla="*/ 452968 h 4950039"/>
              <a:gd name="connsiteX0" fmla="*/ 13163 w 2285503"/>
              <a:gd name="connsiteY0" fmla="*/ 452968 h 4921783"/>
              <a:gd name="connsiteX1" fmla="*/ 286149 w 2285503"/>
              <a:gd name="connsiteY1" fmla="*/ 79017 h 4921783"/>
              <a:gd name="connsiteX2" fmla="*/ 529460 w 2285503"/>
              <a:gd name="connsiteY2" fmla="*/ 79825 h 4921783"/>
              <a:gd name="connsiteX3" fmla="*/ 583435 w 2285503"/>
              <a:gd name="connsiteY3" fmla="*/ 241115 h 4921783"/>
              <a:gd name="connsiteX4" fmla="*/ 1646425 w 2285503"/>
              <a:gd name="connsiteY4" fmla="*/ 245560 h 4921783"/>
              <a:gd name="connsiteX5" fmla="*/ 1735325 w 2285503"/>
              <a:gd name="connsiteY5" fmla="*/ 80461 h 4921783"/>
              <a:gd name="connsiteX6" fmla="*/ 2036949 w 2285503"/>
              <a:gd name="connsiteY6" fmla="*/ 83637 h 4921783"/>
              <a:gd name="connsiteX7" fmla="*/ 2273809 w 2285503"/>
              <a:gd name="connsiteY7" fmla="*/ 445552 h 4921783"/>
              <a:gd name="connsiteX8" fmla="*/ 2259685 w 2285503"/>
              <a:gd name="connsiteY8" fmla="*/ 4516413 h 4921783"/>
              <a:gd name="connsiteX9" fmla="*/ 1886090 w 2285503"/>
              <a:gd name="connsiteY9" fmla="*/ 4921783 h 4921783"/>
              <a:gd name="connsiteX10" fmla="*/ 370528 w 2285503"/>
              <a:gd name="connsiteY10" fmla="*/ 4914722 h 4921783"/>
              <a:gd name="connsiteX11" fmla="*/ 463 w 2285503"/>
              <a:gd name="connsiteY11" fmla="*/ 4512882 h 4921783"/>
              <a:gd name="connsiteX12" fmla="*/ 13163 w 2285503"/>
              <a:gd name="connsiteY12" fmla="*/ 452968 h 4921783"/>
              <a:gd name="connsiteX0" fmla="*/ 13163 w 2285503"/>
              <a:gd name="connsiteY0" fmla="*/ 452968 h 4921783"/>
              <a:gd name="connsiteX1" fmla="*/ 286149 w 2285503"/>
              <a:gd name="connsiteY1" fmla="*/ 79017 h 4921783"/>
              <a:gd name="connsiteX2" fmla="*/ 529460 w 2285503"/>
              <a:gd name="connsiteY2" fmla="*/ 79825 h 4921783"/>
              <a:gd name="connsiteX3" fmla="*/ 583435 w 2285503"/>
              <a:gd name="connsiteY3" fmla="*/ 241115 h 4921783"/>
              <a:gd name="connsiteX4" fmla="*/ 1646425 w 2285503"/>
              <a:gd name="connsiteY4" fmla="*/ 245560 h 4921783"/>
              <a:gd name="connsiteX5" fmla="*/ 1735325 w 2285503"/>
              <a:gd name="connsiteY5" fmla="*/ 80461 h 4921783"/>
              <a:gd name="connsiteX6" fmla="*/ 2036949 w 2285503"/>
              <a:gd name="connsiteY6" fmla="*/ 83637 h 4921783"/>
              <a:gd name="connsiteX7" fmla="*/ 2273809 w 2285503"/>
              <a:gd name="connsiteY7" fmla="*/ 445552 h 4921783"/>
              <a:gd name="connsiteX8" fmla="*/ 2259685 w 2285503"/>
              <a:gd name="connsiteY8" fmla="*/ 4516413 h 4921783"/>
              <a:gd name="connsiteX9" fmla="*/ 1886090 w 2285503"/>
              <a:gd name="connsiteY9" fmla="*/ 4921783 h 4921783"/>
              <a:gd name="connsiteX10" fmla="*/ 370528 w 2285503"/>
              <a:gd name="connsiteY10" fmla="*/ 4914722 h 4921783"/>
              <a:gd name="connsiteX11" fmla="*/ 463 w 2285503"/>
              <a:gd name="connsiteY11" fmla="*/ 4512882 h 4921783"/>
              <a:gd name="connsiteX12" fmla="*/ 13163 w 2285503"/>
              <a:gd name="connsiteY12" fmla="*/ 452968 h 4921783"/>
              <a:gd name="connsiteX0" fmla="*/ 13163 w 2285503"/>
              <a:gd name="connsiteY0" fmla="*/ 452968 h 4921783"/>
              <a:gd name="connsiteX1" fmla="*/ 286149 w 2285503"/>
              <a:gd name="connsiteY1" fmla="*/ 79017 h 4921783"/>
              <a:gd name="connsiteX2" fmla="*/ 529460 w 2285503"/>
              <a:gd name="connsiteY2" fmla="*/ 79825 h 4921783"/>
              <a:gd name="connsiteX3" fmla="*/ 583435 w 2285503"/>
              <a:gd name="connsiteY3" fmla="*/ 241115 h 4921783"/>
              <a:gd name="connsiteX4" fmla="*/ 1646425 w 2285503"/>
              <a:gd name="connsiteY4" fmla="*/ 245560 h 4921783"/>
              <a:gd name="connsiteX5" fmla="*/ 1735325 w 2285503"/>
              <a:gd name="connsiteY5" fmla="*/ 80461 h 4921783"/>
              <a:gd name="connsiteX6" fmla="*/ 2036949 w 2285503"/>
              <a:gd name="connsiteY6" fmla="*/ 83637 h 4921783"/>
              <a:gd name="connsiteX7" fmla="*/ 2273809 w 2285503"/>
              <a:gd name="connsiteY7" fmla="*/ 445552 h 4921783"/>
              <a:gd name="connsiteX8" fmla="*/ 2259685 w 2285503"/>
              <a:gd name="connsiteY8" fmla="*/ 4516413 h 4921783"/>
              <a:gd name="connsiteX9" fmla="*/ 1886090 w 2285503"/>
              <a:gd name="connsiteY9" fmla="*/ 4921783 h 4921783"/>
              <a:gd name="connsiteX10" fmla="*/ 370528 w 2285503"/>
              <a:gd name="connsiteY10" fmla="*/ 4914722 h 4921783"/>
              <a:gd name="connsiteX11" fmla="*/ 463 w 2285503"/>
              <a:gd name="connsiteY11" fmla="*/ 4512882 h 4921783"/>
              <a:gd name="connsiteX12" fmla="*/ 13163 w 2285503"/>
              <a:gd name="connsiteY12" fmla="*/ 452968 h 4921783"/>
              <a:gd name="connsiteX0" fmla="*/ 13163 w 2274409"/>
              <a:gd name="connsiteY0" fmla="*/ 452968 h 4921783"/>
              <a:gd name="connsiteX1" fmla="*/ 286149 w 2274409"/>
              <a:gd name="connsiteY1" fmla="*/ 79017 h 4921783"/>
              <a:gd name="connsiteX2" fmla="*/ 529460 w 2274409"/>
              <a:gd name="connsiteY2" fmla="*/ 79825 h 4921783"/>
              <a:gd name="connsiteX3" fmla="*/ 583435 w 2274409"/>
              <a:gd name="connsiteY3" fmla="*/ 241115 h 4921783"/>
              <a:gd name="connsiteX4" fmla="*/ 1646425 w 2274409"/>
              <a:gd name="connsiteY4" fmla="*/ 245560 h 4921783"/>
              <a:gd name="connsiteX5" fmla="*/ 1735325 w 2274409"/>
              <a:gd name="connsiteY5" fmla="*/ 80461 h 4921783"/>
              <a:gd name="connsiteX6" fmla="*/ 2036949 w 2274409"/>
              <a:gd name="connsiteY6" fmla="*/ 83637 h 4921783"/>
              <a:gd name="connsiteX7" fmla="*/ 2273809 w 2274409"/>
              <a:gd name="connsiteY7" fmla="*/ 445552 h 4921783"/>
              <a:gd name="connsiteX8" fmla="*/ 2259685 w 2274409"/>
              <a:gd name="connsiteY8" fmla="*/ 4516413 h 4921783"/>
              <a:gd name="connsiteX9" fmla="*/ 1886090 w 2274409"/>
              <a:gd name="connsiteY9" fmla="*/ 4921783 h 4921783"/>
              <a:gd name="connsiteX10" fmla="*/ 370528 w 2274409"/>
              <a:gd name="connsiteY10" fmla="*/ 4914722 h 4921783"/>
              <a:gd name="connsiteX11" fmla="*/ 463 w 2274409"/>
              <a:gd name="connsiteY11" fmla="*/ 4512882 h 4921783"/>
              <a:gd name="connsiteX12" fmla="*/ 13163 w 2274409"/>
              <a:gd name="connsiteY12" fmla="*/ 452968 h 4921783"/>
              <a:gd name="connsiteX0" fmla="*/ 13163 w 2274409"/>
              <a:gd name="connsiteY0" fmla="*/ 381614 h 4850429"/>
              <a:gd name="connsiteX1" fmla="*/ 286149 w 2274409"/>
              <a:gd name="connsiteY1" fmla="*/ 7663 h 4850429"/>
              <a:gd name="connsiteX2" fmla="*/ 529460 w 2274409"/>
              <a:gd name="connsiteY2" fmla="*/ 8471 h 4850429"/>
              <a:gd name="connsiteX3" fmla="*/ 583435 w 2274409"/>
              <a:gd name="connsiteY3" fmla="*/ 169761 h 4850429"/>
              <a:gd name="connsiteX4" fmla="*/ 1646425 w 2274409"/>
              <a:gd name="connsiteY4" fmla="*/ 174206 h 4850429"/>
              <a:gd name="connsiteX5" fmla="*/ 1735325 w 2274409"/>
              <a:gd name="connsiteY5" fmla="*/ 9107 h 4850429"/>
              <a:gd name="connsiteX6" fmla="*/ 2036949 w 2274409"/>
              <a:gd name="connsiteY6" fmla="*/ 12283 h 4850429"/>
              <a:gd name="connsiteX7" fmla="*/ 2273809 w 2274409"/>
              <a:gd name="connsiteY7" fmla="*/ 374198 h 4850429"/>
              <a:gd name="connsiteX8" fmla="*/ 2259685 w 2274409"/>
              <a:gd name="connsiteY8" fmla="*/ 4445059 h 4850429"/>
              <a:gd name="connsiteX9" fmla="*/ 1886090 w 2274409"/>
              <a:gd name="connsiteY9" fmla="*/ 4850429 h 4850429"/>
              <a:gd name="connsiteX10" fmla="*/ 370528 w 2274409"/>
              <a:gd name="connsiteY10" fmla="*/ 4843368 h 4850429"/>
              <a:gd name="connsiteX11" fmla="*/ 463 w 2274409"/>
              <a:gd name="connsiteY11" fmla="*/ 4441528 h 4850429"/>
              <a:gd name="connsiteX12" fmla="*/ 13163 w 2274409"/>
              <a:gd name="connsiteY12" fmla="*/ 381614 h 4850429"/>
              <a:gd name="connsiteX0" fmla="*/ 13163 w 2277579"/>
              <a:gd name="connsiteY0" fmla="*/ 381614 h 4850429"/>
              <a:gd name="connsiteX1" fmla="*/ 286149 w 2277579"/>
              <a:gd name="connsiteY1" fmla="*/ 7663 h 4850429"/>
              <a:gd name="connsiteX2" fmla="*/ 529460 w 2277579"/>
              <a:gd name="connsiteY2" fmla="*/ 8471 h 4850429"/>
              <a:gd name="connsiteX3" fmla="*/ 583435 w 2277579"/>
              <a:gd name="connsiteY3" fmla="*/ 169761 h 4850429"/>
              <a:gd name="connsiteX4" fmla="*/ 1646425 w 2277579"/>
              <a:gd name="connsiteY4" fmla="*/ 174206 h 4850429"/>
              <a:gd name="connsiteX5" fmla="*/ 1735325 w 2277579"/>
              <a:gd name="connsiteY5" fmla="*/ 9107 h 4850429"/>
              <a:gd name="connsiteX6" fmla="*/ 2036949 w 2277579"/>
              <a:gd name="connsiteY6" fmla="*/ 12283 h 4850429"/>
              <a:gd name="connsiteX7" fmla="*/ 2273809 w 2277579"/>
              <a:gd name="connsiteY7" fmla="*/ 374198 h 4850429"/>
              <a:gd name="connsiteX8" fmla="*/ 2259685 w 2277579"/>
              <a:gd name="connsiteY8" fmla="*/ 4445059 h 4850429"/>
              <a:gd name="connsiteX9" fmla="*/ 1886090 w 2277579"/>
              <a:gd name="connsiteY9" fmla="*/ 4850429 h 4850429"/>
              <a:gd name="connsiteX10" fmla="*/ 370528 w 2277579"/>
              <a:gd name="connsiteY10" fmla="*/ 4843368 h 4850429"/>
              <a:gd name="connsiteX11" fmla="*/ 463 w 2277579"/>
              <a:gd name="connsiteY11" fmla="*/ 4441528 h 4850429"/>
              <a:gd name="connsiteX12" fmla="*/ 13163 w 2277579"/>
              <a:gd name="connsiteY12" fmla="*/ 381614 h 4850429"/>
              <a:gd name="connsiteX0" fmla="*/ 13163 w 2277579"/>
              <a:gd name="connsiteY0" fmla="*/ 381614 h 4850429"/>
              <a:gd name="connsiteX1" fmla="*/ 286149 w 2277579"/>
              <a:gd name="connsiteY1" fmla="*/ 7663 h 4850429"/>
              <a:gd name="connsiteX2" fmla="*/ 529460 w 2277579"/>
              <a:gd name="connsiteY2" fmla="*/ 8471 h 4850429"/>
              <a:gd name="connsiteX3" fmla="*/ 583435 w 2277579"/>
              <a:gd name="connsiteY3" fmla="*/ 169761 h 4850429"/>
              <a:gd name="connsiteX4" fmla="*/ 1646425 w 2277579"/>
              <a:gd name="connsiteY4" fmla="*/ 174206 h 4850429"/>
              <a:gd name="connsiteX5" fmla="*/ 1735325 w 2277579"/>
              <a:gd name="connsiteY5" fmla="*/ 9107 h 4850429"/>
              <a:gd name="connsiteX6" fmla="*/ 2036949 w 2277579"/>
              <a:gd name="connsiteY6" fmla="*/ 12283 h 4850429"/>
              <a:gd name="connsiteX7" fmla="*/ 2273809 w 2277579"/>
              <a:gd name="connsiteY7" fmla="*/ 374198 h 4850429"/>
              <a:gd name="connsiteX8" fmla="*/ 2259685 w 2277579"/>
              <a:gd name="connsiteY8" fmla="*/ 4445059 h 4850429"/>
              <a:gd name="connsiteX9" fmla="*/ 1886090 w 2277579"/>
              <a:gd name="connsiteY9" fmla="*/ 4850429 h 4850429"/>
              <a:gd name="connsiteX10" fmla="*/ 370528 w 2277579"/>
              <a:gd name="connsiteY10" fmla="*/ 4843368 h 4850429"/>
              <a:gd name="connsiteX11" fmla="*/ 463 w 2277579"/>
              <a:gd name="connsiteY11" fmla="*/ 4441528 h 4850429"/>
              <a:gd name="connsiteX12" fmla="*/ 13163 w 2277579"/>
              <a:gd name="connsiteY12" fmla="*/ 381614 h 4850429"/>
              <a:gd name="connsiteX0" fmla="*/ 13163 w 2282422"/>
              <a:gd name="connsiteY0" fmla="*/ 381614 h 4850429"/>
              <a:gd name="connsiteX1" fmla="*/ 286149 w 2282422"/>
              <a:gd name="connsiteY1" fmla="*/ 7663 h 4850429"/>
              <a:gd name="connsiteX2" fmla="*/ 529460 w 2282422"/>
              <a:gd name="connsiteY2" fmla="*/ 8471 h 4850429"/>
              <a:gd name="connsiteX3" fmla="*/ 583435 w 2282422"/>
              <a:gd name="connsiteY3" fmla="*/ 169761 h 4850429"/>
              <a:gd name="connsiteX4" fmla="*/ 1646425 w 2282422"/>
              <a:gd name="connsiteY4" fmla="*/ 174206 h 4850429"/>
              <a:gd name="connsiteX5" fmla="*/ 1735325 w 2282422"/>
              <a:gd name="connsiteY5" fmla="*/ 9107 h 4850429"/>
              <a:gd name="connsiteX6" fmla="*/ 2036949 w 2282422"/>
              <a:gd name="connsiteY6" fmla="*/ 12283 h 4850429"/>
              <a:gd name="connsiteX7" fmla="*/ 2273809 w 2282422"/>
              <a:gd name="connsiteY7" fmla="*/ 374198 h 4850429"/>
              <a:gd name="connsiteX8" fmla="*/ 2269789 w 2282422"/>
              <a:gd name="connsiteY8" fmla="*/ 4485474 h 4850429"/>
              <a:gd name="connsiteX9" fmla="*/ 1886090 w 2282422"/>
              <a:gd name="connsiteY9" fmla="*/ 4850429 h 4850429"/>
              <a:gd name="connsiteX10" fmla="*/ 370528 w 2282422"/>
              <a:gd name="connsiteY10" fmla="*/ 4843368 h 4850429"/>
              <a:gd name="connsiteX11" fmla="*/ 463 w 2282422"/>
              <a:gd name="connsiteY11" fmla="*/ 4441528 h 4850429"/>
              <a:gd name="connsiteX12" fmla="*/ 13163 w 2282422"/>
              <a:gd name="connsiteY12" fmla="*/ 381614 h 4850429"/>
              <a:gd name="connsiteX0" fmla="*/ 13163 w 2282422"/>
              <a:gd name="connsiteY0" fmla="*/ 381614 h 4850429"/>
              <a:gd name="connsiteX1" fmla="*/ 286149 w 2282422"/>
              <a:gd name="connsiteY1" fmla="*/ 7663 h 4850429"/>
              <a:gd name="connsiteX2" fmla="*/ 529460 w 2282422"/>
              <a:gd name="connsiteY2" fmla="*/ 8471 h 4850429"/>
              <a:gd name="connsiteX3" fmla="*/ 583435 w 2282422"/>
              <a:gd name="connsiteY3" fmla="*/ 169761 h 4850429"/>
              <a:gd name="connsiteX4" fmla="*/ 1646425 w 2282422"/>
              <a:gd name="connsiteY4" fmla="*/ 174206 h 4850429"/>
              <a:gd name="connsiteX5" fmla="*/ 1735325 w 2282422"/>
              <a:gd name="connsiteY5" fmla="*/ 9107 h 4850429"/>
              <a:gd name="connsiteX6" fmla="*/ 2036949 w 2282422"/>
              <a:gd name="connsiteY6" fmla="*/ 12283 h 4850429"/>
              <a:gd name="connsiteX7" fmla="*/ 2273809 w 2282422"/>
              <a:gd name="connsiteY7" fmla="*/ 374198 h 4850429"/>
              <a:gd name="connsiteX8" fmla="*/ 2269789 w 2282422"/>
              <a:gd name="connsiteY8" fmla="*/ 4485474 h 4850429"/>
              <a:gd name="connsiteX9" fmla="*/ 1886090 w 2282422"/>
              <a:gd name="connsiteY9" fmla="*/ 4850429 h 4850429"/>
              <a:gd name="connsiteX10" fmla="*/ 370528 w 2282422"/>
              <a:gd name="connsiteY10" fmla="*/ 4843368 h 4850429"/>
              <a:gd name="connsiteX11" fmla="*/ 463 w 2282422"/>
              <a:gd name="connsiteY11" fmla="*/ 4441528 h 4850429"/>
              <a:gd name="connsiteX12" fmla="*/ 13163 w 2282422"/>
              <a:gd name="connsiteY12" fmla="*/ 381614 h 4850429"/>
              <a:gd name="connsiteX0" fmla="*/ 13163 w 2299878"/>
              <a:gd name="connsiteY0" fmla="*/ 381614 h 4850429"/>
              <a:gd name="connsiteX1" fmla="*/ 286149 w 2299878"/>
              <a:gd name="connsiteY1" fmla="*/ 7663 h 4850429"/>
              <a:gd name="connsiteX2" fmla="*/ 529460 w 2299878"/>
              <a:gd name="connsiteY2" fmla="*/ 8471 h 4850429"/>
              <a:gd name="connsiteX3" fmla="*/ 583435 w 2299878"/>
              <a:gd name="connsiteY3" fmla="*/ 169761 h 4850429"/>
              <a:gd name="connsiteX4" fmla="*/ 1646425 w 2299878"/>
              <a:gd name="connsiteY4" fmla="*/ 174206 h 4850429"/>
              <a:gd name="connsiteX5" fmla="*/ 1735325 w 2299878"/>
              <a:gd name="connsiteY5" fmla="*/ 9107 h 4850429"/>
              <a:gd name="connsiteX6" fmla="*/ 2036949 w 2299878"/>
              <a:gd name="connsiteY6" fmla="*/ 12283 h 4850429"/>
              <a:gd name="connsiteX7" fmla="*/ 2273809 w 2299878"/>
              <a:gd name="connsiteY7" fmla="*/ 374198 h 4850429"/>
              <a:gd name="connsiteX8" fmla="*/ 2275074 w 2299878"/>
              <a:gd name="connsiteY8" fmla="*/ 2414399 h 4850429"/>
              <a:gd name="connsiteX9" fmla="*/ 2269789 w 2299878"/>
              <a:gd name="connsiteY9" fmla="*/ 4485474 h 4850429"/>
              <a:gd name="connsiteX10" fmla="*/ 1886090 w 2299878"/>
              <a:gd name="connsiteY10" fmla="*/ 4850429 h 4850429"/>
              <a:gd name="connsiteX11" fmla="*/ 370528 w 2299878"/>
              <a:gd name="connsiteY11" fmla="*/ 4843368 h 4850429"/>
              <a:gd name="connsiteX12" fmla="*/ 463 w 2299878"/>
              <a:gd name="connsiteY12" fmla="*/ 4441528 h 4850429"/>
              <a:gd name="connsiteX13" fmla="*/ 13163 w 2299878"/>
              <a:gd name="connsiteY13" fmla="*/ 381614 h 4850429"/>
              <a:gd name="connsiteX0" fmla="*/ 13163 w 2297042"/>
              <a:gd name="connsiteY0" fmla="*/ 381614 h 4850429"/>
              <a:gd name="connsiteX1" fmla="*/ 286149 w 2297042"/>
              <a:gd name="connsiteY1" fmla="*/ 7663 h 4850429"/>
              <a:gd name="connsiteX2" fmla="*/ 529460 w 2297042"/>
              <a:gd name="connsiteY2" fmla="*/ 8471 h 4850429"/>
              <a:gd name="connsiteX3" fmla="*/ 583435 w 2297042"/>
              <a:gd name="connsiteY3" fmla="*/ 169761 h 4850429"/>
              <a:gd name="connsiteX4" fmla="*/ 1646425 w 2297042"/>
              <a:gd name="connsiteY4" fmla="*/ 174206 h 4850429"/>
              <a:gd name="connsiteX5" fmla="*/ 1735325 w 2297042"/>
              <a:gd name="connsiteY5" fmla="*/ 9107 h 4850429"/>
              <a:gd name="connsiteX6" fmla="*/ 2036949 w 2297042"/>
              <a:gd name="connsiteY6" fmla="*/ 12283 h 4850429"/>
              <a:gd name="connsiteX7" fmla="*/ 2273809 w 2297042"/>
              <a:gd name="connsiteY7" fmla="*/ 374198 h 4850429"/>
              <a:gd name="connsiteX8" fmla="*/ 2264013 w 2297042"/>
              <a:gd name="connsiteY8" fmla="*/ 2414399 h 4850429"/>
              <a:gd name="connsiteX9" fmla="*/ 2269789 w 2297042"/>
              <a:gd name="connsiteY9" fmla="*/ 4485474 h 4850429"/>
              <a:gd name="connsiteX10" fmla="*/ 1886090 w 2297042"/>
              <a:gd name="connsiteY10" fmla="*/ 4850429 h 4850429"/>
              <a:gd name="connsiteX11" fmla="*/ 370528 w 2297042"/>
              <a:gd name="connsiteY11" fmla="*/ 4843368 h 4850429"/>
              <a:gd name="connsiteX12" fmla="*/ 463 w 2297042"/>
              <a:gd name="connsiteY12" fmla="*/ 4441528 h 4850429"/>
              <a:gd name="connsiteX13" fmla="*/ 13163 w 2297042"/>
              <a:gd name="connsiteY13" fmla="*/ 381614 h 4850429"/>
              <a:gd name="connsiteX0" fmla="*/ 13163 w 2289341"/>
              <a:gd name="connsiteY0" fmla="*/ 381614 h 4850429"/>
              <a:gd name="connsiteX1" fmla="*/ 286149 w 2289341"/>
              <a:gd name="connsiteY1" fmla="*/ 7663 h 4850429"/>
              <a:gd name="connsiteX2" fmla="*/ 529460 w 2289341"/>
              <a:gd name="connsiteY2" fmla="*/ 8471 h 4850429"/>
              <a:gd name="connsiteX3" fmla="*/ 583435 w 2289341"/>
              <a:gd name="connsiteY3" fmla="*/ 169761 h 4850429"/>
              <a:gd name="connsiteX4" fmla="*/ 1646425 w 2289341"/>
              <a:gd name="connsiteY4" fmla="*/ 174206 h 4850429"/>
              <a:gd name="connsiteX5" fmla="*/ 1735325 w 2289341"/>
              <a:gd name="connsiteY5" fmla="*/ 9107 h 4850429"/>
              <a:gd name="connsiteX6" fmla="*/ 2036949 w 2289341"/>
              <a:gd name="connsiteY6" fmla="*/ 12283 h 4850429"/>
              <a:gd name="connsiteX7" fmla="*/ 2273809 w 2289341"/>
              <a:gd name="connsiteY7" fmla="*/ 374198 h 4850429"/>
              <a:gd name="connsiteX8" fmla="*/ 2264013 w 2289341"/>
              <a:gd name="connsiteY8" fmla="*/ 2414399 h 4850429"/>
              <a:gd name="connsiteX9" fmla="*/ 2269789 w 2289341"/>
              <a:gd name="connsiteY9" fmla="*/ 4485474 h 4850429"/>
              <a:gd name="connsiteX10" fmla="*/ 1886090 w 2289341"/>
              <a:gd name="connsiteY10" fmla="*/ 4850429 h 4850429"/>
              <a:gd name="connsiteX11" fmla="*/ 370528 w 2289341"/>
              <a:gd name="connsiteY11" fmla="*/ 4843368 h 4850429"/>
              <a:gd name="connsiteX12" fmla="*/ 463 w 2289341"/>
              <a:gd name="connsiteY12" fmla="*/ 4441528 h 4850429"/>
              <a:gd name="connsiteX13" fmla="*/ 13163 w 2289341"/>
              <a:gd name="connsiteY13" fmla="*/ 381614 h 4850429"/>
              <a:gd name="connsiteX0" fmla="*/ 13163 w 2274287"/>
              <a:gd name="connsiteY0" fmla="*/ 381614 h 4850429"/>
              <a:gd name="connsiteX1" fmla="*/ 286149 w 2274287"/>
              <a:gd name="connsiteY1" fmla="*/ 7663 h 4850429"/>
              <a:gd name="connsiteX2" fmla="*/ 529460 w 2274287"/>
              <a:gd name="connsiteY2" fmla="*/ 8471 h 4850429"/>
              <a:gd name="connsiteX3" fmla="*/ 583435 w 2274287"/>
              <a:gd name="connsiteY3" fmla="*/ 169761 h 4850429"/>
              <a:gd name="connsiteX4" fmla="*/ 1646425 w 2274287"/>
              <a:gd name="connsiteY4" fmla="*/ 174206 h 4850429"/>
              <a:gd name="connsiteX5" fmla="*/ 1735325 w 2274287"/>
              <a:gd name="connsiteY5" fmla="*/ 9107 h 4850429"/>
              <a:gd name="connsiteX6" fmla="*/ 2036949 w 2274287"/>
              <a:gd name="connsiteY6" fmla="*/ 12283 h 4850429"/>
              <a:gd name="connsiteX7" fmla="*/ 2273809 w 2274287"/>
              <a:gd name="connsiteY7" fmla="*/ 374198 h 4850429"/>
              <a:gd name="connsiteX8" fmla="*/ 2264013 w 2274287"/>
              <a:gd name="connsiteY8" fmla="*/ 2414399 h 4850429"/>
              <a:gd name="connsiteX9" fmla="*/ 2269789 w 2274287"/>
              <a:gd name="connsiteY9" fmla="*/ 4485474 h 4850429"/>
              <a:gd name="connsiteX10" fmla="*/ 1886090 w 2274287"/>
              <a:gd name="connsiteY10" fmla="*/ 4850429 h 4850429"/>
              <a:gd name="connsiteX11" fmla="*/ 370528 w 2274287"/>
              <a:gd name="connsiteY11" fmla="*/ 4843368 h 4850429"/>
              <a:gd name="connsiteX12" fmla="*/ 463 w 2274287"/>
              <a:gd name="connsiteY12" fmla="*/ 4441528 h 4850429"/>
              <a:gd name="connsiteX13" fmla="*/ 13163 w 2274287"/>
              <a:gd name="connsiteY13" fmla="*/ 381614 h 4850429"/>
              <a:gd name="connsiteX0" fmla="*/ 13163 w 2272827"/>
              <a:gd name="connsiteY0" fmla="*/ 381614 h 4850429"/>
              <a:gd name="connsiteX1" fmla="*/ 286149 w 2272827"/>
              <a:gd name="connsiteY1" fmla="*/ 7663 h 4850429"/>
              <a:gd name="connsiteX2" fmla="*/ 529460 w 2272827"/>
              <a:gd name="connsiteY2" fmla="*/ 8471 h 4850429"/>
              <a:gd name="connsiteX3" fmla="*/ 583435 w 2272827"/>
              <a:gd name="connsiteY3" fmla="*/ 169761 h 4850429"/>
              <a:gd name="connsiteX4" fmla="*/ 1646425 w 2272827"/>
              <a:gd name="connsiteY4" fmla="*/ 174206 h 4850429"/>
              <a:gd name="connsiteX5" fmla="*/ 1735325 w 2272827"/>
              <a:gd name="connsiteY5" fmla="*/ 9107 h 4850429"/>
              <a:gd name="connsiteX6" fmla="*/ 2036949 w 2272827"/>
              <a:gd name="connsiteY6" fmla="*/ 12283 h 4850429"/>
              <a:gd name="connsiteX7" fmla="*/ 2270122 w 2272827"/>
              <a:gd name="connsiteY7" fmla="*/ 377885 h 4850429"/>
              <a:gd name="connsiteX8" fmla="*/ 2264013 w 2272827"/>
              <a:gd name="connsiteY8" fmla="*/ 2414399 h 4850429"/>
              <a:gd name="connsiteX9" fmla="*/ 2269789 w 2272827"/>
              <a:gd name="connsiteY9" fmla="*/ 4485474 h 4850429"/>
              <a:gd name="connsiteX10" fmla="*/ 1886090 w 2272827"/>
              <a:gd name="connsiteY10" fmla="*/ 4850429 h 4850429"/>
              <a:gd name="connsiteX11" fmla="*/ 370528 w 2272827"/>
              <a:gd name="connsiteY11" fmla="*/ 4843368 h 4850429"/>
              <a:gd name="connsiteX12" fmla="*/ 463 w 2272827"/>
              <a:gd name="connsiteY12" fmla="*/ 4441528 h 4850429"/>
              <a:gd name="connsiteX13" fmla="*/ 13163 w 2272827"/>
              <a:gd name="connsiteY13" fmla="*/ 381614 h 4850429"/>
              <a:gd name="connsiteX0" fmla="*/ 13163 w 2272827"/>
              <a:gd name="connsiteY0" fmla="*/ 381614 h 4850429"/>
              <a:gd name="connsiteX1" fmla="*/ 286149 w 2272827"/>
              <a:gd name="connsiteY1" fmla="*/ 7663 h 4850429"/>
              <a:gd name="connsiteX2" fmla="*/ 529460 w 2272827"/>
              <a:gd name="connsiteY2" fmla="*/ 8471 h 4850429"/>
              <a:gd name="connsiteX3" fmla="*/ 583435 w 2272827"/>
              <a:gd name="connsiteY3" fmla="*/ 169761 h 4850429"/>
              <a:gd name="connsiteX4" fmla="*/ 1646425 w 2272827"/>
              <a:gd name="connsiteY4" fmla="*/ 174206 h 4850429"/>
              <a:gd name="connsiteX5" fmla="*/ 1735325 w 2272827"/>
              <a:gd name="connsiteY5" fmla="*/ 9107 h 4850429"/>
              <a:gd name="connsiteX6" fmla="*/ 2036949 w 2272827"/>
              <a:gd name="connsiteY6" fmla="*/ 12283 h 4850429"/>
              <a:gd name="connsiteX7" fmla="*/ 2270122 w 2272827"/>
              <a:gd name="connsiteY7" fmla="*/ 377885 h 4850429"/>
              <a:gd name="connsiteX8" fmla="*/ 2264013 w 2272827"/>
              <a:gd name="connsiteY8" fmla="*/ 2414399 h 4850429"/>
              <a:gd name="connsiteX9" fmla="*/ 2269789 w 2272827"/>
              <a:gd name="connsiteY9" fmla="*/ 4485474 h 4850429"/>
              <a:gd name="connsiteX10" fmla="*/ 1886090 w 2272827"/>
              <a:gd name="connsiteY10" fmla="*/ 4850429 h 4850429"/>
              <a:gd name="connsiteX11" fmla="*/ 370528 w 2272827"/>
              <a:gd name="connsiteY11" fmla="*/ 4843368 h 4850429"/>
              <a:gd name="connsiteX12" fmla="*/ 463 w 2272827"/>
              <a:gd name="connsiteY12" fmla="*/ 4441528 h 4850429"/>
              <a:gd name="connsiteX13" fmla="*/ 13163 w 2272827"/>
              <a:gd name="connsiteY13" fmla="*/ 381614 h 4850429"/>
              <a:gd name="connsiteX0" fmla="*/ 13163 w 2272827"/>
              <a:gd name="connsiteY0" fmla="*/ 374592 h 4843407"/>
              <a:gd name="connsiteX1" fmla="*/ 286149 w 2272827"/>
              <a:gd name="connsiteY1" fmla="*/ 641 h 4843407"/>
              <a:gd name="connsiteX2" fmla="*/ 529460 w 2272827"/>
              <a:gd name="connsiteY2" fmla="*/ 1449 h 4843407"/>
              <a:gd name="connsiteX3" fmla="*/ 583435 w 2272827"/>
              <a:gd name="connsiteY3" fmla="*/ 162739 h 4843407"/>
              <a:gd name="connsiteX4" fmla="*/ 1646425 w 2272827"/>
              <a:gd name="connsiteY4" fmla="*/ 167184 h 4843407"/>
              <a:gd name="connsiteX5" fmla="*/ 1735325 w 2272827"/>
              <a:gd name="connsiteY5" fmla="*/ 2085 h 4843407"/>
              <a:gd name="connsiteX6" fmla="*/ 2036949 w 2272827"/>
              <a:gd name="connsiteY6" fmla="*/ 5261 h 4843407"/>
              <a:gd name="connsiteX7" fmla="*/ 2270122 w 2272827"/>
              <a:gd name="connsiteY7" fmla="*/ 370863 h 4843407"/>
              <a:gd name="connsiteX8" fmla="*/ 2264013 w 2272827"/>
              <a:gd name="connsiteY8" fmla="*/ 2407377 h 4843407"/>
              <a:gd name="connsiteX9" fmla="*/ 2269789 w 2272827"/>
              <a:gd name="connsiteY9" fmla="*/ 4478452 h 4843407"/>
              <a:gd name="connsiteX10" fmla="*/ 1886090 w 2272827"/>
              <a:gd name="connsiteY10" fmla="*/ 4843407 h 4843407"/>
              <a:gd name="connsiteX11" fmla="*/ 370528 w 2272827"/>
              <a:gd name="connsiteY11" fmla="*/ 4836346 h 4843407"/>
              <a:gd name="connsiteX12" fmla="*/ 463 w 2272827"/>
              <a:gd name="connsiteY12" fmla="*/ 4434506 h 4843407"/>
              <a:gd name="connsiteX13" fmla="*/ 13163 w 2272827"/>
              <a:gd name="connsiteY13" fmla="*/ 374592 h 4843407"/>
              <a:gd name="connsiteX0" fmla="*/ 13163 w 2272827"/>
              <a:gd name="connsiteY0" fmla="*/ 377333 h 4846148"/>
              <a:gd name="connsiteX1" fmla="*/ 286149 w 2272827"/>
              <a:gd name="connsiteY1" fmla="*/ 3382 h 4846148"/>
              <a:gd name="connsiteX2" fmla="*/ 529460 w 2272827"/>
              <a:gd name="connsiteY2" fmla="*/ 4190 h 4846148"/>
              <a:gd name="connsiteX3" fmla="*/ 583435 w 2272827"/>
              <a:gd name="connsiteY3" fmla="*/ 165480 h 4846148"/>
              <a:gd name="connsiteX4" fmla="*/ 1646425 w 2272827"/>
              <a:gd name="connsiteY4" fmla="*/ 169925 h 4846148"/>
              <a:gd name="connsiteX5" fmla="*/ 1735325 w 2272827"/>
              <a:gd name="connsiteY5" fmla="*/ 4826 h 4846148"/>
              <a:gd name="connsiteX6" fmla="*/ 2036949 w 2272827"/>
              <a:gd name="connsiteY6" fmla="*/ 8002 h 4846148"/>
              <a:gd name="connsiteX7" fmla="*/ 2270122 w 2272827"/>
              <a:gd name="connsiteY7" fmla="*/ 373604 h 4846148"/>
              <a:gd name="connsiteX8" fmla="*/ 2264013 w 2272827"/>
              <a:gd name="connsiteY8" fmla="*/ 2410118 h 4846148"/>
              <a:gd name="connsiteX9" fmla="*/ 2269789 w 2272827"/>
              <a:gd name="connsiteY9" fmla="*/ 4481193 h 4846148"/>
              <a:gd name="connsiteX10" fmla="*/ 1886090 w 2272827"/>
              <a:gd name="connsiteY10" fmla="*/ 4846148 h 4846148"/>
              <a:gd name="connsiteX11" fmla="*/ 370528 w 2272827"/>
              <a:gd name="connsiteY11" fmla="*/ 4839087 h 4846148"/>
              <a:gd name="connsiteX12" fmla="*/ 463 w 2272827"/>
              <a:gd name="connsiteY12" fmla="*/ 4437247 h 4846148"/>
              <a:gd name="connsiteX13" fmla="*/ 13163 w 2272827"/>
              <a:gd name="connsiteY13" fmla="*/ 377333 h 4846148"/>
              <a:gd name="connsiteX0" fmla="*/ 13163 w 2272827"/>
              <a:gd name="connsiteY0" fmla="*/ 377333 h 4846148"/>
              <a:gd name="connsiteX1" fmla="*/ 286149 w 2272827"/>
              <a:gd name="connsiteY1" fmla="*/ 3382 h 4846148"/>
              <a:gd name="connsiteX2" fmla="*/ 529460 w 2272827"/>
              <a:gd name="connsiteY2" fmla="*/ 4190 h 4846148"/>
              <a:gd name="connsiteX3" fmla="*/ 577085 w 2272827"/>
              <a:gd name="connsiteY3" fmla="*/ 165480 h 4846148"/>
              <a:gd name="connsiteX4" fmla="*/ 1646425 w 2272827"/>
              <a:gd name="connsiteY4" fmla="*/ 169925 h 4846148"/>
              <a:gd name="connsiteX5" fmla="*/ 1735325 w 2272827"/>
              <a:gd name="connsiteY5" fmla="*/ 4826 h 4846148"/>
              <a:gd name="connsiteX6" fmla="*/ 2036949 w 2272827"/>
              <a:gd name="connsiteY6" fmla="*/ 8002 h 4846148"/>
              <a:gd name="connsiteX7" fmla="*/ 2270122 w 2272827"/>
              <a:gd name="connsiteY7" fmla="*/ 373604 h 4846148"/>
              <a:gd name="connsiteX8" fmla="*/ 2264013 w 2272827"/>
              <a:gd name="connsiteY8" fmla="*/ 2410118 h 4846148"/>
              <a:gd name="connsiteX9" fmla="*/ 2269789 w 2272827"/>
              <a:gd name="connsiteY9" fmla="*/ 4481193 h 4846148"/>
              <a:gd name="connsiteX10" fmla="*/ 1886090 w 2272827"/>
              <a:gd name="connsiteY10" fmla="*/ 4846148 h 4846148"/>
              <a:gd name="connsiteX11" fmla="*/ 370528 w 2272827"/>
              <a:gd name="connsiteY11" fmla="*/ 4839087 h 4846148"/>
              <a:gd name="connsiteX12" fmla="*/ 463 w 2272827"/>
              <a:gd name="connsiteY12" fmla="*/ 4437247 h 4846148"/>
              <a:gd name="connsiteX13" fmla="*/ 13163 w 2272827"/>
              <a:gd name="connsiteY13" fmla="*/ 377333 h 4846148"/>
              <a:gd name="connsiteX0" fmla="*/ 13163 w 2272827"/>
              <a:gd name="connsiteY0" fmla="*/ 382668 h 4851483"/>
              <a:gd name="connsiteX1" fmla="*/ 286149 w 2272827"/>
              <a:gd name="connsiteY1" fmla="*/ 8717 h 4851483"/>
              <a:gd name="connsiteX2" fmla="*/ 532635 w 2272827"/>
              <a:gd name="connsiteY2" fmla="*/ 0 h 4851483"/>
              <a:gd name="connsiteX3" fmla="*/ 577085 w 2272827"/>
              <a:gd name="connsiteY3" fmla="*/ 170815 h 4851483"/>
              <a:gd name="connsiteX4" fmla="*/ 1646425 w 2272827"/>
              <a:gd name="connsiteY4" fmla="*/ 175260 h 4851483"/>
              <a:gd name="connsiteX5" fmla="*/ 1735325 w 2272827"/>
              <a:gd name="connsiteY5" fmla="*/ 10161 h 4851483"/>
              <a:gd name="connsiteX6" fmla="*/ 2036949 w 2272827"/>
              <a:gd name="connsiteY6" fmla="*/ 13337 h 4851483"/>
              <a:gd name="connsiteX7" fmla="*/ 2270122 w 2272827"/>
              <a:gd name="connsiteY7" fmla="*/ 378939 h 4851483"/>
              <a:gd name="connsiteX8" fmla="*/ 2264013 w 2272827"/>
              <a:gd name="connsiteY8" fmla="*/ 2415453 h 4851483"/>
              <a:gd name="connsiteX9" fmla="*/ 2269789 w 2272827"/>
              <a:gd name="connsiteY9" fmla="*/ 4486528 h 4851483"/>
              <a:gd name="connsiteX10" fmla="*/ 1886090 w 2272827"/>
              <a:gd name="connsiteY10" fmla="*/ 4851483 h 4851483"/>
              <a:gd name="connsiteX11" fmla="*/ 370528 w 2272827"/>
              <a:gd name="connsiteY11" fmla="*/ 4844422 h 4851483"/>
              <a:gd name="connsiteX12" fmla="*/ 463 w 2272827"/>
              <a:gd name="connsiteY12" fmla="*/ 4442582 h 4851483"/>
              <a:gd name="connsiteX13" fmla="*/ 13163 w 2272827"/>
              <a:gd name="connsiteY13" fmla="*/ 382668 h 4851483"/>
              <a:gd name="connsiteX0" fmla="*/ 13163 w 2272827"/>
              <a:gd name="connsiteY0" fmla="*/ 382668 h 4851483"/>
              <a:gd name="connsiteX1" fmla="*/ 286149 w 2272827"/>
              <a:gd name="connsiteY1" fmla="*/ 8717 h 4851483"/>
              <a:gd name="connsiteX2" fmla="*/ 532635 w 2272827"/>
              <a:gd name="connsiteY2" fmla="*/ 0 h 4851483"/>
              <a:gd name="connsiteX3" fmla="*/ 577085 w 2272827"/>
              <a:gd name="connsiteY3" fmla="*/ 170815 h 4851483"/>
              <a:gd name="connsiteX4" fmla="*/ 1646425 w 2272827"/>
              <a:gd name="connsiteY4" fmla="*/ 175260 h 4851483"/>
              <a:gd name="connsiteX5" fmla="*/ 1735325 w 2272827"/>
              <a:gd name="connsiteY5" fmla="*/ 10161 h 4851483"/>
              <a:gd name="connsiteX6" fmla="*/ 2036949 w 2272827"/>
              <a:gd name="connsiteY6" fmla="*/ 13337 h 4851483"/>
              <a:gd name="connsiteX7" fmla="*/ 2270122 w 2272827"/>
              <a:gd name="connsiteY7" fmla="*/ 378939 h 4851483"/>
              <a:gd name="connsiteX8" fmla="*/ 2264013 w 2272827"/>
              <a:gd name="connsiteY8" fmla="*/ 2415453 h 4851483"/>
              <a:gd name="connsiteX9" fmla="*/ 2269789 w 2272827"/>
              <a:gd name="connsiteY9" fmla="*/ 4486528 h 4851483"/>
              <a:gd name="connsiteX10" fmla="*/ 1886090 w 2272827"/>
              <a:gd name="connsiteY10" fmla="*/ 4851483 h 4851483"/>
              <a:gd name="connsiteX11" fmla="*/ 370528 w 2272827"/>
              <a:gd name="connsiteY11" fmla="*/ 4844422 h 4851483"/>
              <a:gd name="connsiteX12" fmla="*/ 463 w 2272827"/>
              <a:gd name="connsiteY12" fmla="*/ 4442582 h 4851483"/>
              <a:gd name="connsiteX13" fmla="*/ 13163 w 2272827"/>
              <a:gd name="connsiteY13" fmla="*/ 382668 h 4851483"/>
              <a:gd name="connsiteX0" fmla="*/ 13163 w 2272827"/>
              <a:gd name="connsiteY0" fmla="*/ 382668 h 4851483"/>
              <a:gd name="connsiteX1" fmla="*/ 286149 w 2272827"/>
              <a:gd name="connsiteY1" fmla="*/ 8717 h 4851483"/>
              <a:gd name="connsiteX2" fmla="*/ 532635 w 2272827"/>
              <a:gd name="connsiteY2" fmla="*/ 0 h 4851483"/>
              <a:gd name="connsiteX3" fmla="*/ 577085 w 2272827"/>
              <a:gd name="connsiteY3" fmla="*/ 170815 h 4851483"/>
              <a:gd name="connsiteX4" fmla="*/ 1646425 w 2272827"/>
              <a:gd name="connsiteY4" fmla="*/ 175260 h 4851483"/>
              <a:gd name="connsiteX5" fmla="*/ 1735325 w 2272827"/>
              <a:gd name="connsiteY5" fmla="*/ 10161 h 4851483"/>
              <a:gd name="connsiteX6" fmla="*/ 2036949 w 2272827"/>
              <a:gd name="connsiteY6" fmla="*/ 13337 h 4851483"/>
              <a:gd name="connsiteX7" fmla="*/ 2270122 w 2272827"/>
              <a:gd name="connsiteY7" fmla="*/ 378939 h 4851483"/>
              <a:gd name="connsiteX8" fmla="*/ 2264013 w 2272827"/>
              <a:gd name="connsiteY8" fmla="*/ 2415453 h 4851483"/>
              <a:gd name="connsiteX9" fmla="*/ 2269789 w 2272827"/>
              <a:gd name="connsiteY9" fmla="*/ 4486528 h 4851483"/>
              <a:gd name="connsiteX10" fmla="*/ 1886090 w 2272827"/>
              <a:gd name="connsiteY10" fmla="*/ 4851483 h 4851483"/>
              <a:gd name="connsiteX11" fmla="*/ 370528 w 2272827"/>
              <a:gd name="connsiteY11" fmla="*/ 4844422 h 4851483"/>
              <a:gd name="connsiteX12" fmla="*/ 463 w 2272827"/>
              <a:gd name="connsiteY12" fmla="*/ 4442582 h 4851483"/>
              <a:gd name="connsiteX13" fmla="*/ 13163 w 2272827"/>
              <a:gd name="connsiteY13" fmla="*/ 382668 h 4851483"/>
              <a:gd name="connsiteX0" fmla="*/ 13163 w 2272827"/>
              <a:gd name="connsiteY0" fmla="*/ 377334 h 4846149"/>
              <a:gd name="connsiteX1" fmla="*/ 286149 w 2272827"/>
              <a:gd name="connsiteY1" fmla="*/ 3383 h 4846149"/>
              <a:gd name="connsiteX2" fmla="*/ 526285 w 2272827"/>
              <a:gd name="connsiteY2" fmla="*/ 1016 h 4846149"/>
              <a:gd name="connsiteX3" fmla="*/ 577085 w 2272827"/>
              <a:gd name="connsiteY3" fmla="*/ 165481 h 4846149"/>
              <a:gd name="connsiteX4" fmla="*/ 1646425 w 2272827"/>
              <a:gd name="connsiteY4" fmla="*/ 169926 h 4846149"/>
              <a:gd name="connsiteX5" fmla="*/ 1735325 w 2272827"/>
              <a:gd name="connsiteY5" fmla="*/ 4827 h 4846149"/>
              <a:gd name="connsiteX6" fmla="*/ 2036949 w 2272827"/>
              <a:gd name="connsiteY6" fmla="*/ 8003 h 4846149"/>
              <a:gd name="connsiteX7" fmla="*/ 2270122 w 2272827"/>
              <a:gd name="connsiteY7" fmla="*/ 373605 h 4846149"/>
              <a:gd name="connsiteX8" fmla="*/ 2264013 w 2272827"/>
              <a:gd name="connsiteY8" fmla="*/ 2410119 h 4846149"/>
              <a:gd name="connsiteX9" fmla="*/ 2269789 w 2272827"/>
              <a:gd name="connsiteY9" fmla="*/ 4481194 h 4846149"/>
              <a:gd name="connsiteX10" fmla="*/ 1886090 w 2272827"/>
              <a:gd name="connsiteY10" fmla="*/ 4846149 h 4846149"/>
              <a:gd name="connsiteX11" fmla="*/ 370528 w 2272827"/>
              <a:gd name="connsiteY11" fmla="*/ 4839088 h 4846149"/>
              <a:gd name="connsiteX12" fmla="*/ 463 w 2272827"/>
              <a:gd name="connsiteY12" fmla="*/ 4437248 h 4846149"/>
              <a:gd name="connsiteX13" fmla="*/ 13163 w 2272827"/>
              <a:gd name="connsiteY13" fmla="*/ 377334 h 4846149"/>
              <a:gd name="connsiteX0" fmla="*/ 13163 w 2272827"/>
              <a:gd name="connsiteY0" fmla="*/ 377334 h 4846149"/>
              <a:gd name="connsiteX1" fmla="*/ 286149 w 2272827"/>
              <a:gd name="connsiteY1" fmla="*/ 3383 h 4846149"/>
              <a:gd name="connsiteX2" fmla="*/ 526285 w 2272827"/>
              <a:gd name="connsiteY2" fmla="*/ 1016 h 4846149"/>
              <a:gd name="connsiteX3" fmla="*/ 577085 w 2272827"/>
              <a:gd name="connsiteY3" fmla="*/ 165481 h 4846149"/>
              <a:gd name="connsiteX4" fmla="*/ 1646425 w 2272827"/>
              <a:gd name="connsiteY4" fmla="*/ 169926 h 4846149"/>
              <a:gd name="connsiteX5" fmla="*/ 1735325 w 2272827"/>
              <a:gd name="connsiteY5" fmla="*/ 4827 h 4846149"/>
              <a:gd name="connsiteX6" fmla="*/ 2036949 w 2272827"/>
              <a:gd name="connsiteY6" fmla="*/ 8003 h 4846149"/>
              <a:gd name="connsiteX7" fmla="*/ 2270122 w 2272827"/>
              <a:gd name="connsiteY7" fmla="*/ 373605 h 4846149"/>
              <a:gd name="connsiteX8" fmla="*/ 2264013 w 2272827"/>
              <a:gd name="connsiteY8" fmla="*/ 2410119 h 4846149"/>
              <a:gd name="connsiteX9" fmla="*/ 2269789 w 2272827"/>
              <a:gd name="connsiteY9" fmla="*/ 4481194 h 4846149"/>
              <a:gd name="connsiteX10" fmla="*/ 1886090 w 2272827"/>
              <a:gd name="connsiteY10" fmla="*/ 4846149 h 4846149"/>
              <a:gd name="connsiteX11" fmla="*/ 370528 w 2272827"/>
              <a:gd name="connsiteY11" fmla="*/ 4839088 h 4846149"/>
              <a:gd name="connsiteX12" fmla="*/ 463 w 2272827"/>
              <a:gd name="connsiteY12" fmla="*/ 4437248 h 4846149"/>
              <a:gd name="connsiteX13" fmla="*/ 13163 w 2272827"/>
              <a:gd name="connsiteY13" fmla="*/ 377334 h 4846149"/>
              <a:gd name="connsiteX0" fmla="*/ 13163 w 2272827"/>
              <a:gd name="connsiteY0" fmla="*/ 377334 h 4846149"/>
              <a:gd name="connsiteX1" fmla="*/ 270274 w 2272827"/>
              <a:gd name="connsiteY1" fmla="*/ 3383 h 4846149"/>
              <a:gd name="connsiteX2" fmla="*/ 526285 w 2272827"/>
              <a:gd name="connsiteY2" fmla="*/ 1016 h 4846149"/>
              <a:gd name="connsiteX3" fmla="*/ 577085 w 2272827"/>
              <a:gd name="connsiteY3" fmla="*/ 165481 h 4846149"/>
              <a:gd name="connsiteX4" fmla="*/ 1646425 w 2272827"/>
              <a:gd name="connsiteY4" fmla="*/ 169926 h 4846149"/>
              <a:gd name="connsiteX5" fmla="*/ 1735325 w 2272827"/>
              <a:gd name="connsiteY5" fmla="*/ 4827 h 4846149"/>
              <a:gd name="connsiteX6" fmla="*/ 2036949 w 2272827"/>
              <a:gd name="connsiteY6" fmla="*/ 8003 h 4846149"/>
              <a:gd name="connsiteX7" fmla="*/ 2270122 w 2272827"/>
              <a:gd name="connsiteY7" fmla="*/ 373605 h 4846149"/>
              <a:gd name="connsiteX8" fmla="*/ 2264013 w 2272827"/>
              <a:gd name="connsiteY8" fmla="*/ 2410119 h 4846149"/>
              <a:gd name="connsiteX9" fmla="*/ 2269789 w 2272827"/>
              <a:gd name="connsiteY9" fmla="*/ 4481194 h 4846149"/>
              <a:gd name="connsiteX10" fmla="*/ 1886090 w 2272827"/>
              <a:gd name="connsiteY10" fmla="*/ 4846149 h 4846149"/>
              <a:gd name="connsiteX11" fmla="*/ 370528 w 2272827"/>
              <a:gd name="connsiteY11" fmla="*/ 4839088 h 4846149"/>
              <a:gd name="connsiteX12" fmla="*/ 463 w 2272827"/>
              <a:gd name="connsiteY12" fmla="*/ 4437248 h 4846149"/>
              <a:gd name="connsiteX13" fmla="*/ 13163 w 2272827"/>
              <a:gd name="connsiteY13" fmla="*/ 377334 h 4846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72827" h="4846149">
                <a:moveTo>
                  <a:pt x="13163" y="377334"/>
                </a:moveTo>
                <a:cubicBezTo>
                  <a:pt x="-2712" y="194453"/>
                  <a:pt x="23893" y="28783"/>
                  <a:pt x="270274" y="3383"/>
                </a:cubicBezTo>
                <a:cubicBezTo>
                  <a:pt x="350319" y="2594"/>
                  <a:pt x="404965" y="-1370"/>
                  <a:pt x="526285" y="1016"/>
                </a:cubicBezTo>
                <a:cubicBezTo>
                  <a:pt x="527343" y="54779"/>
                  <a:pt x="522052" y="149818"/>
                  <a:pt x="577085" y="165481"/>
                </a:cubicBezTo>
                <a:lnTo>
                  <a:pt x="1646425" y="169926"/>
                </a:lnTo>
                <a:cubicBezTo>
                  <a:pt x="1724636" y="175430"/>
                  <a:pt x="1733481" y="83384"/>
                  <a:pt x="1735325" y="4827"/>
                </a:cubicBezTo>
                <a:cubicBezTo>
                  <a:pt x="1828458" y="-464"/>
                  <a:pt x="1929917" y="-3811"/>
                  <a:pt x="2036949" y="8003"/>
                </a:cubicBezTo>
                <a:cubicBezTo>
                  <a:pt x="2169381" y="42042"/>
                  <a:pt x="2282582" y="89304"/>
                  <a:pt x="2270122" y="373605"/>
                </a:cubicBezTo>
                <a:cubicBezTo>
                  <a:pt x="2258189" y="796080"/>
                  <a:pt x="2264683" y="1724906"/>
                  <a:pt x="2264013" y="2410119"/>
                </a:cubicBezTo>
                <a:cubicBezTo>
                  <a:pt x="2263343" y="3095332"/>
                  <a:pt x="2279314" y="4038318"/>
                  <a:pt x="2269789" y="4481194"/>
                </a:cubicBezTo>
                <a:cubicBezTo>
                  <a:pt x="2261598" y="4841804"/>
                  <a:pt x="2087973" y="4822130"/>
                  <a:pt x="1886090" y="4846149"/>
                </a:cubicBezTo>
                <a:lnTo>
                  <a:pt x="370528" y="4839088"/>
                </a:lnTo>
                <a:cubicBezTo>
                  <a:pt x="162247" y="4839088"/>
                  <a:pt x="-10128" y="4804401"/>
                  <a:pt x="463" y="4437248"/>
                </a:cubicBezTo>
                <a:cubicBezTo>
                  <a:pt x="11054" y="4070095"/>
                  <a:pt x="8930" y="1730639"/>
                  <a:pt x="13163" y="377334"/>
                </a:cubicBezTo>
                <a:close/>
              </a:path>
            </a:pathLst>
          </a:custGeo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noProof="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Click to add image</a:t>
            </a:r>
          </a:p>
          <a:p>
            <a:endParaRPr lang="en-DK"/>
          </a:p>
        </p:txBody>
      </p:sp>
    </p:spTree>
    <p:extLst>
      <p:ext uri="{BB962C8B-B14F-4D97-AF65-F5344CB8AC3E}">
        <p14:creationId xmlns:p14="http://schemas.microsoft.com/office/powerpoint/2010/main" val="421046970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Computer image and captions">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F9ADF90-DA4B-2349-BB54-3C3D60931612}"/>
              </a:ext>
            </a:extLst>
          </p:cNvPr>
          <p:cNvSpPr/>
          <p:nvPr userDrawn="1"/>
        </p:nvSpPr>
        <p:spPr>
          <a:xfrm>
            <a:off x="1" y="5864524"/>
            <a:ext cx="12192000" cy="993476"/>
          </a:xfrm>
          <a:prstGeom prst="rect">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9" name="Title 1">
            <a:extLst>
              <a:ext uri="{FF2B5EF4-FFF2-40B4-BE49-F238E27FC236}">
                <a16:creationId xmlns:a16="http://schemas.microsoft.com/office/drawing/2014/main" id="{B933E77F-C5A7-614F-88EF-A278343E98D6}"/>
              </a:ext>
            </a:extLst>
          </p:cNvPr>
          <p:cNvSpPr>
            <a:spLocks noGrp="1"/>
          </p:cNvSpPr>
          <p:nvPr>
            <p:ph type="title" hasCustomPrompt="1"/>
          </p:nvPr>
        </p:nvSpPr>
        <p:spPr>
          <a:xfrm>
            <a:off x="839788" y="987424"/>
            <a:ext cx="3932237" cy="1321823"/>
          </a:xfrm>
        </p:spPr>
        <p:txBody>
          <a:bodyPr anchor="b">
            <a:normAutofit/>
          </a:bodyPr>
          <a:lstStyle>
            <a:lvl1pPr>
              <a:defRPr sz="3600"/>
            </a:lvl1pPr>
          </a:lstStyle>
          <a:p>
            <a:r>
              <a:rPr lang="en-GB"/>
              <a:t>Click to edit headline</a:t>
            </a:r>
            <a:endParaRPr lang="en-DK"/>
          </a:p>
        </p:txBody>
      </p:sp>
      <p:sp>
        <p:nvSpPr>
          <p:cNvPr id="13" name="Text Placeholder 3">
            <a:extLst>
              <a:ext uri="{FF2B5EF4-FFF2-40B4-BE49-F238E27FC236}">
                <a16:creationId xmlns:a16="http://schemas.microsoft.com/office/drawing/2014/main" id="{41D4F94C-B06B-8F4F-970E-7FB24259F23A}"/>
              </a:ext>
            </a:extLst>
          </p:cNvPr>
          <p:cNvSpPr>
            <a:spLocks noGrp="1"/>
          </p:cNvSpPr>
          <p:nvPr>
            <p:ph type="body" sz="half" idx="2" hasCustomPrompt="1"/>
          </p:nvPr>
        </p:nvSpPr>
        <p:spPr>
          <a:xfrm>
            <a:off x="839788" y="2510725"/>
            <a:ext cx="3932237" cy="2867188"/>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body text </a:t>
            </a:r>
          </a:p>
        </p:txBody>
      </p:sp>
      <p:pic>
        <p:nvPicPr>
          <p:cNvPr id="6" name="Picture 5" descr="A screenshot of a cell phone&#10;&#10;Description automatically generated">
            <a:extLst>
              <a:ext uri="{FF2B5EF4-FFF2-40B4-BE49-F238E27FC236}">
                <a16:creationId xmlns:a16="http://schemas.microsoft.com/office/drawing/2014/main" id="{0A71EAB3-F151-7F4E-B286-5A945836451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325939" y="987424"/>
            <a:ext cx="6312022" cy="5262982"/>
          </a:xfrm>
          <a:prstGeom prst="rect">
            <a:avLst/>
          </a:prstGeom>
          <a:effectLst>
            <a:reflection stA="28000" endPos="65000" dir="5400000" sy="-100000" algn="bl" rotWithShape="0"/>
          </a:effectLst>
        </p:spPr>
      </p:pic>
      <p:sp>
        <p:nvSpPr>
          <p:cNvPr id="10" name="Picture Placeholder 7">
            <a:extLst>
              <a:ext uri="{FF2B5EF4-FFF2-40B4-BE49-F238E27FC236}">
                <a16:creationId xmlns:a16="http://schemas.microsoft.com/office/drawing/2014/main" id="{7A8FF3AE-2581-B94E-A25C-FB4D74D05BCD}"/>
              </a:ext>
            </a:extLst>
          </p:cNvPr>
          <p:cNvSpPr>
            <a:spLocks noGrp="1"/>
          </p:cNvSpPr>
          <p:nvPr>
            <p:ph type="pic" sz="quarter" idx="21" hasCustomPrompt="1"/>
          </p:nvPr>
        </p:nvSpPr>
        <p:spPr>
          <a:xfrm>
            <a:off x="5529263" y="1182718"/>
            <a:ext cx="5892573" cy="3315803"/>
          </a:xfrm>
        </p:spPr>
        <p:txBody>
          <a:bodyPr>
            <a:normAutofit/>
          </a:bodyPr>
          <a:lstStyle>
            <a:lvl1pPr marL="0" marR="0" indent="0" algn="l" defTabSz="914400" rtl="0" eaLnBrk="1" fontAlgn="auto" latinLnBrk="0" hangingPunct="1">
              <a:lnSpc>
                <a:spcPct val="90000"/>
              </a:lnSpc>
              <a:spcBef>
                <a:spcPts val="1000"/>
              </a:spcBef>
              <a:spcAft>
                <a:spcPts val="0"/>
              </a:spcAft>
              <a:buClrTx/>
              <a:buSzTx/>
              <a:buFontTx/>
              <a:buNone/>
              <a:tabLst/>
              <a:defRPr sz="1600"/>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noProof="0"/>
              <a:t>Click to add image</a:t>
            </a:r>
          </a:p>
          <a:p>
            <a:endParaRPr lang="en-DK"/>
          </a:p>
        </p:txBody>
      </p:sp>
    </p:spTree>
    <p:extLst>
      <p:ext uri="{BB962C8B-B14F-4D97-AF65-F5344CB8AC3E}">
        <p14:creationId xmlns:p14="http://schemas.microsoft.com/office/powerpoint/2010/main" val="304897710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Event date ">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AF64485A-E9D1-8C43-B600-67684BBABF1F}"/>
              </a:ext>
            </a:extLst>
          </p:cNvPr>
          <p:cNvSpPr/>
          <p:nvPr userDrawn="1"/>
        </p:nvSpPr>
        <p:spPr>
          <a:xfrm>
            <a:off x="-2962592" y="-373380"/>
            <a:ext cx="7604760" cy="7604760"/>
          </a:xfrm>
          <a:prstGeom prst="ellipse">
            <a:avLst/>
          </a:prstGeom>
          <a:solidFill>
            <a:srgbClr val="31B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4" name="Text Placeholder 2">
            <a:extLst>
              <a:ext uri="{FF2B5EF4-FFF2-40B4-BE49-F238E27FC236}">
                <a16:creationId xmlns:a16="http://schemas.microsoft.com/office/drawing/2014/main" id="{3BE4D7A8-4D6A-AC47-9620-F7AD6E40DD96}"/>
              </a:ext>
            </a:extLst>
          </p:cNvPr>
          <p:cNvSpPr>
            <a:spLocks noGrp="1"/>
          </p:cNvSpPr>
          <p:nvPr>
            <p:ph type="body" sz="quarter" idx="13" hasCustomPrompt="1"/>
          </p:nvPr>
        </p:nvSpPr>
        <p:spPr>
          <a:xfrm>
            <a:off x="1032116" y="3535680"/>
            <a:ext cx="2084388" cy="975644"/>
          </a:xfrm>
          <a:prstGeom prst="rect">
            <a:avLst/>
          </a:prstGeom>
        </p:spPr>
        <p:txBody>
          <a:bodyPr/>
          <a:lstStyle>
            <a:lvl1pPr marL="0" indent="0" algn="ctr">
              <a:buNone/>
              <a:defRPr sz="5400" b="1">
                <a:solidFill>
                  <a:schemeClr val="bg1"/>
                </a:solidFill>
              </a:defRPr>
            </a:lvl1pPr>
          </a:lstStyle>
          <a:p>
            <a:pPr lvl="0"/>
            <a:r>
              <a:rPr lang="en-US"/>
              <a:t>Aug. </a:t>
            </a:r>
          </a:p>
        </p:txBody>
      </p:sp>
      <p:sp>
        <p:nvSpPr>
          <p:cNvPr id="5" name="Title 3">
            <a:extLst>
              <a:ext uri="{FF2B5EF4-FFF2-40B4-BE49-F238E27FC236}">
                <a16:creationId xmlns:a16="http://schemas.microsoft.com/office/drawing/2014/main" id="{AC24975E-FFC2-4845-95AD-5A664C3E47D9}"/>
              </a:ext>
            </a:extLst>
          </p:cNvPr>
          <p:cNvSpPr txBox="1">
            <a:spLocks/>
          </p:cNvSpPr>
          <p:nvPr userDrawn="1"/>
        </p:nvSpPr>
        <p:spPr>
          <a:xfrm>
            <a:off x="719427" y="2002021"/>
            <a:ext cx="2463575" cy="1426979"/>
          </a:xfrm>
          <a:prstGeom prst="rect">
            <a:avLst/>
          </a:prstGeom>
        </p:spPr>
        <p:txBody>
          <a:bodyPr/>
          <a:lstStyle>
            <a:lvl1pPr algn="l" defTabSz="914400" rtl="0" eaLnBrk="1" latinLnBrk="0" hangingPunct="1">
              <a:lnSpc>
                <a:spcPct val="90000"/>
              </a:lnSpc>
              <a:spcBef>
                <a:spcPct val="0"/>
              </a:spcBef>
              <a:buNone/>
              <a:defRPr sz="4000" b="1" i="0" kern="1200">
                <a:solidFill>
                  <a:srgbClr val="005E58"/>
                </a:solidFill>
                <a:latin typeface="Arial Black" panose="020B0604020202020204" pitchFamily="34" charset="0"/>
                <a:ea typeface="+mj-ea"/>
                <a:cs typeface="Arial Black" panose="020B0604020202020204" pitchFamily="34" charset="0"/>
              </a:defRPr>
            </a:lvl1pPr>
          </a:lstStyle>
          <a:p>
            <a:pPr algn="ctr"/>
            <a:r>
              <a:rPr lang="en-US" sz="11500">
                <a:solidFill>
                  <a:schemeClr val="bg1"/>
                </a:solidFill>
              </a:rPr>
              <a:t>16</a:t>
            </a:r>
          </a:p>
        </p:txBody>
      </p:sp>
      <p:sp>
        <p:nvSpPr>
          <p:cNvPr id="8" name="Title 1">
            <a:extLst>
              <a:ext uri="{FF2B5EF4-FFF2-40B4-BE49-F238E27FC236}">
                <a16:creationId xmlns:a16="http://schemas.microsoft.com/office/drawing/2014/main" id="{028E03A0-BEF9-0C43-8B7F-244867E2EE37}"/>
              </a:ext>
            </a:extLst>
          </p:cNvPr>
          <p:cNvSpPr>
            <a:spLocks noGrp="1"/>
          </p:cNvSpPr>
          <p:nvPr>
            <p:ph type="title" hasCustomPrompt="1"/>
          </p:nvPr>
        </p:nvSpPr>
        <p:spPr>
          <a:xfrm>
            <a:off x="6308548" y="987424"/>
            <a:ext cx="3932237" cy="1321823"/>
          </a:xfrm>
        </p:spPr>
        <p:txBody>
          <a:bodyPr anchor="b">
            <a:normAutofit/>
          </a:bodyPr>
          <a:lstStyle>
            <a:lvl1pPr>
              <a:defRPr sz="3600"/>
            </a:lvl1pPr>
          </a:lstStyle>
          <a:p>
            <a:r>
              <a:rPr lang="en-GB"/>
              <a:t>Click to edit event headline</a:t>
            </a:r>
            <a:endParaRPr lang="en-DK"/>
          </a:p>
        </p:txBody>
      </p:sp>
      <p:sp>
        <p:nvSpPr>
          <p:cNvPr id="9" name="Text Placeholder 3">
            <a:extLst>
              <a:ext uri="{FF2B5EF4-FFF2-40B4-BE49-F238E27FC236}">
                <a16:creationId xmlns:a16="http://schemas.microsoft.com/office/drawing/2014/main" id="{D0A7D830-063A-3C4D-BDAD-E6D81629DA52}"/>
              </a:ext>
            </a:extLst>
          </p:cNvPr>
          <p:cNvSpPr>
            <a:spLocks noGrp="1"/>
          </p:cNvSpPr>
          <p:nvPr>
            <p:ph type="body" sz="half" idx="2" hasCustomPrompt="1"/>
          </p:nvPr>
        </p:nvSpPr>
        <p:spPr>
          <a:xfrm>
            <a:off x="6308548" y="2510724"/>
            <a:ext cx="3932237" cy="3358263"/>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body text</a:t>
            </a:r>
          </a:p>
        </p:txBody>
      </p:sp>
    </p:spTree>
    <p:extLst>
      <p:ext uri="{BB962C8B-B14F-4D97-AF65-F5344CB8AC3E}">
        <p14:creationId xmlns:p14="http://schemas.microsoft.com/office/powerpoint/2010/main" val="173010285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1. Quot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5EAEEB1B-B234-1C4E-A671-68342D4DE631}"/>
              </a:ext>
            </a:extLst>
          </p:cNvPr>
          <p:cNvSpPr txBox="1">
            <a:spLocks/>
          </p:cNvSpPr>
          <p:nvPr userDrawn="1"/>
        </p:nvSpPr>
        <p:spPr>
          <a:xfrm>
            <a:off x="4848144" y="1296433"/>
            <a:ext cx="933806" cy="116656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r>
              <a:rPr lang="en-US" sz="9600" noProof="0">
                <a:solidFill>
                  <a:srgbClr val="005E58"/>
                </a:solidFill>
                <a:latin typeface="Arial" panose="020B0604020202020204" pitchFamily="34" charset="0"/>
                <a:ea typeface="Proxima Nova A" charset="0"/>
                <a:cs typeface="Arial" panose="020B0604020202020204" pitchFamily="34" charset="0"/>
              </a:rPr>
              <a:t>“</a:t>
            </a:r>
          </a:p>
        </p:txBody>
      </p:sp>
      <p:sp>
        <p:nvSpPr>
          <p:cNvPr id="4" name="Text Placeholder 8">
            <a:extLst>
              <a:ext uri="{FF2B5EF4-FFF2-40B4-BE49-F238E27FC236}">
                <a16:creationId xmlns:a16="http://schemas.microsoft.com/office/drawing/2014/main" id="{4F7A050B-BE2B-A146-86E2-8EC63090E565}"/>
              </a:ext>
            </a:extLst>
          </p:cNvPr>
          <p:cNvSpPr>
            <a:spLocks noGrp="1"/>
          </p:cNvSpPr>
          <p:nvPr>
            <p:ph type="body" sz="quarter" idx="12" hasCustomPrompt="1"/>
          </p:nvPr>
        </p:nvSpPr>
        <p:spPr>
          <a:xfrm>
            <a:off x="5781184" y="1459534"/>
            <a:ext cx="5353179" cy="2386013"/>
          </a:xfrm>
          <a:prstGeom prst="rect">
            <a:avLst/>
          </a:prstGeom>
        </p:spPr>
        <p:txBody>
          <a:bodyPr/>
          <a:lstStyle>
            <a:lvl1pPr marL="0" indent="0" algn="l">
              <a:buNone/>
              <a:defRPr sz="3600" b="1" i="0">
                <a:solidFill>
                  <a:srgbClr val="005E58"/>
                </a:solidFill>
                <a:latin typeface="Arial" panose="020B0604020202020204" pitchFamily="34" charset="0"/>
                <a:cs typeface="Arial" panose="020B0604020202020204" pitchFamily="34" charset="0"/>
              </a:defRPr>
            </a:lvl1pPr>
            <a:lvl2pPr marL="457200" indent="0">
              <a:buNone/>
              <a:defRPr sz="3600">
                <a:solidFill>
                  <a:srgbClr val="FA3D38"/>
                </a:solidFill>
                <a:latin typeface="Arial" panose="020B0604020202020204" pitchFamily="34" charset="0"/>
                <a:cs typeface="Arial" panose="020B0604020202020204" pitchFamily="34" charset="0"/>
              </a:defRPr>
            </a:lvl2pPr>
            <a:lvl3pPr marL="914400" indent="0">
              <a:buNone/>
              <a:defRPr sz="3600">
                <a:solidFill>
                  <a:srgbClr val="FA3D38"/>
                </a:solidFill>
                <a:latin typeface="Arial" panose="020B0604020202020204" pitchFamily="34" charset="0"/>
                <a:cs typeface="Arial" panose="020B0604020202020204" pitchFamily="34" charset="0"/>
              </a:defRPr>
            </a:lvl3pPr>
            <a:lvl4pPr marL="1371600" indent="0">
              <a:buNone/>
              <a:defRPr sz="3600">
                <a:solidFill>
                  <a:srgbClr val="FA3D38"/>
                </a:solidFill>
                <a:latin typeface="Arial" panose="020B0604020202020204" pitchFamily="34" charset="0"/>
                <a:cs typeface="Arial" panose="020B0604020202020204" pitchFamily="34" charset="0"/>
              </a:defRPr>
            </a:lvl4pPr>
            <a:lvl5pPr marL="1828800" indent="0">
              <a:buNone/>
              <a:defRPr sz="3600">
                <a:solidFill>
                  <a:srgbClr val="FA3D38"/>
                </a:solidFill>
                <a:latin typeface="Arial" panose="020B0604020202020204" pitchFamily="34" charset="0"/>
                <a:cs typeface="Arial" panose="020B0604020202020204" pitchFamily="34" charset="0"/>
              </a:defRPr>
            </a:lvl5pPr>
          </a:lstStyle>
          <a:p>
            <a:pPr lvl="0"/>
            <a:r>
              <a:rPr lang="en-US" noProof="0"/>
              <a:t>Your quote here, </a:t>
            </a:r>
            <a:r>
              <a:rPr lang="en-US" noProof="0" err="1"/>
              <a:t>Sigilne</a:t>
            </a:r>
            <a:r>
              <a:rPr lang="en-US" noProof="0"/>
              <a:t> </a:t>
            </a:r>
            <a:r>
              <a:rPr lang="en-US" noProof="0" err="1"/>
              <a:t>nonsum</a:t>
            </a:r>
            <a:r>
              <a:rPr lang="en-US" noProof="0"/>
              <a:t> public eps, </a:t>
            </a:r>
            <a:r>
              <a:rPr lang="en-US" noProof="0" err="1"/>
              <a:t>nonsim</a:t>
            </a:r>
            <a:r>
              <a:rPr lang="en-US" noProof="0"/>
              <a:t> </a:t>
            </a:r>
            <a:r>
              <a:rPr lang="en-US" noProof="0" err="1"/>
              <a:t>ortusa</a:t>
            </a:r>
            <a:r>
              <a:rPr lang="en-US" noProof="0"/>
              <a:t> con </a:t>
            </a:r>
            <a:r>
              <a:rPr lang="en-US" noProof="0" err="1"/>
              <a:t>hocam</a:t>
            </a:r>
            <a:r>
              <a:rPr lang="en-US" noProof="0"/>
              <a:t> </a:t>
            </a:r>
            <a:r>
              <a:rPr lang="en-US" noProof="0" err="1"/>
              <a:t>sente</a:t>
            </a:r>
            <a:r>
              <a:rPr lang="en-US" noProof="0"/>
              <a:t> </a:t>
            </a:r>
            <a:r>
              <a:rPr lang="en-US" noProof="0" err="1"/>
              <a:t>nonsum</a:t>
            </a:r>
            <a:r>
              <a:rPr lang="en-US" noProof="0"/>
              <a:t>.</a:t>
            </a:r>
          </a:p>
        </p:txBody>
      </p:sp>
      <p:sp>
        <p:nvSpPr>
          <p:cNvPr id="5" name="Text Placeholder 3">
            <a:extLst>
              <a:ext uri="{FF2B5EF4-FFF2-40B4-BE49-F238E27FC236}">
                <a16:creationId xmlns:a16="http://schemas.microsoft.com/office/drawing/2014/main" id="{B222C9DC-4A7C-2F40-8243-5745B02226C7}"/>
              </a:ext>
            </a:extLst>
          </p:cNvPr>
          <p:cNvSpPr>
            <a:spLocks noGrp="1"/>
          </p:cNvSpPr>
          <p:nvPr>
            <p:ph type="body" sz="quarter" idx="13" hasCustomPrompt="1"/>
          </p:nvPr>
        </p:nvSpPr>
        <p:spPr>
          <a:xfrm>
            <a:off x="5781185" y="4501910"/>
            <a:ext cx="2443093" cy="696913"/>
          </a:xfrm>
          <a:prstGeom prst="rect">
            <a:avLst/>
          </a:prstGeom>
        </p:spPr>
        <p:txBody>
          <a:bodyPr/>
          <a:lstStyle>
            <a:lvl1pPr marL="0" indent="0">
              <a:buNone/>
              <a:defRPr sz="2000">
                <a:solidFill>
                  <a:srgbClr val="2B2A2A"/>
                </a:solidFill>
                <a:latin typeface="Arial" panose="020B0604020202020204" pitchFamily="34" charset="0"/>
                <a:cs typeface="Arial" panose="020B0604020202020204" pitchFamily="34" charset="0"/>
              </a:defRPr>
            </a:lvl1pPr>
            <a:lvl2pPr marL="457200" indent="0">
              <a:buNone/>
              <a:defRPr sz="2000">
                <a:solidFill>
                  <a:srgbClr val="F0F2F5"/>
                </a:solidFill>
              </a:defRPr>
            </a:lvl2pPr>
            <a:lvl3pPr marL="914400" indent="0">
              <a:buNone/>
              <a:defRPr sz="2000">
                <a:solidFill>
                  <a:srgbClr val="F0F2F5"/>
                </a:solidFill>
              </a:defRPr>
            </a:lvl3pPr>
            <a:lvl4pPr marL="1371600" indent="0">
              <a:buNone/>
              <a:defRPr sz="2000">
                <a:solidFill>
                  <a:srgbClr val="F0F2F5"/>
                </a:solidFill>
              </a:defRPr>
            </a:lvl4pPr>
            <a:lvl5pPr marL="1828800" indent="0">
              <a:buNone/>
              <a:defRPr sz="2000">
                <a:solidFill>
                  <a:srgbClr val="F0F2F5"/>
                </a:solidFill>
              </a:defRPr>
            </a:lvl5pPr>
          </a:lstStyle>
          <a:p>
            <a:pPr lvl="0"/>
            <a:r>
              <a:rPr lang="en-US" noProof="0" err="1"/>
              <a:t>Navne</a:t>
            </a:r>
            <a:r>
              <a:rPr lang="en-US" noProof="0"/>
              <a:t> </a:t>
            </a:r>
            <a:r>
              <a:rPr lang="en-US" noProof="0" err="1"/>
              <a:t>Navneson</a:t>
            </a:r>
            <a:endParaRPr lang="en-US" noProof="0"/>
          </a:p>
        </p:txBody>
      </p:sp>
      <p:sp>
        <p:nvSpPr>
          <p:cNvPr id="6" name="Picture Placeholder 13">
            <a:extLst>
              <a:ext uri="{FF2B5EF4-FFF2-40B4-BE49-F238E27FC236}">
                <a16:creationId xmlns:a16="http://schemas.microsoft.com/office/drawing/2014/main" id="{9EB0E3D3-36B6-6848-863F-7A5C6AE4BB9C}"/>
              </a:ext>
            </a:extLst>
          </p:cNvPr>
          <p:cNvSpPr>
            <a:spLocks noGrp="1"/>
          </p:cNvSpPr>
          <p:nvPr>
            <p:ph type="pic" sz="quarter" idx="10" hasCustomPrompt="1"/>
          </p:nvPr>
        </p:nvSpPr>
        <p:spPr>
          <a:xfrm>
            <a:off x="1057636" y="1389566"/>
            <a:ext cx="3387967" cy="3279109"/>
          </a:xfrm>
          <a:prstGeom prst="rect">
            <a:avLst/>
          </a:prstGeom>
        </p:spPr>
        <p:txBody>
          <a:bodyPr/>
          <a:lstStyle>
            <a:lvl1pPr marL="0" indent="0">
              <a:buNone/>
              <a:defRPr sz="1600">
                <a:solidFill>
                  <a:srgbClr val="2B2A2A"/>
                </a:solidFill>
                <a:latin typeface="Arial" panose="020B0604020202020204" pitchFamily="34" charset="0"/>
                <a:cs typeface="Arial" panose="020B0604020202020204" pitchFamily="34" charset="0"/>
              </a:defRPr>
            </a:lvl1pPr>
          </a:lstStyle>
          <a:p>
            <a:r>
              <a:rPr lang="en-US" noProof="0"/>
              <a:t>Click to apply round </a:t>
            </a:r>
            <a:br>
              <a:rPr lang="en-US" noProof="0"/>
            </a:br>
            <a:r>
              <a:rPr lang="en-US" noProof="0"/>
              <a:t>image of the person </a:t>
            </a:r>
          </a:p>
        </p:txBody>
      </p:sp>
    </p:spTree>
    <p:extLst>
      <p:ext uri="{BB962C8B-B14F-4D97-AF65-F5344CB8AC3E}">
        <p14:creationId xmlns:p14="http://schemas.microsoft.com/office/powerpoint/2010/main" val="211808511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2. Quot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03F51625-F00D-3A4F-AEB6-3A8474424D53}"/>
              </a:ext>
            </a:extLst>
          </p:cNvPr>
          <p:cNvSpPr txBox="1">
            <a:spLocks/>
          </p:cNvSpPr>
          <p:nvPr userDrawn="1"/>
        </p:nvSpPr>
        <p:spPr>
          <a:xfrm>
            <a:off x="4082190" y="1652033"/>
            <a:ext cx="933806" cy="116656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r>
              <a:rPr lang="en-US" sz="9600" noProof="0">
                <a:solidFill>
                  <a:srgbClr val="005E58"/>
                </a:solidFill>
                <a:latin typeface="Arial" panose="020B0604020202020204" pitchFamily="34" charset="0"/>
                <a:ea typeface="Proxima Nova A" charset="0"/>
                <a:cs typeface="Arial" panose="020B0604020202020204" pitchFamily="34" charset="0"/>
              </a:rPr>
              <a:t>“</a:t>
            </a:r>
          </a:p>
        </p:txBody>
      </p:sp>
      <p:sp>
        <p:nvSpPr>
          <p:cNvPr id="4" name="Text Placeholder 8">
            <a:extLst>
              <a:ext uri="{FF2B5EF4-FFF2-40B4-BE49-F238E27FC236}">
                <a16:creationId xmlns:a16="http://schemas.microsoft.com/office/drawing/2014/main" id="{F1F3AFE0-178E-564D-A156-E38F859F8ED6}"/>
              </a:ext>
            </a:extLst>
          </p:cNvPr>
          <p:cNvSpPr>
            <a:spLocks noGrp="1"/>
          </p:cNvSpPr>
          <p:nvPr>
            <p:ph type="body" sz="quarter" idx="12" hasCustomPrompt="1"/>
          </p:nvPr>
        </p:nvSpPr>
        <p:spPr>
          <a:xfrm>
            <a:off x="5015231" y="1815134"/>
            <a:ext cx="5591810" cy="2386013"/>
          </a:xfrm>
          <a:prstGeom prst="rect">
            <a:avLst/>
          </a:prstGeom>
        </p:spPr>
        <p:txBody>
          <a:bodyPr/>
          <a:lstStyle>
            <a:lvl1pPr marL="0" indent="0" algn="l">
              <a:buNone/>
              <a:defRPr sz="3600" b="1">
                <a:solidFill>
                  <a:srgbClr val="005E58"/>
                </a:solidFill>
                <a:latin typeface="Arial" panose="020B0604020202020204" pitchFamily="34" charset="0"/>
                <a:cs typeface="Arial" panose="020B0604020202020204" pitchFamily="34" charset="0"/>
              </a:defRPr>
            </a:lvl1pPr>
            <a:lvl2pPr marL="457200" indent="0">
              <a:buNone/>
              <a:defRPr sz="3600">
                <a:solidFill>
                  <a:srgbClr val="FA3D38"/>
                </a:solidFill>
                <a:latin typeface="Arial" panose="020B0604020202020204" pitchFamily="34" charset="0"/>
                <a:cs typeface="Arial" panose="020B0604020202020204" pitchFamily="34" charset="0"/>
              </a:defRPr>
            </a:lvl2pPr>
            <a:lvl3pPr marL="914400" indent="0">
              <a:buNone/>
              <a:defRPr sz="3600">
                <a:solidFill>
                  <a:srgbClr val="FA3D38"/>
                </a:solidFill>
                <a:latin typeface="Arial" panose="020B0604020202020204" pitchFamily="34" charset="0"/>
                <a:cs typeface="Arial" panose="020B0604020202020204" pitchFamily="34" charset="0"/>
              </a:defRPr>
            </a:lvl3pPr>
            <a:lvl4pPr marL="1371600" indent="0">
              <a:buNone/>
              <a:defRPr sz="3600">
                <a:solidFill>
                  <a:srgbClr val="FA3D38"/>
                </a:solidFill>
                <a:latin typeface="Arial" panose="020B0604020202020204" pitchFamily="34" charset="0"/>
                <a:cs typeface="Arial" panose="020B0604020202020204" pitchFamily="34" charset="0"/>
              </a:defRPr>
            </a:lvl4pPr>
            <a:lvl5pPr marL="1828800" indent="0">
              <a:buNone/>
              <a:defRPr sz="3600">
                <a:solidFill>
                  <a:srgbClr val="FA3D38"/>
                </a:solidFill>
                <a:latin typeface="Arial" panose="020B0604020202020204" pitchFamily="34" charset="0"/>
                <a:cs typeface="Arial" panose="020B0604020202020204" pitchFamily="34" charset="0"/>
              </a:defRPr>
            </a:lvl5pPr>
          </a:lstStyle>
          <a:p>
            <a:pPr lvl="0"/>
            <a:r>
              <a:rPr lang="en-US" noProof="0"/>
              <a:t>Your quote here, </a:t>
            </a:r>
            <a:r>
              <a:rPr lang="en-US" noProof="0" err="1"/>
              <a:t>Sigilne</a:t>
            </a:r>
            <a:r>
              <a:rPr lang="en-US" noProof="0"/>
              <a:t> </a:t>
            </a:r>
            <a:r>
              <a:rPr lang="en-US" noProof="0" err="1"/>
              <a:t>nonsum</a:t>
            </a:r>
            <a:r>
              <a:rPr lang="en-US" noProof="0"/>
              <a:t> public eps, </a:t>
            </a:r>
            <a:r>
              <a:rPr lang="en-US" noProof="0" err="1"/>
              <a:t>nonsim</a:t>
            </a:r>
            <a:r>
              <a:rPr lang="en-US" noProof="0"/>
              <a:t> </a:t>
            </a:r>
            <a:r>
              <a:rPr lang="en-US" noProof="0" err="1"/>
              <a:t>ortusa</a:t>
            </a:r>
            <a:r>
              <a:rPr lang="en-US" noProof="0"/>
              <a:t> con </a:t>
            </a:r>
            <a:r>
              <a:rPr lang="en-US" noProof="0" err="1"/>
              <a:t>hocam</a:t>
            </a:r>
            <a:r>
              <a:rPr lang="en-US" noProof="0"/>
              <a:t> </a:t>
            </a:r>
            <a:r>
              <a:rPr lang="en-US" noProof="0" err="1"/>
              <a:t>sente</a:t>
            </a:r>
            <a:r>
              <a:rPr lang="en-US" noProof="0"/>
              <a:t> </a:t>
            </a:r>
            <a:r>
              <a:rPr lang="en-US" noProof="0" err="1"/>
              <a:t>nonsum</a:t>
            </a:r>
            <a:r>
              <a:rPr lang="en-US" noProof="0"/>
              <a:t>.</a:t>
            </a:r>
          </a:p>
        </p:txBody>
      </p:sp>
      <p:sp>
        <p:nvSpPr>
          <p:cNvPr id="5" name="Text Placeholder 3">
            <a:extLst>
              <a:ext uri="{FF2B5EF4-FFF2-40B4-BE49-F238E27FC236}">
                <a16:creationId xmlns:a16="http://schemas.microsoft.com/office/drawing/2014/main" id="{E51DA49E-CFEF-4943-8047-E4271B9D0A23}"/>
              </a:ext>
            </a:extLst>
          </p:cNvPr>
          <p:cNvSpPr>
            <a:spLocks noGrp="1"/>
          </p:cNvSpPr>
          <p:nvPr>
            <p:ph type="body" sz="quarter" idx="13" hasCustomPrompt="1"/>
          </p:nvPr>
        </p:nvSpPr>
        <p:spPr>
          <a:xfrm>
            <a:off x="5015230" y="4386810"/>
            <a:ext cx="2443093" cy="696913"/>
          </a:xfrm>
          <a:prstGeom prst="rect">
            <a:avLst/>
          </a:prstGeom>
        </p:spPr>
        <p:txBody>
          <a:bodyPr/>
          <a:lstStyle>
            <a:lvl1pPr marL="0" indent="0">
              <a:buNone/>
              <a:defRPr sz="2000">
                <a:solidFill>
                  <a:srgbClr val="2B2A2A"/>
                </a:solidFill>
                <a:latin typeface="Arial" panose="020B0604020202020204" pitchFamily="34" charset="0"/>
                <a:cs typeface="Arial" panose="020B0604020202020204" pitchFamily="34" charset="0"/>
              </a:defRPr>
            </a:lvl1pPr>
            <a:lvl2pPr marL="457200" indent="0">
              <a:buNone/>
              <a:defRPr sz="2000">
                <a:solidFill>
                  <a:srgbClr val="F0F2F5"/>
                </a:solidFill>
              </a:defRPr>
            </a:lvl2pPr>
            <a:lvl3pPr marL="914400" indent="0">
              <a:buNone/>
              <a:defRPr sz="2000">
                <a:solidFill>
                  <a:srgbClr val="F0F2F5"/>
                </a:solidFill>
              </a:defRPr>
            </a:lvl3pPr>
            <a:lvl4pPr marL="1371600" indent="0">
              <a:buNone/>
              <a:defRPr sz="2000">
                <a:solidFill>
                  <a:srgbClr val="F0F2F5"/>
                </a:solidFill>
              </a:defRPr>
            </a:lvl4pPr>
            <a:lvl5pPr marL="1828800" indent="0">
              <a:buNone/>
              <a:defRPr sz="2000">
                <a:solidFill>
                  <a:srgbClr val="F0F2F5"/>
                </a:solidFill>
              </a:defRPr>
            </a:lvl5pPr>
          </a:lstStyle>
          <a:p>
            <a:pPr lvl="0"/>
            <a:r>
              <a:rPr lang="en-US" noProof="0" err="1"/>
              <a:t>Navne</a:t>
            </a:r>
            <a:r>
              <a:rPr lang="en-US" noProof="0"/>
              <a:t> </a:t>
            </a:r>
            <a:r>
              <a:rPr lang="en-US" noProof="0" err="1"/>
              <a:t>Navneson</a:t>
            </a:r>
            <a:endParaRPr lang="en-US" noProof="0"/>
          </a:p>
        </p:txBody>
      </p:sp>
      <p:sp>
        <p:nvSpPr>
          <p:cNvPr id="6" name="Rectangle 5">
            <a:extLst>
              <a:ext uri="{FF2B5EF4-FFF2-40B4-BE49-F238E27FC236}">
                <a16:creationId xmlns:a16="http://schemas.microsoft.com/office/drawing/2014/main" id="{E66678A7-FF45-1146-9106-864ED032FBBE}"/>
              </a:ext>
            </a:extLst>
          </p:cNvPr>
          <p:cNvSpPr/>
          <p:nvPr userDrawn="1"/>
        </p:nvSpPr>
        <p:spPr>
          <a:xfrm>
            <a:off x="-1" y="-1"/>
            <a:ext cx="2680207" cy="6858001"/>
          </a:xfrm>
          <a:prstGeom prst="rect">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 name="Picture Placeholder 13">
            <a:extLst>
              <a:ext uri="{FF2B5EF4-FFF2-40B4-BE49-F238E27FC236}">
                <a16:creationId xmlns:a16="http://schemas.microsoft.com/office/drawing/2014/main" id="{F1A19389-B0AB-8440-BEA1-55F72F15B3CE}"/>
              </a:ext>
            </a:extLst>
          </p:cNvPr>
          <p:cNvSpPr>
            <a:spLocks noGrp="1"/>
          </p:cNvSpPr>
          <p:nvPr>
            <p:ph type="pic" sz="quarter" idx="10" hasCustomPrompt="1"/>
          </p:nvPr>
        </p:nvSpPr>
        <p:spPr>
          <a:xfrm>
            <a:off x="1862145" y="2387744"/>
            <a:ext cx="1636124" cy="1583555"/>
          </a:xfrm>
          <a:prstGeom prst="rect">
            <a:avLst/>
          </a:prstGeom>
        </p:spPr>
        <p:txBody>
          <a:bodyPr/>
          <a:lstStyle>
            <a:lvl1pPr marL="0" indent="0">
              <a:buNone/>
              <a:defRPr sz="1600">
                <a:solidFill>
                  <a:srgbClr val="2B2A2A"/>
                </a:solidFill>
                <a:latin typeface="Arial" panose="020B0604020202020204" pitchFamily="34" charset="0"/>
                <a:cs typeface="Arial" panose="020B0604020202020204" pitchFamily="34" charset="0"/>
              </a:defRPr>
            </a:lvl1pPr>
          </a:lstStyle>
          <a:p>
            <a:r>
              <a:rPr lang="en-US" noProof="0"/>
              <a:t>Click to </a:t>
            </a:r>
            <a:br>
              <a:rPr lang="en-US" noProof="0"/>
            </a:br>
            <a:r>
              <a:rPr lang="en-US" noProof="0"/>
              <a:t>apply round image of the person </a:t>
            </a:r>
          </a:p>
        </p:txBody>
      </p:sp>
    </p:spTree>
    <p:extLst>
      <p:ext uri="{BB962C8B-B14F-4D97-AF65-F5344CB8AC3E}">
        <p14:creationId xmlns:p14="http://schemas.microsoft.com/office/powerpoint/2010/main" val="145208031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3. End slide ">
    <p:bg>
      <p:bgPr>
        <a:solidFill>
          <a:srgbClr val="005E58"/>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676CC6F-AA83-4044-A1F5-AEE6C3D2AB5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382989" y="600393"/>
            <a:ext cx="5426022" cy="3149524"/>
          </a:xfrm>
          <a:prstGeom prst="rect">
            <a:avLst/>
          </a:prstGeom>
        </p:spPr>
      </p:pic>
      <p:sp>
        <p:nvSpPr>
          <p:cNvPr id="9" name="Text Placeholder 11">
            <a:extLst>
              <a:ext uri="{FF2B5EF4-FFF2-40B4-BE49-F238E27FC236}">
                <a16:creationId xmlns:a16="http://schemas.microsoft.com/office/drawing/2014/main" id="{92B735A7-48F5-4341-8454-99D26A33E9AD}"/>
              </a:ext>
            </a:extLst>
          </p:cNvPr>
          <p:cNvSpPr>
            <a:spLocks noGrp="1"/>
          </p:cNvSpPr>
          <p:nvPr>
            <p:ph type="body" sz="quarter" idx="11" hasCustomPrompt="1"/>
          </p:nvPr>
        </p:nvSpPr>
        <p:spPr>
          <a:xfrm>
            <a:off x="4103687" y="4035218"/>
            <a:ext cx="3984625" cy="509587"/>
          </a:xfrm>
          <a:prstGeom prst="rect">
            <a:avLst/>
          </a:prstGeom>
        </p:spPr>
        <p:txBody>
          <a:bodyPr/>
          <a:lstStyle>
            <a:lvl1pPr marL="0" indent="0" algn="ctr">
              <a:buNone/>
              <a:defRPr sz="2000">
                <a:solidFill>
                  <a:schemeClr val="bg1"/>
                </a:solidFill>
                <a:latin typeface="Arial" panose="020B0604020202020204" pitchFamily="34" charset="0"/>
                <a:cs typeface="Arial" panose="020B0604020202020204" pitchFamily="34" charset="0"/>
              </a:defRPr>
            </a:lvl1pPr>
            <a:lvl2pPr>
              <a:defRPr sz="2000">
                <a:solidFill>
                  <a:srgbClr val="70706E"/>
                </a:solidFill>
              </a:defRPr>
            </a:lvl2pPr>
            <a:lvl3pPr>
              <a:defRPr sz="2000">
                <a:solidFill>
                  <a:srgbClr val="70706E"/>
                </a:solidFill>
              </a:defRPr>
            </a:lvl3pPr>
            <a:lvl4pPr>
              <a:defRPr sz="2000">
                <a:solidFill>
                  <a:srgbClr val="70706E"/>
                </a:solidFill>
              </a:defRPr>
            </a:lvl4pPr>
            <a:lvl5pPr>
              <a:defRPr sz="2000">
                <a:solidFill>
                  <a:srgbClr val="70706E"/>
                </a:solidFill>
              </a:defRPr>
            </a:lvl5pPr>
          </a:lstStyle>
          <a:p>
            <a:pPr lvl="0"/>
            <a:r>
              <a:rPr lang="en-US"/>
              <a:t>Your ema</a:t>
            </a:r>
            <a:r>
              <a:rPr lang="en-US" noProof="0" err="1"/>
              <a:t>il</a:t>
            </a:r>
            <a:r>
              <a:rPr lang="en-US" noProof="0"/>
              <a:t> </a:t>
            </a:r>
            <a:r>
              <a:rPr lang="en-US"/>
              <a:t>or thanks note</a:t>
            </a:r>
          </a:p>
        </p:txBody>
      </p:sp>
    </p:spTree>
    <p:extLst>
      <p:ext uri="{BB962C8B-B14F-4D97-AF65-F5344CB8AC3E}">
        <p14:creationId xmlns:p14="http://schemas.microsoft.com/office/powerpoint/2010/main" val="2580297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50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up)">
                                      <p:cBhvr>
                                        <p:cTn id="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tmplLst>
          <p:tmpl lvl="1">
            <p:tnLst>
              <p:par>
                <p:cTn presetID="22" presetClass="entr" presetSubtype="1" fill="hold" nodeType="withEffect">
                  <p:stCondLst>
                    <p:cond delay="500"/>
                  </p:stCondLst>
                  <p:childTnLst>
                    <p:set>
                      <p:cBhvr>
                        <p:cTn dur="1" fill="hold">
                          <p:stCondLst>
                            <p:cond delay="0"/>
                          </p:stCondLst>
                        </p:cTn>
                        <p:tgtEl>
                          <p:spTgt spid="9"/>
                        </p:tgtEl>
                        <p:attrNameLst>
                          <p:attrName>style.visibility</p:attrName>
                        </p:attrNameLst>
                      </p:cBhvr>
                      <p:to>
                        <p:strVal val="visible"/>
                      </p:to>
                    </p:set>
                    <p:animEffect transition="in" filter="wipe(up)">
                      <p:cBhvr>
                        <p:cTn dur="500"/>
                        <p:tgtEl>
                          <p:spTgt spid="9"/>
                        </p:tgtEl>
                      </p:cBhvr>
                    </p:animEffect>
                  </p:childTnLst>
                </p:cTn>
              </p:par>
            </p:tnLst>
          </p:tmpl>
        </p:tmplLst>
      </p:bldP>
    </p:bldLst>
  </p:timing>
</p:sldLayout>
</file>

<file path=ppt/slideLayouts/slideLayout98.xml><?xml version="1.0" encoding="utf-8"?>
<p:sldLayout xmlns:a="http://schemas.openxmlformats.org/drawingml/2006/main" xmlns:r="http://schemas.openxmlformats.org/officeDocument/2006/relationships" xmlns:p="http://schemas.openxmlformats.org/presentationml/2006/main" type="title" preserve="1">
  <p:cSld name="2. 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D6115-F51D-1C4F-A8A1-FE52A2672198}"/>
              </a:ext>
            </a:extLst>
          </p:cNvPr>
          <p:cNvSpPr>
            <a:spLocks noGrp="1"/>
          </p:cNvSpPr>
          <p:nvPr>
            <p:ph type="ctrTitle" hasCustomPrompt="1"/>
          </p:nvPr>
        </p:nvSpPr>
        <p:spPr>
          <a:xfrm>
            <a:off x="1524000" y="1122363"/>
            <a:ext cx="9144000" cy="1992796"/>
          </a:xfrm>
        </p:spPr>
        <p:txBody>
          <a:bodyPr anchor="b">
            <a:normAutofit/>
          </a:bodyPr>
          <a:lstStyle>
            <a:lvl1pPr algn="ctr">
              <a:defRPr sz="4000" b="1" i="0">
                <a:latin typeface="Arial Black" panose="020B0604020202020204" pitchFamily="34" charset="0"/>
                <a:cs typeface="Arial Black" panose="020B0604020202020204" pitchFamily="34" charset="0"/>
              </a:defRPr>
            </a:lvl1pPr>
          </a:lstStyle>
          <a:p>
            <a:r>
              <a:rPr lang="en-GB"/>
              <a:t>CLICK TO EDIT HEADLINE</a:t>
            </a:r>
            <a:endParaRPr lang="en-DK"/>
          </a:p>
        </p:txBody>
      </p:sp>
      <p:sp>
        <p:nvSpPr>
          <p:cNvPr id="3" name="Subtitle 2">
            <a:extLst>
              <a:ext uri="{FF2B5EF4-FFF2-40B4-BE49-F238E27FC236}">
                <a16:creationId xmlns:a16="http://schemas.microsoft.com/office/drawing/2014/main" id="{477F7ABD-C934-8B45-B386-81DE63316C0D}"/>
              </a:ext>
            </a:extLst>
          </p:cNvPr>
          <p:cNvSpPr>
            <a:spLocks noGrp="1"/>
          </p:cNvSpPr>
          <p:nvPr>
            <p:ph type="subTitle" idx="1" hasCustomPrompt="1"/>
          </p:nvPr>
        </p:nvSpPr>
        <p:spPr>
          <a:xfrm>
            <a:off x="1524000" y="3265004"/>
            <a:ext cx="9144000" cy="1992796"/>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subtitle text</a:t>
            </a:r>
            <a:endParaRPr lang="en-DK"/>
          </a:p>
        </p:txBody>
      </p:sp>
    </p:spTree>
    <p:extLst>
      <p:ext uri="{BB962C8B-B14F-4D97-AF65-F5344CB8AC3E}">
        <p14:creationId xmlns:p14="http://schemas.microsoft.com/office/powerpoint/2010/main" val="200848968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type="title" preserve="1">
  <p:cSld name="3. Title slide with image">
    <p:spTree>
      <p:nvGrpSpPr>
        <p:cNvPr id="1" name=""/>
        <p:cNvGrpSpPr/>
        <p:nvPr/>
      </p:nvGrpSpPr>
      <p:grpSpPr>
        <a:xfrm>
          <a:off x="0" y="0"/>
          <a:ext cx="0" cy="0"/>
          <a:chOff x="0" y="0"/>
          <a:chExt cx="0" cy="0"/>
        </a:xfrm>
      </p:grpSpPr>
      <p:pic>
        <p:nvPicPr>
          <p:cNvPr id="9" name="Picture 8" descr="A picture containing nature, snow, water, sitting&#10;&#10;Description automatically generated">
            <a:extLst>
              <a:ext uri="{FF2B5EF4-FFF2-40B4-BE49-F238E27FC236}">
                <a16:creationId xmlns:a16="http://schemas.microsoft.com/office/drawing/2014/main" id="{50075F07-8649-BB49-8B75-9783D26F404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50C1955C-E0BD-1342-8680-06E8471B7664}"/>
              </a:ext>
            </a:extLst>
          </p:cNvPr>
          <p:cNvSpPr/>
          <p:nvPr userDrawn="1"/>
        </p:nvSpPr>
        <p:spPr>
          <a:xfrm rot="10800000">
            <a:off x="-26470" y="0"/>
            <a:ext cx="12192000" cy="6058680"/>
          </a:xfrm>
          <a:prstGeom prst="rect">
            <a:avLst/>
          </a:prstGeom>
          <a:gradFill>
            <a:gsLst>
              <a:gs pos="73000">
                <a:schemeClr val="accent1">
                  <a:lumMod val="5000"/>
                  <a:lumOff val="95000"/>
                  <a:alpha val="0"/>
                </a:schemeClr>
              </a:gs>
              <a:gs pos="0">
                <a:srgbClr val="345A6A"/>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2" name="Title 1">
            <a:extLst>
              <a:ext uri="{FF2B5EF4-FFF2-40B4-BE49-F238E27FC236}">
                <a16:creationId xmlns:a16="http://schemas.microsoft.com/office/drawing/2014/main" id="{398D6115-F51D-1C4F-A8A1-FE52A2672198}"/>
              </a:ext>
            </a:extLst>
          </p:cNvPr>
          <p:cNvSpPr>
            <a:spLocks noGrp="1"/>
          </p:cNvSpPr>
          <p:nvPr>
            <p:ph type="ctrTitle" hasCustomPrompt="1"/>
          </p:nvPr>
        </p:nvSpPr>
        <p:spPr>
          <a:xfrm>
            <a:off x="1524000" y="1346495"/>
            <a:ext cx="9144000" cy="901385"/>
          </a:xfrm>
        </p:spPr>
        <p:txBody>
          <a:bodyPr anchor="ctr">
            <a:normAutofit/>
          </a:bodyPr>
          <a:lstStyle>
            <a:lvl1pPr algn="ctr">
              <a:defRPr sz="4000" b="1" i="0">
                <a:solidFill>
                  <a:schemeClr val="bg1"/>
                </a:solidFill>
                <a:latin typeface="Arial Black" panose="020B0604020202020204" pitchFamily="34" charset="0"/>
                <a:cs typeface="Arial Black" panose="020B0604020202020204" pitchFamily="34" charset="0"/>
              </a:defRPr>
            </a:lvl1pPr>
          </a:lstStyle>
          <a:p>
            <a:r>
              <a:rPr lang="en-GB"/>
              <a:t>CLICK TO EDIT HEADLINE</a:t>
            </a:r>
            <a:endParaRPr lang="en-DK"/>
          </a:p>
        </p:txBody>
      </p:sp>
      <p:sp>
        <p:nvSpPr>
          <p:cNvPr id="3" name="Subtitle 2">
            <a:extLst>
              <a:ext uri="{FF2B5EF4-FFF2-40B4-BE49-F238E27FC236}">
                <a16:creationId xmlns:a16="http://schemas.microsoft.com/office/drawing/2014/main" id="{477F7ABD-C934-8B45-B386-81DE63316C0D}"/>
              </a:ext>
            </a:extLst>
          </p:cNvPr>
          <p:cNvSpPr>
            <a:spLocks noGrp="1"/>
          </p:cNvSpPr>
          <p:nvPr>
            <p:ph type="subTitle" idx="1" hasCustomPrompt="1"/>
          </p:nvPr>
        </p:nvSpPr>
        <p:spPr>
          <a:xfrm>
            <a:off x="1524000" y="2247881"/>
            <a:ext cx="9144000" cy="131162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subtitle text</a:t>
            </a:r>
            <a:endParaRPr lang="en-DK"/>
          </a:p>
        </p:txBody>
      </p:sp>
      <p:pic>
        <p:nvPicPr>
          <p:cNvPr id="14" name="Picture 13">
            <a:extLst>
              <a:ext uri="{FF2B5EF4-FFF2-40B4-BE49-F238E27FC236}">
                <a16:creationId xmlns:a16="http://schemas.microsoft.com/office/drawing/2014/main" id="{5564E2ED-3E02-E147-855E-8741E200260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766953" y="4703901"/>
            <a:ext cx="2658094" cy="2658094"/>
          </a:xfrm>
          <a:prstGeom prst="rect">
            <a:avLst/>
          </a:prstGeom>
        </p:spPr>
      </p:pic>
      <p:pic>
        <p:nvPicPr>
          <p:cNvPr id="6" name="Picture 5" descr="A close up of a sign&#10;&#10;Description automatically generated">
            <a:extLst>
              <a:ext uri="{FF2B5EF4-FFF2-40B4-BE49-F238E27FC236}">
                <a16:creationId xmlns:a16="http://schemas.microsoft.com/office/drawing/2014/main" id="{58CC387F-3ACB-0A4C-AE13-429C9FBA726B}"/>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flipH="1">
            <a:off x="3095257" y="3119718"/>
            <a:ext cx="6001486" cy="2556633"/>
          </a:xfrm>
          <a:prstGeom prst="rect">
            <a:avLst/>
          </a:prstGeom>
        </p:spPr>
      </p:pic>
    </p:spTree>
    <p:extLst>
      <p:ext uri="{BB962C8B-B14F-4D97-AF65-F5344CB8AC3E}">
        <p14:creationId xmlns:p14="http://schemas.microsoft.com/office/powerpoint/2010/main" val="18439091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38.xml"/><Relationship Id="rId18" Type="http://schemas.openxmlformats.org/officeDocument/2006/relationships/slideLayout" Target="../slideLayouts/slideLayout43.xml"/><Relationship Id="rId26" Type="http://schemas.openxmlformats.org/officeDocument/2006/relationships/slideLayout" Target="../slideLayouts/slideLayout51.xml"/><Relationship Id="rId39" Type="http://schemas.openxmlformats.org/officeDocument/2006/relationships/image" Target="../media/image1.png"/><Relationship Id="rId21" Type="http://schemas.openxmlformats.org/officeDocument/2006/relationships/slideLayout" Target="../slideLayouts/slideLayout46.xml"/><Relationship Id="rId34" Type="http://schemas.openxmlformats.org/officeDocument/2006/relationships/slideLayout" Target="../slideLayouts/slideLayout59.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5" Type="http://schemas.openxmlformats.org/officeDocument/2006/relationships/slideLayout" Target="../slideLayouts/slideLayout50.xml"/><Relationship Id="rId33" Type="http://schemas.openxmlformats.org/officeDocument/2006/relationships/slideLayout" Target="../slideLayouts/slideLayout58.xml"/><Relationship Id="rId38" Type="http://schemas.openxmlformats.org/officeDocument/2006/relationships/theme" Target="../theme/theme2.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20" Type="http://schemas.openxmlformats.org/officeDocument/2006/relationships/slideLayout" Target="../slideLayouts/slideLayout45.xml"/><Relationship Id="rId29" Type="http://schemas.openxmlformats.org/officeDocument/2006/relationships/slideLayout" Target="../slideLayouts/slideLayout54.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24" Type="http://schemas.openxmlformats.org/officeDocument/2006/relationships/slideLayout" Target="../slideLayouts/slideLayout49.xml"/><Relationship Id="rId32" Type="http://schemas.openxmlformats.org/officeDocument/2006/relationships/slideLayout" Target="../slideLayouts/slideLayout57.xml"/><Relationship Id="rId37" Type="http://schemas.openxmlformats.org/officeDocument/2006/relationships/slideLayout" Target="../slideLayouts/slideLayout62.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23" Type="http://schemas.openxmlformats.org/officeDocument/2006/relationships/slideLayout" Target="../slideLayouts/slideLayout48.xml"/><Relationship Id="rId28" Type="http://schemas.openxmlformats.org/officeDocument/2006/relationships/slideLayout" Target="../slideLayouts/slideLayout53.xml"/><Relationship Id="rId36" Type="http://schemas.openxmlformats.org/officeDocument/2006/relationships/slideLayout" Target="../slideLayouts/slideLayout61.xml"/><Relationship Id="rId10" Type="http://schemas.openxmlformats.org/officeDocument/2006/relationships/slideLayout" Target="../slideLayouts/slideLayout35.xml"/><Relationship Id="rId19" Type="http://schemas.openxmlformats.org/officeDocument/2006/relationships/slideLayout" Target="../slideLayouts/slideLayout44.xml"/><Relationship Id="rId31" Type="http://schemas.openxmlformats.org/officeDocument/2006/relationships/slideLayout" Target="../slideLayouts/slideLayout56.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 Id="rId22" Type="http://schemas.openxmlformats.org/officeDocument/2006/relationships/slideLayout" Target="../slideLayouts/slideLayout47.xml"/><Relationship Id="rId27" Type="http://schemas.openxmlformats.org/officeDocument/2006/relationships/slideLayout" Target="../slideLayouts/slideLayout52.xml"/><Relationship Id="rId30" Type="http://schemas.openxmlformats.org/officeDocument/2006/relationships/slideLayout" Target="../slideLayouts/slideLayout55.xml"/><Relationship Id="rId35" Type="http://schemas.openxmlformats.org/officeDocument/2006/relationships/slideLayout" Target="../slideLayouts/slideLayout60.xml"/><Relationship Id="rId8" Type="http://schemas.openxmlformats.org/officeDocument/2006/relationships/slideLayout" Target="../slideLayouts/slideLayout33.xml"/><Relationship Id="rId3"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65.xml"/><Relationship Id="rId2" Type="http://schemas.openxmlformats.org/officeDocument/2006/relationships/slideLayout" Target="../slideLayouts/slideLayout64.xml"/><Relationship Id="rId1" Type="http://schemas.openxmlformats.org/officeDocument/2006/relationships/slideLayout" Target="../slideLayouts/slideLayout63.xml"/><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78.xml"/><Relationship Id="rId18" Type="http://schemas.openxmlformats.org/officeDocument/2006/relationships/slideLayout" Target="../slideLayouts/slideLayout83.xml"/><Relationship Id="rId26" Type="http://schemas.openxmlformats.org/officeDocument/2006/relationships/slideLayout" Target="../slideLayouts/slideLayout91.xml"/><Relationship Id="rId3" Type="http://schemas.openxmlformats.org/officeDocument/2006/relationships/slideLayout" Target="../slideLayouts/slideLayout68.xml"/><Relationship Id="rId21" Type="http://schemas.openxmlformats.org/officeDocument/2006/relationships/slideLayout" Target="../slideLayouts/slideLayout86.xml"/><Relationship Id="rId34" Type="http://schemas.openxmlformats.org/officeDocument/2006/relationships/image" Target="../media/image1.png"/><Relationship Id="rId7" Type="http://schemas.openxmlformats.org/officeDocument/2006/relationships/slideLayout" Target="../slideLayouts/slideLayout72.xml"/><Relationship Id="rId12" Type="http://schemas.openxmlformats.org/officeDocument/2006/relationships/slideLayout" Target="../slideLayouts/slideLayout77.xml"/><Relationship Id="rId17" Type="http://schemas.openxmlformats.org/officeDocument/2006/relationships/slideLayout" Target="../slideLayouts/slideLayout82.xml"/><Relationship Id="rId25" Type="http://schemas.openxmlformats.org/officeDocument/2006/relationships/slideLayout" Target="../slideLayouts/slideLayout90.xml"/><Relationship Id="rId33" Type="http://schemas.openxmlformats.org/officeDocument/2006/relationships/theme" Target="../theme/theme4.xml"/><Relationship Id="rId2" Type="http://schemas.openxmlformats.org/officeDocument/2006/relationships/slideLayout" Target="../slideLayouts/slideLayout67.xml"/><Relationship Id="rId16" Type="http://schemas.openxmlformats.org/officeDocument/2006/relationships/slideLayout" Target="../slideLayouts/slideLayout81.xml"/><Relationship Id="rId20" Type="http://schemas.openxmlformats.org/officeDocument/2006/relationships/slideLayout" Target="../slideLayouts/slideLayout85.xml"/><Relationship Id="rId29" Type="http://schemas.openxmlformats.org/officeDocument/2006/relationships/slideLayout" Target="../slideLayouts/slideLayout94.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24" Type="http://schemas.openxmlformats.org/officeDocument/2006/relationships/slideLayout" Target="../slideLayouts/slideLayout89.xml"/><Relationship Id="rId32" Type="http://schemas.openxmlformats.org/officeDocument/2006/relationships/slideLayout" Target="../slideLayouts/slideLayout97.xml"/><Relationship Id="rId5" Type="http://schemas.openxmlformats.org/officeDocument/2006/relationships/slideLayout" Target="../slideLayouts/slideLayout70.xml"/><Relationship Id="rId15" Type="http://schemas.openxmlformats.org/officeDocument/2006/relationships/slideLayout" Target="../slideLayouts/slideLayout80.xml"/><Relationship Id="rId23" Type="http://schemas.openxmlformats.org/officeDocument/2006/relationships/slideLayout" Target="../slideLayouts/slideLayout88.xml"/><Relationship Id="rId28" Type="http://schemas.openxmlformats.org/officeDocument/2006/relationships/slideLayout" Target="../slideLayouts/slideLayout93.xml"/><Relationship Id="rId10" Type="http://schemas.openxmlformats.org/officeDocument/2006/relationships/slideLayout" Target="../slideLayouts/slideLayout75.xml"/><Relationship Id="rId19" Type="http://schemas.openxmlformats.org/officeDocument/2006/relationships/slideLayout" Target="../slideLayouts/slideLayout84.xml"/><Relationship Id="rId31" Type="http://schemas.openxmlformats.org/officeDocument/2006/relationships/slideLayout" Target="../slideLayouts/slideLayout96.xml"/><Relationship Id="rId4" Type="http://schemas.openxmlformats.org/officeDocument/2006/relationships/slideLayout" Target="../slideLayouts/slideLayout69.xml"/><Relationship Id="rId9" Type="http://schemas.openxmlformats.org/officeDocument/2006/relationships/slideLayout" Target="../slideLayouts/slideLayout74.xml"/><Relationship Id="rId14" Type="http://schemas.openxmlformats.org/officeDocument/2006/relationships/slideLayout" Target="../slideLayouts/slideLayout79.xml"/><Relationship Id="rId22" Type="http://schemas.openxmlformats.org/officeDocument/2006/relationships/slideLayout" Target="../slideLayouts/slideLayout87.xml"/><Relationship Id="rId27" Type="http://schemas.openxmlformats.org/officeDocument/2006/relationships/slideLayout" Target="../slideLayouts/slideLayout92.xml"/><Relationship Id="rId30" Type="http://schemas.openxmlformats.org/officeDocument/2006/relationships/slideLayout" Target="../slideLayouts/slideLayout95.xml"/><Relationship Id="rId8" Type="http://schemas.openxmlformats.org/officeDocument/2006/relationships/slideLayout" Target="../slideLayouts/slideLayout7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05.xml"/><Relationship Id="rId13" Type="http://schemas.openxmlformats.org/officeDocument/2006/relationships/slideLayout" Target="../slideLayouts/slideLayout110.xml"/><Relationship Id="rId3" Type="http://schemas.openxmlformats.org/officeDocument/2006/relationships/slideLayout" Target="../slideLayouts/slideLayout100.xml"/><Relationship Id="rId7" Type="http://schemas.openxmlformats.org/officeDocument/2006/relationships/slideLayout" Target="../slideLayouts/slideLayout104.xml"/><Relationship Id="rId12" Type="http://schemas.openxmlformats.org/officeDocument/2006/relationships/slideLayout" Target="../slideLayouts/slideLayout109.xml"/><Relationship Id="rId17" Type="http://schemas.openxmlformats.org/officeDocument/2006/relationships/image" Target="../media/image1.png"/><Relationship Id="rId2" Type="http://schemas.openxmlformats.org/officeDocument/2006/relationships/slideLayout" Target="../slideLayouts/slideLayout99.xml"/><Relationship Id="rId16" Type="http://schemas.openxmlformats.org/officeDocument/2006/relationships/theme" Target="../theme/theme5.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slideLayout" Target="../slideLayouts/slideLayout108.xml"/><Relationship Id="rId5" Type="http://schemas.openxmlformats.org/officeDocument/2006/relationships/slideLayout" Target="../slideLayouts/slideLayout102.xml"/><Relationship Id="rId15" Type="http://schemas.openxmlformats.org/officeDocument/2006/relationships/slideLayout" Target="../slideLayouts/slideLayout112.xml"/><Relationship Id="rId10" Type="http://schemas.openxmlformats.org/officeDocument/2006/relationships/slideLayout" Target="../slideLayouts/slideLayout107.xml"/><Relationship Id="rId4" Type="http://schemas.openxmlformats.org/officeDocument/2006/relationships/slideLayout" Target="../slideLayouts/slideLayout101.xml"/><Relationship Id="rId9" Type="http://schemas.openxmlformats.org/officeDocument/2006/relationships/slideLayout" Target="../slideLayouts/slideLayout106.xml"/><Relationship Id="rId14" Type="http://schemas.openxmlformats.org/officeDocument/2006/relationships/slideLayout" Target="../slideLayouts/slideLayout11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20.xml"/><Relationship Id="rId13" Type="http://schemas.openxmlformats.org/officeDocument/2006/relationships/image" Target="../media/image1.png"/><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theme" Target="../theme/theme6.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77D31D6-80D8-3840-8A9A-41A80DB62668}"/>
              </a:ext>
            </a:extLst>
          </p:cNvPr>
          <p:cNvSpPr>
            <a:spLocks noGrp="1"/>
          </p:cNvSpPr>
          <p:nvPr>
            <p:ph type="title"/>
          </p:nvPr>
        </p:nvSpPr>
        <p:spPr>
          <a:xfrm>
            <a:off x="838200" y="602820"/>
            <a:ext cx="10515600" cy="851941"/>
          </a:xfrm>
          <a:prstGeom prst="rect">
            <a:avLst/>
          </a:prstGeom>
        </p:spPr>
        <p:txBody>
          <a:bodyPr vert="horz" lIns="91440" tIns="45720" rIns="91440" bIns="45720" rtlCol="0" anchor="ctr">
            <a:normAutofit/>
          </a:bodyPr>
          <a:lstStyle/>
          <a:p>
            <a:r>
              <a:rPr lang="en-GB"/>
              <a:t>Click to edit headline</a:t>
            </a:r>
            <a:endParaRPr lang="en-DK"/>
          </a:p>
        </p:txBody>
      </p:sp>
      <p:sp>
        <p:nvSpPr>
          <p:cNvPr id="3" name="Text Placeholder 2">
            <a:extLst>
              <a:ext uri="{FF2B5EF4-FFF2-40B4-BE49-F238E27FC236}">
                <a16:creationId xmlns:a16="http://schemas.microsoft.com/office/drawing/2014/main" id="{E29E3DED-2B4A-C446-85E5-FD401601D8D6}"/>
              </a:ext>
            </a:extLst>
          </p:cNvPr>
          <p:cNvSpPr>
            <a:spLocks noGrp="1"/>
          </p:cNvSpPr>
          <p:nvPr>
            <p:ph type="body" idx="1"/>
          </p:nvPr>
        </p:nvSpPr>
        <p:spPr>
          <a:xfrm>
            <a:off x="838200" y="1626919"/>
            <a:ext cx="10515600" cy="4082547"/>
          </a:xfrm>
          <a:prstGeom prst="rect">
            <a:avLst/>
          </a:prstGeom>
        </p:spPr>
        <p:txBody>
          <a:bodyPr vert="horz" lIns="91440" tIns="45720" rIns="91440" bIns="45720" rtlCol="0">
            <a:normAutofit/>
          </a:bodyPr>
          <a:lstStyle/>
          <a:p>
            <a:pPr lvl="0"/>
            <a:r>
              <a:rPr lang="en-GB"/>
              <a:t>Click to edit body text</a:t>
            </a:r>
          </a:p>
          <a:p>
            <a:pPr lvl="1"/>
            <a:r>
              <a:rPr lang="en-GB"/>
              <a:t>Second level</a:t>
            </a:r>
          </a:p>
          <a:p>
            <a:pPr lvl="2"/>
            <a:r>
              <a:rPr lang="en-GB"/>
              <a:t>Third level</a:t>
            </a:r>
          </a:p>
          <a:p>
            <a:pPr lvl="3"/>
            <a:r>
              <a:rPr lang="en-GB"/>
              <a:t>Fourth level</a:t>
            </a:r>
          </a:p>
        </p:txBody>
      </p:sp>
      <p:sp>
        <p:nvSpPr>
          <p:cNvPr id="7" name="Rectangle 6">
            <a:extLst>
              <a:ext uri="{FF2B5EF4-FFF2-40B4-BE49-F238E27FC236}">
                <a16:creationId xmlns:a16="http://schemas.microsoft.com/office/drawing/2014/main" id="{10738A16-FFCE-3249-9671-32EABF0566DF}"/>
              </a:ext>
            </a:extLst>
          </p:cNvPr>
          <p:cNvSpPr/>
          <p:nvPr userDrawn="1"/>
        </p:nvSpPr>
        <p:spPr>
          <a:xfrm>
            <a:off x="-2965784" y="266437"/>
            <a:ext cx="1088571" cy="227629"/>
          </a:xfrm>
          <a:prstGeom prst="rect">
            <a:avLst/>
          </a:prstGeom>
          <a:solidFill>
            <a:srgbClr val="005E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 name="Rectangle 7">
            <a:extLst>
              <a:ext uri="{FF2B5EF4-FFF2-40B4-BE49-F238E27FC236}">
                <a16:creationId xmlns:a16="http://schemas.microsoft.com/office/drawing/2014/main" id="{F50CACA0-946B-3C45-8394-297FF7864893}"/>
              </a:ext>
            </a:extLst>
          </p:cNvPr>
          <p:cNvSpPr/>
          <p:nvPr userDrawn="1"/>
        </p:nvSpPr>
        <p:spPr>
          <a:xfrm>
            <a:off x="-1399849" y="268324"/>
            <a:ext cx="1088571" cy="227629"/>
          </a:xfrm>
          <a:prstGeom prst="rect">
            <a:avLst/>
          </a:prstGeom>
          <a:solidFill>
            <a:srgbClr val="D445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9" name="Rectangle 8">
            <a:extLst>
              <a:ext uri="{FF2B5EF4-FFF2-40B4-BE49-F238E27FC236}">
                <a16:creationId xmlns:a16="http://schemas.microsoft.com/office/drawing/2014/main" id="{6E01DB65-1F11-6C4C-A1C3-F7F52614AFA3}"/>
              </a:ext>
            </a:extLst>
          </p:cNvPr>
          <p:cNvSpPr/>
          <p:nvPr userDrawn="1"/>
        </p:nvSpPr>
        <p:spPr>
          <a:xfrm>
            <a:off x="-1399849" y="1202505"/>
            <a:ext cx="1088571" cy="227629"/>
          </a:xfrm>
          <a:prstGeom prst="rect">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 name="Rectangle 9">
            <a:extLst>
              <a:ext uri="{FF2B5EF4-FFF2-40B4-BE49-F238E27FC236}">
                <a16:creationId xmlns:a16="http://schemas.microsoft.com/office/drawing/2014/main" id="{CCF04D0F-AD48-9049-84D5-4BB17DE67A11}"/>
              </a:ext>
            </a:extLst>
          </p:cNvPr>
          <p:cNvSpPr/>
          <p:nvPr userDrawn="1"/>
        </p:nvSpPr>
        <p:spPr>
          <a:xfrm>
            <a:off x="-1399850" y="1511095"/>
            <a:ext cx="1088571" cy="227629"/>
          </a:xfrm>
          <a:prstGeom prst="rect">
            <a:avLst/>
          </a:prstGeom>
          <a:solidFill>
            <a:srgbClr val="31B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 name="Rectangle 10">
            <a:extLst>
              <a:ext uri="{FF2B5EF4-FFF2-40B4-BE49-F238E27FC236}">
                <a16:creationId xmlns:a16="http://schemas.microsoft.com/office/drawing/2014/main" id="{73AEF61F-FDD8-2B41-B5A2-95CDB95CE8EE}"/>
              </a:ext>
            </a:extLst>
          </p:cNvPr>
          <p:cNvSpPr/>
          <p:nvPr userDrawn="1"/>
        </p:nvSpPr>
        <p:spPr>
          <a:xfrm>
            <a:off x="-2965785" y="892904"/>
            <a:ext cx="1088571" cy="227629"/>
          </a:xfrm>
          <a:prstGeom prst="rect">
            <a:avLst/>
          </a:prstGeom>
          <a:solidFill>
            <a:srgbClr val="2B2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rgbClr val="70706E"/>
              </a:solidFill>
            </a:endParaRPr>
          </a:p>
        </p:txBody>
      </p:sp>
      <p:sp>
        <p:nvSpPr>
          <p:cNvPr id="12" name="Rectangle 11">
            <a:extLst>
              <a:ext uri="{FF2B5EF4-FFF2-40B4-BE49-F238E27FC236}">
                <a16:creationId xmlns:a16="http://schemas.microsoft.com/office/drawing/2014/main" id="{3549207F-DAEE-AA4C-A038-A7E8576242F1}"/>
              </a:ext>
            </a:extLst>
          </p:cNvPr>
          <p:cNvSpPr/>
          <p:nvPr userDrawn="1"/>
        </p:nvSpPr>
        <p:spPr>
          <a:xfrm>
            <a:off x="-1399850" y="2074488"/>
            <a:ext cx="1088571" cy="227629"/>
          </a:xfrm>
          <a:prstGeom prst="rect">
            <a:avLst/>
          </a:prstGeom>
          <a:solidFill>
            <a:srgbClr val="F2F7F6"/>
          </a:solidFill>
          <a:ln w="3175">
            <a:solidFill>
              <a:srgbClr val="7070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rgbClr val="70706E"/>
              </a:solidFill>
            </a:endParaRPr>
          </a:p>
        </p:txBody>
      </p:sp>
      <p:sp>
        <p:nvSpPr>
          <p:cNvPr id="13" name="TextBox 12">
            <a:extLst>
              <a:ext uri="{FF2B5EF4-FFF2-40B4-BE49-F238E27FC236}">
                <a16:creationId xmlns:a16="http://schemas.microsoft.com/office/drawing/2014/main" id="{7055B432-8FE6-DA48-91AC-09ED219A234B}"/>
              </a:ext>
            </a:extLst>
          </p:cNvPr>
          <p:cNvSpPr txBox="1"/>
          <p:nvPr userDrawn="1"/>
        </p:nvSpPr>
        <p:spPr>
          <a:xfrm>
            <a:off x="-2965785" y="682068"/>
            <a:ext cx="1143780" cy="227629"/>
          </a:xfrm>
          <a:prstGeom prst="rect">
            <a:avLst/>
          </a:prstGeom>
          <a:noFill/>
        </p:spPr>
        <p:txBody>
          <a:bodyPr wrap="square" lIns="0" tIns="0" rIns="0" bIns="0" rtlCol="0" anchor="t">
            <a:normAutofit/>
          </a:bodyPr>
          <a:lstStyle/>
          <a:p>
            <a:r>
              <a:rPr lang="da-DK" sz="1100" err="1">
                <a:solidFill>
                  <a:srgbClr val="2B2A2A"/>
                </a:solidFill>
                <a:latin typeface="Arial" panose="020B0604020202020204" pitchFamily="34" charset="0"/>
                <a:cs typeface="Arial" panose="020B0604020202020204" pitchFamily="34" charset="0"/>
              </a:rPr>
              <a:t>Text</a:t>
            </a:r>
            <a:r>
              <a:rPr lang="da-DK" sz="1100" baseline="0">
                <a:solidFill>
                  <a:srgbClr val="2B2A2A"/>
                </a:solidFill>
                <a:latin typeface="Arial" panose="020B0604020202020204" pitchFamily="34" charset="0"/>
                <a:cs typeface="Arial" panose="020B0604020202020204" pitchFamily="34" charset="0"/>
              </a:rPr>
              <a:t> </a:t>
            </a:r>
            <a:r>
              <a:rPr lang="da-DK" sz="1100" baseline="0" err="1">
                <a:solidFill>
                  <a:srgbClr val="2B2A2A"/>
                </a:solidFill>
                <a:latin typeface="Arial" panose="020B0604020202020204" pitchFamily="34" charset="0"/>
                <a:cs typeface="Arial" panose="020B0604020202020204" pitchFamily="34" charset="0"/>
              </a:rPr>
              <a:t>color</a:t>
            </a:r>
            <a:r>
              <a:rPr lang="da-DK" sz="1100" baseline="0">
                <a:solidFill>
                  <a:srgbClr val="2B2A2A"/>
                </a:solidFill>
                <a:latin typeface="Arial" panose="020B0604020202020204" pitchFamily="34" charset="0"/>
                <a:cs typeface="Arial" panose="020B0604020202020204" pitchFamily="34" charset="0"/>
              </a:rPr>
              <a:t> </a:t>
            </a:r>
          </a:p>
          <a:p>
            <a:endParaRPr lang="da-DK" sz="1100">
              <a:solidFill>
                <a:srgbClr val="2B2A2A"/>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A5B5BEED-686D-7343-ABEE-97DC31D8B18C}"/>
              </a:ext>
            </a:extLst>
          </p:cNvPr>
          <p:cNvSpPr txBox="1"/>
          <p:nvPr userDrawn="1"/>
        </p:nvSpPr>
        <p:spPr>
          <a:xfrm>
            <a:off x="-1399850" y="1866017"/>
            <a:ext cx="1143780" cy="227629"/>
          </a:xfrm>
          <a:prstGeom prst="rect">
            <a:avLst/>
          </a:prstGeom>
          <a:noFill/>
        </p:spPr>
        <p:txBody>
          <a:bodyPr wrap="square" lIns="0" tIns="0" rIns="0" bIns="0" rtlCol="0" anchor="t">
            <a:normAutofit/>
          </a:bodyPr>
          <a:lstStyle/>
          <a:p>
            <a:r>
              <a:rPr lang="da-DK" sz="1100">
                <a:solidFill>
                  <a:srgbClr val="2B2A2A"/>
                </a:solidFill>
                <a:latin typeface="Arial" panose="020B0604020202020204" pitchFamily="34" charset="0"/>
                <a:cs typeface="Arial" panose="020B0604020202020204" pitchFamily="34" charset="0"/>
              </a:rPr>
              <a:t>Background </a:t>
            </a:r>
            <a:r>
              <a:rPr lang="da-DK" sz="1100" err="1">
                <a:solidFill>
                  <a:srgbClr val="2B2A2A"/>
                </a:solidFill>
                <a:latin typeface="Arial" panose="020B0604020202020204" pitchFamily="34" charset="0"/>
                <a:cs typeface="Arial" panose="020B0604020202020204" pitchFamily="34" charset="0"/>
              </a:rPr>
              <a:t>color</a:t>
            </a:r>
            <a:endParaRPr lang="da-DK" sz="1100">
              <a:solidFill>
                <a:srgbClr val="2B2A2A"/>
              </a:solidFill>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89294A64-9811-5F44-9F09-EE4C0C947F77}"/>
              </a:ext>
            </a:extLst>
          </p:cNvPr>
          <p:cNvSpPr txBox="1"/>
          <p:nvPr userDrawn="1"/>
        </p:nvSpPr>
        <p:spPr>
          <a:xfrm>
            <a:off x="-2965785" y="47553"/>
            <a:ext cx="1143780" cy="227629"/>
          </a:xfrm>
          <a:prstGeom prst="rect">
            <a:avLst/>
          </a:prstGeom>
          <a:noFill/>
        </p:spPr>
        <p:txBody>
          <a:bodyPr wrap="square" lIns="0" tIns="0" rIns="0" bIns="0" rtlCol="0" anchor="t">
            <a:normAutofit/>
          </a:bodyPr>
          <a:lstStyle/>
          <a:p>
            <a:r>
              <a:rPr lang="da-DK" sz="1100" baseline="0" err="1">
                <a:solidFill>
                  <a:srgbClr val="2B2A2A"/>
                </a:solidFill>
                <a:latin typeface="Arial" panose="020B0604020202020204" pitchFamily="34" charset="0"/>
                <a:cs typeface="Arial" panose="020B0604020202020204" pitchFamily="34" charset="0"/>
              </a:rPr>
              <a:t>Primary</a:t>
            </a:r>
            <a:r>
              <a:rPr lang="da-DK" sz="1100" baseline="0">
                <a:solidFill>
                  <a:srgbClr val="2B2A2A"/>
                </a:solidFill>
                <a:latin typeface="Arial" panose="020B0604020202020204" pitchFamily="34" charset="0"/>
                <a:cs typeface="Arial" panose="020B0604020202020204" pitchFamily="34" charset="0"/>
              </a:rPr>
              <a:t> </a:t>
            </a:r>
            <a:r>
              <a:rPr lang="da-DK" sz="1100" baseline="0" err="1">
                <a:solidFill>
                  <a:srgbClr val="2B2A2A"/>
                </a:solidFill>
                <a:latin typeface="Arial" panose="020B0604020202020204" pitchFamily="34" charset="0"/>
                <a:cs typeface="Arial" panose="020B0604020202020204" pitchFamily="34" charset="0"/>
              </a:rPr>
              <a:t>color</a:t>
            </a:r>
            <a:r>
              <a:rPr lang="da-DK" sz="1100" baseline="0">
                <a:solidFill>
                  <a:srgbClr val="2B2A2A"/>
                </a:solidFill>
                <a:latin typeface="Arial" panose="020B0604020202020204" pitchFamily="34" charset="0"/>
                <a:cs typeface="Arial" panose="020B0604020202020204" pitchFamily="34" charset="0"/>
              </a:rPr>
              <a:t> </a:t>
            </a:r>
          </a:p>
          <a:p>
            <a:endParaRPr lang="da-DK" sz="1100">
              <a:solidFill>
                <a:srgbClr val="2B2A2A"/>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239D7BB8-B828-514A-82E7-C17238CEB807}"/>
              </a:ext>
            </a:extLst>
          </p:cNvPr>
          <p:cNvSpPr txBox="1"/>
          <p:nvPr userDrawn="1"/>
        </p:nvSpPr>
        <p:spPr>
          <a:xfrm>
            <a:off x="-1399850" y="47553"/>
            <a:ext cx="1143780" cy="227629"/>
          </a:xfrm>
          <a:prstGeom prst="rect">
            <a:avLst/>
          </a:prstGeom>
          <a:noFill/>
        </p:spPr>
        <p:txBody>
          <a:bodyPr wrap="square" lIns="0" tIns="0" rIns="0" bIns="0" rtlCol="0" anchor="t">
            <a:normAutofit/>
          </a:bodyPr>
          <a:lstStyle/>
          <a:p>
            <a:r>
              <a:rPr lang="da-DK" sz="1100" baseline="0" err="1">
                <a:solidFill>
                  <a:srgbClr val="2B2A2A"/>
                </a:solidFill>
                <a:latin typeface="Arial" panose="020B0604020202020204" pitchFamily="34" charset="0"/>
                <a:cs typeface="Arial" panose="020B0604020202020204" pitchFamily="34" charset="0"/>
              </a:rPr>
              <a:t>Secondary</a:t>
            </a:r>
            <a:r>
              <a:rPr lang="da-DK" sz="1100" baseline="0">
                <a:solidFill>
                  <a:srgbClr val="2B2A2A"/>
                </a:solidFill>
                <a:latin typeface="Arial" panose="020B0604020202020204" pitchFamily="34" charset="0"/>
                <a:cs typeface="Arial" panose="020B0604020202020204" pitchFamily="34" charset="0"/>
              </a:rPr>
              <a:t> </a:t>
            </a:r>
            <a:r>
              <a:rPr lang="da-DK" sz="1100" baseline="0" err="1">
                <a:solidFill>
                  <a:srgbClr val="2B2A2A"/>
                </a:solidFill>
                <a:latin typeface="Arial" panose="020B0604020202020204" pitchFamily="34" charset="0"/>
                <a:cs typeface="Arial" panose="020B0604020202020204" pitchFamily="34" charset="0"/>
              </a:rPr>
              <a:t>color</a:t>
            </a:r>
            <a:r>
              <a:rPr lang="da-DK" sz="1100" baseline="0">
                <a:solidFill>
                  <a:srgbClr val="2B2A2A"/>
                </a:solidFill>
                <a:latin typeface="Arial" panose="020B0604020202020204" pitchFamily="34" charset="0"/>
                <a:cs typeface="Arial" panose="020B0604020202020204" pitchFamily="34" charset="0"/>
              </a:rPr>
              <a:t> </a:t>
            </a:r>
          </a:p>
          <a:p>
            <a:endParaRPr lang="da-DK" sz="1100">
              <a:solidFill>
                <a:srgbClr val="2B2A2A"/>
              </a:solidFill>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2DE8D7AC-3876-3941-AAF9-E10059035E3A}"/>
              </a:ext>
            </a:extLst>
          </p:cNvPr>
          <p:cNvSpPr txBox="1"/>
          <p:nvPr userDrawn="1"/>
        </p:nvSpPr>
        <p:spPr>
          <a:xfrm>
            <a:off x="-4842164" y="3121223"/>
            <a:ext cx="4594023" cy="307777"/>
          </a:xfrm>
          <a:prstGeom prst="rect">
            <a:avLst/>
          </a:prstGeom>
          <a:noFill/>
        </p:spPr>
        <p:txBody>
          <a:bodyPr wrap="square" rtlCol="0">
            <a:spAutoFit/>
          </a:bodyPr>
          <a:lstStyle/>
          <a:p>
            <a:pPr algn="r"/>
            <a:r>
              <a:rPr lang="en-DK" sz="1400" b="1" i="0">
                <a:solidFill>
                  <a:srgbClr val="005E58"/>
                </a:solidFill>
                <a:latin typeface="Arial Black" panose="020B0604020202020204" pitchFamily="34" charset="0"/>
                <a:cs typeface="Arial Black" panose="020B0604020202020204" pitchFamily="34" charset="0"/>
              </a:rPr>
              <a:t>HEADLINE 1, Arial Black, 40 pt. </a:t>
            </a:r>
          </a:p>
        </p:txBody>
      </p:sp>
      <p:sp>
        <p:nvSpPr>
          <p:cNvPr id="18" name="TextBox 17">
            <a:extLst>
              <a:ext uri="{FF2B5EF4-FFF2-40B4-BE49-F238E27FC236}">
                <a16:creationId xmlns:a16="http://schemas.microsoft.com/office/drawing/2014/main" id="{D391F3F1-9585-2246-AE67-C91D3528E4F4}"/>
              </a:ext>
            </a:extLst>
          </p:cNvPr>
          <p:cNvSpPr txBox="1"/>
          <p:nvPr userDrawn="1"/>
        </p:nvSpPr>
        <p:spPr>
          <a:xfrm>
            <a:off x="-3678382" y="3432713"/>
            <a:ext cx="3430241" cy="338554"/>
          </a:xfrm>
          <a:prstGeom prst="rect">
            <a:avLst/>
          </a:prstGeom>
          <a:noFill/>
        </p:spPr>
        <p:txBody>
          <a:bodyPr wrap="square" rtlCol="0">
            <a:spAutoFit/>
          </a:bodyPr>
          <a:lstStyle/>
          <a:p>
            <a:pPr algn="r"/>
            <a:r>
              <a:rPr lang="en-DK" sz="1600" b="1" i="0">
                <a:solidFill>
                  <a:srgbClr val="005E58"/>
                </a:solidFill>
                <a:latin typeface="Arial" panose="020B0604020202020204" pitchFamily="34" charset="0"/>
                <a:cs typeface="Arial" panose="020B0604020202020204" pitchFamily="34" charset="0"/>
              </a:rPr>
              <a:t>Headline 2. Arial Blod, 36 pt.   </a:t>
            </a:r>
          </a:p>
        </p:txBody>
      </p:sp>
      <p:sp>
        <p:nvSpPr>
          <p:cNvPr id="19" name="TextBox 18">
            <a:extLst>
              <a:ext uri="{FF2B5EF4-FFF2-40B4-BE49-F238E27FC236}">
                <a16:creationId xmlns:a16="http://schemas.microsoft.com/office/drawing/2014/main" id="{50675982-D877-784C-84E8-3FFF5C12DDAE}"/>
              </a:ext>
            </a:extLst>
          </p:cNvPr>
          <p:cNvSpPr txBox="1"/>
          <p:nvPr userDrawn="1"/>
        </p:nvSpPr>
        <p:spPr>
          <a:xfrm>
            <a:off x="-3491345" y="3829478"/>
            <a:ext cx="3243204" cy="307777"/>
          </a:xfrm>
          <a:prstGeom prst="rect">
            <a:avLst/>
          </a:prstGeom>
          <a:noFill/>
        </p:spPr>
        <p:txBody>
          <a:bodyPr wrap="square" rtlCol="0">
            <a:spAutoFit/>
          </a:bodyPr>
          <a:lstStyle/>
          <a:p>
            <a:pPr algn="r"/>
            <a:r>
              <a:rPr lang="en-DK" sz="1400" b="0" i="0">
                <a:solidFill>
                  <a:srgbClr val="2B2A2A"/>
                </a:solidFill>
                <a:latin typeface="Arial" panose="020B0604020202020204" pitchFamily="34" charset="0"/>
                <a:cs typeface="Arial" panose="020B0604020202020204" pitchFamily="34" charset="0"/>
              </a:rPr>
              <a:t>Body text, Arial regular, 20 pt.  </a:t>
            </a:r>
          </a:p>
        </p:txBody>
      </p:sp>
      <p:sp>
        <p:nvSpPr>
          <p:cNvPr id="20" name="TextBox 19">
            <a:extLst>
              <a:ext uri="{FF2B5EF4-FFF2-40B4-BE49-F238E27FC236}">
                <a16:creationId xmlns:a16="http://schemas.microsoft.com/office/drawing/2014/main" id="{85BF6FB0-CD73-AC4E-8A05-E5CEB9ABECEA}"/>
              </a:ext>
            </a:extLst>
          </p:cNvPr>
          <p:cNvSpPr txBox="1"/>
          <p:nvPr userDrawn="1"/>
        </p:nvSpPr>
        <p:spPr>
          <a:xfrm>
            <a:off x="-2393895" y="4088895"/>
            <a:ext cx="2145754" cy="307777"/>
          </a:xfrm>
          <a:prstGeom prst="rect">
            <a:avLst/>
          </a:prstGeom>
          <a:noFill/>
        </p:spPr>
        <p:txBody>
          <a:bodyPr wrap="square" rtlCol="0">
            <a:spAutoFit/>
          </a:bodyPr>
          <a:lstStyle/>
          <a:p>
            <a:pPr algn="r"/>
            <a:r>
              <a:rPr lang="en-DK" sz="1400" b="0" i="0" u="sng">
                <a:solidFill>
                  <a:srgbClr val="D5450D"/>
                </a:solidFill>
                <a:latin typeface="Arial" panose="020B0604020202020204" pitchFamily="34" charset="0"/>
                <a:cs typeface="Arial" panose="020B0604020202020204" pitchFamily="34" charset="0"/>
              </a:rPr>
              <a:t>Hyperlink</a:t>
            </a:r>
          </a:p>
        </p:txBody>
      </p:sp>
      <p:pic>
        <p:nvPicPr>
          <p:cNvPr id="23" name="Picture 22" descr="A picture containing food, drawing&#10;&#10;Description automatically generated">
            <a:extLst>
              <a:ext uri="{FF2B5EF4-FFF2-40B4-BE49-F238E27FC236}">
                <a16:creationId xmlns:a16="http://schemas.microsoft.com/office/drawing/2014/main" id="{3271CDCE-E0FC-1548-A865-AFE236FEF312}"/>
              </a:ext>
            </a:extLst>
          </p:cNvPr>
          <p:cNvPicPr>
            <a:picLocks noChangeAspect="1"/>
          </p:cNvPicPr>
          <p:nvPr userDrawn="1"/>
        </p:nvPicPr>
        <p:blipFill>
          <a:blip r:embed="rId27" cstate="screen">
            <a:extLst>
              <a:ext uri="{28A0092B-C50C-407E-A947-70E740481C1C}">
                <a14:useLocalDpi xmlns:a14="http://schemas.microsoft.com/office/drawing/2010/main"/>
              </a:ext>
            </a:extLst>
          </a:blip>
          <a:stretch>
            <a:fillRect/>
          </a:stretch>
        </p:blipFill>
        <p:spPr>
          <a:xfrm>
            <a:off x="4766953" y="5709466"/>
            <a:ext cx="2658094" cy="786796"/>
          </a:xfrm>
          <a:prstGeom prst="rect">
            <a:avLst/>
          </a:prstGeom>
        </p:spPr>
      </p:pic>
      <p:sp>
        <p:nvSpPr>
          <p:cNvPr id="21" name="Rectangle 20">
            <a:extLst>
              <a:ext uri="{FF2B5EF4-FFF2-40B4-BE49-F238E27FC236}">
                <a16:creationId xmlns:a16="http://schemas.microsoft.com/office/drawing/2014/main" id="{2FA614F8-8306-8F47-9C00-9BB291B4F0D2}"/>
              </a:ext>
            </a:extLst>
          </p:cNvPr>
          <p:cNvSpPr/>
          <p:nvPr userDrawn="1"/>
        </p:nvSpPr>
        <p:spPr>
          <a:xfrm>
            <a:off x="-1399849" y="552804"/>
            <a:ext cx="1088571" cy="227629"/>
          </a:xfrm>
          <a:prstGeom prst="rect">
            <a:avLst/>
          </a:prstGeom>
          <a:solidFill>
            <a:srgbClr val="EF75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2" name="Rectangle 21">
            <a:extLst>
              <a:ext uri="{FF2B5EF4-FFF2-40B4-BE49-F238E27FC236}">
                <a16:creationId xmlns:a16="http://schemas.microsoft.com/office/drawing/2014/main" id="{10AD332B-DFDE-204C-8ED4-F05FF7783B5F}"/>
              </a:ext>
            </a:extLst>
          </p:cNvPr>
          <p:cNvSpPr/>
          <p:nvPr userDrawn="1"/>
        </p:nvSpPr>
        <p:spPr>
          <a:xfrm>
            <a:off x="-1399849" y="837284"/>
            <a:ext cx="1088571" cy="227629"/>
          </a:xfrm>
          <a:prstGeom prst="rect">
            <a:avLst/>
          </a:prstGeom>
          <a:solidFill>
            <a:srgbClr val="FC8B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3912051620"/>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9" r:id="rId5"/>
    <p:sldLayoutId id="2147483718" r:id="rId6"/>
    <p:sldLayoutId id="2147483715" r:id="rId7"/>
    <p:sldLayoutId id="2147483716" r:id="rId8"/>
    <p:sldLayoutId id="2147483717" r:id="rId9"/>
    <p:sldLayoutId id="2147483799" r:id="rId10"/>
    <p:sldLayoutId id="2147483924" r:id="rId11"/>
    <p:sldLayoutId id="2147483732" r:id="rId12"/>
    <p:sldLayoutId id="2147483733" r:id="rId13"/>
    <p:sldLayoutId id="2147483734" r:id="rId14"/>
    <p:sldLayoutId id="2147483735" r:id="rId15"/>
    <p:sldLayoutId id="2147483786" r:id="rId16"/>
    <p:sldLayoutId id="2147483787" r:id="rId17"/>
    <p:sldLayoutId id="2147483801" r:id="rId18"/>
    <p:sldLayoutId id="2147483802" r:id="rId19"/>
    <p:sldLayoutId id="2147483803" r:id="rId20"/>
    <p:sldLayoutId id="2147483804" r:id="rId21"/>
    <p:sldLayoutId id="2147483805" r:id="rId22"/>
    <p:sldLayoutId id="2147483806" r:id="rId23"/>
    <p:sldLayoutId id="2147483807" r:id="rId24"/>
    <p:sldLayoutId id="2147483925" r:id="rId25"/>
  </p:sldLayoutIdLst>
  <p:txStyles>
    <p:titleStyle>
      <a:lvl1pPr algn="l" defTabSz="914400" rtl="0" eaLnBrk="1" latinLnBrk="0" hangingPunct="1">
        <a:lnSpc>
          <a:spcPct val="90000"/>
        </a:lnSpc>
        <a:spcBef>
          <a:spcPct val="0"/>
        </a:spcBef>
        <a:buNone/>
        <a:defRPr sz="4000" b="1" i="0" kern="1200">
          <a:solidFill>
            <a:srgbClr val="005E58"/>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2B2A2A"/>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2B2A2A"/>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2B2A2A"/>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2B2A2A"/>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2A2A"/>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861">
          <p15:clr>
            <a:srgbClr val="F26B43"/>
          </p15:clr>
        </p15:guide>
        <p15:guide id="2"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77D31D6-80D8-3840-8A9A-41A80DB62668}"/>
              </a:ext>
            </a:extLst>
          </p:cNvPr>
          <p:cNvSpPr>
            <a:spLocks noGrp="1"/>
          </p:cNvSpPr>
          <p:nvPr>
            <p:ph type="title"/>
          </p:nvPr>
        </p:nvSpPr>
        <p:spPr>
          <a:xfrm>
            <a:off x="838200" y="602820"/>
            <a:ext cx="10515600" cy="851941"/>
          </a:xfrm>
          <a:prstGeom prst="rect">
            <a:avLst/>
          </a:prstGeom>
        </p:spPr>
        <p:txBody>
          <a:bodyPr vert="horz" lIns="91440" tIns="45720" rIns="91440" bIns="45720" rtlCol="0" anchor="ctr">
            <a:normAutofit/>
          </a:bodyPr>
          <a:lstStyle/>
          <a:p>
            <a:r>
              <a:rPr lang="en-GB"/>
              <a:t>Click to edit headline</a:t>
            </a:r>
            <a:endParaRPr lang="en-DK"/>
          </a:p>
        </p:txBody>
      </p:sp>
      <p:sp>
        <p:nvSpPr>
          <p:cNvPr id="3" name="Text Placeholder 2">
            <a:extLst>
              <a:ext uri="{FF2B5EF4-FFF2-40B4-BE49-F238E27FC236}">
                <a16:creationId xmlns:a16="http://schemas.microsoft.com/office/drawing/2014/main" id="{E29E3DED-2B4A-C446-85E5-FD401601D8D6}"/>
              </a:ext>
            </a:extLst>
          </p:cNvPr>
          <p:cNvSpPr>
            <a:spLocks noGrp="1"/>
          </p:cNvSpPr>
          <p:nvPr>
            <p:ph type="body" idx="1"/>
          </p:nvPr>
        </p:nvSpPr>
        <p:spPr>
          <a:xfrm>
            <a:off x="838200" y="1603169"/>
            <a:ext cx="10515600" cy="4526169"/>
          </a:xfrm>
          <a:prstGeom prst="rect">
            <a:avLst/>
          </a:prstGeom>
        </p:spPr>
        <p:txBody>
          <a:bodyPr vert="horz" lIns="91440" tIns="45720" rIns="91440" bIns="45720" rtlCol="0">
            <a:normAutofit/>
          </a:bodyPr>
          <a:lstStyle/>
          <a:p>
            <a:pPr lvl="0"/>
            <a:r>
              <a:rPr lang="en-GB"/>
              <a:t>Click to edit body text</a:t>
            </a:r>
          </a:p>
          <a:p>
            <a:pPr lvl="1"/>
            <a:r>
              <a:rPr lang="en-GB"/>
              <a:t>Second level</a:t>
            </a:r>
          </a:p>
          <a:p>
            <a:pPr lvl="2"/>
            <a:r>
              <a:rPr lang="en-GB"/>
              <a:t>Third level</a:t>
            </a:r>
          </a:p>
          <a:p>
            <a:pPr lvl="3"/>
            <a:r>
              <a:rPr lang="en-GB"/>
              <a:t>Fourth level</a:t>
            </a:r>
          </a:p>
        </p:txBody>
      </p:sp>
      <p:pic>
        <p:nvPicPr>
          <p:cNvPr id="21" name="Picture 20" descr="A picture containing food, drawing&#10;&#10;Description automatically generated">
            <a:extLst>
              <a:ext uri="{FF2B5EF4-FFF2-40B4-BE49-F238E27FC236}">
                <a16:creationId xmlns:a16="http://schemas.microsoft.com/office/drawing/2014/main" id="{4C0C7E06-CE98-7649-A00A-BBEA76FF8BF0}"/>
              </a:ext>
            </a:extLst>
          </p:cNvPr>
          <p:cNvPicPr>
            <a:picLocks noChangeAspect="1"/>
          </p:cNvPicPr>
          <p:nvPr userDrawn="1"/>
        </p:nvPicPr>
        <p:blipFill>
          <a:blip r:embed="rId39" cstate="screen">
            <a:extLst>
              <a:ext uri="{28A0092B-C50C-407E-A947-70E740481C1C}">
                <a14:useLocalDpi xmlns:a14="http://schemas.microsoft.com/office/drawing/2010/main"/>
              </a:ext>
            </a:extLst>
          </a:blip>
          <a:stretch>
            <a:fillRect/>
          </a:stretch>
        </p:blipFill>
        <p:spPr>
          <a:xfrm>
            <a:off x="9954491" y="6103813"/>
            <a:ext cx="1576172" cy="466547"/>
          </a:xfrm>
          <a:prstGeom prst="rect">
            <a:avLst/>
          </a:prstGeom>
        </p:spPr>
      </p:pic>
      <p:sp>
        <p:nvSpPr>
          <p:cNvPr id="23" name="Rectangle 22">
            <a:extLst>
              <a:ext uri="{FF2B5EF4-FFF2-40B4-BE49-F238E27FC236}">
                <a16:creationId xmlns:a16="http://schemas.microsoft.com/office/drawing/2014/main" id="{97FD7A36-71F2-B74C-9DD8-C25E45227AC4}"/>
              </a:ext>
            </a:extLst>
          </p:cNvPr>
          <p:cNvSpPr/>
          <p:nvPr userDrawn="1"/>
        </p:nvSpPr>
        <p:spPr>
          <a:xfrm>
            <a:off x="-2965784" y="266437"/>
            <a:ext cx="1088571" cy="227629"/>
          </a:xfrm>
          <a:prstGeom prst="rect">
            <a:avLst/>
          </a:prstGeom>
          <a:solidFill>
            <a:srgbClr val="005E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4" name="Rectangle 23">
            <a:extLst>
              <a:ext uri="{FF2B5EF4-FFF2-40B4-BE49-F238E27FC236}">
                <a16:creationId xmlns:a16="http://schemas.microsoft.com/office/drawing/2014/main" id="{F4F8E051-7251-DD41-AA23-7BDC198DBA6F}"/>
              </a:ext>
            </a:extLst>
          </p:cNvPr>
          <p:cNvSpPr/>
          <p:nvPr userDrawn="1"/>
        </p:nvSpPr>
        <p:spPr>
          <a:xfrm>
            <a:off x="-1399849" y="268324"/>
            <a:ext cx="1088571" cy="227629"/>
          </a:xfrm>
          <a:prstGeom prst="rect">
            <a:avLst/>
          </a:prstGeom>
          <a:solidFill>
            <a:srgbClr val="D445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5" name="Rectangle 24">
            <a:extLst>
              <a:ext uri="{FF2B5EF4-FFF2-40B4-BE49-F238E27FC236}">
                <a16:creationId xmlns:a16="http://schemas.microsoft.com/office/drawing/2014/main" id="{3CA93D64-C028-4742-A067-1DB8E1397188}"/>
              </a:ext>
            </a:extLst>
          </p:cNvPr>
          <p:cNvSpPr/>
          <p:nvPr userDrawn="1"/>
        </p:nvSpPr>
        <p:spPr>
          <a:xfrm>
            <a:off x="-1399849" y="1202505"/>
            <a:ext cx="1088571" cy="227629"/>
          </a:xfrm>
          <a:prstGeom prst="rect">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6" name="Rectangle 25">
            <a:extLst>
              <a:ext uri="{FF2B5EF4-FFF2-40B4-BE49-F238E27FC236}">
                <a16:creationId xmlns:a16="http://schemas.microsoft.com/office/drawing/2014/main" id="{E111DA55-D47F-494B-84DD-0A4445D17FAA}"/>
              </a:ext>
            </a:extLst>
          </p:cNvPr>
          <p:cNvSpPr/>
          <p:nvPr userDrawn="1"/>
        </p:nvSpPr>
        <p:spPr>
          <a:xfrm>
            <a:off x="-1399850" y="1511095"/>
            <a:ext cx="1088571" cy="227629"/>
          </a:xfrm>
          <a:prstGeom prst="rect">
            <a:avLst/>
          </a:prstGeom>
          <a:solidFill>
            <a:srgbClr val="31B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7" name="Rectangle 26">
            <a:extLst>
              <a:ext uri="{FF2B5EF4-FFF2-40B4-BE49-F238E27FC236}">
                <a16:creationId xmlns:a16="http://schemas.microsoft.com/office/drawing/2014/main" id="{2CD26FCE-18CD-FB4D-933D-AD0608B64F00}"/>
              </a:ext>
            </a:extLst>
          </p:cNvPr>
          <p:cNvSpPr/>
          <p:nvPr userDrawn="1"/>
        </p:nvSpPr>
        <p:spPr>
          <a:xfrm>
            <a:off x="-2965785" y="892904"/>
            <a:ext cx="1088571" cy="227629"/>
          </a:xfrm>
          <a:prstGeom prst="rect">
            <a:avLst/>
          </a:prstGeom>
          <a:solidFill>
            <a:srgbClr val="2B2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rgbClr val="70706E"/>
              </a:solidFill>
            </a:endParaRPr>
          </a:p>
        </p:txBody>
      </p:sp>
      <p:sp>
        <p:nvSpPr>
          <p:cNvPr id="28" name="Rectangle 27">
            <a:extLst>
              <a:ext uri="{FF2B5EF4-FFF2-40B4-BE49-F238E27FC236}">
                <a16:creationId xmlns:a16="http://schemas.microsoft.com/office/drawing/2014/main" id="{A4E73E26-A1C9-D948-9E0D-0FA8547D070E}"/>
              </a:ext>
            </a:extLst>
          </p:cNvPr>
          <p:cNvSpPr/>
          <p:nvPr userDrawn="1"/>
        </p:nvSpPr>
        <p:spPr>
          <a:xfrm>
            <a:off x="-1399850" y="2074488"/>
            <a:ext cx="1088571" cy="227629"/>
          </a:xfrm>
          <a:prstGeom prst="rect">
            <a:avLst/>
          </a:prstGeom>
          <a:solidFill>
            <a:srgbClr val="F2F7F6"/>
          </a:solidFill>
          <a:ln w="3175">
            <a:solidFill>
              <a:srgbClr val="7070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rgbClr val="70706E"/>
              </a:solidFill>
            </a:endParaRPr>
          </a:p>
        </p:txBody>
      </p:sp>
      <p:sp>
        <p:nvSpPr>
          <p:cNvPr id="29" name="TextBox 28">
            <a:extLst>
              <a:ext uri="{FF2B5EF4-FFF2-40B4-BE49-F238E27FC236}">
                <a16:creationId xmlns:a16="http://schemas.microsoft.com/office/drawing/2014/main" id="{F7A5F88C-E01D-B444-A950-AAF34A2AD54E}"/>
              </a:ext>
            </a:extLst>
          </p:cNvPr>
          <p:cNvSpPr txBox="1"/>
          <p:nvPr userDrawn="1"/>
        </p:nvSpPr>
        <p:spPr>
          <a:xfrm>
            <a:off x="-2965785" y="682068"/>
            <a:ext cx="1143780" cy="227629"/>
          </a:xfrm>
          <a:prstGeom prst="rect">
            <a:avLst/>
          </a:prstGeom>
          <a:noFill/>
        </p:spPr>
        <p:txBody>
          <a:bodyPr wrap="square" lIns="0" tIns="0" rIns="0" bIns="0" rtlCol="0" anchor="t">
            <a:normAutofit/>
          </a:bodyPr>
          <a:lstStyle/>
          <a:p>
            <a:r>
              <a:rPr lang="da-DK" sz="1100" err="1">
                <a:solidFill>
                  <a:srgbClr val="2B2A2A"/>
                </a:solidFill>
                <a:latin typeface="Arial" panose="020B0604020202020204" pitchFamily="34" charset="0"/>
                <a:cs typeface="Arial" panose="020B0604020202020204" pitchFamily="34" charset="0"/>
              </a:rPr>
              <a:t>Text</a:t>
            </a:r>
            <a:r>
              <a:rPr lang="da-DK" sz="1100" baseline="0">
                <a:solidFill>
                  <a:srgbClr val="2B2A2A"/>
                </a:solidFill>
                <a:latin typeface="Arial" panose="020B0604020202020204" pitchFamily="34" charset="0"/>
                <a:cs typeface="Arial" panose="020B0604020202020204" pitchFamily="34" charset="0"/>
              </a:rPr>
              <a:t> </a:t>
            </a:r>
            <a:r>
              <a:rPr lang="da-DK" sz="1100" baseline="0" err="1">
                <a:solidFill>
                  <a:srgbClr val="2B2A2A"/>
                </a:solidFill>
                <a:latin typeface="Arial" panose="020B0604020202020204" pitchFamily="34" charset="0"/>
                <a:cs typeface="Arial" panose="020B0604020202020204" pitchFamily="34" charset="0"/>
              </a:rPr>
              <a:t>color</a:t>
            </a:r>
            <a:r>
              <a:rPr lang="da-DK" sz="1100" baseline="0">
                <a:solidFill>
                  <a:srgbClr val="2B2A2A"/>
                </a:solidFill>
                <a:latin typeface="Arial" panose="020B0604020202020204" pitchFamily="34" charset="0"/>
                <a:cs typeface="Arial" panose="020B0604020202020204" pitchFamily="34" charset="0"/>
              </a:rPr>
              <a:t> </a:t>
            </a:r>
          </a:p>
          <a:p>
            <a:endParaRPr lang="da-DK" sz="1100">
              <a:solidFill>
                <a:srgbClr val="2B2A2A"/>
              </a:solidFill>
              <a:latin typeface="Arial" panose="020B0604020202020204" pitchFamily="34" charset="0"/>
              <a:cs typeface="Arial" panose="020B0604020202020204" pitchFamily="34" charset="0"/>
            </a:endParaRPr>
          </a:p>
        </p:txBody>
      </p:sp>
      <p:sp>
        <p:nvSpPr>
          <p:cNvPr id="30" name="TextBox 29">
            <a:extLst>
              <a:ext uri="{FF2B5EF4-FFF2-40B4-BE49-F238E27FC236}">
                <a16:creationId xmlns:a16="http://schemas.microsoft.com/office/drawing/2014/main" id="{738C4F98-21E6-1448-A966-99CA480D9674}"/>
              </a:ext>
            </a:extLst>
          </p:cNvPr>
          <p:cNvSpPr txBox="1"/>
          <p:nvPr userDrawn="1"/>
        </p:nvSpPr>
        <p:spPr>
          <a:xfrm>
            <a:off x="-1399850" y="1866017"/>
            <a:ext cx="1143780" cy="227629"/>
          </a:xfrm>
          <a:prstGeom prst="rect">
            <a:avLst/>
          </a:prstGeom>
          <a:noFill/>
        </p:spPr>
        <p:txBody>
          <a:bodyPr wrap="square" lIns="0" tIns="0" rIns="0" bIns="0" rtlCol="0" anchor="t">
            <a:normAutofit/>
          </a:bodyPr>
          <a:lstStyle/>
          <a:p>
            <a:r>
              <a:rPr lang="da-DK" sz="1100">
                <a:solidFill>
                  <a:srgbClr val="2B2A2A"/>
                </a:solidFill>
                <a:latin typeface="Arial" panose="020B0604020202020204" pitchFamily="34" charset="0"/>
                <a:cs typeface="Arial" panose="020B0604020202020204" pitchFamily="34" charset="0"/>
              </a:rPr>
              <a:t>Background </a:t>
            </a:r>
            <a:r>
              <a:rPr lang="da-DK" sz="1100" err="1">
                <a:solidFill>
                  <a:srgbClr val="2B2A2A"/>
                </a:solidFill>
                <a:latin typeface="Arial" panose="020B0604020202020204" pitchFamily="34" charset="0"/>
                <a:cs typeface="Arial" panose="020B0604020202020204" pitchFamily="34" charset="0"/>
              </a:rPr>
              <a:t>color</a:t>
            </a:r>
            <a:endParaRPr lang="da-DK" sz="1100">
              <a:solidFill>
                <a:srgbClr val="2B2A2A"/>
              </a:solidFill>
              <a:latin typeface="Arial" panose="020B0604020202020204" pitchFamily="34" charset="0"/>
              <a:cs typeface="Arial" panose="020B0604020202020204" pitchFamily="34" charset="0"/>
            </a:endParaRPr>
          </a:p>
        </p:txBody>
      </p:sp>
      <p:sp>
        <p:nvSpPr>
          <p:cNvPr id="31" name="TextBox 30">
            <a:extLst>
              <a:ext uri="{FF2B5EF4-FFF2-40B4-BE49-F238E27FC236}">
                <a16:creationId xmlns:a16="http://schemas.microsoft.com/office/drawing/2014/main" id="{09A517BF-0AED-0F43-B1CF-2CCCCB138059}"/>
              </a:ext>
            </a:extLst>
          </p:cNvPr>
          <p:cNvSpPr txBox="1"/>
          <p:nvPr userDrawn="1"/>
        </p:nvSpPr>
        <p:spPr>
          <a:xfrm>
            <a:off x="-2965785" y="47553"/>
            <a:ext cx="1143780" cy="227629"/>
          </a:xfrm>
          <a:prstGeom prst="rect">
            <a:avLst/>
          </a:prstGeom>
          <a:noFill/>
        </p:spPr>
        <p:txBody>
          <a:bodyPr wrap="square" lIns="0" tIns="0" rIns="0" bIns="0" rtlCol="0" anchor="t">
            <a:normAutofit/>
          </a:bodyPr>
          <a:lstStyle/>
          <a:p>
            <a:r>
              <a:rPr lang="da-DK" sz="1100" baseline="0" err="1">
                <a:solidFill>
                  <a:srgbClr val="2B2A2A"/>
                </a:solidFill>
                <a:latin typeface="Arial" panose="020B0604020202020204" pitchFamily="34" charset="0"/>
                <a:cs typeface="Arial" panose="020B0604020202020204" pitchFamily="34" charset="0"/>
              </a:rPr>
              <a:t>Primary</a:t>
            </a:r>
            <a:r>
              <a:rPr lang="da-DK" sz="1100" baseline="0">
                <a:solidFill>
                  <a:srgbClr val="2B2A2A"/>
                </a:solidFill>
                <a:latin typeface="Arial" panose="020B0604020202020204" pitchFamily="34" charset="0"/>
                <a:cs typeface="Arial" panose="020B0604020202020204" pitchFamily="34" charset="0"/>
              </a:rPr>
              <a:t> </a:t>
            </a:r>
            <a:r>
              <a:rPr lang="da-DK" sz="1100" baseline="0" err="1">
                <a:solidFill>
                  <a:srgbClr val="2B2A2A"/>
                </a:solidFill>
                <a:latin typeface="Arial" panose="020B0604020202020204" pitchFamily="34" charset="0"/>
                <a:cs typeface="Arial" panose="020B0604020202020204" pitchFamily="34" charset="0"/>
              </a:rPr>
              <a:t>color</a:t>
            </a:r>
            <a:r>
              <a:rPr lang="da-DK" sz="1100" baseline="0">
                <a:solidFill>
                  <a:srgbClr val="2B2A2A"/>
                </a:solidFill>
                <a:latin typeface="Arial" panose="020B0604020202020204" pitchFamily="34" charset="0"/>
                <a:cs typeface="Arial" panose="020B0604020202020204" pitchFamily="34" charset="0"/>
              </a:rPr>
              <a:t> </a:t>
            </a:r>
          </a:p>
          <a:p>
            <a:endParaRPr lang="da-DK" sz="1100">
              <a:solidFill>
                <a:srgbClr val="2B2A2A"/>
              </a:solidFill>
              <a:latin typeface="Arial" panose="020B0604020202020204" pitchFamily="34" charset="0"/>
              <a:cs typeface="Arial" panose="020B0604020202020204" pitchFamily="34" charset="0"/>
            </a:endParaRPr>
          </a:p>
        </p:txBody>
      </p:sp>
      <p:sp>
        <p:nvSpPr>
          <p:cNvPr id="32" name="TextBox 31">
            <a:extLst>
              <a:ext uri="{FF2B5EF4-FFF2-40B4-BE49-F238E27FC236}">
                <a16:creationId xmlns:a16="http://schemas.microsoft.com/office/drawing/2014/main" id="{FA0A50ED-7305-004D-892B-A49D10C143AF}"/>
              </a:ext>
            </a:extLst>
          </p:cNvPr>
          <p:cNvSpPr txBox="1"/>
          <p:nvPr userDrawn="1"/>
        </p:nvSpPr>
        <p:spPr>
          <a:xfrm>
            <a:off x="-1399850" y="47553"/>
            <a:ext cx="1143780" cy="227629"/>
          </a:xfrm>
          <a:prstGeom prst="rect">
            <a:avLst/>
          </a:prstGeom>
          <a:noFill/>
        </p:spPr>
        <p:txBody>
          <a:bodyPr wrap="square" lIns="0" tIns="0" rIns="0" bIns="0" rtlCol="0" anchor="t">
            <a:normAutofit/>
          </a:bodyPr>
          <a:lstStyle/>
          <a:p>
            <a:r>
              <a:rPr lang="da-DK" sz="1100" baseline="0" err="1">
                <a:solidFill>
                  <a:srgbClr val="2B2A2A"/>
                </a:solidFill>
                <a:latin typeface="Arial" panose="020B0604020202020204" pitchFamily="34" charset="0"/>
                <a:cs typeface="Arial" panose="020B0604020202020204" pitchFamily="34" charset="0"/>
              </a:rPr>
              <a:t>Secondary</a:t>
            </a:r>
            <a:r>
              <a:rPr lang="da-DK" sz="1100" baseline="0">
                <a:solidFill>
                  <a:srgbClr val="2B2A2A"/>
                </a:solidFill>
                <a:latin typeface="Arial" panose="020B0604020202020204" pitchFamily="34" charset="0"/>
                <a:cs typeface="Arial" panose="020B0604020202020204" pitchFamily="34" charset="0"/>
              </a:rPr>
              <a:t> </a:t>
            </a:r>
            <a:r>
              <a:rPr lang="da-DK" sz="1100" baseline="0" err="1">
                <a:solidFill>
                  <a:srgbClr val="2B2A2A"/>
                </a:solidFill>
                <a:latin typeface="Arial" panose="020B0604020202020204" pitchFamily="34" charset="0"/>
                <a:cs typeface="Arial" panose="020B0604020202020204" pitchFamily="34" charset="0"/>
              </a:rPr>
              <a:t>color</a:t>
            </a:r>
            <a:r>
              <a:rPr lang="da-DK" sz="1100" baseline="0">
                <a:solidFill>
                  <a:srgbClr val="2B2A2A"/>
                </a:solidFill>
                <a:latin typeface="Arial" panose="020B0604020202020204" pitchFamily="34" charset="0"/>
                <a:cs typeface="Arial" panose="020B0604020202020204" pitchFamily="34" charset="0"/>
              </a:rPr>
              <a:t> </a:t>
            </a:r>
          </a:p>
          <a:p>
            <a:endParaRPr lang="da-DK" sz="1100">
              <a:solidFill>
                <a:srgbClr val="2B2A2A"/>
              </a:solidFill>
              <a:latin typeface="Arial" panose="020B0604020202020204" pitchFamily="34" charset="0"/>
              <a:cs typeface="Arial" panose="020B0604020202020204" pitchFamily="34" charset="0"/>
            </a:endParaRPr>
          </a:p>
        </p:txBody>
      </p:sp>
      <p:sp>
        <p:nvSpPr>
          <p:cNvPr id="33" name="TextBox 32">
            <a:extLst>
              <a:ext uri="{FF2B5EF4-FFF2-40B4-BE49-F238E27FC236}">
                <a16:creationId xmlns:a16="http://schemas.microsoft.com/office/drawing/2014/main" id="{0A8D908F-DF09-FA4A-B0C2-BD12AA463395}"/>
              </a:ext>
            </a:extLst>
          </p:cNvPr>
          <p:cNvSpPr txBox="1"/>
          <p:nvPr userDrawn="1"/>
        </p:nvSpPr>
        <p:spPr>
          <a:xfrm>
            <a:off x="-4842164" y="3121223"/>
            <a:ext cx="4594023" cy="307777"/>
          </a:xfrm>
          <a:prstGeom prst="rect">
            <a:avLst/>
          </a:prstGeom>
          <a:noFill/>
        </p:spPr>
        <p:txBody>
          <a:bodyPr wrap="square" rtlCol="0">
            <a:spAutoFit/>
          </a:bodyPr>
          <a:lstStyle/>
          <a:p>
            <a:pPr algn="r"/>
            <a:r>
              <a:rPr lang="en-DK" sz="1400" b="1" i="0">
                <a:solidFill>
                  <a:srgbClr val="005E58"/>
                </a:solidFill>
                <a:latin typeface="Arial Black" panose="020B0604020202020204" pitchFamily="34" charset="0"/>
                <a:cs typeface="Arial Black" panose="020B0604020202020204" pitchFamily="34" charset="0"/>
              </a:rPr>
              <a:t>HEADLINE 1, Arial Black, 40 pt. </a:t>
            </a:r>
          </a:p>
        </p:txBody>
      </p:sp>
      <p:sp>
        <p:nvSpPr>
          <p:cNvPr id="34" name="TextBox 33">
            <a:extLst>
              <a:ext uri="{FF2B5EF4-FFF2-40B4-BE49-F238E27FC236}">
                <a16:creationId xmlns:a16="http://schemas.microsoft.com/office/drawing/2014/main" id="{3DF099D6-CFFE-3545-909F-18C43A01F14D}"/>
              </a:ext>
            </a:extLst>
          </p:cNvPr>
          <p:cNvSpPr txBox="1"/>
          <p:nvPr userDrawn="1"/>
        </p:nvSpPr>
        <p:spPr>
          <a:xfrm>
            <a:off x="-3678382" y="3432713"/>
            <a:ext cx="3430241" cy="338554"/>
          </a:xfrm>
          <a:prstGeom prst="rect">
            <a:avLst/>
          </a:prstGeom>
          <a:noFill/>
        </p:spPr>
        <p:txBody>
          <a:bodyPr wrap="square" rtlCol="0">
            <a:spAutoFit/>
          </a:bodyPr>
          <a:lstStyle/>
          <a:p>
            <a:pPr algn="r"/>
            <a:r>
              <a:rPr lang="en-DK" sz="1600" b="1" i="0">
                <a:solidFill>
                  <a:srgbClr val="005E58"/>
                </a:solidFill>
                <a:latin typeface="Arial" panose="020B0604020202020204" pitchFamily="34" charset="0"/>
                <a:cs typeface="Arial" panose="020B0604020202020204" pitchFamily="34" charset="0"/>
              </a:rPr>
              <a:t>Headline 2. Arial Blod, 36 pt.   </a:t>
            </a:r>
          </a:p>
        </p:txBody>
      </p:sp>
      <p:sp>
        <p:nvSpPr>
          <p:cNvPr id="35" name="TextBox 34">
            <a:extLst>
              <a:ext uri="{FF2B5EF4-FFF2-40B4-BE49-F238E27FC236}">
                <a16:creationId xmlns:a16="http://schemas.microsoft.com/office/drawing/2014/main" id="{F6BAB7FB-01F4-FC4B-8E3C-785F63116848}"/>
              </a:ext>
            </a:extLst>
          </p:cNvPr>
          <p:cNvSpPr txBox="1"/>
          <p:nvPr userDrawn="1"/>
        </p:nvSpPr>
        <p:spPr>
          <a:xfrm>
            <a:off x="-3491345" y="3829478"/>
            <a:ext cx="3243204" cy="307777"/>
          </a:xfrm>
          <a:prstGeom prst="rect">
            <a:avLst/>
          </a:prstGeom>
          <a:noFill/>
        </p:spPr>
        <p:txBody>
          <a:bodyPr wrap="square" rtlCol="0">
            <a:spAutoFit/>
          </a:bodyPr>
          <a:lstStyle/>
          <a:p>
            <a:pPr algn="r"/>
            <a:r>
              <a:rPr lang="en-DK" sz="1400" b="0" i="0">
                <a:solidFill>
                  <a:srgbClr val="2B2A2A"/>
                </a:solidFill>
                <a:latin typeface="Arial" panose="020B0604020202020204" pitchFamily="34" charset="0"/>
                <a:cs typeface="Arial" panose="020B0604020202020204" pitchFamily="34" charset="0"/>
              </a:rPr>
              <a:t>Body text, Arial regular, 20 pt.  </a:t>
            </a:r>
          </a:p>
        </p:txBody>
      </p:sp>
      <p:sp>
        <p:nvSpPr>
          <p:cNvPr id="36" name="TextBox 35">
            <a:extLst>
              <a:ext uri="{FF2B5EF4-FFF2-40B4-BE49-F238E27FC236}">
                <a16:creationId xmlns:a16="http://schemas.microsoft.com/office/drawing/2014/main" id="{9965AABE-A6F9-3843-8B43-7C44619D183C}"/>
              </a:ext>
            </a:extLst>
          </p:cNvPr>
          <p:cNvSpPr txBox="1"/>
          <p:nvPr userDrawn="1"/>
        </p:nvSpPr>
        <p:spPr>
          <a:xfrm>
            <a:off x="-2393895" y="4088895"/>
            <a:ext cx="2145754" cy="307777"/>
          </a:xfrm>
          <a:prstGeom prst="rect">
            <a:avLst/>
          </a:prstGeom>
          <a:noFill/>
        </p:spPr>
        <p:txBody>
          <a:bodyPr wrap="square" rtlCol="0">
            <a:spAutoFit/>
          </a:bodyPr>
          <a:lstStyle/>
          <a:p>
            <a:pPr algn="r"/>
            <a:r>
              <a:rPr lang="en-DK" sz="1400" b="0" i="0" u="sng">
                <a:solidFill>
                  <a:srgbClr val="D5450D"/>
                </a:solidFill>
                <a:latin typeface="Arial" panose="020B0604020202020204" pitchFamily="34" charset="0"/>
                <a:cs typeface="Arial" panose="020B0604020202020204" pitchFamily="34" charset="0"/>
              </a:rPr>
              <a:t>Hyperlink</a:t>
            </a:r>
          </a:p>
        </p:txBody>
      </p:sp>
      <p:sp>
        <p:nvSpPr>
          <p:cNvPr id="37" name="Rectangle 36">
            <a:extLst>
              <a:ext uri="{FF2B5EF4-FFF2-40B4-BE49-F238E27FC236}">
                <a16:creationId xmlns:a16="http://schemas.microsoft.com/office/drawing/2014/main" id="{A976CE9D-33F4-EE40-A7E2-F0AC9563B0D4}"/>
              </a:ext>
            </a:extLst>
          </p:cNvPr>
          <p:cNvSpPr/>
          <p:nvPr userDrawn="1"/>
        </p:nvSpPr>
        <p:spPr>
          <a:xfrm>
            <a:off x="-1399849" y="552804"/>
            <a:ext cx="1088571" cy="227629"/>
          </a:xfrm>
          <a:prstGeom prst="rect">
            <a:avLst/>
          </a:prstGeom>
          <a:solidFill>
            <a:srgbClr val="EF75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8" name="Rectangle 37">
            <a:extLst>
              <a:ext uri="{FF2B5EF4-FFF2-40B4-BE49-F238E27FC236}">
                <a16:creationId xmlns:a16="http://schemas.microsoft.com/office/drawing/2014/main" id="{4E29C80A-80D0-2241-B78B-9AA6A503E691}"/>
              </a:ext>
            </a:extLst>
          </p:cNvPr>
          <p:cNvSpPr/>
          <p:nvPr userDrawn="1"/>
        </p:nvSpPr>
        <p:spPr>
          <a:xfrm>
            <a:off x="-1399849" y="837284"/>
            <a:ext cx="1088571" cy="227629"/>
          </a:xfrm>
          <a:prstGeom prst="rect">
            <a:avLst/>
          </a:prstGeom>
          <a:solidFill>
            <a:srgbClr val="FC8B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1207062801"/>
      </p:ext>
    </p:extLst>
  </p:cSld>
  <p:clrMap bg1="lt1" tx1="dk1" bg2="lt2" tx2="dk2" accent1="accent1" accent2="accent2" accent3="accent3" accent4="accent4" accent5="accent5" accent6="accent6" hlink="hlink" folHlink="folHlink"/>
  <p:sldLayoutIdLst>
    <p:sldLayoutId id="2147483660" r:id="rId1"/>
    <p:sldLayoutId id="2147483721" r:id="rId2"/>
    <p:sldLayoutId id="2147483720" r:id="rId3"/>
    <p:sldLayoutId id="2147483662" r:id="rId4"/>
    <p:sldLayoutId id="2147483663" r:id="rId5"/>
    <p:sldLayoutId id="2147483665" r:id="rId6"/>
    <p:sldLayoutId id="2147483691" r:id="rId7"/>
    <p:sldLayoutId id="2147483666" r:id="rId8"/>
    <p:sldLayoutId id="2147483673" r:id="rId9"/>
    <p:sldLayoutId id="2147483674" r:id="rId10"/>
    <p:sldLayoutId id="2147483667" r:id="rId11"/>
    <p:sldLayoutId id="2147483676" r:id="rId12"/>
    <p:sldLayoutId id="2147483677" r:id="rId13"/>
    <p:sldLayoutId id="2147483722" r:id="rId14"/>
    <p:sldLayoutId id="2147483679" r:id="rId15"/>
    <p:sldLayoutId id="2147483680" r:id="rId16"/>
    <p:sldLayoutId id="2147483723" r:id="rId17"/>
    <p:sldLayoutId id="2147483724" r:id="rId18"/>
    <p:sldLayoutId id="2147483681" r:id="rId19"/>
    <p:sldLayoutId id="2147483682" r:id="rId20"/>
    <p:sldLayoutId id="2147483683" r:id="rId21"/>
    <p:sldLayoutId id="2147483684" r:id="rId22"/>
    <p:sldLayoutId id="2147483675" r:id="rId23"/>
    <p:sldLayoutId id="2147483686" r:id="rId24"/>
    <p:sldLayoutId id="2147483687" r:id="rId25"/>
    <p:sldLayoutId id="2147483688" r:id="rId26"/>
    <p:sldLayoutId id="2147483689" r:id="rId27"/>
    <p:sldLayoutId id="2147483690" r:id="rId28"/>
    <p:sldLayoutId id="2147483685" r:id="rId29"/>
    <p:sldLayoutId id="2147483692" r:id="rId30"/>
    <p:sldLayoutId id="2147483693" r:id="rId31"/>
    <p:sldLayoutId id="2147483725" r:id="rId32"/>
    <p:sldLayoutId id="2147483728" r:id="rId33"/>
    <p:sldLayoutId id="2147483920" r:id="rId34"/>
    <p:sldLayoutId id="2147483921" r:id="rId35"/>
    <p:sldLayoutId id="2147483731" r:id="rId36"/>
    <p:sldLayoutId id="2147483788" r:id="rId37"/>
  </p:sldLayoutIdLst>
  <p:txStyles>
    <p:titleStyle>
      <a:lvl1pPr algn="l" defTabSz="914400" rtl="0" eaLnBrk="1" latinLnBrk="0" hangingPunct="1">
        <a:lnSpc>
          <a:spcPct val="90000"/>
        </a:lnSpc>
        <a:spcBef>
          <a:spcPct val="0"/>
        </a:spcBef>
        <a:buNone/>
        <a:defRPr sz="4000" b="1" i="0" kern="1200">
          <a:solidFill>
            <a:srgbClr val="005E58"/>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2B2A2A"/>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2B2A2A"/>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2B2A2A"/>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2B2A2A"/>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2A2A"/>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orient="horz" pos="3861"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56EC3F1-D682-0748-B446-F4D23993D4F4}"/>
              </a:ext>
            </a:extLst>
          </p:cNvPr>
          <p:cNvSpPr/>
          <p:nvPr userDrawn="1"/>
        </p:nvSpPr>
        <p:spPr>
          <a:xfrm>
            <a:off x="-2965784" y="266437"/>
            <a:ext cx="1088571" cy="227629"/>
          </a:xfrm>
          <a:prstGeom prst="rect">
            <a:avLst/>
          </a:prstGeom>
          <a:solidFill>
            <a:srgbClr val="005E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 name="Rectangle 2">
            <a:extLst>
              <a:ext uri="{FF2B5EF4-FFF2-40B4-BE49-F238E27FC236}">
                <a16:creationId xmlns:a16="http://schemas.microsoft.com/office/drawing/2014/main" id="{8FFC57DF-F311-4246-8982-48FA6C915768}"/>
              </a:ext>
            </a:extLst>
          </p:cNvPr>
          <p:cNvSpPr/>
          <p:nvPr userDrawn="1"/>
        </p:nvSpPr>
        <p:spPr>
          <a:xfrm>
            <a:off x="-1399849" y="268324"/>
            <a:ext cx="1088571" cy="227629"/>
          </a:xfrm>
          <a:prstGeom prst="rect">
            <a:avLst/>
          </a:prstGeom>
          <a:solidFill>
            <a:srgbClr val="D445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 name="Rectangle 3">
            <a:extLst>
              <a:ext uri="{FF2B5EF4-FFF2-40B4-BE49-F238E27FC236}">
                <a16:creationId xmlns:a16="http://schemas.microsoft.com/office/drawing/2014/main" id="{9904A51B-FAC4-B645-B516-05C89185E4D1}"/>
              </a:ext>
            </a:extLst>
          </p:cNvPr>
          <p:cNvSpPr/>
          <p:nvPr userDrawn="1"/>
        </p:nvSpPr>
        <p:spPr>
          <a:xfrm>
            <a:off x="-1399849" y="1202505"/>
            <a:ext cx="1088571" cy="227629"/>
          </a:xfrm>
          <a:prstGeom prst="rect">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 name="Rectangle 4">
            <a:extLst>
              <a:ext uri="{FF2B5EF4-FFF2-40B4-BE49-F238E27FC236}">
                <a16:creationId xmlns:a16="http://schemas.microsoft.com/office/drawing/2014/main" id="{C3CFED67-4D3B-714E-A097-A2BFBF9056CD}"/>
              </a:ext>
            </a:extLst>
          </p:cNvPr>
          <p:cNvSpPr/>
          <p:nvPr userDrawn="1"/>
        </p:nvSpPr>
        <p:spPr>
          <a:xfrm>
            <a:off x="-1399850" y="1511095"/>
            <a:ext cx="1088571" cy="227629"/>
          </a:xfrm>
          <a:prstGeom prst="rect">
            <a:avLst/>
          </a:prstGeom>
          <a:solidFill>
            <a:srgbClr val="31B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 name="Rectangle 5">
            <a:extLst>
              <a:ext uri="{FF2B5EF4-FFF2-40B4-BE49-F238E27FC236}">
                <a16:creationId xmlns:a16="http://schemas.microsoft.com/office/drawing/2014/main" id="{96535B52-3BE2-0941-B0D7-076CBED500FD}"/>
              </a:ext>
            </a:extLst>
          </p:cNvPr>
          <p:cNvSpPr/>
          <p:nvPr userDrawn="1"/>
        </p:nvSpPr>
        <p:spPr>
          <a:xfrm>
            <a:off x="-2965785" y="892904"/>
            <a:ext cx="1088571" cy="227629"/>
          </a:xfrm>
          <a:prstGeom prst="rect">
            <a:avLst/>
          </a:prstGeom>
          <a:solidFill>
            <a:srgbClr val="2B2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rgbClr val="70706E"/>
              </a:solidFill>
            </a:endParaRPr>
          </a:p>
        </p:txBody>
      </p:sp>
      <p:sp>
        <p:nvSpPr>
          <p:cNvPr id="7" name="Rectangle 6">
            <a:extLst>
              <a:ext uri="{FF2B5EF4-FFF2-40B4-BE49-F238E27FC236}">
                <a16:creationId xmlns:a16="http://schemas.microsoft.com/office/drawing/2014/main" id="{DB75E5A7-9EF0-284E-999B-6BF3841D62B5}"/>
              </a:ext>
            </a:extLst>
          </p:cNvPr>
          <p:cNvSpPr/>
          <p:nvPr userDrawn="1"/>
        </p:nvSpPr>
        <p:spPr>
          <a:xfrm>
            <a:off x="-1399850" y="2074488"/>
            <a:ext cx="1088571" cy="227629"/>
          </a:xfrm>
          <a:prstGeom prst="rect">
            <a:avLst/>
          </a:prstGeom>
          <a:solidFill>
            <a:srgbClr val="F2F7F6"/>
          </a:solidFill>
          <a:ln w="3175">
            <a:solidFill>
              <a:srgbClr val="7070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rgbClr val="70706E"/>
              </a:solidFill>
            </a:endParaRPr>
          </a:p>
        </p:txBody>
      </p:sp>
      <p:sp>
        <p:nvSpPr>
          <p:cNvPr id="8" name="TextBox 7">
            <a:extLst>
              <a:ext uri="{FF2B5EF4-FFF2-40B4-BE49-F238E27FC236}">
                <a16:creationId xmlns:a16="http://schemas.microsoft.com/office/drawing/2014/main" id="{08BF843A-0A3D-4549-9192-97CC64258899}"/>
              </a:ext>
            </a:extLst>
          </p:cNvPr>
          <p:cNvSpPr txBox="1"/>
          <p:nvPr userDrawn="1"/>
        </p:nvSpPr>
        <p:spPr>
          <a:xfrm>
            <a:off x="-2965785" y="682068"/>
            <a:ext cx="1143780" cy="227629"/>
          </a:xfrm>
          <a:prstGeom prst="rect">
            <a:avLst/>
          </a:prstGeom>
          <a:noFill/>
        </p:spPr>
        <p:txBody>
          <a:bodyPr wrap="square" lIns="0" tIns="0" rIns="0" bIns="0" rtlCol="0" anchor="t">
            <a:normAutofit/>
          </a:bodyPr>
          <a:lstStyle/>
          <a:p>
            <a:r>
              <a:rPr lang="da-DK" sz="1100" err="1">
                <a:solidFill>
                  <a:srgbClr val="2B2A2A"/>
                </a:solidFill>
                <a:latin typeface="Arial" panose="020B0604020202020204" pitchFamily="34" charset="0"/>
                <a:cs typeface="Arial" panose="020B0604020202020204" pitchFamily="34" charset="0"/>
              </a:rPr>
              <a:t>Text</a:t>
            </a:r>
            <a:r>
              <a:rPr lang="da-DK" sz="1100" baseline="0">
                <a:solidFill>
                  <a:srgbClr val="2B2A2A"/>
                </a:solidFill>
                <a:latin typeface="Arial" panose="020B0604020202020204" pitchFamily="34" charset="0"/>
                <a:cs typeface="Arial" panose="020B0604020202020204" pitchFamily="34" charset="0"/>
              </a:rPr>
              <a:t> </a:t>
            </a:r>
            <a:r>
              <a:rPr lang="da-DK" sz="1100" baseline="0" err="1">
                <a:solidFill>
                  <a:srgbClr val="2B2A2A"/>
                </a:solidFill>
                <a:latin typeface="Arial" panose="020B0604020202020204" pitchFamily="34" charset="0"/>
                <a:cs typeface="Arial" panose="020B0604020202020204" pitchFamily="34" charset="0"/>
              </a:rPr>
              <a:t>color</a:t>
            </a:r>
            <a:r>
              <a:rPr lang="da-DK" sz="1100" baseline="0">
                <a:solidFill>
                  <a:srgbClr val="2B2A2A"/>
                </a:solidFill>
                <a:latin typeface="Arial" panose="020B0604020202020204" pitchFamily="34" charset="0"/>
                <a:cs typeface="Arial" panose="020B0604020202020204" pitchFamily="34" charset="0"/>
              </a:rPr>
              <a:t> </a:t>
            </a:r>
          </a:p>
          <a:p>
            <a:endParaRPr lang="da-DK" sz="1100">
              <a:solidFill>
                <a:srgbClr val="2B2A2A"/>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2E1A366B-93D7-3040-83D4-920C620B4160}"/>
              </a:ext>
            </a:extLst>
          </p:cNvPr>
          <p:cNvSpPr txBox="1"/>
          <p:nvPr userDrawn="1"/>
        </p:nvSpPr>
        <p:spPr>
          <a:xfrm>
            <a:off x="-1399850" y="1866017"/>
            <a:ext cx="1143780" cy="227629"/>
          </a:xfrm>
          <a:prstGeom prst="rect">
            <a:avLst/>
          </a:prstGeom>
          <a:noFill/>
        </p:spPr>
        <p:txBody>
          <a:bodyPr wrap="square" lIns="0" tIns="0" rIns="0" bIns="0" rtlCol="0" anchor="t">
            <a:normAutofit/>
          </a:bodyPr>
          <a:lstStyle/>
          <a:p>
            <a:r>
              <a:rPr lang="da-DK" sz="1100">
                <a:solidFill>
                  <a:srgbClr val="2B2A2A"/>
                </a:solidFill>
                <a:latin typeface="Arial" panose="020B0604020202020204" pitchFamily="34" charset="0"/>
                <a:cs typeface="Arial" panose="020B0604020202020204" pitchFamily="34" charset="0"/>
              </a:rPr>
              <a:t>Background </a:t>
            </a:r>
            <a:r>
              <a:rPr lang="da-DK" sz="1100" err="1">
                <a:solidFill>
                  <a:srgbClr val="2B2A2A"/>
                </a:solidFill>
                <a:latin typeface="Arial" panose="020B0604020202020204" pitchFamily="34" charset="0"/>
                <a:cs typeface="Arial" panose="020B0604020202020204" pitchFamily="34" charset="0"/>
              </a:rPr>
              <a:t>color</a:t>
            </a:r>
            <a:endParaRPr lang="da-DK" sz="1100">
              <a:solidFill>
                <a:srgbClr val="2B2A2A"/>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20967D64-1167-674B-A56F-0631EA9B72C7}"/>
              </a:ext>
            </a:extLst>
          </p:cNvPr>
          <p:cNvSpPr txBox="1"/>
          <p:nvPr userDrawn="1"/>
        </p:nvSpPr>
        <p:spPr>
          <a:xfrm>
            <a:off x="-2965785" y="47553"/>
            <a:ext cx="1143780" cy="227629"/>
          </a:xfrm>
          <a:prstGeom prst="rect">
            <a:avLst/>
          </a:prstGeom>
          <a:noFill/>
        </p:spPr>
        <p:txBody>
          <a:bodyPr wrap="square" lIns="0" tIns="0" rIns="0" bIns="0" rtlCol="0" anchor="t">
            <a:normAutofit/>
          </a:bodyPr>
          <a:lstStyle/>
          <a:p>
            <a:r>
              <a:rPr lang="da-DK" sz="1100" baseline="0" err="1">
                <a:solidFill>
                  <a:srgbClr val="2B2A2A"/>
                </a:solidFill>
                <a:latin typeface="Arial" panose="020B0604020202020204" pitchFamily="34" charset="0"/>
                <a:cs typeface="Arial" panose="020B0604020202020204" pitchFamily="34" charset="0"/>
              </a:rPr>
              <a:t>Primary</a:t>
            </a:r>
            <a:r>
              <a:rPr lang="da-DK" sz="1100" baseline="0">
                <a:solidFill>
                  <a:srgbClr val="2B2A2A"/>
                </a:solidFill>
                <a:latin typeface="Arial" panose="020B0604020202020204" pitchFamily="34" charset="0"/>
                <a:cs typeface="Arial" panose="020B0604020202020204" pitchFamily="34" charset="0"/>
              </a:rPr>
              <a:t> </a:t>
            </a:r>
            <a:r>
              <a:rPr lang="da-DK" sz="1100" baseline="0" err="1">
                <a:solidFill>
                  <a:srgbClr val="2B2A2A"/>
                </a:solidFill>
                <a:latin typeface="Arial" panose="020B0604020202020204" pitchFamily="34" charset="0"/>
                <a:cs typeface="Arial" panose="020B0604020202020204" pitchFamily="34" charset="0"/>
              </a:rPr>
              <a:t>color</a:t>
            </a:r>
            <a:r>
              <a:rPr lang="da-DK" sz="1100" baseline="0">
                <a:solidFill>
                  <a:srgbClr val="2B2A2A"/>
                </a:solidFill>
                <a:latin typeface="Arial" panose="020B0604020202020204" pitchFamily="34" charset="0"/>
                <a:cs typeface="Arial" panose="020B0604020202020204" pitchFamily="34" charset="0"/>
              </a:rPr>
              <a:t> </a:t>
            </a:r>
          </a:p>
          <a:p>
            <a:endParaRPr lang="da-DK" sz="1100">
              <a:solidFill>
                <a:srgbClr val="2B2A2A"/>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8B1EE735-30BC-4444-B538-28148A76082D}"/>
              </a:ext>
            </a:extLst>
          </p:cNvPr>
          <p:cNvSpPr txBox="1"/>
          <p:nvPr userDrawn="1"/>
        </p:nvSpPr>
        <p:spPr>
          <a:xfrm>
            <a:off x="-1399850" y="47553"/>
            <a:ext cx="1143780" cy="227629"/>
          </a:xfrm>
          <a:prstGeom prst="rect">
            <a:avLst/>
          </a:prstGeom>
          <a:noFill/>
        </p:spPr>
        <p:txBody>
          <a:bodyPr wrap="square" lIns="0" tIns="0" rIns="0" bIns="0" rtlCol="0" anchor="t">
            <a:normAutofit/>
          </a:bodyPr>
          <a:lstStyle/>
          <a:p>
            <a:r>
              <a:rPr lang="da-DK" sz="1100" baseline="0" err="1">
                <a:solidFill>
                  <a:srgbClr val="2B2A2A"/>
                </a:solidFill>
                <a:latin typeface="Arial" panose="020B0604020202020204" pitchFamily="34" charset="0"/>
                <a:cs typeface="Arial" panose="020B0604020202020204" pitchFamily="34" charset="0"/>
              </a:rPr>
              <a:t>Secondary</a:t>
            </a:r>
            <a:r>
              <a:rPr lang="da-DK" sz="1100" baseline="0">
                <a:solidFill>
                  <a:srgbClr val="2B2A2A"/>
                </a:solidFill>
                <a:latin typeface="Arial" panose="020B0604020202020204" pitchFamily="34" charset="0"/>
                <a:cs typeface="Arial" panose="020B0604020202020204" pitchFamily="34" charset="0"/>
              </a:rPr>
              <a:t> </a:t>
            </a:r>
            <a:r>
              <a:rPr lang="da-DK" sz="1100" baseline="0" err="1">
                <a:solidFill>
                  <a:srgbClr val="2B2A2A"/>
                </a:solidFill>
                <a:latin typeface="Arial" panose="020B0604020202020204" pitchFamily="34" charset="0"/>
                <a:cs typeface="Arial" panose="020B0604020202020204" pitchFamily="34" charset="0"/>
              </a:rPr>
              <a:t>color</a:t>
            </a:r>
            <a:r>
              <a:rPr lang="da-DK" sz="1100" baseline="0">
                <a:solidFill>
                  <a:srgbClr val="2B2A2A"/>
                </a:solidFill>
                <a:latin typeface="Arial" panose="020B0604020202020204" pitchFamily="34" charset="0"/>
                <a:cs typeface="Arial" panose="020B0604020202020204" pitchFamily="34" charset="0"/>
              </a:rPr>
              <a:t> </a:t>
            </a:r>
          </a:p>
          <a:p>
            <a:endParaRPr lang="da-DK" sz="1100">
              <a:solidFill>
                <a:srgbClr val="2B2A2A"/>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178FAF33-6635-044F-9B7B-431E6CB14CE0}"/>
              </a:ext>
            </a:extLst>
          </p:cNvPr>
          <p:cNvSpPr txBox="1"/>
          <p:nvPr userDrawn="1"/>
        </p:nvSpPr>
        <p:spPr>
          <a:xfrm>
            <a:off x="-4842164" y="3121223"/>
            <a:ext cx="4594023" cy="307777"/>
          </a:xfrm>
          <a:prstGeom prst="rect">
            <a:avLst/>
          </a:prstGeom>
          <a:noFill/>
        </p:spPr>
        <p:txBody>
          <a:bodyPr wrap="square" rtlCol="0">
            <a:spAutoFit/>
          </a:bodyPr>
          <a:lstStyle/>
          <a:p>
            <a:pPr algn="r"/>
            <a:r>
              <a:rPr lang="en-DK" sz="1400" b="1" i="0">
                <a:solidFill>
                  <a:srgbClr val="005E58"/>
                </a:solidFill>
                <a:latin typeface="Arial Black" panose="020B0604020202020204" pitchFamily="34" charset="0"/>
                <a:cs typeface="Arial Black" panose="020B0604020202020204" pitchFamily="34" charset="0"/>
              </a:rPr>
              <a:t>HEADLINE 1, Arial Black, 40 pt. </a:t>
            </a:r>
          </a:p>
        </p:txBody>
      </p:sp>
      <p:sp>
        <p:nvSpPr>
          <p:cNvPr id="13" name="TextBox 12">
            <a:extLst>
              <a:ext uri="{FF2B5EF4-FFF2-40B4-BE49-F238E27FC236}">
                <a16:creationId xmlns:a16="http://schemas.microsoft.com/office/drawing/2014/main" id="{B126E807-2D84-004E-8587-C8F95FED1474}"/>
              </a:ext>
            </a:extLst>
          </p:cNvPr>
          <p:cNvSpPr txBox="1"/>
          <p:nvPr userDrawn="1"/>
        </p:nvSpPr>
        <p:spPr>
          <a:xfrm>
            <a:off x="-3678382" y="3432713"/>
            <a:ext cx="3430241" cy="338554"/>
          </a:xfrm>
          <a:prstGeom prst="rect">
            <a:avLst/>
          </a:prstGeom>
          <a:noFill/>
        </p:spPr>
        <p:txBody>
          <a:bodyPr wrap="square" rtlCol="0">
            <a:spAutoFit/>
          </a:bodyPr>
          <a:lstStyle/>
          <a:p>
            <a:pPr algn="r"/>
            <a:r>
              <a:rPr lang="en-DK" sz="1600" b="1" i="0">
                <a:solidFill>
                  <a:srgbClr val="005E58"/>
                </a:solidFill>
                <a:latin typeface="Arial" panose="020B0604020202020204" pitchFamily="34" charset="0"/>
                <a:cs typeface="Arial" panose="020B0604020202020204" pitchFamily="34" charset="0"/>
              </a:rPr>
              <a:t>Headline 2. Arial Blod, 36 pt.   </a:t>
            </a:r>
          </a:p>
        </p:txBody>
      </p:sp>
      <p:sp>
        <p:nvSpPr>
          <p:cNvPr id="14" name="TextBox 13">
            <a:extLst>
              <a:ext uri="{FF2B5EF4-FFF2-40B4-BE49-F238E27FC236}">
                <a16:creationId xmlns:a16="http://schemas.microsoft.com/office/drawing/2014/main" id="{74EA6582-E0B8-3847-9364-FEA7F5A45BF8}"/>
              </a:ext>
            </a:extLst>
          </p:cNvPr>
          <p:cNvSpPr txBox="1"/>
          <p:nvPr userDrawn="1"/>
        </p:nvSpPr>
        <p:spPr>
          <a:xfrm>
            <a:off x="-3491345" y="3829478"/>
            <a:ext cx="3243204" cy="307777"/>
          </a:xfrm>
          <a:prstGeom prst="rect">
            <a:avLst/>
          </a:prstGeom>
          <a:noFill/>
        </p:spPr>
        <p:txBody>
          <a:bodyPr wrap="square" rtlCol="0">
            <a:spAutoFit/>
          </a:bodyPr>
          <a:lstStyle/>
          <a:p>
            <a:pPr algn="r"/>
            <a:r>
              <a:rPr lang="en-DK" sz="1400" b="0" i="0">
                <a:solidFill>
                  <a:srgbClr val="2B2A2A"/>
                </a:solidFill>
                <a:latin typeface="Arial" panose="020B0604020202020204" pitchFamily="34" charset="0"/>
                <a:cs typeface="Arial" panose="020B0604020202020204" pitchFamily="34" charset="0"/>
              </a:rPr>
              <a:t>Body text, Arial regular, 20 pt.  </a:t>
            </a:r>
          </a:p>
        </p:txBody>
      </p:sp>
      <p:sp>
        <p:nvSpPr>
          <p:cNvPr id="15" name="TextBox 14">
            <a:extLst>
              <a:ext uri="{FF2B5EF4-FFF2-40B4-BE49-F238E27FC236}">
                <a16:creationId xmlns:a16="http://schemas.microsoft.com/office/drawing/2014/main" id="{0E1CEB5E-3727-5C4C-98F7-4CE9FBEFDF69}"/>
              </a:ext>
            </a:extLst>
          </p:cNvPr>
          <p:cNvSpPr txBox="1"/>
          <p:nvPr userDrawn="1"/>
        </p:nvSpPr>
        <p:spPr>
          <a:xfrm>
            <a:off x="-2393895" y="4088895"/>
            <a:ext cx="2145754" cy="307777"/>
          </a:xfrm>
          <a:prstGeom prst="rect">
            <a:avLst/>
          </a:prstGeom>
          <a:noFill/>
        </p:spPr>
        <p:txBody>
          <a:bodyPr wrap="square" rtlCol="0">
            <a:spAutoFit/>
          </a:bodyPr>
          <a:lstStyle/>
          <a:p>
            <a:pPr algn="r"/>
            <a:r>
              <a:rPr lang="en-DK" sz="1400" b="0" i="0" u="sng">
                <a:solidFill>
                  <a:srgbClr val="D5450D"/>
                </a:solidFill>
                <a:latin typeface="Arial" panose="020B0604020202020204" pitchFamily="34" charset="0"/>
                <a:cs typeface="Arial" panose="020B0604020202020204" pitchFamily="34" charset="0"/>
              </a:rPr>
              <a:t>Hyperlink</a:t>
            </a:r>
          </a:p>
        </p:txBody>
      </p:sp>
      <p:sp>
        <p:nvSpPr>
          <p:cNvPr id="16" name="Rectangle 15">
            <a:extLst>
              <a:ext uri="{FF2B5EF4-FFF2-40B4-BE49-F238E27FC236}">
                <a16:creationId xmlns:a16="http://schemas.microsoft.com/office/drawing/2014/main" id="{E24B1285-D46E-AD45-8F1C-321C951F4C27}"/>
              </a:ext>
            </a:extLst>
          </p:cNvPr>
          <p:cNvSpPr/>
          <p:nvPr userDrawn="1"/>
        </p:nvSpPr>
        <p:spPr>
          <a:xfrm>
            <a:off x="-1399849" y="552804"/>
            <a:ext cx="1088571" cy="227629"/>
          </a:xfrm>
          <a:prstGeom prst="rect">
            <a:avLst/>
          </a:prstGeom>
          <a:solidFill>
            <a:srgbClr val="EF75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7" name="Rectangle 16">
            <a:extLst>
              <a:ext uri="{FF2B5EF4-FFF2-40B4-BE49-F238E27FC236}">
                <a16:creationId xmlns:a16="http://schemas.microsoft.com/office/drawing/2014/main" id="{CBAF3F29-B545-484E-B07D-D4C4B376CCAF}"/>
              </a:ext>
            </a:extLst>
          </p:cNvPr>
          <p:cNvSpPr/>
          <p:nvPr userDrawn="1"/>
        </p:nvSpPr>
        <p:spPr>
          <a:xfrm>
            <a:off x="-1399849" y="837284"/>
            <a:ext cx="1088571" cy="227629"/>
          </a:xfrm>
          <a:prstGeom prst="rect">
            <a:avLst/>
          </a:prstGeom>
          <a:solidFill>
            <a:srgbClr val="FC8B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2687924503"/>
      </p:ext>
    </p:extLst>
  </p:cSld>
  <p:clrMap bg1="lt1" tx1="dk1" bg2="lt2" tx2="dk2" accent1="accent1" accent2="accent2" accent3="accent3" accent4="accent4" accent5="accent5" accent6="accent6" hlink="hlink" folHlink="folHlink"/>
  <p:sldLayoutIdLst>
    <p:sldLayoutId id="2147483708" r:id="rId1"/>
    <p:sldLayoutId id="2147483706" r:id="rId2"/>
    <p:sldLayoutId id="2147483707"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77D31D6-80D8-3840-8A9A-41A80DB62668}"/>
              </a:ext>
            </a:extLst>
          </p:cNvPr>
          <p:cNvSpPr>
            <a:spLocks noGrp="1"/>
          </p:cNvSpPr>
          <p:nvPr>
            <p:ph type="title"/>
          </p:nvPr>
        </p:nvSpPr>
        <p:spPr>
          <a:xfrm>
            <a:off x="838200" y="602820"/>
            <a:ext cx="10515600" cy="851941"/>
          </a:xfrm>
          <a:prstGeom prst="rect">
            <a:avLst/>
          </a:prstGeom>
        </p:spPr>
        <p:txBody>
          <a:bodyPr vert="horz" lIns="91440" tIns="45720" rIns="91440" bIns="45720" rtlCol="0" anchor="ctr">
            <a:normAutofit/>
          </a:bodyPr>
          <a:lstStyle/>
          <a:p>
            <a:r>
              <a:rPr lang="en-GB"/>
              <a:t>Click to edit headline</a:t>
            </a:r>
            <a:endParaRPr lang="en-DK"/>
          </a:p>
        </p:txBody>
      </p:sp>
      <p:sp>
        <p:nvSpPr>
          <p:cNvPr id="3" name="Text Placeholder 2">
            <a:extLst>
              <a:ext uri="{FF2B5EF4-FFF2-40B4-BE49-F238E27FC236}">
                <a16:creationId xmlns:a16="http://schemas.microsoft.com/office/drawing/2014/main" id="{E29E3DED-2B4A-C446-85E5-FD401601D8D6}"/>
              </a:ext>
            </a:extLst>
          </p:cNvPr>
          <p:cNvSpPr>
            <a:spLocks noGrp="1"/>
          </p:cNvSpPr>
          <p:nvPr>
            <p:ph type="body" idx="1"/>
          </p:nvPr>
        </p:nvSpPr>
        <p:spPr>
          <a:xfrm>
            <a:off x="838200" y="1603169"/>
            <a:ext cx="10515600" cy="4526169"/>
          </a:xfrm>
          <a:prstGeom prst="rect">
            <a:avLst/>
          </a:prstGeom>
        </p:spPr>
        <p:txBody>
          <a:bodyPr vert="horz" lIns="91440" tIns="45720" rIns="91440" bIns="45720" rtlCol="0">
            <a:normAutofit/>
          </a:bodyPr>
          <a:lstStyle/>
          <a:p>
            <a:pPr lvl="0"/>
            <a:r>
              <a:rPr lang="en-GB"/>
              <a:t>Click to edit body text</a:t>
            </a:r>
          </a:p>
          <a:p>
            <a:pPr lvl="1"/>
            <a:r>
              <a:rPr lang="en-GB"/>
              <a:t>Second level</a:t>
            </a:r>
          </a:p>
          <a:p>
            <a:pPr lvl="2"/>
            <a:r>
              <a:rPr lang="en-GB"/>
              <a:t>Third level</a:t>
            </a:r>
          </a:p>
          <a:p>
            <a:pPr lvl="3"/>
            <a:r>
              <a:rPr lang="en-GB"/>
              <a:t>Fourth level</a:t>
            </a:r>
          </a:p>
        </p:txBody>
      </p:sp>
      <p:pic>
        <p:nvPicPr>
          <p:cNvPr id="21" name="Picture 20" descr="A picture containing food, drawing&#10;&#10;Description automatically generated">
            <a:extLst>
              <a:ext uri="{FF2B5EF4-FFF2-40B4-BE49-F238E27FC236}">
                <a16:creationId xmlns:a16="http://schemas.microsoft.com/office/drawing/2014/main" id="{4C0C7E06-CE98-7649-A00A-BBEA76FF8BF0}"/>
              </a:ext>
            </a:extLst>
          </p:cNvPr>
          <p:cNvPicPr>
            <a:picLocks noChangeAspect="1"/>
          </p:cNvPicPr>
          <p:nvPr userDrawn="1"/>
        </p:nvPicPr>
        <p:blipFill>
          <a:blip r:embed="rId34" cstate="screen">
            <a:extLst>
              <a:ext uri="{28A0092B-C50C-407E-A947-70E740481C1C}">
                <a14:useLocalDpi xmlns:a14="http://schemas.microsoft.com/office/drawing/2010/main"/>
              </a:ext>
            </a:extLst>
          </a:blip>
          <a:stretch>
            <a:fillRect/>
          </a:stretch>
        </p:blipFill>
        <p:spPr>
          <a:xfrm>
            <a:off x="9954491" y="6103813"/>
            <a:ext cx="1576172" cy="466547"/>
          </a:xfrm>
          <a:prstGeom prst="rect">
            <a:avLst/>
          </a:prstGeom>
        </p:spPr>
      </p:pic>
      <p:sp>
        <p:nvSpPr>
          <p:cNvPr id="23" name="Rectangle 22">
            <a:extLst>
              <a:ext uri="{FF2B5EF4-FFF2-40B4-BE49-F238E27FC236}">
                <a16:creationId xmlns:a16="http://schemas.microsoft.com/office/drawing/2014/main" id="{97FD7A36-71F2-B74C-9DD8-C25E45227AC4}"/>
              </a:ext>
            </a:extLst>
          </p:cNvPr>
          <p:cNvSpPr/>
          <p:nvPr userDrawn="1"/>
        </p:nvSpPr>
        <p:spPr>
          <a:xfrm>
            <a:off x="-2965784" y="266437"/>
            <a:ext cx="1088571" cy="227629"/>
          </a:xfrm>
          <a:prstGeom prst="rect">
            <a:avLst/>
          </a:prstGeom>
          <a:solidFill>
            <a:srgbClr val="005E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4" name="Rectangle 23">
            <a:extLst>
              <a:ext uri="{FF2B5EF4-FFF2-40B4-BE49-F238E27FC236}">
                <a16:creationId xmlns:a16="http://schemas.microsoft.com/office/drawing/2014/main" id="{F4F8E051-7251-DD41-AA23-7BDC198DBA6F}"/>
              </a:ext>
            </a:extLst>
          </p:cNvPr>
          <p:cNvSpPr/>
          <p:nvPr userDrawn="1"/>
        </p:nvSpPr>
        <p:spPr>
          <a:xfrm>
            <a:off x="-1399849" y="268324"/>
            <a:ext cx="1088571" cy="227629"/>
          </a:xfrm>
          <a:prstGeom prst="rect">
            <a:avLst/>
          </a:prstGeom>
          <a:solidFill>
            <a:srgbClr val="D445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5" name="Rectangle 24">
            <a:extLst>
              <a:ext uri="{FF2B5EF4-FFF2-40B4-BE49-F238E27FC236}">
                <a16:creationId xmlns:a16="http://schemas.microsoft.com/office/drawing/2014/main" id="{3CA93D64-C028-4742-A067-1DB8E1397188}"/>
              </a:ext>
            </a:extLst>
          </p:cNvPr>
          <p:cNvSpPr/>
          <p:nvPr userDrawn="1"/>
        </p:nvSpPr>
        <p:spPr>
          <a:xfrm>
            <a:off x="-1399849" y="1202505"/>
            <a:ext cx="1088571" cy="227629"/>
          </a:xfrm>
          <a:prstGeom prst="rect">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6" name="Rectangle 25">
            <a:extLst>
              <a:ext uri="{FF2B5EF4-FFF2-40B4-BE49-F238E27FC236}">
                <a16:creationId xmlns:a16="http://schemas.microsoft.com/office/drawing/2014/main" id="{E111DA55-D47F-494B-84DD-0A4445D17FAA}"/>
              </a:ext>
            </a:extLst>
          </p:cNvPr>
          <p:cNvSpPr/>
          <p:nvPr userDrawn="1"/>
        </p:nvSpPr>
        <p:spPr>
          <a:xfrm>
            <a:off x="-1399850" y="1511095"/>
            <a:ext cx="1088571" cy="227629"/>
          </a:xfrm>
          <a:prstGeom prst="rect">
            <a:avLst/>
          </a:prstGeom>
          <a:solidFill>
            <a:srgbClr val="31B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7" name="Rectangle 26">
            <a:extLst>
              <a:ext uri="{FF2B5EF4-FFF2-40B4-BE49-F238E27FC236}">
                <a16:creationId xmlns:a16="http://schemas.microsoft.com/office/drawing/2014/main" id="{2CD26FCE-18CD-FB4D-933D-AD0608B64F00}"/>
              </a:ext>
            </a:extLst>
          </p:cNvPr>
          <p:cNvSpPr/>
          <p:nvPr userDrawn="1"/>
        </p:nvSpPr>
        <p:spPr>
          <a:xfrm>
            <a:off x="-2965785" y="892904"/>
            <a:ext cx="1088571" cy="227629"/>
          </a:xfrm>
          <a:prstGeom prst="rect">
            <a:avLst/>
          </a:prstGeom>
          <a:solidFill>
            <a:srgbClr val="2B2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rgbClr val="70706E"/>
              </a:solidFill>
            </a:endParaRPr>
          </a:p>
        </p:txBody>
      </p:sp>
      <p:sp>
        <p:nvSpPr>
          <p:cNvPr id="28" name="Rectangle 27">
            <a:extLst>
              <a:ext uri="{FF2B5EF4-FFF2-40B4-BE49-F238E27FC236}">
                <a16:creationId xmlns:a16="http://schemas.microsoft.com/office/drawing/2014/main" id="{A4E73E26-A1C9-D948-9E0D-0FA8547D070E}"/>
              </a:ext>
            </a:extLst>
          </p:cNvPr>
          <p:cNvSpPr/>
          <p:nvPr userDrawn="1"/>
        </p:nvSpPr>
        <p:spPr>
          <a:xfrm>
            <a:off x="-1399850" y="2074488"/>
            <a:ext cx="1088571" cy="227629"/>
          </a:xfrm>
          <a:prstGeom prst="rect">
            <a:avLst/>
          </a:prstGeom>
          <a:solidFill>
            <a:srgbClr val="F2F7F6"/>
          </a:solidFill>
          <a:ln w="3175">
            <a:solidFill>
              <a:srgbClr val="7070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rgbClr val="70706E"/>
              </a:solidFill>
            </a:endParaRPr>
          </a:p>
        </p:txBody>
      </p:sp>
      <p:sp>
        <p:nvSpPr>
          <p:cNvPr id="29" name="TextBox 28">
            <a:extLst>
              <a:ext uri="{FF2B5EF4-FFF2-40B4-BE49-F238E27FC236}">
                <a16:creationId xmlns:a16="http://schemas.microsoft.com/office/drawing/2014/main" id="{F7A5F88C-E01D-B444-A950-AAF34A2AD54E}"/>
              </a:ext>
            </a:extLst>
          </p:cNvPr>
          <p:cNvSpPr txBox="1"/>
          <p:nvPr userDrawn="1"/>
        </p:nvSpPr>
        <p:spPr>
          <a:xfrm>
            <a:off x="-2965785" y="682068"/>
            <a:ext cx="1143780" cy="227629"/>
          </a:xfrm>
          <a:prstGeom prst="rect">
            <a:avLst/>
          </a:prstGeom>
          <a:noFill/>
        </p:spPr>
        <p:txBody>
          <a:bodyPr wrap="square" lIns="0" tIns="0" rIns="0" bIns="0" rtlCol="0" anchor="t">
            <a:normAutofit/>
          </a:bodyPr>
          <a:lstStyle/>
          <a:p>
            <a:r>
              <a:rPr lang="da-DK" sz="1100" err="1">
                <a:solidFill>
                  <a:srgbClr val="2B2A2A"/>
                </a:solidFill>
                <a:latin typeface="Arial" panose="020B0604020202020204" pitchFamily="34" charset="0"/>
                <a:cs typeface="Arial" panose="020B0604020202020204" pitchFamily="34" charset="0"/>
              </a:rPr>
              <a:t>Text</a:t>
            </a:r>
            <a:r>
              <a:rPr lang="da-DK" sz="1100" baseline="0">
                <a:solidFill>
                  <a:srgbClr val="2B2A2A"/>
                </a:solidFill>
                <a:latin typeface="Arial" panose="020B0604020202020204" pitchFamily="34" charset="0"/>
                <a:cs typeface="Arial" panose="020B0604020202020204" pitchFamily="34" charset="0"/>
              </a:rPr>
              <a:t> </a:t>
            </a:r>
            <a:r>
              <a:rPr lang="da-DK" sz="1100" baseline="0" err="1">
                <a:solidFill>
                  <a:srgbClr val="2B2A2A"/>
                </a:solidFill>
                <a:latin typeface="Arial" panose="020B0604020202020204" pitchFamily="34" charset="0"/>
                <a:cs typeface="Arial" panose="020B0604020202020204" pitchFamily="34" charset="0"/>
              </a:rPr>
              <a:t>color</a:t>
            </a:r>
            <a:r>
              <a:rPr lang="da-DK" sz="1100" baseline="0">
                <a:solidFill>
                  <a:srgbClr val="2B2A2A"/>
                </a:solidFill>
                <a:latin typeface="Arial" panose="020B0604020202020204" pitchFamily="34" charset="0"/>
                <a:cs typeface="Arial" panose="020B0604020202020204" pitchFamily="34" charset="0"/>
              </a:rPr>
              <a:t> </a:t>
            </a:r>
          </a:p>
          <a:p>
            <a:endParaRPr lang="da-DK" sz="1100">
              <a:solidFill>
                <a:srgbClr val="2B2A2A"/>
              </a:solidFill>
              <a:latin typeface="Arial" panose="020B0604020202020204" pitchFamily="34" charset="0"/>
              <a:cs typeface="Arial" panose="020B0604020202020204" pitchFamily="34" charset="0"/>
            </a:endParaRPr>
          </a:p>
        </p:txBody>
      </p:sp>
      <p:sp>
        <p:nvSpPr>
          <p:cNvPr id="30" name="TextBox 29">
            <a:extLst>
              <a:ext uri="{FF2B5EF4-FFF2-40B4-BE49-F238E27FC236}">
                <a16:creationId xmlns:a16="http://schemas.microsoft.com/office/drawing/2014/main" id="{738C4F98-21E6-1448-A966-99CA480D9674}"/>
              </a:ext>
            </a:extLst>
          </p:cNvPr>
          <p:cNvSpPr txBox="1"/>
          <p:nvPr userDrawn="1"/>
        </p:nvSpPr>
        <p:spPr>
          <a:xfrm>
            <a:off x="-1399850" y="1866017"/>
            <a:ext cx="1143780" cy="227629"/>
          </a:xfrm>
          <a:prstGeom prst="rect">
            <a:avLst/>
          </a:prstGeom>
          <a:noFill/>
        </p:spPr>
        <p:txBody>
          <a:bodyPr wrap="square" lIns="0" tIns="0" rIns="0" bIns="0" rtlCol="0" anchor="t">
            <a:normAutofit/>
          </a:bodyPr>
          <a:lstStyle/>
          <a:p>
            <a:r>
              <a:rPr lang="da-DK" sz="1100">
                <a:solidFill>
                  <a:srgbClr val="2B2A2A"/>
                </a:solidFill>
                <a:latin typeface="Arial" panose="020B0604020202020204" pitchFamily="34" charset="0"/>
                <a:cs typeface="Arial" panose="020B0604020202020204" pitchFamily="34" charset="0"/>
              </a:rPr>
              <a:t>Background </a:t>
            </a:r>
            <a:r>
              <a:rPr lang="da-DK" sz="1100" err="1">
                <a:solidFill>
                  <a:srgbClr val="2B2A2A"/>
                </a:solidFill>
                <a:latin typeface="Arial" panose="020B0604020202020204" pitchFamily="34" charset="0"/>
                <a:cs typeface="Arial" panose="020B0604020202020204" pitchFamily="34" charset="0"/>
              </a:rPr>
              <a:t>color</a:t>
            </a:r>
            <a:endParaRPr lang="da-DK" sz="1100">
              <a:solidFill>
                <a:srgbClr val="2B2A2A"/>
              </a:solidFill>
              <a:latin typeface="Arial" panose="020B0604020202020204" pitchFamily="34" charset="0"/>
              <a:cs typeface="Arial" panose="020B0604020202020204" pitchFamily="34" charset="0"/>
            </a:endParaRPr>
          </a:p>
        </p:txBody>
      </p:sp>
      <p:sp>
        <p:nvSpPr>
          <p:cNvPr id="31" name="TextBox 30">
            <a:extLst>
              <a:ext uri="{FF2B5EF4-FFF2-40B4-BE49-F238E27FC236}">
                <a16:creationId xmlns:a16="http://schemas.microsoft.com/office/drawing/2014/main" id="{09A517BF-0AED-0F43-B1CF-2CCCCB138059}"/>
              </a:ext>
            </a:extLst>
          </p:cNvPr>
          <p:cNvSpPr txBox="1"/>
          <p:nvPr userDrawn="1"/>
        </p:nvSpPr>
        <p:spPr>
          <a:xfrm>
            <a:off x="-2965785" y="47553"/>
            <a:ext cx="1143780" cy="227629"/>
          </a:xfrm>
          <a:prstGeom prst="rect">
            <a:avLst/>
          </a:prstGeom>
          <a:noFill/>
        </p:spPr>
        <p:txBody>
          <a:bodyPr wrap="square" lIns="0" tIns="0" rIns="0" bIns="0" rtlCol="0" anchor="t">
            <a:normAutofit/>
          </a:bodyPr>
          <a:lstStyle/>
          <a:p>
            <a:r>
              <a:rPr lang="da-DK" sz="1100" baseline="0" err="1">
                <a:solidFill>
                  <a:srgbClr val="2B2A2A"/>
                </a:solidFill>
                <a:latin typeface="Arial" panose="020B0604020202020204" pitchFamily="34" charset="0"/>
                <a:cs typeface="Arial" panose="020B0604020202020204" pitchFamily="34" charset="0"/>
              </a:rPr>
              <a:t>Primary</a:t>
            </a:r>
            <a:r>
              <a:rPr lang="da-DK" sz="1100" baseline="0">
                <a:solidFill>
                  <a:srgbClr val="2B2A2A"/>
                </a:solidFill>
                <a:latin typeface="Arial" panose="020B0604020202020204" pitchFamily="34" charset="0"/>
                <a:cs typeface="Arial" panose="020B0604020202020204" pitchFamily="34" charset="0"/>
              </a:rPr>
              <a:t> </a:t>
            </a:r>
            <a:r>
              <a:rPr lang="da-DK" sz="1100" baseline="0" err="1">
                <a:solidFill>
                  <a:srgbClr val="2B2A2A"/>
                </a:solidFill>
                <a:latin typeface="Arial" panose="020B0604020202020204" pitchFamily="34" charset="0"/>
                <a:cs typeface="Arial" panose="020B0604020202020204" pitchFamily="34" charset="0"/>
              </a:rPr>
              <a:t>color</a:t>
            </a:r>
            <a:r>
              <a:rPr lang="da-DK" sz="1100" baseline="0">
                <a:solidFill>
                  <a:srgbClr val="2B2A2A"/>
                </a:solidFill>
                <a:latin typeface="Arial" panose="020B0604020202020204" pitchFamily="34" charset="0"/>
                <a:cs typeface="Arial" panose="020B0604020202020204" pitchFamily="34" charset="0"/>
              </a:rPr>
              <a:t> </a:t>
            </a:r>
          </a:p>
          <a:p>
            <a:endParaRPr lang="da-DK" sz="1100">
              <a:solidFill>
                <a:srgbClr val="2B2A2A"/>
              </a:solidFill>
              <a:latin typeface="Arial" panose="020B0604020202020204" pitchFamily="34" charset="0"/>
              <a:cs typeface="Arial" panose="020B0604020202020204" pitchFamily="34" charset="0"/>
            </a:endParaRPr>
          </a:p>
        </p:txBody>
      </p:sp>
      <p:sp>
        <p:nvSpPr>
          <p:cNvPr id="32" name="TextBox 31">
            <a:extLst>
              <a:ext uri="{FF2B5EF4-FFF2-40B4-BE49-F238E27FC236}">
                <a16:creationId xmlns:a16="http://schemas.microsoft.com/office/drawing/2014/main" id="{FA0A50ED-7305-004D-892B-A49D10C143AF}"/>
              </a:ext>
            </a:extLst>
          </p:cNvPr>
          <p:cNvSpPr txBox="1"/>
          <p:nvPr userDrawn="1"/>
        </p:nvSpPr>
        <p:spPr>
          <a:xfrm>
            <a:off x="-1399850" y="47553"/>
            <a:ext cx="1143780" cy="227629"/>
          </a:xfrm>
          <a:prstGeom prst="rect">
            <a:avLst/>
          </a:prstGeom>
          <a:noFill/>
        </p:spPr>
        <p:txBody>
          <a:bodyPr wrap="square" lIns="0" tIns="0" rIns="0" bIns="0" rtlCol="0" anchor="t">
            <a:normAutofit/>
          </a:bodyPr>
          <a:lstStyle/>
          <a:p>
            <a:r>
              <a:rPr lang="da-DK" sz="1100" baseline="0" err="1">
                <a:solidFill>
                  <a:srgbClr val="2B2A2A"/>
                </a:solidFill>
                <a:latin typeface="Arial" panose="020B0604020202020204" pitchFamily="34" charset="0"/>
                <a:cs typeface="Arial" panose="020B0604020202020204" pitchFamily="34" charset="0"/>
              </a:rPr>
              <a:t>Secondary</a:t>
            </a:r>
            <a:r>
              <a:rPr lang="da-DK" sz="1100" baseline="0">
                <a:solidFill>
                  <a:srgbClr val="2B2A2A"/>
                </a:solidFill>
                <a:latin typeface="Arial" panose="020B0604020202020204" pitchFamily="34" charset="0"/>
                <a:cs typeface="Arial" panose="020B0604020202020204" pitchFamily="34" charset="0"/>
              </a:rPr>
              <a:t> </a:t>
            </a:r>
            <a:r>
              <a:rPr lang="da-DK" sz="1100" baseline="0" err="1">
                <a:solidFill>
                  <a:srgbClr val="2B2A2A"/>
                </a:solidFill>
                <a:latin typeface="Arial" panose="020B0604020202020204" pitchFamily="34" charset="0"/>
                <a:cs typeface="Arial" panose="020B0604020202020204" pitchFamily="34" charset="0"/>
              </a:rPr>
              <a:t>color</a:t>
            </a:r>
            <a:r>
              <a:rPr lang="da-DK" sz="1100" baseline="0">
                <a:solidFill>
                  <a:srgbClr val="2B2A2A"/>
                </a:solidFill>
                <a:latin typeface="Arial" panose="020B0604020202020204" pitchFamily="34" charset="0"/>
                <a:cs typeface="Arial" panose="020B0604020202020204" pitchFamily="34" charset="0"/>
              </a:rPr>
              <a:t> </a:t>
            </a:r>
          </a:p>
          <a:p>
            <a:endParaRPr lang="da-DK" sz="1100">
              <a:solidFill>
                <a:srgbClr val="2B2A2A"/>
              </a:solidFill>
              <a:latin typeface="Arial" panose="020B0604020202020204" pitchFamily="34" charset="0"/>
              <a:cs typeface="Arial" panose="020B0604020202020204" pitchFamily="34" charset="0"/>
            </a:endParaRPr>
          </a:p>
        </p:txBody>
      </p:sp>
      <p:sp>
        <p:nvSpPr>
          <p:cNvPr id="33" name="TextBox 32">
            <a:extLst>
              <a:ext uri="{FF2B5EF4-FFF2-40B4-BE49-F238E27FC236}">
                <a16:creationId xmlns:a16="http://schemas.microsoft.com/office/drawing/2014/main" id="{0A8D908F-DF09-FA4A-B0C2-BD12AA463395}"/>
              </a:ext>
            </a:extLst>
          </p:cNvPr>
          <p:cNvSpPr txBox="1"/>
          <p:nvPr userDrawn="1"/>
        </p:nvSpPr>
        <p:spPr>
          <a:xfrm>
            <a:off x="-4842164" y="3121223"/>
            <a:ext cx="4594023" cy="307777"/>
          </a:xfrm>
          <a:prstGeom prst="rect">
            <a:avLst/>
          </a:prstGeom>
          <a:noFill/>
        </p:spPr>
        <p:txBody>
          <a:bodyPr wrap="square" rtlCol="0">
            <a:spAutoFit/>
          </a:bodyPr>
          <a:lstStyle/>
          <a:p>
            <a:pPr algn="r"/>
            <a:r>
              <a:rPr lang="en-DK" sz="1400" b="1" i="0">
                <a:solidFill>
                  <a:srgbClr val="005E58"/>
                </a:solidFill>
                <a:latin typeface="Arial Black" panose="020B0604020202020204" pitchFamily="34" charset="0"/>
                <a:cs typeface="Arial Black" panose="020B0604020202020204" pitchFamily="34" charset="0"/>
              </a:rPr>
              <a:t>HEADLINE 1, Arial Black, 40 pt. </a:t>
            </a:r>
          </a:p>
        </p:txBody>
      </p:sp>
      <p:sp>
        <p:nvSpPr>
          <p:cNvPr id="34" name="TextBox 33">
            <a:extLst>
              <a:ext uri="{FF2B5EF4-FFF2-40B4-BE49-F238E27FC236}">
                <a16:creationId xmlns:a16="http://schemas.microsoft.com/office/drawing/2014/main" id="{3DF099D6-CFFE-3545-909F-18C43A01F14D}"/>
              </a:ext>
            </a:extLst>
          </p:cNvPr>
          <p:cNvSpPr txBox="1"/>
          <p:nvPr userDrawn="1"/>
        </p:nvSpPr>
        <p:spPr>
          <a:xfrm>
            <a:off x="-3678382" y="3432713"/>
            <a:ext cx="3430241" cy="338554"/>
          </a:xfrm>
          <a:prstGeom prst="rect">
            <a:avLst/>
          </a:prstGeom>
          <a:noFill/>
        </p:spPr>
        <p:txBody>
          <a:bodyPr wrap="square" rtlCol="0">
            <a:spAutoFit/>
          </a:bodyPr>
          <a:lstStyle/>
          <a:p>
            <a:pPr algn="r"/>
            <a:r>
              <a:rPr lang="en-DK" sz="1600" b="1" i="0">
                <a:solidFill>
                  <a:srgbClr val="005E58"/>
                </a:solidFill>
                <a:latin typeface="Arial" panose="020B0604020202020204" pitchFamily="34" charset="0"/>
                <a:cs typeface="Arial" panose="020B0604020202020204" pitchFamily="34" charset="0"/>
              </a:rPr>
              <a:t>Headline 2. Arial Blod, 36 pt.   </a:t>
            </a:r>
          </a:p>
        </p:txBody>
      </p:sp>
      <p:sp>
        <p:nvSpPr>
          <p:cNvPr id="35" name="TextBox 34">
            <a:extLst>
              <a:ext uri="{FF2B5EF4-FFF2-40B4-BE49-F238E27FC236}">
                <a16:creationId xmlns:a16="http://schemas.microsoft.com/office/drawing/2014/main" id="{F6BAB7FB-01F4-FC4B-8E3C-785F63116848}"/>
              </a:ext>
            </a:extLst>
          </p:cNvPr>
          <p:cNvSpPr txBox="1"/>
          <p:nvPr userDrawn="1"/>
        </p:nvSpPr>
        <p:spPr>
          <a:xfrm>
            <a:off x="-3491345" y="3829478"/>
            <a:ext cx="3243204" cy="307777"/>
          </a:xfrm>
          <a:prstGeom prst="rect">
            <a:avLst/>
          </a:prstGeom>
          <a:noFill/>
        </p:spPr>
        <p:txBody>
          <a:bodyPr wrap="square" rtlCol="0">
            <a:spAutoFit/>
          </a:bodyPr>
          <a:lstStyle/>
          <a:p>
            <a:pPr algn="r"/>
            <a:r>
              <a:rPr lang="en-DK" sz="1400" b="0" i="0">
                <a:solidFill>
                  <a:srgbClr val="2B2A2A"/>
                </a:solidFill>
                <a:latin typeface="Arial" panose="020B0604020202020204" pitchFamily="34" charset="0"/>
                <a:cs typeface="Arial" panose="020B0604020202020204" pitchFamily="34" charset="0"/>
              </a:rPr>
              <a:t>Body text, Arial regular, 20 pt.  </a:t>
            </a:r>
          </a:p>
        </p:txBody>
      </p:sp>
      <p:sp>
        <p:nvSpPr>
          <p:cNvPr id="36" name="TextBox 35">
            <a:extLst>
              <a:ext uri="{FF2B5EF4-FFF2-40B4-BE49-F238E27FC236}">
                <a16:creationId xmlns:a16="http://schemas.microsoft.com/office/drawing/2014/main" id="{9965AABE-A6F9-3843-8B43-7C44619D183C}"/>
              </a:ext>
            </a:extLst>
          </p:cNvPr>
          <p:cNvSpPr txBox="1"/>
          <p:nvPr userDrawn="1"/>
        </p:nvSpPr>
        <p:spPr>
          <a:xfrm>
            <a:off x="-2393895" y="4088895"/>
            <a:ext cx="2145754" cy="307777"/>
          </a:xfrm>
          <a:prstGeom prst="rect">
            <a:avLst/>
          </a:prstGeom>
          <a:noFill/>
        </p:spPr>
        <p:txBody>
          <a:bodyPr wrap="square" rtlCol="0">
            <a:spAutoFit/>
          </a:bodyPr>
          <a:lstStyle/>
          <a:p>
            <a:pPr algn="r"/>
            <a:r>
              <a:rPr lang="en-DK" sz="1400" b="0" i="0" u="sng">
                <a:solidFill>
                  <a:srgbClr val="D5450D"/>
                </a:solidFill>
                <a:latin typeface="Arial" panose="020B0604020202020204" pitchFamily="34" charset="0"/>
                <a:cs typeface="Arial" panose="020B0604020202020204" pitchFamily="34" charset="0"/>
              </a:rPr>
              <a:t>Hyperlink</a:t>
            </a:r>
          </a:p>
        </p:txBody>
      </p:sp>
      <p:sp>
        <p:nvSpPr>
          <p:cNvPr id="37" name="Rectangle 36">
            <a:extLst>
              <a:ext uri="{FF2B5EF4-FFF2-40B4-BE49-F238E27FC236}">
                <a16:creationId xmlns:a16="http://schemas.microsoft.com/office/drawing/2014/main" id="{A976CE9D-33F4-EE40-A7E2-F0AC9563B0D4}"/>
              </a:ext>
            </a:extLst>
          </p:cNvPr>
          <p:cNvSpPr/>
          <p:nvPr userDrawn="1"/>
        </p:nvSpPr>
        <p:spPr>
          <a:xfrm>
            <a:off x="-1399849" y="552804"/>
            <a:ext cx="1088571" cy="227629"/>
          </a:xfrm>
          <a:prstGeom prst="rect">
            <a:avLst/>
          </a:prstGeom>
          <a:solidFill>
            <a:srgbClr val="EF75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8" name="Rectangle 37">
            <a:extLst>
              <a:ext uri="{FF2B5EF4-FFF2-40B4-BE49-F238E27FC236}">
                <a16:creationId xmlns:a16="http://schemas.microsoft.com/office/drawing/2014/main" id="{4E29C80A-80D0-2241-B78B-9AA6A503E691}"/>
              </a:ext>
            </a:extLst>
          </p:cNvPr>
          <p:cNvSpPr/>
          <p:nvPr userDrawn="1"/>
        </p:nvSpPr>
        <p:spPr>
          <a:xfrm>
            <a:off x="-1399849" y="837284"/>
            <a:ext cx="1088571" cy="227629"/>
          </a:xfrm>
          <a:prstGeom prst="rect">
            <a:avLst/>
          </a:prstGeom>
          <a:solidFill>
            <a:srgbClr val="FC8B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4283223248"/>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 id="2147483748" r:id="rId12"/>
    <p:sldLayoutId id="2147483749" r:id="rId13"/>
    <p:sldLayoutId id="2147483750" r:id="rId14"/>
    <p:sldLayoutId id="2147483751" r:id="rId15"/>
    <p:sldLayoutId id="2147483752" r:id="rId16"/>
    <p:sldLayoutId id="2147483753" r:id="rId17"/>
    <p:sldLayoutId id="2147483754" r:id="rId18"/>
    <p:sldLayoutId id="2147483755" r:id="rId19"/>
    <p:sldLayoutId id="2147483756" r:id="rId20"/>
    <p:sldLayoutId id="2147483757" r:id="rId21"/>
    <p:sldLayoutId id="2147483758" r:id="rId22"/>
    <p:sldLayoutId id="2147483759" r:id="rId23"/>
    <p:sldLayoutId id="2147483760" r:id="rId24"/>
    <p:sldLayoutId id="2147483761" r:id="rId25"/>
    <p:sldLayoutId id="2147483762" r:id="rId26"/>
    <p:sldLayoutId id="2147483763" r:id="rId27"/>
    <p:sldLayoutId id="2147483764" r:id="rId28"/>
    <p:sldLayoutId id="2147483765" r:id="rId29"/>
    <p:sldLayoutId id="2147483766" r:id="rId30"/>
    <p:sldLayoutId id="2147483767" r:id="rId31"/>
    <p:sldLayoutId id="2147483768" r:id="rId32"/>
  </p:sldLayoutIdLst>
  <p:txStyles>
    <p:titleStyle>
      <a:lvl1pPr algn="l" defTabSz="914400" rtl="0" eaLnBrk="1" latinLnBrk="0" hangingPunct="1">
        <a:lnSpc>
          <a:spcPct val="90000"/>
        </a:lnSpc>
        <a:spcBef>
          <a:spcPct val="0"/>
        </a:spcBef>
        <a:buNone/>
        <a:defRPr sz="4000" b="1" i="0" kern="1200">
          <a:solidFill>
            <a:srgbClr val="005E58"/>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2B2A2A"/>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2B2A2A"/>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2B2A2A"/>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2B2A2A"/>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2A2A"/>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orient="horz" pos="386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77D31D6-80D8-3840-8A9A-41A80DB62668}"/>
              </a:ext>
            </a:extLst>
          </p:cNvPr>
          <p:cNvSpPr>
            <a:spLocks noGrp="1"/>
          </p:cNvSpPr>
          <p:nvPr>
            <p:ph type="title"/>
          </p:nvPr>
        </p:nvSpPr>
        <p:spPr>
          <a:xfrm>
            <a:off x="838200" y="602820"/>
            <a:ext cx="10515600" cy="851941"/>
          </a:xfrm>
          <a:prstGeom prst="rect">
            <a:avLst/>
          </a:prstGeom>
        </p:spPr>
        <p:txBody>
          <a:bodyPr vert="horz" lIns="91440" tIns="45720" rIns="91440" bIns="45720" rtlCol="0" anchor="ctr">
            <a:normAutofit/>
          </a:bodyPr>
          <a:lstStyle/>
          <a:p>
            <a:r>
              <a:rPr lang="en-GB"/>
              <a:t>Click to edit headline</a:t>
            </a:r>
            <a:endParaRPr lang="en-DK"/>
          </a:p>
        </p:txBody>
      </p:sp>
      <p:sp>
        <p:nvSpPr>
          <p:cNvPr id="3" name="Text Placeholder 2">
            <a:extLst>
              <a:ext uri="{FF2B5EF4-FFF2-40B4-BE49-F238E27FC236}">
                <a16:creationId xmlns:a16="http://schemas.microsoft.com/office/drawing/2014/main" id="{E29E3DED-2B4A-C446-85E5-FD401601D8D6}"/>
              </a:ext>
            </a:extLst>
          </p:cNvPr>
          <p:cNvSpPr>
            <a:spLocks noGrp="1"/>
          </p:cNvSpPr>
          <p:nvPr>
            <p:ph type="body" idx="1"/>
          </p:nvPr>
        </p:nvSpPr>
        <p:spPr>
          <a:xfrm>
            <a:off x="838200" y="1626919"/>
            <a:ext cx="10515600" cy="4082547"/>
          </a:xfrm>
          <a:prstGeom prst="rect">
            <a:avLst/>
          </a:prstGeom>
        </p:spPr>
        <p:txBody>
          <a:bodyPr vert="horz" lIns="91440" tIns="45720" rIns="91440" bIns="45720" rtlCol="0">
            <a:normAutofit/>
          </a:bodyPr>
          <a:lstStyle/>
          <a:p>
            <a:pPr lvl="0"/>
            <a:r>
              <a:rPr lang="en-GB"/>
              <a:t>Click to edit body text</a:t>
            </a:r>
          </a:p>
          <a:p>
            <a:pPr lvl="1"/>
            <a:r>
              <a:rPr lang="en-GB"/>
              <a:t>Second level</a:t>
            </a:r>
          </a:p>
          <a:p>
            <a:pPr lvl="2"/>
            <a:r>
              <a:rPr lang="en-GB"/>
              <a:t>Third level</a:t>
            </a:r>
          </a:p>
          <a:p>
            <a:pPr lvl="3"/>
            <a:r>
              <a:rPr lang="en-GB"/>
              <a:t>Fourth level</a:t>
            </a:r>
          </a:p>
        </p:txBody>
      </p:sp>
      <p:sp>
        <p:nvSpPr>
          <p:cNvPr id="7" name="Rectangle 6">
            <a:extLst>
              <a:ext uri="{FF2B5EF4-FFF2-40B4-BE49-F238E27FC236}">
                <a16:creationId xmlns:a16="http://schemas.microsoft.com/office/drawing/2014/main" id="{10738A16-FFCE-3249-9671-32EABF0566DF}"/>
              </a:ext>
            </a:extLst>
          </p:cNvPr>
          <p:cNvSpPr/>
          <p:nvPr userDrawn="1"/>
        </p:nvSpPr>
        <p:spPr>
          <a:xfrm>
            <a:off x="-2965784" y="266437"/>
            <a:ext cx="1088571" cy="227629"/>
          </a:xfrm>
          <a:prstGeom prst="rect">
            <a:avLst/>
          </a:prstGeom>
          <a:solidFill>
            <a:srgbClr val="005E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 name="Rectangle 7">
            <a:extLst>
              <a:ext uri="{FF2B5EF4-FFF2-40B4-BE49-F238E27FC236}">
                <a16:creationId xmlns:a16="http://schemas.microsoft.com/office/drawing/2014/main" id="{F50CACA0-946B-3C45-8394-297FF7864893}"/>
              </a:ext>
            </a:extLst>
          </p:cNvPr>
          <p:cNvSpPr/>
          <p:nvPr userDrawn="1"/>
        </p:nvSpPr>
        <p:spPr>
          <a:xfrm>
            <a:off x="-1399849" y="268324"/>
            <a:ext cx="1088571" cy="227629"/>
          </a:xfrm>
          <a:prstGeom prst="rect">
            <a:avLst/>
          </a:prstGeom>
          <a:solidFill>
            <a:srgbClr val="D445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9" name="Rectangle 8">
            <a:extLst>
              <a:ext uri="{FF2B5EF4-FFF2-40B4-BE49-F238E27FC236}">
                <a16:creationId xmlns:a16="http://schemas.microsoft.com/office/drawing/2014/main" id="{6E01DB65-1F11-6C4C-A1C3-F7F52614AFA3}"/>
              </a:ext>
            </a:extLst>
          </p:cNvPr>
          <p:cNvSpPr/>
          <p:nvPr userDrawn="1"/>
        </p:nvSpPr>
        <p:spPr>
          <a:xfrm>
            <a:off x="-1399849" y="1202505"/>
            <a:ext cx="1088571" cy="227629"/>
          </a:xfrm>
          <a:prstGeom prst="rect">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 name="Rectangle 9">
            <a:extLst>
              <a:ext uri="{FF2B5EF4-FFF2-40B4-BE49-F238E27FC236}">
                <a16:creationId xmlns:a16="http://schemas.microsoft.com/office/drawing/2014/main" id="{CCF04D0F-AD48-9049-84D5-4BB17DE67A11}"/>
              </a:ext>
            </a:extLst>
          </p:cNvPr>
          <p:cNvSpPr/>
          <p:nvPr userDrawn="1"/>
        </p:nvSpPr>
        <p:spPr>
          <a:xfrm>
            <a:off x="-1399850" y="1511095"/>
            <a:ext cx="1088571" cy="227629"/>
          </a:xfrm>
          <a:prstGeom prst="rect">
            <a:avLst/>
          </a:prstGeom>
          <a:solidFill>
            <a:srgbClr val="31B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 name="Rectangle 10">
            <a:extLst>
              <a:ext uri="{FF2B5EF4-FFF2-40B4-BE49-F238E27FC236}">
                <a16:creationId xmlns:a16="http://schemas.microsoft.com/office/drawing/2014/main" id="{73AEF61F-FDD8-2B41-B5A2-95CDB95CE8EE}"/>
              </a:ext>
            </a:extLst>
          </p:cNvPr>
          <p:cNvSpPr/>
          <p:nvPr userDrawn="1"/>
        </p:nvSpPr>
        <p:spPr>
          <a:xfrm>
            <a:off x="-2965785" y="892904"/>
            <a:ext cx="1088571" cy="227629"/>
          </a:xfrm>
          <a:prstGeom prst="rect">
            <a:avLst/>
          </a:prstGeom>
          <a:solidFill>
            <a:srgbClr val="2B2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rgbClr val="70706E"/>
              </a:solidFill>
            </a:endParaRPr>
          </a:p>
        </p:txBody>
      </p:sp>
      <p:sp>
        <p:nvSpPr>
          <p:cNvPr id="12" name="Rectangle 11">
            <a:extLst>
              <a:ext uri="{FF2B5EF4-FFF2-40B4-BE49-F238E27FC236}">
                <a16:creationId xmlns:a16="http://schemas.microsoft.com/office/drawing/2014/main" id="{3549207F-DAEE-AA4C-A038-A7E8576242F1}"/>
              </a:ext>
            </a:extLst>
          </p:cNvPr>
          <p:cNvSpPr/>
          <p:nvPr userDrawn="1"/>
        </p:nvSpPr>
        <p:spPr>
          <a:xfrm>
            <a:off x="-1399850" y="2074488"/>
            <a:ext cx="1088571" cy="227629"/>
          </a:xfrm>
          <a:prstGeom prst="rect">
            <a:avLst/>
          </a:prstGeom>
          <a:solidFill>
            <a:srgbClr val="F2F7F6"/>
          </a:solidFill>
          <a:ln w="3175">
            <a:solidFill>
              <a:srgbClr val="7070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rgbClr val="70706E"/>
              </a:solidFill>
            </a:endParaRPr>
          </a:p>
        </p:txBody>
      </p:sp>
      <p:sp>
        <p:nvSpPr>
          <p:cNvPr id="13" name="TextBox 12">
            <a:extLst>
              <a:ext uri="{FF2B5EF4-FFF2-40B4-BE49-F238E27FC236}">
                <a16:creationId xmlns:a16="http://schemas.microsoft.com/office/drawing/2014/main" id="{7055B432-8FE6-DA48-91AC-09ED219A234B}"/>
              </a:ext>
            </a:extLst>
          </p:cNvPr>
          <p:cNvSpPr txBox="1"/>
          <p:nvPr userDrawn="1"/>
        </p:nvSpPr>
        <p:spPr>
          <a:xfrm>
            <a:off x="-2965785" y="682068"/>
            <a:ext cx="1143780" cy="227629"/>
          </a:xfrm>
          <a:prstGeom prst="rect">
            <a:avLst/>
          </a:prstGeom>
          <a:noFill/>
        </p:spPr>
        <p:txBody>
          <a:bodyPr wrap="square" lIns="0" tIns="0" rIns="0" bIns="0" rtlCol="0" anchor="t">
            <a:normAutofit/>
          </a:bodyPr>
          <a:lstStyle/>
          <a:p>
            <a:r>
              <a:rPr lang="da-DK" sz="1100" err="1">
                <a:solidFill>
                  <a:srgbClr val="2B2A2A"/>
                </a:solidFill>
                <a:latin typeface="Arial" panose="020B0604020202020204" pitchFamily="34" charset="0"/>
                <a:cs typeface="Arial" panose="020B0604020202020204" pitchFamily="34" charset="0"/>
              </a:rPr>
              <a:t>Text</a:t>
            </a:r>
            <a:r>
              <a:rPr lang="da-DK" sz="1100" baseline="0">
                <a:solidFill>
                  <a:srgbClr val="2B2A2A"/>
                </a:solidFill>
                <a:latin typeface="Arial" panose="020B0604020202020204" pitchFamily="34" charset="0"/>
                <a:cs typeface="Arial" panose="020B0604020202020204" pitchFamily="34" charset="0"/>
              </a:rPr>
              <a:t> </a:t>
            </a:r>
            <a:r>
              <a:rPr lang="da-DK" sz="1100" baseline="0" err="1">
                <a:solidFill>
                  <a:srgbClr val="2B2A2A"/>
                </a:solidFill>
                <a:latin typeface="Arial" panose="020B0604020202020204" pitchFamily="34" charset="0"/>
                <a:cs typeface="Arial" panose="020B0604020202020204" pitchFamily="34" charset="0"/>
              </a:rPr>
              <a:t>color</a:t>
            </a:r>
            <a:r>
              <a:rPr lang="da-DK" sz="1100" baseline="0">
                <a:solidFill>
                  <a:srgbClr val="2B2A2A"/>
                </a:solidFill>
                <a:latin typeface="Arial" panose="020B0604020202020204" pitchFamily="34" charset="0"/>
                <a:cs typeface="Arial" panose="020B0604020202020204" pitchFamily="34" charset="0"/>
              </a:rPr>
              <a:t> </a:t>
            </a:r>
          </a:p>
          <a:p>
            <a:endParaRPr lang="da-DK" sz="1100">
              <a:solidFill>
                <a:srgbClr val="2B2A2A"/>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A5B5BEED-686D-7343-ABEE-97DC31D8B18C}"/>
              </a:ext>
            </a:extLst>
          </p:cNvPr>
          <p:cNvSpPr txBox="1"/>
          <p:nvPr userDrawn="1"/>
        </p:nvSpPr>
        <p:spPr>
          <a:xfrm>
            <a:off x="-1399850" y="1866017"/>
            <a:ext cx="1143780" cy="227629"/>
          </a:xfrm>
          <a:prstGeom prst="rect">
            <a:avLst/>
          </a:prstGeom>
          <a:noFill/>
        </p:spPr>
        <p:txBody>
          <a:bodyPr wrap="square" lIns="0" tIns="0" rIns="0" bIns="0" rtlCol="0" anchor="t">
            <a:normAutofit/>
          </a:bodyPr>
          <a:lstStyle/>
          <a:p>
            <a:r>
              <a:rPr lang="da-DK" sz="1100">
                <a:solidFill>
                  <a:srgbClr val="2B2A2A"/>
                </a:solidFill>
                <a:latin typeface="Arial" panose="020B0604020202020204" pitchFamily="34" charset="0"/>
                <a:cs typeface="Arial" panose="020B0604020202020204" pitchFamily="34" charset="0"/>
              </a:rPr>
              <a:t>Background </a:t>
            </a:r>
            <a:r>
              <a:rPr lang="da-DK" sz="1100" err="1">
                <a:solidFill>
                  <a:srgbClr val="2B2A2A"/>
                </a:solidFill>
                <a:latin typeface="Arial" panose="020B0604020202020204" pitchFamily="34" charset="0"/>
                <a:cs typeface="Arial" panose="020B0604020202020204" pitchFamily="34" charset="0"/>
              </a:rPr>
              <a:t>color</a:t>
            </a:r>
            <a:endParaRPr lang="da-DK" sz="1100">
              <a:solidFill>
                <a:srgbClr val="2B2A2A"/>
              </a:solidFill>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89294A64-9811-5F44-9F09-EE4C0C947F77}"/>
              </a:ext>
            </a:extLst>
          </p:cNvPr>
          <p:cNvSpPr txBox="1"/>
          <p:nvPr userDrawn="1"/>
        </p:nvSpPr>
        <p:spPr>
          <a:xfrm>
            <a:off x="-2965785" y="47553"/>
            <a:ext cx="1143780" cy="227629"/>
          </a:xfrm>
          <a:prstGeom prst="rect">
            <a:avLst/>
          </a:prstGeom>
          <a:noFill/>
        </p:spPr>
        <p:txBody>
          <a:bodyPr wrap="square" lIns="0" tIns="0" rIns="0" bIns="0" rtlCol="0" anchor="t">
            <a:normAutofit/>
          </a:bodyPr>
          <a:lstStyle/>
          <a:p>
            <a:r>
              <a:rPr lang="da-DK" sz="1100" baseline="0" err="1">
                <a:solidFill>
                  <a:srgbClr val="2B2A2A"/>
                </a:solidFill>
                <a:latin typeface="Arial" panose="020B0604020202020204" pitchFamily="34" charset="0"/>
                <a:cs typeface="Arial" panose="020B0604020202020204" pitchFamily="34" charset="0"/>
              </a:rPr>
              <a:t>Primary</a:t>
            </a:r>
            <a:r>
              <a:rPr lang="da-DK" sz="1100" baseline="0">
                <a:solidFill>
                  <a:srgbClr val="2B2A2A"/>
                </a:solidFill>
                <a:latin typeface="Arial" panose="020B0604020202020204" pitchFamily="34" charset="0"/>
                <a:cs typeface="Arial" panose="020B0604020202020204" pitchFamily="34" charset="0"/>
              </a:rPr>
              <a:t> </a:t>
            </a:r>
            <a:r>
              <a:rPr lang="da-DK" sz="1100" baseline="0" err="1">
                <a:solidFill>
                  <a:srgbClr val="2B2A2A"/>
                </a:solidFill>
                <a:latin typeface="Arial" panose="020B0604020202020204" pitchFamily="34" charset="0"/>
                <a:cs typeface="Arial" panose="020B0604020202020204" pitchFamily="34" charset="0"/>
              </a:rPr>
              <a:t>color</a:t>
            </a:r>
            <a:r>
              <a:rPr lang="da-DK" sz="1100" baseline="0">
                <a:solidFill>
                  <a:srgbClr val="2B2A2A"/>
                </a:solidFill>
                <a:latin typeface="Arial" panose="020B0604020202020204" pitchFamily="34" charset="0"/>
                <a:cs typeface="Arial" panose="020B0604020202020204" pitchFamily="34" charset="0"/>
              </a:rPr>
              <a:t> </a:t>
            </a:r>
          </a:p>
          <a:p>
            <a:endParaRPr lang="da-DK" sz="1100">
              <a:solidFill>
                <a:srgbClr val="2B2A2A"/>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239D7BB8-B828-514A-82E7-C17238CEB807}"/>
              </a:ext>
            </a:extLst>
          </p:cNvPr>
          <p:cNvSpPr txBox="1"/>
          <p:nvPr userDrawn="1"/>
        </p:nvSpPr>
        <p:spPr>
          <a:xfrm>
            <a:off x="-1399850" y="47553"/>
            <a:ext cx="1143780" cy="227629"/>
          </a:xfrm>
          <a:prstGeom prst="rect">
            <a:avLst/>
          </a:prstGeom>
          <a:noFill/>
        </p:spPr>
        <p:txBody>
          <a:bodyPr wrap="square" lIns="0" tIns="0" rIns="0" bIns="0" rtlCol="0" anchor="t">
            <a:normAutofit/>
          </a:bodyPr>
          <a:lstStyle/>
          <a:p>
            <a:r>
              <a:rPr lang="da-DK" sz="1100" baseline="0" err="1">
                <a:solidFill>
                  <a:srgbClr val="2B2A2A"/>
                </a:solidFill>
                <a:latin typeface="Arial" panose="020B0604020202020204" pitchFamily="34" charset="0"/>
                <a:cs typeface="Arial" panose="020B0604020202020204" pitchFamily="34" charset="0"/>
              </a:rPr>
              <a:t>Secondary</a:t>
            </a:r>
            <a:r>
              <a:rPr lang="da-DK" sz="1100" baseline="0">
                <a:solidFill>
                  <a:srgbClr val="2B2A2A"/>
                </a:solidFill>
                <a:latin typeface="Arial" panose="020B0604020202020204" pitchFamily="34" charset="0"/>
                <a:cs typeface="Arial" panose="020B0604020202020204" pitchFamily="34" charset="0"/>
              </a:rPr>
              <a:t> </a:t>
            </a:r>
            <a:r>
              <a:rPr lang="da-DK" sz="1100" baseline="0" err="1">
                <a:solidFill>
                  <a:srgbClr val="2B2A2A"/>
                </a:solidFill>
                <a:latin typeface="Arial" panose="020B0604020202020204" pitchFamily="34" charset="0"/>
                <a:cs typeface="Arial" panose="020B0604020202020204" pitchFamily="34" charset="0"/>
              </a:rPr>
              <a:t>color</a:t>
            </a:r>
            <a:r>
              <a:rPr lang="da-DK" sz="1100" baseline="0">
                <a:solidFill>
                  <a:srgbClr val="2B2A2A"/>
                </a:solidFill>
                <a:latin typeface="Arial" panose="020B0604020202020204" pitchFamily="34" charset="0"/>
                <a:cs typeface="Arial" panose="020B0604020202020204" pitchFamily="34" charset="0"/>
              </a:rPr>
              <a:t> </a:t>
            </a:r>
          </a:p>
          <a:p>
            <a:endParaRPr lang="da-DK" sz="1100">
              <a:solidFill>
                <a:srgbClr val="2B2A2A"/>
              </a:solidFill>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2DE8D7AC-3876-3941-AAF9-E10059035E3A}"/>
              </a:ext>
            </a:extLst>
          </p:cNvPr>
          <p:cNvSpPr txBox="1"/>
          <p:nvPr userDrawn="1"/>
        </p:nvSpPr>
        <p:spPr>
          <a:xfrm>
            <a:off x="-4842164" y="3121223"/>
            <a:ext cx="4594023" cy="307777"/>
          </a:xfrm>
          <a:prstGeom prst="rect">
            <a:avLst/>
          </a:prstGeom>
          <a:noFill/>
        </p:spPr>
        <p:txBody>
          <a:bodyPr wrap="square" rtlCol="0">
            <a:spAutoFit/>
          </a:bodyPr>
          <a:lstStyle/>
          <a:p>
            <a:pPr algn="r"/>
            <a:r>
              <a:rPr lang="en-DK" sz="1400" b="1" i="0">
                <a:solidFill>
                  <a:srgbClr val="005E58"/>
                </a:solidFill>
                <a:latin typeface="Arial Black" panose="020B0604020202020204" pitchFamily="34" charset="0"/>
                <a:cs typeface="Arial Black" panose="020B0604020202020204" pitchFamily="34" charset="0"/>
              </a:rPr>
              <a:t>HEADLINE 1, Arial Black, 40 pt. </a:t>
            </a:r>
          </a:p>
        </p:txBody>
      </p:sp>
      <p:sp>
        <p:nvSpPr>
          <p:cNvPr id="18" name="TextBox 17">
            <a:extLst>
              <a:ext uri="{FF2B5EF4-FFF2-40B4-BE49-F238E27FC236}">
                <a16:creationId xmlns:a16="http://schemas.microsoft.com/office/drawing/2014/main" id="{D391F3F1-9585-2246-AE67-C91D3528E4F4}"/>
              </a:ext>
            </a:extLst>
          </p:cNvPr>
          <p:cNvSpPr txBox="1"/>
          <p:nvPr userDrawn="1"/>
        </p:nvSpPr>
        <p:spPr>
          <a:xfrm>
            <a:off x="-3678382" y="3432713"/>
            <a:ext cx="3430241" cy="338554"/>
          </a:xfrm>
          <a:prstGeom prst="rect">
            <a:avLst/>
          </a:prstGeom>
          <a:noFill/>
        </p:spPr>
        <p:txBody>
          <a:bodyPr wrap="square" rtlCol="0">
            <a:spAutoFit/>
          </a:bodyPr>
          <a:lstStyle/>
          <a:p>
            <a:pPr algn="r"/>
            <a:r>
              <a:rPr lang="en-DK" sz="1600" b="1" i="0">
                <a:solidFill>
                  <a:srgbClr val="005E58"/>
                </a:solidFill>
                <a:latin typeface="Arial" panose="020B0604020202020204" pitchFamily="34" charset="0"/>
                <a:cs typeface="Arial" panose="020B0604020202020204" pitchFamily="34" charset="0"/>
              </a:rPr>
              <a:t>Headline 2. Arial Blod, 36 pt.   </a:t>
            </a:r>
          </a:p>
        </p:txBody>
      </p:sp>
      <p:sp>
        <p:nvSpPr>
          <p:cNvPr id="19" name="TextBox 18">
            <a:extLst>
              <a:ext uri="{FF2B5EF4-FFF2-40B4-BE49-F238E27FC236}">
                <a16:creationId xmlns:a16="http://schemas.microsoft.com/office/drawing/2014/main" id="{50675982-D877-784C-84E8-3FFF5C12DDAE}"/>
              </a:ext>
            </a:extLst>
          </p:cNvPr>
          <p:cNvSpPr txBox="1"/>
          <p:nvPr userDrawn="1"/>
        </p:nvSpPr>
        <p:spPr>
          <a:xfrm>
            <a:off x="-3491345" y="3829478"/>
            <a:ext cx="3243204" cy="307777"/>
          </a:xfrm>
          <a:prstGeom prst="rect">
            <a:avLst/>
          </a:prstGeom>
          <a:noFill/>
        </p:spPr>
        <p:txBody>
          <a:bodyPr wrap="square" rtlCol="0">
            <a:spAutoFit/>
          </a:bodyPr>
          <a:lstStyle/>
          <a:p>
            <a:pPr algn="r"/>
            <a:r>
              <a:rPr lang="en-DK" sz="1400" b="0" i="0">
                <a:solidFill>
                  <a:srgbClr val="2B2A2A"/>
                </a:solidFill>
                <a:latin typeface="Arial" panose="020B0604020202020204" pitchFamily="34" charset="0"/>
                <a:cs typeface="Arial" panose="020B0604020202020204" pitchFamily="34" charset="0"/>
              </a:rPr>
              <a:t>Body text, Arial regular, 20 pt.  </a:t>
            </a:r>
          </a:p>
        </p:txBody>
      </p:sp>
      <p:sp>
        <p:nvSpPr>
          <p:cNvPr id="20" name="TextBox 19">
            <a:extLst>
              <a:ext uri="{FF2B5EF4-FFF2-40B4-BE49-F238E27FC236}">
                <a16:creationId xmlns:a16="http://schemas.microsoft.com/office/drawing/2014/main" id="{85BF6FB0-CD73-AC4E-8A05-E5CEB9ABECEA}"/>
              </a:ext>
            </a:extLst>
          </p:cNvPr>
          <p:cNvSpPr txBox="1"/>
          <p:nvPr userDrawn="1"/>
        </p:nvSpPr>
        <p:spPr>
          <a:xfrm>
            <a:off x="-2393895" y="4088895"/>
            <a:ext cx="2145754" cy="307777"/>
          </a:xfrm>
          <a:prstGeom prst="rect">
            <a:avLst/>
          </a:prstGeom>
          <a:noFill/>
        </p:spPr>
        <p:txBody>
          <a:bodyPr wrap="square" rtlCol="0">
            <a:spAutoFit/>
          </a:bodyPr>
          <a:lstStyle/>
          <a:p>
            <a:pPr algn="r"/>
            <a:r>
              <a:rPr lang="en-DK" sz="1400" b="0" i="0" u="sng">
                <a:solidFill>
                  <a:srgbClr val="D5450D"/>
                </a:solidFill>
                <a:latin typeface="Arial" panose="020B0604020202020204" pitchFamily="34" charset="0"/>
                <a:cs typeface="Arial" panose="020B0604020202020204" pitchFamily="34" charset="0"/>
              </a:rPr>
              <a:t>Hyperlink</a:t>
            </a:r>
          </a:p>
        </p:txBody>
      </p:sp>
      <p:pic>
        <p:nvPicPr>
          <p:cNvPr id="23" name="Picture 22" descr="A picture containing food, drawing&#10;&#10;Description automatically generated">
            <a:extLst>
              <a:ext uri="{FF2B5EF4-FFF2-40B4-BE49-F238E27FC236}">
                <a16:creationId xmlns:a16="http://schemas.microsoft.com/office/drawing/2014/main" id="{3271CDCE-E0FC-1548-A865-AFE236FEF312}"/>
              </a:ext>
            </a:extLst>
          </p:cNvPr>
          <p:cNvPicPr>
            <a:picLocks noChangeAspect="1"/>
          </p:cNvPicPr>
          <p:nvPr userDrawn="1"/>
        </p:nvPicPr>
        <p:blipFill>
          <a:blip r:embed="rId17" cstate="screen">
            <a:extLst>
              <a:ext uri="{28A0092B-C50C-407E-A947-70E740481C1C}">
                <a14:useLocalDpi xmlns:a14="http://schemas.microsoft.com/office/drawing/2010/main"/>
              </a:ext>
            </a:extLst>
          </a:blip>
          <a:stretch>
            <a:fillRect/>
          </a:stretch>
        </p:blipFill>
        <p:spPr>
          <a:xfrm>
            <a:off x="4766953" y="5709466"/>
            <a:ext cx="2658094" cy="786796"/>
          </a:xfrm>
          <a:prstGeom prst="rect">
            <a:avLst/>
          </a:prstGeom>
        </p:spPr>
      </p:pic>
      <p:sp>
        <p:nvSpPr>
          <p:cNvPr id="21" name="Rectangle 20">
            <a:extLst>
              <a:ext uri="{FF2B5EF4-FFF2-40B4-BE49-F238E27FC236}">
                <a16:creationId xmlns:a16="http://schemas.microsoft.com/office/drawing/2014/main" id="{2FA614F8-8306-8F47-9C00-9BB291B4F0D2}"/>
              </a:ext>
            </a:extLst>
          </p:cNvPr>
          <p:cNvSpPr/>
          <p:nvPr userDrawn="1"/>
        </p:nvSpPr>
        <p:spPr>
          <a:xfrm>
            <a:off x="-1399849" y="552804"/>
            <a:ext cx="1088571" cy="227629"/>
          </a:xfrm>
          <a:prstGeom prst="rect">
            <a:avLst/>
          </a:prstGeom>
          <a:solidFill>
            <a:srgbClr val="EF75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2" name="Rectangle 21">
            <a:extLst>
              <a:ext uri="{FF2B5EF4-FFF2-40B4-BE49-F238E27FC236}">
                <a16:creationId xmlns:a16="http://schemas.microsoft.com/office/drawing/2014/main" id="{10AD332B-DFDE-204C-8ED4-F05FF7783B5F}"/>
              </a:ext>
            </a:extLst>
          </p:cNvPr>
          <p:cNvSpPr/>
          <p:nvPr userDrawn="1"/>
        </p:nvSpPr>
        <p:spPr>
          <a:xfrm>
            <a:off x="-1399849" y="837284"/>
            <a:ext cx="1088571" cy="227629"/>
          </a:xfrm>
          <a:prstGeom prst="rect">
            <a:avLst/>
          </a:prstGeom>
          <a:solidFill>
            <a:srgbClr val="FC8B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1625877621"/>
      </p:ext>
    </p:extLst>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 id="2147483780" r:id="rId11"/>
    <p:sldLayoutId id="2147483781" r:id="rId12"/>
    <p:sldLayoutId id="2147483783" r:id="rId13"/>
    <p:sldLayoutId id="2147483784" r:id="rId14"/>
    <p:sldLayoutId id="2147483785" r:id="rId15"/>
  </p:sldLayoutIdLst>
  <p:txStyles>
    <p:titleStyle>
      <a:lvl1pPr algn="l" defTabSz="914400" rtl="0" eaLnBrk="1" latinLnBrk="0" hangingPunct="1">
        <a:lnSpc>
          <a:spcPct val="90000"/>
        </a:lnSpc>
        <a:spcBef>
          <a:spcPct val="0"/>
        </a:spcBef>
        <a:buNone/>
        <a:defRPr sz="4000" b="1" i="0" kern="1200">
          <a:solidFill>
            <a:srgbClr val="005E58"/>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2B2A2A"/>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2B2A2A"/>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2B2A2A"/>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2B2A2A"/>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2A2A"/>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861">
          <p15:clr>
            <a:srgbClr val="F26B43"/>
          </p15:clr>
        </p15:guide>
        <p15:guide id="2" pos="3840">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77D31D6-80D8-3840-8A9A-41A80DB62668}"/>
              </a:ext>
            </a:extLst>
          </p:cNvPr>
          <p:cNvSpPr>
            <a:spLocks noGrp="1"/>
          </p:cNvSpPr>
          <p:nvPr>
            <p:ph type="title"/>
          </p:nvPr>
        </p:nvSpPr>
        <p:spPr>
          <a:xfrm>
            <a:off x="838200" y="602820"/>
            <a:ext cx="10515600" cy="851941"/>
          </a:xfrm>
          <a:prstGeom prst="rect">
            <a:avLst/>
          </a:prstGeom>
        </p:spPr>
        <p:txBody>
          <a:bodyPr vert="horz" lIns="91440" tIns="45720" rIns="91440" bIns="45720" rtlCol="0" anchor="ctr">
            <a:normAutofit/>
          </a:bodyPr>
          <a:lstStyle/>
          <a:p>
            <a:r>
              <a:rPr lang="en-GB"/>
              <a:t>Click to edit headline</a:t>
            </a:r>
            <a:endParaRPr lang="en-DK"/>
          </a:p>
        </p:txBody>
      </p:sp>
      <p:sp>
        <p:nvSpPr>
          <p:cNvPr id="3" name="Text Placeholder 2">
            <a:extLst>
              <a:ext uri="{FF2B5EF4-FFF2-40B4-BE49-F238E27FC236}">
                <a16:creationId xmlns:a16="http://schemas.microsoft.com/office/drawing/2014/main" id="{E29E3DED-2B4A-C446-85E5-FD401601D8D6}"/>
              </a:ext>
            </a:extLst>
          </p:cNvPr>
          <p:cNvSpPr>
            <a:spLocks noGrp="1"/>
          </p:cNvSpPr>
          <p:nvPr>
            <p:ph type="body" idx="1"/>
          </p:nvPr>
        </p:nvSpPr>
        <p:spPr>
          <a:xfrm>
            <a:off x="838200" y="1626919"/>
            <a:ext cx="10515600" cy="4082547"/>
          </a:xfrm>
          <a:prstGeom prst="rect">
            <a:avLst/>
          </a:prstGeom>
        </p:spPr>
        <p:txBody>
          <a:bodyPr vert="horz" lIns="91440" tIns="45720" rIns="91440" bIns="45720" rtlCol="0">
            <a:normAutofit/>
          </a:bodyPr>
          <a:lstStyle/>
          <a:p>
            <a:pPr lvl="0"/>
            <a:r>
              <a:rPr lang="en-GB"/>
              <a:t>Click to edit body text</a:t>
            </a:r>
          </a:p>
          <a:p>
            <a:pPr lvl="1"/>
            <a:r>
              <a:rPr lang="en-GB"/>
              <a:t>Second level</a:t>
            </a:r>
          </a:p>
          <a:p>
            <a:pPr lvl="2"/>
            <a:r>
              <a:rPr lang="en-GB"/>
              <a:t>Third level</a:t>
            </a:r>
          </a:p>
          <a:p>
            <a:pPr lvl="3"/>
            <a:r>
              <a:rPr lang="en-GB"/>
              <a:t>Fourth level</a:t>
            </a:r>
          </a:p>
        </p:txBody>
      </p:sp>
      <p:pic>
        <p:nvPicPr>
          <p:cNvPr id="23" name="Picture 22" descr="A picture containing food, drawing&#10;&#10;Description automatically generated">
            <a:extLst>
              <a:ext uri="{FF2B5EF4-FFF2-40B4-BE49-F238E27FC236}">
                <a16:creationId xmlns:a16="http://schemas.microsoft.com/office/drawing/2014/main" id="{3271CDCE-E0FC-1548-A865-AFE236FEF312}"/>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4766953" y="5709466"/>
            <a:ext cx="2658094" cy="786796"/>
          </a:xfrm>
          <a:prstGeom prst="rect">
            <a:avLst/>
          </a:prstGeom>
        </p:spPr>
      </p:pic>
    </p:spTree>
    <p:extLst>
      <p:ext uri="{BB962C8B-B14F-4D97-AF65-F5344CB8AC3E}">
        <p14:creationId xmlns:p14="http://schemas.microsoft.com/office/powerpoint/2010/main" val="3912051620"/>
      </p:ext>
    </p:extLst>
  </p:cSld>
  <p:clrMap bg1="lt1" tx1="dk1" bg2="lt2" tx2="dk2" accent1="accent1" accent2="accent2" accent3="accent3" accent4="accent4" accent5="accent5" accent6="accent6" hlink="hlink" folHlink="folHlink"/>
  <p:sldLayoutIdLst>
    <p:sldLayoutId id="2147483790" r:id="rId1"/>
    <p:sldLayoutId id="2147483791" r:id="rId2"/>
    <p:sldLayoutId id="2147483792" r:id="rId3"/>
    <p:sldLayoutId id="2147483793" r:id="rId4"/>
    <p:sldLayoutId id="2147483794" r:id="rId5"/>
    <p:sldLayoutId id="2147483795" r:id="rId6"/>
    <p:sldLayoutId id="2147483796" r:id="rId7"/>
    <p:sldLayoutId id="2147483797" r:id="rId8"/>
    <p:sldLayoutId id="2147483798" r:id="rId9"/>
    <p:sldLayoutId id="2147483923" r:id="rId10"/>
    <p:sldLayoutId id="2147483726" r:id="rId11"/>
  </p:sldLayoutIdLst>
  <p:txStyles>
    <p:titleStyle>
      <a:lvl1pPr algn="l" defTabSz="914400" rtl="0" eaLnBrk="1" latinLnBrk="0" hangingPunct="1">
        <a:lnSpc>
          <a:spcPct val="90000"/>
        </a:lnSpc>
        <a:spcBef>
          <a:spcPct val="0"/>
        </a:spcBef>
        <a:buNone/>
        <a:defRPr sz="4000" b="1" i="0" kern="1200">
          <a:solidFill>
            <a:srgbClr val="005E58"/>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2B2A2A"/>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2B2A2A"/>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2B2A2A"/>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2B2A2A"/>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2A2A"/>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861">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8.xml"/></Relationships>
</file>

<file path=ppt/slides/_rels/slide1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8.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25.xml"/><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xml"/><Relationship Id="rId1" Type="http://schemas.openxmlformats.org/officeDocument/2006/relationships/slideLayout" Target="../slideLayouts/slideLayout14.xml"/><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31.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52.xml"/></Relationships>
</file>

<file path=ppt/slides/_rels/slide2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52.xml"/></Relationships>
</file>

<file path=ppt/slides/_rels/slide2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52.xml"/></Relationships>
</file>

<file path=ppt/slides/_rels/slide2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52.xml"/></Relationships>
</file>

<file path=ppt/slides/_rels/slide2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52.xml"/></Relationships>
</file>

<file path=ppt/slides/_rels/slide2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52.xml"/></Relationships>
</file>

<file path=ppt/slides/_rels/slide2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52.xml"/></Relationships>
</file>

<file path=ppt/slides/_rels/slide2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52.xml"/></Relationships>
</file>

<file path=ppt/slides/_rels/slide2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35.xml"/></Relationships>
</file>

<file path=ppt/slides/_rels/slide3.xml.rels><?xml version="1.0" encoding="UTF-8" standalone="yes"?>
<Relationships xmlns="http://schemas.openxmlformats.org/package/2006/relationships"><Relationship Id="rId3" Type="http://schemas.openxmlformats.org/officeDocument/2006/relationships/hyperlink" Target="https://community.superoffice.com/en/customer/news/pilot-programs/sign-up-pilot-programs/?action=formFrame&amp;formId=F-MITXUrxp" TargetMode="External"/><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35.xml"/><Relationship Id="rId4" Type="http://schemas.openxmlformats.org/officeDocument/2006/relationships/image" Target="../media/image55.png"/></Relationships>
</file>

<file path=ppt/slides/_rels/slide3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35.xml"/></Relationships>
</file>

<file path=ppt/slides/_rels/slide3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35.xml"/></Relationships>
</file>

<file path=ppt/slides/_rels/slide3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35.xml"/></Relationships>
</file>

<file path=ppt/slides/_rels/slide3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35.xml"/></Relationships>
</file>

<file path=ppt/slides/_rels/slide36.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35.xml"/></Relationships>
</file>

<file path=ppt/slides/_rels/slide3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35.xml"/></Relationships>
</file>

<file path=ppt/slides/_rels/slide3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35.xml"/></Relationships>
</file>

<file path=ppt/slides/_rels/slide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8.xml"/></Relationships>
</file>

<file path=ppt/slides/_rels/slide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8.xml"/></Relationships>
</file>

<file path=ppt/slides/_rels/slide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8.xml"/></Relationships>
</file>

<file path=ppt/slides/_rels/slide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8.xml"/></Relationships>
</file>

<file path=ppt/slides/_rels/slide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tel 12">
            <a:extLst>
              <a:ext uri="{FF2B5EF4-FFF2-40B4-BE49-F238E27FC236}">
                <a16:creationId xmlns:a16="http://schemas.microsoft.com/office/drawing/2014/main" id="{EBA89F20-9694-47CD-9EC5-41DC7D872258}"/>
              </a:ext>
            </a:extLst>
          </p:cNvPr>
          <p:cNvSpPr>
            <a:spLocks noGrp="1"/>
          </p:cNvSpPr>
          <p:nvPr>
            <p:ph type="title"/>
          </p:nvPr>
        </p:nvSpPr>
        <p:spPr/>
        <p:txBody>
          <a:bodyPr>
            <a:normAutofit/>
          </a:bodyPr>
          <a:lstStyle/>
          <a:p>
            <a:r>
              <a:rPr lang="en-US" sz="4800"/>
              <a:t>PRODUCT UPDATE</a:t>
            </a:r>
          </a:p>
        </p:txBody>
      </p:sp>
      <p:pic>
        <p:nvPicPr>
          <p:cNvPr id="4100" name="Picture 4">
            <a:extLst>
              <a:ext uri="{FF2B5EF4-FFF2-40B4-BE49-F238E27FC236}">
                <a16:creationId xmlns:a16="http://schemas.microsoft.com/office/drawing/2014/main" id="{5BB8316E-1847-41FB-AA70-B8D4E6523D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65763" y="408708"/>
            <a:ext cx="6449292" cy="6449292"/>
          </a:xfrm>
          <a:prstGeom prst="rect">
            <a:avLst/>
          </a:prstGeom>
          <a:noFill/>
          <a:extLst>
            <a:ext uri="{909E8E84-426E-40DD-AFC4-6F175D3DCCD1}">
              <a14:hiddenFill xmlns:a14="http://schemas.microsoft.com/office/drawing/2010/main">
                <a:solidFill>
                  <a:srgbClr val="FFFFFF"/>
                </a:solidFill>
              </a14:hiddenFill>
            </a:ext>
          </a:extLst>
        </p:spPr>
      </p:pic>
      <p:sp>
        <p:nvSpPr>
          <p:cNvPr id="4" name="Tittel 12">
            <a:extLst>
              <a:ext uri="{FF2B5EF4-FFF2-40B4-BE49-F238E27FC236}">
                <a16:creationId xmlns:a16="http://schemas.microsoft.com/office/drawing/2014/main" id="{DADA37F9-583E-429C-A3A3-43C1753969DF}"/>
              </a:ext>
            </a:extLst>
          </p:cNvPr>
          <p:cNvSpPr txBox="1">
            <a:spLocks/>
          </p:cNvSpPr>
          <p:nvPr/>
        </p:nvSpPr>
        <p:spPr>
          <a:xfrm>
            <a:off x="1098214" y="5892315"/>
            <a:ext cx="2716702" cy="695546"/>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000" b="1" i="0" kern="1200">
                <a:solidFill>
                  <a:srgbClr val="005E58"/>
                </a:solidFill>
                <a:latin typeface="Arial Black" panose="020B0604020202020204" pitchFamily="34" charset="0"/>
                <a:ea typeface="+mj-ea"/>
                <a:cs typeface="Arial Black" panose="020B0604020202020204" pitchFamily="34" charset="0"/>
              </a:defRPr>
            </a:lvl1pPr>
          </a:lstStyle>
          <a:p>
            <a:r>
              <a:rPr lang="en-US" sz="1800" b="0">
                <a:latin typeface="Arial" panose="020B0604020202020204" pitchFamily="34" charset="0"/>
                <a:cs typeface="Arial" panose="020B0604020202020204" pitchFamily="34" charset="0"/>
              </a:rPr>
              <a:t>SuperOffice Norway</a:t>
            </a:r>
          </a:p>
          <a:p>
            <a:r>
              <a:rPr lang="en-US" sz="1800" b="0">
                <a:latin typeface="Arial" panose="020B0604020202020204" pitchFamily="34" charset="0"/>
                <a:cs typeface="Arial" panose="020B0604020202020204" pitchFamily="34" charset="0"/>
              </a:rPr>
              <a:t>10.11.2021 Oslo</a:t>
            </a:r>
          </a:p>
        </p:txBody>
      </p:sp>
    </p:spTree>
    <p:extLst>
      <p:ext uri="{BB962C8B-B14F-4D97-AF65-F5344CB8AC3E}">
        <p14:creationId xmlns:p14="http://schemas.microsoft.com/office/powerpoint/2010/main" val="13527538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905F96D-79BA-4EA8-9781-FCAA1A952DB7}"/>
              </a:ext>
            </a:extLst>
          </p:cNvPr>
          <p:cNvSpPr>
            <a:spLocks noGrp="1"/>
          </p:cNvSpPr>
          <p:nvPr>
            <p:ph type="title"/>
          </p:nvPr>
        </p:nvSpPr>
        <p:spPr/>
        <p:txBody>
          <a:bodyPr/>
          <a:lstStyle/>
          <a:p>
            <a:endParaRPr lang="en-US"/>
          </a:p>
        </p:txBody>
      </p:sp>
      <p:pic>
        <p:nvPicPr>
          <p:cNvPr id="4" name="Bilde 3">
            <a:extLst>
              <a:ext uri="{FF2B5EF4-FFF2-40B4-BE49-F238E27FC236}">
                <a16:creationId xmlns:a16="http://schemas.microsoft.com/office/drawing/2014/main" id="{D0514CA2-D9A2-476D-9EAF-DFB801DEC7D1}"/>
              </a:ext>
            </a:extLst>
          </p:cNvPr>
          <p:cNvPicPr>
            <a:picLocks noChangeAspect="1"/>
          </p:cNvPicPr>
          <p:nvPr/>
        </p:nvPicPr>
        <p:blipFill>
          <a:blip r:embed="rId2"/>
          <a:stretch>
            <a:fillRect/>
          </a:stretch>
        </p:blipFill>
        <p:spPr>
          <a:xfrm>
            <a:off x="0" y="472704"/>
            <a:ext cx="12192000" cy="5912592"/>
          </a:xfrm>
          <a:prstGeom prst="rect">
            <a:avLst/>
          </a:prstGeom>
        </p:spPr>
      </p:pic>
      <p:sp>
        <p:nvSpPr>
          <p:cNvPr id="5" name="Rektangel: avrundede hjørner 4">
            <a:extLst>
              <a:ext uri="{FF2B5EF4-FFF2-40B4-BE49-F238E27FC236}">
                <a16:creationId xmlns:a16="http://schemas.microsoft.com/office/drawing/2014/main" id="{DA0C5131-7084-497F-906B-1BB2CD73F602}"/>
              </a:ext>
            </a:extLst>
          </p:cNvPr>
          <p:cNvSpPr/>
          <p:nvPr/>
        </p:nvSpPr>
        <p:spPr>
          <a:xfrm>
            <a:off x="3471095" y="3883789"/>
            <a:ext cx="1564043" cy="32007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Rett pilkobling 5">
            <a:extLst>
              <a:ext uri="{FF2B5EF4-FFF2-40B4-BE49-F238E27FC236}">
                <a16:creationId xmlns:a16="http://schemas.microsoft.com/office/drawing/2014/main" id="{D6879897-9160-434F-9F02-4558139193A5}"/>
              </a:ext>
            </a:extLst>
          </p:cNvPr>
          <p:cNvCxnSpPr>
            <a:cxnSpLocks/>
          </p:cNvCxnSpPr>
          <p:nvPr/>
        </p:nvCxnSpPr>
        <p:spPr>
          <a:xfrm flipH="1" flipV="1">
            <a:off x="5035138" y="4085670"/>
            <a:ext cx="1060862" cy="2219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 name="Rektangel: avrundede hjørner 6">
            <a:extLst>
              <a:ext uri="{FF2B5EF4-FFF2-40B4-BE49-F238E27FC236}">
                <a16:creationId xmlns:a16="http://schemas.microsoft.com/office/drawing/2014/main" id="{7F84AD94-6923-4E79-AE41-6ADD4A646001}"/>
              </a:ext>
            </a:extLst>
          </p:cNvPr>
          <p:cNvSpPr/>
          <p:nvPr/>
        </p:nvSpPr>
        <p:spPr>
          <a:xfrm>
            <a:off x="6096000" y="4085670"/>
            <a:ext cx="1564043" cy="53660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rgbClr val="005E58"/>
                </a:solidFill>
              </a:rPr>
              <a:t>View person image</a:t>
            </a:r>
          </a:p>
        </p:txBody>
      </p:sp>
      <p:sp>
        <p:nvSpPr>
          <p:cNvPr id="10" name="Rektangel: avrundede hjørner 9">
            <a:extLst>
              <a:ext uri="{FF2B5EF4-FFF2-40B4-BE49-F238E27FC236}">
                <a16:creationId xmlns:a16="http://schemas.microsoft.com/office/drawing/2014/main" id="{0F4E6481-D3A5-4DE3-92CF-2314D611E64B}"/>
              </a:ext>
            </a:extLst>
          </p:cNvPr>
          <p:cNvSpPr/>
          <p:nvPr/>
        </p:nvSpPr>
        <p:spPr>
          <a:xfrm>
            <a:off x="5313978" y="2162615"/>
            <a:ext cx="3830022" cy="32007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Rett pilkobling 10">
            <a:extLst>
              <a:ext uri="{FF2B5EF4-FFF2-40B4-BE49-F238E27FC236}">
                <a16:creationId xmlns:a16="http://schemas.microsoft.com/office/drawing/2014/main" id="{CB33676D-D2C9-431B-B9C2-8D0E2EC217E1}"/>
              </a:ext>
            </a:extLst>
          </p:cNvPr>
          <p:cNvCxnSpPr>
            <a:cxnSpLocks/>
          </p:cNvCxnSpPr>
          <p:nvPr/>
        </p:nvCxnSpPr>
        <p:spPr>
          <a:xfrm flipH="1" flipV="1">
            <a:off x="6599181" y="2660073"/>
            <a:ext cx="1" cy="142559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339649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B42304F-F499-4937-96A9-FBCF6B3A12FA}"/>
              </a:ext>
            </a:extLst>
          </p:cNvPr>
          <p:cNvSpPr>
            <a:spLocks noGrp="1"/>
          </p:cNvSpPr>
          <p:nvPr>
            <p:ph type="title"/>
          </p:nvPr>
        </p:nvSpPr>
        <p:spPr/>
        <p:txBody>
          <a:bodyPr/>
          <a:lstStyle/>
          <a:p>
            <a:endParaRPr lang="en-US"/>
          </a:p>
        </p:txBody>
      </p:sp>
      <p:pic>
        <p:nvPicPr>
          <p:cNvPr id="4" name="Bilde 3">
            <a:extLst>
              <a:ext uri="{FF2B5EF4-FFF2-40B4-BE49-F238E27FC236}">
                <a16:creationId xmlns:a16="http://schemas.microsoft.com/office/drawing/2014/main" id="{8D0B4F79-6130-47F4-9ED6-8596195E42F4}"/>
              </a:ext>
            </a:extLst>
          </p:cNvPr>
          <p:cNvPicPr>
            <a:picLocks noChangeAspect="1"/>
          </p:cNvPicPr>
          <p:nvPr/>
        </p:nvPicPr>
        <p:blipFill>
          <a:blip r:embed="rId2"/>
          <a:stretch>
            <a:fillRect/>
          </a:stretch>
        </p:blipFill>
        <p:spPr>
          <a:xfrm>
            <a:off x="0" y="484715"/>
            <a:ext cx="12192000" cy="5888569"/>
          </a:xfrm>
          <a:prstGeom prst="rect">
            <a:avLst/>
          </a:prstGeom>
        </p:spPr>
      </p:pic>
      <p:sp>
        <p:nvSpPr>
          <p:cNvPr id="5" name="Rektangel: avrundede hjørner 4">
            <a:extLst>
              <a:ext uri="{FF2B5EF4-FFF2-40B4-BE49-F238E27FC236}">
                <a16:creationId xmlns:a16="http://schemas.microsoft.com/office/drawing/2014/main" id="{16EA9689-3AAC-48D0-A6B2-FFC500AE68D4}"/>
              </a:ext>
            </a:extLst>
          </p:cNvPr>
          <p:cNvSpPr/>
          <p:nvPr/>
        </p:nvSpPr>
        <p:spPr>
          <a:xfrm>
            <a:off x="4128196" y="4335302"/>
            <a:ext cx="1564043" cy="53660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rgbClr val="005E58"/>
                </a:solidFill>
              </a:rPr>
              <a:t>View total in Donut</a:t>
            </a:r>
          </a:p>
        </p:txBody>
      </p:sp>
      <p:sp>
        <p:nvSpPr>
          <p:cNvPr id="6" name="Rektangel: avrundede hjørner 5">
            <a:extLst>
              <a:ext uri="{FF2B5EF4-FFF2-40B4-BE49-F238E27FC236}">
                <a16:creationId xmlns:a16="http://schemas.microsoft.com/office/drawing/2014/main" id="{75C3249B-1166-49A9-8F54-2EB165D624F0}"/>
              </a:ext>
            </a:extLst>
          </p:cNvPr>
          <p:cNvSpPr/>
          <p:nvPr/>
        </p:nvSpPr>
        <p:spPr>
          <a:xfrm>
            <a:off x="6775103" y="3455720"/>
            <a:ext cx="979484" cy="435389"/>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Rett pilkobling 6">
            <a:extLst>
              <a:ext uri="{FF2B5EF4-FFF2-40B4-BE49-F238E27FC236}">
                <a16:creationId xmlns:a16="http://schemas.microsoft.com/office/drawing/2014/main" id="{E8E5F5CE-DCA9-48DC-A436-16270658A168}"/>
              </a:ext>
            </a:extLst>
          </p:cNvPr>
          <p:cNvCxnSpPr>
            <a:cxnSpLocks/>
          </p:cNvCxnSpPr>
          <p:nvPr/>
        </p:nvCxnSpPr>
        <p:spPr>
          <a:xfrm flipV="1">
            <a:off x="5416898" y="3673414"/>
            <a:ext cx="1209533" cy="66188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Rett pilkobling 10">
            <a:extLst>
              <a:ext uri="{FF2B5EF4-FFF2-40B4-BE49-F238E27FC236}">
                <a16:creationId xmlns:a16="http://schemas.microsoft.com/office/drawing/2014/main" id="{DCE2D777-14E2-4D69-BDAA-2CD418F84182}"/>
              </a:ext>
            </a:extLst>
          </p:cNvPr>
          <p:cNvCxnSpPr>
            <a:cxnSpLocks/>
          </p:cNvCxnSpPr>
          <p:nvPr/>
        </p:nvCxnSpPr>
        <p:spPr>
          <a:xfrm flipV="1">
            <a:off x="4358015" y="3851956"/>
            <a:ext cx="0" cy="48334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145923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tel 12">
            <a:extLst>
              <a:ext uri="{FF2B5EF4-FFF2-40B4-BE49-F238E27FC236}">
                <a16:creationId xmlns:a16="http://schemas.microsoft.com/office/drawing/2014/main" id="{EBA89F20-9694-47CD-9EC5-41DC7D872258}"/>
              </a:ext>
            </a:extLst>
          </p:cNvPr>
          <p:cNvSpPr>
            <a:spLocks noGrp="1"/>
          </p:cNvSpPr>
          <p:nvPr>
            <p:ph type="title"/>
          </p:nvPr>
        </p:nvSpPr>
        <p:spPr/>
        <p:txBody>
          <a:bodyPr>
            <a:normAutofit/>
          </a:bodyPr>
          <a:lstStyle/>
          <a:p>
            <a:r>
              <a:rPr lang="en-US" sz="5400"/>
              <a:t>CONFIGURABLE </a:t>
            </a:r>
            <a:br>
              <a:rPr lang="en-US" sz="5400"/>
            </a:br>
            <a:r>
              <a:rPr lang="en-US" sz="5400"/>
              <a:t>SCREENS</a:t>
            </a:r>
          </a:p>
        </p:txBody>
      </p:sp>
      <p:pic>
        <p:nvPicPr>
          <p:cNvPr id="2050" name="Picture 2">
            <a:extLst>
              <a:ext uri="{FF2B5EF4-FFF2-40B4-BE49-F238E27FC236}">
                <a16:creationId xmlns:a16="http://schemas.microsoft.com/office/drawing/2014/main" id="{622C2ACD-C1E8-4E7C-B073-D51CAA1011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36964" y="1251486"/>
            <a:ext cx="5606514" cy="56065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4525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62CB2E-0B63-4F5A-BC24-338A48CDBD69}"/>
              </a:ext>
            </a:extLst>
          </p:cNvPr>
          <p:cNvSpPr>
            <a:spLocks noGrp="1"/>
          </p:cNvSpPr>
          <p:nvPr>
            <p:ph type="title"/>
          </p:nvPr>
        </p:nvSpPr>
        <p:spPr/>
        <p:txBody>
          <a:bodyPr/>
          <a:lstStyle/>
          <a:p>
            <a:r>
              <a:rPr lang="en-US"/>
              <a:t>Configurable Screens</a:t>
            </a:r>
          </a:p>
        </p:txBody>
      </p:sp>
      <p:sp>
        <p:nvSpPr>
          <p:cNvPr id="4" name="Text Placeholder 3">
            <a:extLst>
              <a:ext uri="{FF2B5EF4-FFF2-40B4-BE49-F238E27FC236}">
                <a16:creationId xmlns:a16="http://schemas.microsoft.com/office/drawing/2014/main" id="{F45CE571-E71F-477D-A464-DFB06CDC47AE}"/>
              </a:ext>
            </a:extLst>
          </p:cNvPr>
          <p:cNvSpPr>
            <a:spLocks noGrp="1"/>
          </p:cNvSpPr>
          <p:nvPr>
            <p:ph type="body" idx="10"/>
          </p:nvPr>
        </p:nvSpPr>
        <p:spPr/>
        <p:txBody>
          <a:bodyPr/>
          <a:lstStyle/>
          <a:p>
            <a:r>
              <a:rPr lang="en-US"/>
              <a:t>ERP component available in Screen Designer</a:t>
            </a:r>
          </a:p>
        </p:txBody>
      </p:sp>
      <p:grpSp>
        <p:nvGrpSpPr>
          <p:cNvPr id="5" name="Group 4">
            <a:extLst>
              <a:ext uri="{FF2B5EF4-FFF2-40B4-BE49-F238E27FC236}">
                <a16:creationId xmlns:a16="http://schemas.microsoft.com/office/drawing/2014/main" id="{1AF946B0-83DF-409C-9B1D-B3E702226787}"/>
              </a:ext>
            </a:extLst>
          </p:cNvPr>
          <p:cNvGrpSpPr/>
          <p:nvPr/>
        </p:nvGrpSpPr>
        <p:grpSpPr>
          <a:xfrm>
            <a:off x="838200" y="2362575"/>
            <a:ext cx="10149891" cy="3851800"/>
            <a:chOff x="303844" y="892366"/>
            <a:chExt cx="11584312" cy="4842555"/>
          </a:xfrm>
        </p:grpSpPr>
        <p:pic>
          <p:nvPicPr>
            <p:cNvPr id="6" name="Picture 5">
              <a:extLst>
                <a:ext uri="{FF2B5EF4-FFF2-40B4-BE49-F238E27FC236}">
                  <a16:creationId xmlns:a16="http://schemas.microsoft.com/office/drawing/2014/main" id="{E22CE76B-CD79-40D6-AB85-3115996D7116}"/>
                </a:ext>
              </a:extLst>
            </p:cNvPr>
            <p:cNvPicPr>
              <a:picLocks noChangeAspect="1"/>
            </p:cNvPicPr>
            <p:nvPr/>
          </p:nvPicPr>
          <p:blipFill>
            <a:blip r:embed="rId2"/>
            <a:stretch>
              <a:fillRect/>
            </a:stretch>
          </p:blipFill>
          <p:spPr>
            <a:xfrm>
              <a:off x="303844" y="892366"/>
              <a:ext cx="11584312" cy="4842555"/>
            </a:xfrm>
            <a:prstGeom prst="rect">
              <a:avLst/>
            </a:prstGeom>
          </p:spPr>
        </p:pic>
        <p:sp>
          <p:nvSpPr>
            <p:cNvPr id="7" name="Rectangle: Rounded Corners 6">
              <a:extLst>
                <a:ext uri="{FF2B5EF4-FFF2-40B4-BE49-F238E27FC236}">
                  <a16:creationId xmlns:a16="http://schemas.microsoft.com/office/drawing/2014/main" id="{C1921500-6D95-41F9-BA92-B75935D0F9BC}"/>
                </a:ext>
              </a:extLst>
            </p:cNvPr>
            <p:cNvSpPr/>
            <p:nvPr/>
          </p:nvSpPr>
          <p:spPr>
            <a:xfrm>
              <a:off x="9667779" y="2410260"/>
              <a:ext cx="1894901" cy="903383"/>
            </a:xfrm>
            <a:prstGeom prst="roundRect">
              <a:avLst/>
            </a:prstGeom>
            <a:noFill/>
            <a:ln w="127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2077332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45CE571-E71F-477D-A464-DFB06CDC47AE}"/>
              </a:ext>
            </a:extLst>
          </p:cNvPr>
          <p:cNvSpPr>
            <a:spLocks noGrp="1"/>
          </p:cNvSpPr>
          <p:nvPr>
            <p:ph type="body" idx="4294967295"/>
          </p:nvPr>
        </p:nvSpPr>
        <p:spPr>
          <a:xfrm>
            <a:off x="1677988" y="1538288"/>
            <a:ext cx="10514012" cy="823912"/>
          </a:xfrm>
        </p:spPr>
        <p:txBody>
          <a:bodyPr/>
          <a:lstStyle/>
          <a:p>
            <a:r>
              <a:rPr lang="en-US"/>
              <a:t>ERP component available in Screen Designer</a:t>
            </a:r>
          </a:p>
        </p:txBody>
      </p:sp>
      <p:grpSp>
        <p:nvGrpSpPr>
          <p:cNvPr id="8" name="Group 7">
            <a:extLst>
              <a:ext uri="{FF2B5EF4-FFF2-40B4-BE49-F238E27FC236}">
                <a16:creationId xmlns:a16="http://schemas.microsoft.com/office/drawing/2014/main" id="{C90F9E22-1F24-45FB-90F7-841ACDBFBA74}"/>
              </a:ext>
            </a:extLst>
          </p:cNvPr>
          <p:cNvGrpSpPr/>
          <p:nvPr/>
        </p:nvGrpSpPr>
        <p:grpSpPr>
          <a:xfrm>
            <a:off x="713113" y="137309"/>
            <a:ext cx="11196181" cy="6208406"/>
            <a:chOff x="713113" y="137309"/>
            <a:chExt cx="11196181" cy="6208406"/>
          </a:xfrm>
        </p:grpSpPr>
        <p:pic>
          <p:nvPicPr>
            <p:cNvPr id="9" name="Picture 8">
              <a:extLst>
                <a:ext uri="{FF2B5EF4-FFF2-40B4-BE49-F238E27FC236}">
                  <a16:creationId xmlns:a16="http://schemas.microsoft.com/office/drawing/2014/main" id="{CAE6EC52-A587-437C-96F8-AB7AACBA1B53}"/>
                </a:ext>
              </a:extLst>
            </p:cNvPr>
            <p:cNvPicPr>
              <a:picLocks noChangeAspect="1"/>
            </p:cNvPicPr>
            <p:nvPr/>
          </p:nvPicPr>
          <p:blipFill>
            <a:blip r:embed="rId3"/>
            <a:stretch>
              <a:fillRect/>
            </a:stretch>
          </p:blipFill>
          <p:spPr>
            <a:xfrm>
              <a:off x="713113" y="137309"/>
              <a:ext cx="10325100" cy="3476625"/>
            </a:xfrm>
            <a:prstGeom prst="rect">
              <a:avLst/>
            </a:prstGeom>
            <a:ln>
              <a:solidFill>
                <a:schemeClr val="tx1"/>
              </a:solidFill>
            </a:ln>
          </p:spPr>
        </p:pic>
        <p:pic>
          <p:nvPicPr>
            <p:cNvPr id="10" name="Picture 9">
              <a:extLst>
                <a:ext uri="{FF2B5EF4-FFF2-40B4-BE49-F238E27FC236}">
                  <a16:creationId xmlns:a16="http://schemas.microsoft.com/office/drawing/2014/main" id="{8C13DFAD-5697-4FEC-B5EE-C62384C9E8BE}"/>
                </a:ext>
              </a:extLst>
            </p:cNvPr>
            <p:cNvPicPr>
              <a:picLocks noChangeAspect="1"/>
            </p:cNvPicPr>
            <p:nvPr/>
          </p:nvPicPr>
          <p:blipFill>
            <a:blip r:embed="rId4"/>
            <a:stretch>
              <a:fillRect/>
            </a:stretch>
          </p:blipFill>
          <p:spPr>
            <a:xfrm>
              <a:off x="1467196" y="2305566"/>
              <a:ext cx="10442098" cy="4040149"/>
            </a:xfrm>
            <a:prstGeom prst="rect">
              <a:avLst/>
            </a:prstGeom>
            <a:ln>
              <a:solidFill>
                <a:schemeClr val="tx1"/>
              </a:solidFill>
            </a:ln>
          </p:spPr>
        </p:pic>
        <p:sp>
          <p:nvSpPr>
            <p:cNvPr id="11" name="Rectangle: Rounded Corners 10">
              <a:extLst>
                <a:ext uri="{FF2B5EF4-FFF2-40B4-BE49-F238E27FC236}">
                  <a16:creationId xmlns:a16="http://schemas.microsoft.com/office/drawing/2014/main" id="{3417F4FA-3FC2-45F0-8D8A-9D8503DCBECF}"/>
                </a:ext>
              </a:extLst>
            </p:cNvPr>
            <p:cNvSpPr/>
            <p:nvPr/>
          </p:nvSpPr>
          <p:spPr>
            <a:xfrm>
              <a:off x="7266102" y="1110269"/>
              <a:ext cx="3144838" cy="903383"/>
            </a:xfrm>
            <a:prstGeom prst="roundRect">
              <a:avLst/>
            </a:prstGeom>
            <a:noFill/>
            <a:ln w="127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5DDFB0B8-953A-4605-B56F-2759B165E44F}"/>
                </a:ext>
              </a:extLst>
            </p:cNvPr>
            <p:cNvSpPr/>
            <p:nvPr/>
          </p:nvSpPr>
          <p:spPr>
            <a:xfrm>
              <a:off x="7888078" y="3302493"/>
              <a:ext cx="3904218" cy="3043222"/>
            </a:xfrm>
            <a:prstGeom prst="roundRect">
              <a:avLst/>
            </a:prstGeom>
            <a:noFill/>
            <a:ln w="127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95225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62CB2E-0B63-4F5A-BC24-338A48CDBD69}"/>
              </a:ext>
            </a:extLst>
          </p:cNvPr>
          <p:cNvSpPr>
            <a:spLocks noGrp="1"/>
          </p:cNvSpPr>
          <p:nvPr>
            <p:ph type="title"/>
          </p:nvPr>
        </p:nvSpPr>
        <p:spPr/>
        <p:txBody>
          <a:bodyPr/>
          <a:lstStyle/>
          <a:p>
            <a:r>
              <a:rPr lang="en-US"/>
              <a:t>Configurable Screens</a:t>
            </a:r>
          </a:p>
        </p:txBody>
      </p:sp>
      <p:sp>
        <p:nvSpPr>
          <p:cNvPr id="4" name="Text Placeholder 3">
            <a:extLst>
              <a:ext uri="{FF2B5EF4-FFF2-40B4-BE49-F238E27FC236}">
                <a16:creationId xmlns:a16="http://schemas.microsoft.com/office/drawing/2014/main" id="{F45CE571-E71F-477D-A464-DFB06CDC47AE}"/>
              </a:ext>
            </a:extLst>
          </p:cNvPr>
          <p:cNvSpPr>
            <a:spLocks noGrp="1"/>
          </p:cNvSpPr>
          <p:nvPr>
            <p:ph type="body" idx="10"/>
          </p:nvPr>
        </p:nvSpPr>
        <p:spPr/>
        <p:txBody>
          <a:bodyPr/>
          <a:lstStyle/>
          <a:p>
            <a:r>
              <a:rPr lang="en-US"/>
              <a:t>Support for Custom (extra) field of type Attachment</a:t>
            </a:r>
          </a:p>
        </p:txBody>
      </p:sp>
      <p:pic>
        <p:nvPicPr>
          <p:cNvPr id="8" name="Picture 7">
            <a:extLst>
              <a:ext uri="{FF2B5EF4-FFF2-40B4-BE49-F238E27FC236}">
                <a16:creationId xmlns:a16="http://schemas.microsoft.com/office/drawing/2014/main" id="{7C90A63A-F6CA-4E56-AD4C-2C8245AF1485}"/>
              </a:ext>
            </a:extLst>
          </p:cNvPr>
          <p:cNvPicPr>
            <a:picLocks noChangeAspect="1"/>
          </p:cNvPicPr>
          <p:nvPr/>
        </p:nvPicPr>
        <p:blipFill>
          <a:blip r:embed="rId2"/>
          <a:stretch>
            <a:fillRect/>
          </a:stretch>
        </p:blipFill>
        <p:spPr>
          <a:xfrm>
            <a:off x="838200" y="2168560"/>
            <a:ext cx="9394118" cy="3827233"/>
          </a:xfrm>
          <a:prstGeom prst="rect">
            <a:avLst/>
          </a:prstGeom>
        </p:spPr>
      </p:pic>
      <p:pic>
        <p:nvPicPr>
          <p:cNvPr id="10" name="Picture 9">
            <a:extLst>
              <a:ext uri="{FF2B5EF4-FFF2-40B4-BE49-F238E27FC236}">
                <a16:creationId xmlns:a16="http://schemas.microsoft.com/office/drawing/2014/main" id="{50F961D6-BD72-4BA0-803C-2605E1A1D3B7}"/>
              </a:ext>
            </a:extLst>
          </p:cNvPr>
          <p:cNvPicPr>
            <a:picLocks noChangeAspect="1"/>
          </p:cNvPicPr>
          <p:nvPr/>
        </p:nvPicPr>
        <p:blipFill>
          <a:blip r:embed="rId3"/>
          <a:stretch>
            <a:fillRect/>
          </a:stretch>
        </p:blipFill>
        <p:spPr>
          <a:xfrm>
            <a:off x="1790700" y="3624068"/>
            <a:ext cx="9563100" cy="2371725"/>
          </a:xfrm>
          <a:prstGeom prst="rect">
            <a:avLst/>
          </a:prstGeom>
        </p:spPr>
      </p:pic>
      <p:sp>
        <p:nvSpPr>
          <p:cNvPr id="11" name="Rectangle: Rounded Corners 10">
            <a:extLst>
              <a:ext uri="{FF2B5EF4-FFF2-40B4-BE49-F238E27FC236}">
                <a16:creationId xmlns:a16="http://schemas.microsoft.com/office/drawing/2014/main" id="{14172202-A651-4A72-AEE0-A355EA332203}"/>
              </a:ext>
            </a:extLst>
          </p:cNvPr>
          <p:cNvSpPr/>
          <p:nvPr/>
        </p:nvSpPr>
        <p:spPr>
          <a:xfrm>
            <a:off x="5307741" y="3078649"/>
            <a:ext cx="3144838" cy="310565"/>
          </a:xfrm>
          <a:prstGeom prst="roundRect">
            <a:avLst/>
          </a:prstGeom>
          <a:noFill/>
          <a:ln w="127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C6B20AD8-BF1F-467C-B328-57E1BB99C395}"/>
              </a:ext>
            </a:extLst>
          </p:cNvPr>
          <p:cNvSpPr/>
          <p:nvPr/>
        </p:nvSpPr>
        <p:spPr>
          <a:xfrm>
            <a:off x="8096816" y="4880366"/>
            <a:ext cx="3144838" cy="288794"/>
          </a:xfrm>
          <a:prstGeom prst="roundRect">
            <a:avLst/>
          </a:prstGeom>
          <a:noFill/>
          <a:ln w="127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032209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62CB2E-0B63-4F5A-BC24-338A48CDBD69}"/>
              </a:ext>
            </a:extLst>
          </p:cNvPr>
          <p:cNvSpPr>
            <a:spLocks noGrp="1"/>
          </p:cNvSpPr>
          <p:nvPr>
            <p:ph type="title"/>
          </p:nvPr>
        </p:nvSpPr>
        <p:spPr/>
        <p:txBody>
          <a:bodyPr/>
          <a:lstStyle/>
          <a:p>
            <a:r>
              <a:rPr lang="en-US"/>
              <a:t>Configurable Screens</a:t>
            </a:r>
          </a:p>
        </p:txBody>
      </p:sp>
      <p:sp>
        <p:nvSpPr>
          <p:cNvPr id="4" name="Text Placeholder 3">
            <a:extLst>
              <a:ext uri="{FF2B5EF4-FFF2-40B4-BE49-F238E27FC236}">
                <a16:creationId xmlns:a16="http://schemas.microsoft.com/office/drawing/2014/main" id="{F45CE571-E71F-477D-A464-DFB06CDC47AE}"/>
              </a:ext>
            </a:extLst>
          </p:cNvPr>
          <p:cNvSpPr>
            <a:spLocks noGrp="1"/>
          </p:cNvSpPr>
          <p:nvPr>
            <p:ph type="body" idx="10"/>
          </p:nvPr>
        </p:nvSpPr>
        <p:spPr>
          <a:xfrm>
            <a:off x="839788" y="1307169"/>
            <a:ext cx="10514012" cy="823912"/>
          </a:xfrm>
        </p:spPr>
        <p:txBody>
          <a:bodyPr/>
          <a:lstStyle/>
          <a:p>
            <a:r>
              <a:rPr lang="en-US"/>
              <a:t>Issue with </a:t>
            </a:r>
            <a:r>
              <a:rPr lang="en-US" err="1"/>
              <a:t>Udef</a:t>
            </a:r>
            <a:r>
              <a:rPr lang="en-US"/>
              <a:t> values in </a:t>
            </a:r>
            <a:r>
              <a:rPr lang="en-US" err="1"/>
              <a:t>Eventdata</a:t>
            </a:r>
            <a:endParaRPr lang="en-US"/>
          </a:p>
        </p:txBody>
      </p:sp>
      <p:grpSp>
        <p:nvGrpSpPr>
          <p:cNvPr id="9" name="Group 8">
            <a:extLst>
              <a:ext uri="{FF2B5EF4-FFF2-40B4-BE49-F238E27FC236}">
                <a16:creationId xmlns:a16="http://schemas.microsoft.com/office/drawing/2014/main" id="{59732581-5D5E-410C-9E6E-03813CA3CE1C}"/>
              </a:ext>
            </a:extLst>
          </p:cNvPr>
          <p:cNvGrpSpPr/>
          <p:nvPr/>
        </p:nvGrpSpPr>
        <p:grpSpPr>
          <a:xfrm>
            <a:off x="838200" y="2181236"/>
            <a:ext cx="10992208" cy="2075205"/>
            <a:chOff x="790053" y="1058607"/>
            <a:chExt cx="10992208" cy="2075205"/>
          </a:xfrm>
        </p:grpSpPr>
        <p:pic>
          <p:nvPicPr>
            <p:cNvPr id="13" name="Picture 12">
              <a:extLst>
                <a:ext uri="{FF2B5EF4-FFF2-40B4-BE49-F238E27FC236}">
                  <a16:creationId xmlns:a16="http://schemas.microsoft.com/office/drawing/2014/main" id="{C9F855F7-B71B-4D40-9D0E-672AA969F93A}"/>
                </a:ext>
              </a:extLst>
            </p:cNvPr>
            <p:cNvPicPr>
              <a:picLocks noChangeAspect="1"/>
            </p:cNvPicPr>
            <p:nvPr/>
          </p:nvPicPr>
          <p:blipFill>
            <a:blip r:embed="rId3"/>
            <a:stretch>
              <a:fillRect/>
            </a:stretch>
          </p:blipFill>
          <p:spPr>
            <a:xfrm>
              <a:off x="790053" y="1058607"/>
              <a:ext cx="4524375" cy="2028825"/>
            </a:xfrm>
            <a:prstGeom prst="rect">
              <a:avLst/>
            </a:prstGeom>
          </p:spPr>
        </p:pic>
        <p:pic>
          <p:nvPicPr>
            <p:cNvPr id="14" name="Picture 13">
              <a:extLst>
                <a:ext uri="{FF2B5EF4-FFF2-40B4-BE49-F238E27FC236}">
                  <a16:creationId xmlns:a16="http://schemas.microsoft.com/office/drawing/2014/main" id="{2F03AAA0-810A-4EAC-96B9-600127708743}"/>
                </a:ext>
              </a:extLst>
            </p:cNvPr>
            <p:cNvPicPr>
              <a:picLocks noChangeAspect="1"/>
            </p:cNvPicPr>
            <p:nvPr/>
          </p:nvPicPr>
          <p:blipFill>
            <a:blip r:embed="rId4"/>
            <a:stretch>
              <a:fillRect/>
            </a:stretch>
          </p:blipFill>
          <p:spPr>
            <a:xfrm>
              <a:off x="6591136" y="1085937"/>
              <a:ext cx="5191125" cy="2047875"/>
            </a:xfrm>
            <a:prstGeom prst="rect">
              <a:avLst/>
            </a:prstGeom>
          </p:spPr>
        </p:pic>
        <p:sp>
          <p:nvSpPr>
            <p:cNvPr id="15" name="Not Equal 14">
              <a:extLst>
                <a:ext uri="{FF2B5EF4-FFF2-40B4-BE49-F238E27FC236}">
                  <a16:creationId xmlns:a16="http://schemas.microsoft.com/office/drawing/2014/main" id="{36D52375-10B9-458F-82B5-192F52ADE9BF}"/>
                </a:ext>
              </a:extLst>
            </p:cNvPr>
            <p:cNvSpPr/>
            <p:nvPr/>
          </p:nvSpPr>
          <p:spPr>
            <a:xfrm>
              <a:off x="5017606" y="1623060"/>
              <a:ext cx="1588770" cy="891540"/>
            </a:xfrm>
            <a:prstGeom prst="mathNotEqua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16" name="TextBox 15">
            <a:extLst>
              <a:ext uri="{FF2B5EF4-FFF2-40B4-BE49-F238E27FC236}">
                <a16:creationId xmlns:a16="http://schemas.microsoft.com/office/drawing/2014/main" id="{8FCFA905-D01A-4158-BC62-EB25077C0CAF}"/>
              </a:ext>
            </a:extLst>
          </p:cNvPr>
          <p:cNvSpPr txBox="1"/>
          <p:nvPr/>
        </p:nvSpPr>
        <p:spPr>
          <a:xfrm>
            <a:off x="770682" y="4593175"/>
            <a:ext cx="10911410" cy="1477328"/>
          </a:xfrm>
          <a:prstGeom prst="rect">
            <a:avLst/>
          </a:prstGeom>
          <a:noFill/>
        </p:spPr>
        <p:txBody>
          <a:bodyPr wrap="square" lIns="91440" tIns="45720" rIns="91440" bIns="45720" anchor="t">
            <a:spAutoFit/>
          </a:bodyPr>
          <a:lstStyle/>
          <a:p>
            <a:pPr marL="285750" indent="-285750">
              <a:buFont typeface="Arial"/>
              <a:buChar char="•"/>
            </a:pPr>
            <a:r>
              <a:rPr lang="en-US"/>
              <a:t>We will adjust in version 10.0.2, ensuring same values as before for </a:t>
            </a:r>
            <a:r>
              <a:rPr lang="en-US" err="1"/>
              <a:t>UserDefinedFields</a:t>
            </a:r>
            <a:r>
              <a:rPr lang="en-US"/>
              <a:t>. This will ensure compatibility with already existing scripts.</a:t>
            </a:r>
          </a:p>
          <a:p>
            <a:endParaRPr lang="en-US"/>
          </a:p>
          <a:p>
            <a:pPr marL="285750" indent="-285750">
              <a:buFont typeface="Arial"/>
              <a:buChar char="•"/>
            </a:pPr>
            <a:r>
              <a:rPr lang="en-US"/>
              <a:t>For the future: </a:t>
            </a:r>
            <a:r>
              <a:rPr lang="en-US" err="1"/>
              <a:t>ContactEntity.CustomFields</a:t>
            </a:r>
            <a:r>
              <a:rPr lang="en-US"/>
              <a:t>, the common name and API for both user defined fields and extra fields. </a:t>
            </a:r>
            <a:r>
              <a:rPr lang="en-US" err="1"/>
              <a:t>CustomFields</a:t>
            </a:r>
            <a:r>
              <a:rPr lang="en-US"/>
              <a:t> will keep </a:t>
            </a:r>
            <a:r>
              <a:rPr lang="en-US" err="1"/>
              <a:t>standarized</a:t>
            </a:r>
            <a:r>
              <a:rPr lang="en-US"/>
              <a:t> culture formatting as it is now.</a:t>
            </a:r>
            <a:endParaRPr lang="en-US">
              <a:cs typeface="Arial"/>
            </a:endParaRPr>
          </a:p>
        </p:txBody>
      </p:sp>
    </p:spTree>
    <p:extLst>
      <p:ext uri="{BB962C8B-B14F-4D97-AF65-F5344CB8AC3E}">
        <p14:creationId xmlns:p14="http://schemas.microsoft.com/office/powerpoint/2010/main" val="37541285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tel 12">
            <a:extLst>
              <a:ext uri="{FF2B5EF4-FFF2-40B4-BE49-F238E27FC236}">
                <a16:creationId xmlns:a16="http://schemas.microsoft.com/office/drawing/2014/main" id="{EBA89F20-9694-47CD-9EC5-41DC7D872258}"/>
              </a:ext>
            </a:extLst>
          </p:cNvPr>
          <p:cNvSpPr>
            <a:spLocks noGrp="1"/>
          </p:cNvSpPr>
          <p:nvPr>
            <p:ph type="title"/>
          </p:nvPr>
        </p:nvSpPr>
        <p:spPr/>
        <p:txBody>
          <a:bodyPr/>
          <a:lstStyle/>
          <a:p>
            <a:r>
              <a:rPr lang="en-US"/>
              <a:t>SHAREPOINT</a:t>
            </a:r>
          </a:p>
        </p:txBody>
      </p:sp>
      <p:pic>
        <p:nvPicPr>
          <p:cNvPr id="3074" name="Picture 2">
            <a:extLst>
              <a:ext uri="{FF2B5EF4-FFF2-40B4-BE49-F238E27FC236}">
                <a16:creationId xmlns:a16="http://schemas.microsoft.com/office/drawing/2014/main" id="{A878676E-315F-46FD-BC84-E8290408D7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2781" y="294156"/>
            <a:ext cx="5695626" cy="56956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46907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e 7">
            <a:extLst>
              <a:ext uri="{FF2B5EF4-FFF2-40B4-BE49-F238E27FC236}">
                <a16:creationId xmlns:a16="http://schemas.microsoft.com/office/drawing/2014/main" id="{E81B5624-836C-4D51-81B0-060EB7F80F65}"/>
              </a:ext>
            </a:extLst>
          </p:cNvPr>
          <p:cNvPicPr>
            <a:picLocks noChangeAspect="1"/>
          </p:cNvPicPr>
          <p:nvPr/>
        </p:nvPicPr>
        <p:blipFill>
          <a:blip r:embed="rId2"/>
          <a:stretch>
            <a:fillRect/>
          </a:stretch>
        </p:blipFill>
        <p:spPr>
          <a:xfrm>
            <a:off x="0" y="41559"/>
            <a:ext cx="12192000" cy="6774881"/>
          </a:xfrm>
          <a:prstGeom prst="rect">
            <a:avLst/>
          </a:prstGeom>
        </p:spPr>
      </p:pic>
      <p:pic>
        <p:nvPicPr>
          <p:cNvPr id="10" name="Bilde 9">
            <a:extLst>
              <a:ext uri="{FF2B5EF4-FFF2-40B4-BE49-F238E27FC236}">
                <a16:creationId xmlns:a16="http://schemas.microsoft.com/office/drawing/2014/main" id="{ED549295-1AA2-4E6E-BB20-71E4C1E86F73}"/>
              </a:ext>
            </a:extLst>
          </p:cNvPr>
          <p:cNvPicPr>
            <a:picLocks noChangeAspect="1"/>
          </p:cNvPicPr>
          <p:nvPr/>
        </p:nvPicPr>
        <p:blipFill>
          <a:blip r:embed="rId3"/>
          <a:stretch>
            <a:fillRect/>
          </a:stretch>
        </p:blipFill>
        <p:spPr>
          <a:xfrm>
            <a:off x="0" y="65208"/>
            <a:ext cx="12192000" cy="6727583"/>
          </a:xfrm>
          <a:prstGeom prst="rect">
            <a:avLst/>
          </a:prstGeom>
        </p:spPr>
      </p:pic>
      <p:pic>
        <p:nvPicPr>
          <p:cNvPr id="14" name="Bilde 13">
            <a:extLst>
              <a:ext uri="{FF2B5EF4-FFF2-40B4-BE49-F238E27FC236}">
                <a16:creationId xmlns:a16="http://schemas.microsoft.com/office/drawing/2014/main" id="{AEDE4923-9431-4305-AC8E-F22ADD257D3E}"/>
              </a:ext>
            </a:extLst>
          </p:cNvPr>
          <p:cNvPicPr>
            <a:picLocks noChangeAspect="1"/>
          </p:cNvPicPr>
          <p:nvPr/>
        </p:nvPicPr>
        <p:blipFill>
          <a:blip r:embed="rId4"/>
          <a:stretch>
            <a:fillRect/>
          </a:stretch>
        </p:blipFill>
        <p:spPr>
          <a:xfrm>
            <a:off x="0" y="30314"/>
            <a:ext cx="12192000" cy="6797371"/>
          </a:xfrm>
          <a:prstGeom prst="rect">
            <a:avLst/>
          </a:prstGeom>
        </p:spPr>
      </p:pic>
      <p:pic>
        <p:nvPicPr>
          <p:cNvPr id="16" name="Bilde 15">
            <a:extLst>
              <a:ext uri="{FF2B5EF4-FFF2-40B4-BE49-F238E27FC236}">
                <a16:creationId xmlns:a16="http://schemas.microsoft.com/office/drawing/2014/main" id="{3ED40C17-3D29-44F7-BBAE-98988FD65DD7}"/>
              </a:ext>
            </a:extLst>
          </p:cNvPr>
          <p:cNvPicPr>
            <a:picLocks noChangeAspect="1"/>
          </p:cNvPicPr>
          <p:nvPr/>
        </p:nvPicPr>
        <p:blipFill>
          <a:blip r:embed="rId5"/>
          <a:stretch>
            <a:fillRect/>
          </a:stretch>
        </p:blipFill>
        <p:spPr>
          <a:xfrm>
            <a:off x="16262" y="0"/>
            <a:ext cx="12175738" cy="6858000"/>
          </a:xfrm>
          <a:prstGeom prst="rect">
            <a:avLst/>
          </a:prstGeom>
        </p:spPr>
      </p:pic>
      <p:pic>
        <p:nvPicPr>
          <p:cNvPr id="18" name="Bilde 17">
            <a:extLst>
              <a:ext uri="{FF2B5EF4-FFF2-40B4-BE49-F238E27FC236}">
                <a16:creationId xmlns:a16="http://schemas.microsoft.com/office/drawing/2014/main" id="{C34945D4-4C8A-4E94-9A30-50BF80A08E05}"/>
              </a:ext>
            </a:extLst>
          </p:cNvPr>
          <p:cNvPicPr>
            <a:picLocks noChangeAspect="1"/>
          </p:cNvPicPr>
          <p:nvPr/>
        </p:nvPicPr>
        <p:blipFill>
          <a:blip r:embed="rId6"/>
          <a:stretch>
            <a:fillRect/>
          </a:stretch>
        </p:blipFill>
        <p:spPr>
          <a:xfrm>
            <a:off x="0" y="35350"/>
            <a:ext cx="12192000" cy="6787299"/>
          </a:xfrm>
          <a:prstGeom prst="rect">
            <a:avLst/>
          </a:prstGeom>
        </p:spPr>
      </p:pic>
    </p:spTree>
    <p:extLst>
      <p:ext uri="{BB962C8B-B14F-4D97-AF65-F5344CB8AC3E}">
        <p14:creationId xmlns:p14="http://schemas.microsoft.com/office/powerpoint/2010/main" val="362468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tel 12">
            <a:extLst>
              <a:ext uri="{FF2B5EF4-FFF2-40B4-BE49-F238E27FC236}">
                <a16:creationId xmlns:a16="http://schemas.microsoft.com/office/drawing/2014/main" id="{EBA89F20-9694-47CD-9EC5-41DC7D872258}"/>
              </a:ext>
            </a:extLst>
          </p:cNvPr>
          <p:cNvSpPr>
            <a:spLocks noGrp="1"/>
          </p:cNvSpPr>
          <p:nvPr>
            <p:ph type="title"/>
          </p:nvPr>
        </p:nvSpPr>
        <p:spPr/>
        <p:txBody>
          <a:bodyPr/>
          <a:lstStyle/>
          <a:p>
            <a:r>
              <a:rPr lang="en-US"/>
              <a:t>MOBILE CRM</a:t>
            </a:r>
          </a:p>
        </p:txBody>
      </p:sp>
      <p:pic>
        <p:nvPicPr>
          <p:cNvPr id="5" name="Plassholder for innhold 6">
            <a:extLst>
              <a:ext uri="{FF2B5EF4-FFF2-40B4-BE49-F238E27FC236}">
                <a16:creationId xmlns:a16="http://schemas.microsoft.com/office/drawing/2014/main" id="{A9F86BF3-99A2-4B5C-8A9A-EEC788E23E3B}"/>
              </a:ext>
            </a:extLst>
          </p:cNvPr>
          <p:cNvPicPr>
            <a:picLocks noChangeAspect="1"/>
          </p:cNvPicPr>
          <p:nvPr/>
        </p:nvPicPr>
        <p:blipFill rotWithShape="1">
          <a:blip r:embed="rId2"/>
          <a:stretch/>
        </p:blipFill>
        <p:spPr>
          <a:xfrm>
            <a:off x="5397910" y="0"/>
            <a:ext cx="6086870" cy="6086870"/>
          </a:xfrm>
          <a:prstGeom prst="rect">
            <a:avLst/>
          </a:prstGeom>
        </p:spPr>
      </p:pic>
    </p:spTree>
    <p:extLst>
      <p:ext uri="{BB962C8B-B14F-4D97-AF65-F5344CB8AC3E}">
        <p14:creationId xmlns:p14="http://schemas.microsoft.com/office/powerpoint/2010/main" val="28209674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B02265-D0C0-4D5E-A5A7-56828FBFF422}"/>
              </a:ext>
            </a:extLst>
          </p:cNvPr>
          <p:cNvSpPr>
            <a:spLocks noGrp="1"/>
          </p:cNvSpPr>
          <p:nvPr>
            <p:ph type="title"/>
          </p:nvPr>
        </p:nvSpPr>
        <p:spPr/>
        <p:txBody>
          <a:bodyPr/>
          <a:lstStyle/>
          <a:p>
            <a:r>
              <a:rPr lang="en-US"/>
              <a:t>Agenda</a:t>
            </a:r>
          </a:p>
        </p:txBody>
      </p:sp>
      <p:sp>
        <p:nvSpPr>
          <p:cNvPr id="3" name="Content Placeholder 2">
            <a:extLst>
              <a:ext uri="{FF2B5EF4-FFF2-40B4-BE49-F238E27FC236}">
                <a16:creationId xmlns:a16="http://schemas.microsoft.com/office/drawing/2014/main" id="{EE09F221-5FA0-45CB-A42D-29FBBB8DDC77}"/>
              </a:ext>
            </a:extLst>
          </p:cNvPr>
          <p:cNvSpPr>
            <a:spLocks noGrp="1"/>
          </p:cNvSpPr>
          <p:nvPr>
            <p:ph idx="1"/>
          </p:nvPr>
        </p:nvSpPr>
        <p:spPr>
          <a:xfrm>
            <a:off x="534720" y="1449214"/>
            <a:ext cx="5754319" cy="4844727"/>
          </a:xfrm>
        </p:spPr>
        <p:txBody>
          <a:bodyPr vert="horz" lIns="0" tIns="0" rIns="0" bIns="0" rtlCol="0" anchor="t">
            <a:noAutofit/>
          </a:bodyPr>
          <a:lstStyle/>
          <a:p>
            <a:pPr marL="359410" indent="-359410">
              <a:lnSpc>
                <a:spcPct val="150000"/>
              </a:lnSpc>
            </a:pPr>
            <a:r>
              <a:rPr lang="en-US" sz="1400">
                <a:latin typeface="Arial"/>
                <a:cs typeface="Arial"/>
              </a:rPr>
              <a:t>News in 10.0.2 </a:t>
            </a:r>
          </a:p>
          <a:p>
            <a:pPr marL="816610" lvl="1" indent="-359410">
              <a:lnSpc>
                <a:spcPct val="150000"/>
              </a:lnSpc>
            </a:pPr>
            <a:r>
              <a:rPr lang="en-US" sz="1200">
                <a:latin typeface="Arial"/>
                <a:cs typeface="Arial"/>
              </a:rPr>
              <a:t>Dashboards</a:t>
            </a:r>
          </a:p>
          <a:p>
            <a:pPr marL="816610" lvl="1" indent="-359410">
              <a:lnSpc>
                <a:spcPct val="150000"/>
              </a:lnSpc>
            </a:pPr>
            <a:r>
              <a:rPr lang="en-US" sz="1200">
                <a:latin typeface="Arial"/>
                <a:cs typeface="Arial"/>
              </a:rPr>
              <a:t>Configurable Screens</a:t>
            </a:r>
          </a:p>
          <a:p>
            <a:pPr marL="816610" lvl="1" indent="-359410">
              <a:lnSpc>
                <a:spcPct val="150000"/>
              </a:lnSpc>
            </a:pPr>
            <a:r>
              <a:rPr lang="en-US" sz="1200">
                <a:latin typeface="Arial"/>
                <a:cs typeface="Arial"/>
              </a:rPr>
              <a:t>SharePoint</a:t>
            </a:r>
          </a:p>
          <a:p>
            <a:pPr marL="359410" indent="-359410">
              <a:lnSpc>
                <a:spcPct val="150000"/>
              </a:lnSpc>
            </a:pPr>
            <a:r>
              <a:rPr lang="en-US" sz="1400">
                <a:latin typeface="Arial"/>
                <a:cs typeface="Arial"/>
              </a:rPr>
              <a:t>CRM Triggers in Mobile CRM </a:t>
            </a:r>
          </a:p>
          <a:p>
            <a:pPr marL="816610" lvl="1" indent="-359410">
              <a:lnSpc>
                <a:spcPct val="150000"/>
              </a:lnSpc>
            </a:pPr>
            <a:r>
              <a:rPr lang="en-US" sz="1200">
                <a:latin typeface="Arial"/>
                <a:cs typeface="Arial"/>
              </a:rPr>
              <a:t>Support for Business logic</a:t>
            </a:r>
          </a:p>
          <a:p>
            <a:pPr marL="359410" indent="-359410">
              <a:lnSpc>
                <a:spcPct val="150000"/>
              </a:lnSpc>
            </a:pPr>
            <a:r>
              <a:rPr lang="en-US" sz="1400">
                <a:latin typeface="Arial"/>
                <a:cs typeface="Arial"/>
              </a:rPr>
              <a:t>Forms Improved</a:t>
            </a:r>
          </a:p>
          <a:p>
            <a:pPr marL="359410" indent="-359410">
              <a:lnSpc>
                <a:spcPct val="150000"/>
              </a:lnSpc>
            </a:pPr>
            <a:r>
              <a:rPr lang="en-US" sz="1400">
                <a:latin typeface="Arial"/>
                <a:cs typeface="Arial"/>
              </a:rPr>
              <a:t>Chat Improved</a:t>
            </a:r>
          </a:p>
          <a:p>
            <a:pPr marL="0" indent="0">
              <a:lnSpc>
                <a:spcPct val="150000"/>
              </a:lnSpc>
              <a:buNone/>
            </a:pPr>
            <a:br>
              <a:rPr lang="en-US" sz="1600">
                <a:latin typeface="Arial"/>
                <a:cs typeface="Arial"/>
              </a:rPr>
            </a:br>
            <a:endParaRPr lang="en-US" sz="1400"/>
          </a:p>
          <a:p>
            <a:pPr marL="0" indent="0">
              <a:lnSpc>
                <a:spcPct val="150000"/>
              </a:lnSpc>
              <a:buNone/>
            </a:pPr>
            <a:endParaRPr lang="en-US" sz="1600">
              <a:solidFill>
                <a:schemeClr val="bg1">
                  <a:lumMod val="75000"/>
                </a:schemeClr>
              </a:solidFill>
              <a:latin typeface="Arial"/>
              <a:cs typeface="Arial"/>
            </a:endParaRPr>
          </a:p>
          <a:p>
            <a:pPr marL="0" indent="0">
              <a:lnSpc>
                <a:spcPct val="150000"/>
              </a:lnSpc>
              <a:buNone/>
            </a:pPr>
            <a:endParaRPr lang="en-US" sz="1600">
              <a:solidFill>
                <a:schemeClr val="bg1">
                  <a:lumMod val="75000"/>
                </a:schemeClr>
              </a:solidFill>
              <a:latin typeface="Arial"/>
              <a:cs typeface="Arial"/>
            </a:endParaRPr>
          </a:p>
          <a:p>
            <a:pPr marL="359410" indent="-359410">
              <a:lnSpc>
                <a:spcPct val="150000"/>
              </a:lnSpc>
            </a:pPr>
            <a:endParaRPr lang="en-US" sz="1600">
              <a:solidFill>
                <a:schemeClr val="bg1">
                  <a:lumMod val="75000"/>
                </a:schemeClr>
              </a:solidFill>
              <a:latin typeface="Arial"/>
              <a:cs typeface="Arial"/>
            </a:endParaRPr>
          </a:p>
          <a:p>
            <a:pPr marL="359410" indent="-359410">
              <a:lnSpc>
                <a:spcPct val="150000"/>
              </a:lnSpc>
            </a:pPr>
            <a:endParaRPr lang="en-US" sz="1600">
              <a:solidFill>
                <a:schemeClr val="bg1">
                  <a:lumMod val="75000"/>
                </a:schemeClr>
              </a:solidFill>
              <a:latin typeface="Arial"/>
              <a:cs typeface="Arial"/>
            </a:endParaRPr>
          </a:p>
          <a:p>
            <a:pPr marL="0" indent="0">
              <a:lnSpc>
                <a:spcPct val="150000"/>
              </a:lnSpc>
              <a:buNone/>
            </a:pPr>
            <a:endParaRPr lang="en-US" sz="1600">
              <a:solidFill>
                <a:schemeClr val="bg1">
                  <a:lumMod val="75000"/>
                </a:schemeClr>
              </a:solidFill>
              <a:latin typeface="Arial"/>
              <a:cs typeface="Arial"/>
            </a:endParaRPr>
          </a:p>
        </p:txBody>
      </p:sp>
    </p:spTree>
    <p:extLst>
      <p:ext uri="{BB962C8B-B14F-4D97-AF65-F5344CB8AC3E}">
        <p14:creationId xmlns:p14="http://schemas.microsoft.com/office/powerpoint/2010/main" val="38252483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lassholder for bilde 6">
            <a:extLst>
              <a:ext uri="{FF2B5EF4-FFF2-40B4-BE49-F238E27FC236}">
                <a16:creationId xmlns:a16="http://schemas.microsoft.com/office/drawing/2014/main" id="{EAB15378-FB7F-4F79-A3ED-F79E2FEEFCE5}"/>
              </a:ext>
            </a:extLst>
          </p:cNvPr>
          <p:cNvPicPr>
            <a:picLocks noGrp="1" noChangeAspect="1"/>
          </p:cNvPicPr>
          <p:nvPr>
            <p:ph type="pic" sz="quarter" idx="22"/>
          </p:nvPr>
        </p:nvPicPr>
        <p:blipFill>
          <a:blip r:embed="rId2"/>
          <a:srcRect t="742" b="742"/>
          <a:stretch>
            <a:fillRect/>
          </a:stretch>
        </p:blipFill>
        <p:spPr/>
      </p:pic>
      <p:sp>
        <p:nvSpPr>
          <p:cNvPr id="8" name="TekstSylinder 7">
            <a:extLst>
              <a:ext uri="{FF2B5EF4-FFF2-40B4-BE49-F238E27FC236}">
                <a16:creationId xmlns:a16="http://schemas.microsoft.com/office/drawing/2014/main" id="{E1B4CA1E-481B-46F0-82B1-825018175D62}"/>
              </a:ext>
            </a:extLst>
          </p:cNvPr>
          <p:cNvSpPr txBox="1"/>
          <p:nvPr/>
        </p:nvSpPr>
        <p:spPr>
          <a:xfrm>
            <a:off x="6197600" y="1160394"/>
            <a:ext cx="4490720" cy="1477328"/>
          </a:xfrm>
          <a:prstGeom prst="rect">
            <a:avLst/>
          </a:prstGeom>
          <a:noFill/>
        </p:spPr>
        <p:txBody>
          <a:bodyPr wrap="square" rtlCol="0">
            <a:spAutoFit/>
          </a:bodyPr>
          <a:lstStyle/>
          <a:p>
            <a:r>
              <a:rPr lang="en-US" sz="3600" b="1">
                <a:solidFill>
                  <a:srgbClr val="005E58"/>
                </a:solidFill>
                <a:latin typeface="Arial" panose="020B0604020202020204" pitchFamily="34" charset="0"/>
                <a:ea typeface="+mj-ea"/>
                <a:cs typeface="Arial" panose="020B0604020202020204" pitchFamily="34" charset="0"/>
              </a:rPr>
              <a:t>Triggers &amp; Macros</a:t>
            </a:r>
          </a:p>
          <a:p>
            <a:endParaRPr lang="en-US"/>
          </a:p>
          <a:p>
            <a:pPr marL="285750" indent="-285750">
              <a:buFont typeface="Arial" panose="020B0604020202020204" pitchFamily="34" charset="0"/>
              <a:buChar char="•"/>
            </a:pPr>
            <a:r>
              <a:rPr lang="en-US"/>
              <a:t>Create a new company in Mobile CRM</a:t>
            </a:r>
          </a:p>
          <a:p>
            <a:endParaRPr lang="en-US"/>
          </a:p>
        </p:txBody>
      </p:sp>
    </p:spTree>
    <p:extLst>
      <p:ext uri="{BB962C8B-B14F-4D97-AF65-F5344CB8AC3E}">
        <p14:creationId xmlns:p14="http://schemas.microsoft.com/office/powerpoint/2010/main" val="17877290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kstSylinder 7">
            <a:extLst>
              <a:ext uri="{FF2B5EF4-FFF2-40B4-BE49-F238E27FC236}">
                <a16:creationId xmlns:a16="http://schemas.microsoft.com/office/drawing/2014/main" id="{E1B4CA1E-481B-46F0-82B1-825018175D62}"/>
              </a:ext>
            </a:extLst>
          </p:cNvPr>
          <p:cNvSpPr txBox="1"/>
          <p:nvPr/>
        </p:nvSpPr>
        <p:spPr>
          <a:xfrm>
            <a:off x="6197600" y="1160394"/>
            <a:ext cx="4490720" cy="1477328"/>
          </a:xfrm>
          <a:prstGeom prst="rect">
            <a:avLst/>
          </a:prstGeom>
          <a:noFill/>
        </p:spPr>
        <p:txBody>
          <a:bodyPr wrap="square" rtlCol="0">
            <a:spAutoFit/>
          </a:bodyPr>
          <a:lstStyle/>
          <a:p>
            <a:r>
              <a:rPr lang="en-US" sz="3600" b="1">
                <a:solidFill>
                  <a:srgbClr val="005E58"/>
                </a:solidFill>
                <a:latin typeface="Arial" panose="020B0604020202020204" pitchFamily="34" charset="0"/>
                <a:ea typeface="+mj-ea"/>
                <a:cs typeface="Arial" panose="020B0604020202020204" pitchFamily="34" charset="0"/>
              </a:rPr>
              <a:t>Triggers &amp; Macros</a:t>
            </a:r>
          </a:p>
          <a:p>
            <a:endParaRPr lang="en-US"/>
          </a:p>
          <a:p>
            <a:pPr marL="285750" indent="-285750">
              <a:buFont typeface="Arial" panose="020B0604020202020204" pitchFamily="34" charset="0"/>
              <a:buChar char="•"/>
            </a:pPr>
            <a:r>
              <a:rPr lang="en-US"/>
              <a:t>Create a new company in Mobile CRM</a:t>
            </a:r>
          </a:p>
          <a:p>
            <a:endParaRPr lang="en-US"/>
          </a:p>
        </p:txBody>
      </p:sp>
      <p:pic>
        <p:nvPicPr>
          <p:cNvPr id="5" name="Plassholder for bilde 4">
            <a:extLst>
              <a:ext uri="{FF2B5EF4-FFF2-40B4-BE49-F238E27FC236}">
                <a16:creationId xmlns:a16="http://schemas.microsoft.com/office/drawing/2014/main" id="{A1611B31-E775-41FF-AFB0-CD992FDECFF1}"/>
              </a:ext>
            </a:extLst>
          </p:cNvPr>
          <p:cNvPicPr>
            <a:picLocks noGrp="1" noChangeAspect="1"/>
          </p:cNvPicPr>
          <p:nvPr>
            <p:ph type="pic" sz="quarter" idx="22"/>
          </p:nvPr>
        </p:nvPicPr>
        <p:blipFill>
          <a:blip r:embed="rId2"/>
          <a:srcRect t="742" b="742"/>
          <a:stretch>
            <a:fillRect/>
          </a:stretch>
        </p:blipFill>
        <p:spPr/>
      </p:pic>
    </p:spTree>
    <p:extLst>
      <p:ext uri="{BB962C8B-B14F-4D97-AF65-F5344CB8AC3E}">
        <p14:creationId xmlns:p14="http://schemas.microsoft.com/office/powerpoint/2010/main" val="33856705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kstSylinder 7">
            <a:extLst>
              <a:ext uri="{FF2B5EF4-FFF2-40B4-BE49-F238E27FC236}">
                <a16:creationId xmlns:a16="http://schemas.microsoft.com/office/drawing/2014/main" id="{E1B4CA1E-481B-46F0-82B1-825018175D62}"/>
              </a:ext>
            </a:extLst>
          </p:cNvPr>
          <p:cNvSpPr txBox="1"/>
          <p:nvPr/>
        </p:nvSpPr>
        <p:spPr>
          <a:xfrm>
            <a:off x="6197600" y="1160394"/>
            <a:ext cx="4490720" cy="1477328"/>
          </a:xfrm>
          <a:prstGeom prst="rect">
            <a:avLst/>
          </a:prstGeom>
          <a:noFill/>
        </p:spPr>
        <p:txBody>
          <a:bodyPr wrap="square" rtlCol="0">
            <a:spAutoFit/>
          </a:bodyPr>
          <a:lstStyle/>
          <a:p>
            <a:r>
              <a:rPr lang="en-US" sz="3600" b="1">
                <a:solidFill>
                  <a:srgbClr val="005E58"/>
                </a:solidFill>
                <a:latin typeface="Arial" panose="020B0604020202020204" pitchFamily="34" charset="0"/>
                <a:ea typeface="+mj-ea"/>
                <a:cs typeface="Arial" panose="020B0604020202020204" pitchFamily="34" charset="0"/>
              </a:rPr>
              <a:t>Triggers &amp; Macros</a:t>
            </a:r>
          </a:p>
          <a:p>
            <a:endParaRPr lang="en-US"/>
          </a:p>
          <a:p>
            <a:pPr marL="285750" indent="-285750">
              <a:buFont typeface="Arial" panose="020B0604020202020204" pitchFamily="34" charset="0"/>
              <a:buChar char="•"/>
            </a:pPr>
            <a:r>
              <a:rPr lang="en-US"/>
              <a:t>Create a new company in Mobile CRM</a:t>
            </a:r>
          </a:p>
          <a:p>
            <a:endParaRPr lang="en-US"/>
          </a:p>
        </p:txBody>
      </p:sp>
      <p:pic>
        <p:nvPicPr>
          <p:cNvPr id="6" name="Plassholder for bilde 5">
            <a:extLst>
              <a:ext uri="{FF2B5EF4-FFF2-40B4-BE49-F238E27FC236}">
                <a16:creationId xmlns:a16="http://schemas.microsoft.com/office/drawing/2014/main" id="{A499AC9D-3E5E-4154-BA1D-7825581E6664}"/>
              </a:ext>
            </a:extLst>
          </p:cNvPr>
          <p:cNvPicPr>
            <a:picLocks noGrp="1" noChangeAspect="1"/>
          </p:cNvPicPr>
          <p:nvPr>
            <p:ph type="pic" sz="quarter" idx="22"/>
          </p:nvPr>
        </p:nvPicPr>
        <p:blipFill>
          <a:blip r:embed="rId2"/>
          <a:srcRect t="742" b="742"/>
          <a:stretch>
            <a:fillRect/>
          </a:stretch>
        </p:blipFill>
        <p:spPr/>
      </p:pic>
    </p:spTree>
    <p:extLst>
      <p:ext uri="{BB962C8B-B14F-4D97-AF65-F5344CB8AC3E}">
        <p14:creationId xmlns:p14="http://schemas.microsoft.com/office/powerpoint/2010/main" val="34202285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kstSylinder 7">
            <a:extLst>
              <a:ext uri="{FF2B5EF4-FFF2-40B4-BE49-F238E27FC236}">
                <a16:creationId xmlns:a16="http://schemas.microsoft.com/office/drawing/2014/main" id="{E1B4CA1E-481B-46F0-82B1-825018175D62}"/>
              </a:ext>
            </a:extLst>
          </p:cNvPr>
          <p:cNvSpPr txBox="1"/>
          <p:nvPr/>
        </p:nvSpPr>
        <p:spPr>
          <a:xfrm>
            <a:off x="6197600" y="1160394"/>
            <a:ext cx="4490720" cy="1477328"/>
          </a:xfrm>
          <a:prstGeom prst="rect">
            <a:avLst/>
          </a:prstGeom>
          <a:noFill/>
        </p:spPr>
        <p:txBody>
          <a:bodyPr wrap="square" rtlCol="0">
            <a:spAutoFit/>
          </a:bodyPr>
          <a:lstStyle/>
          <a:p>
            <a:r>
              <a:rPr lang="en-US" sz="3600" b="1">
                <a:solidFill>
                  <a:srgbClr val="005E58"/>
                </a:solidFill>
                <a:latin typeface="Arial" panose="020B0604020202020204" pitchFamily="34" charset="0"/>
                <a:ea typeface="+mj-ea"/>
                <a:cs typeface="Arial" panose="020B0604020202020204" pitchFamily="34" charset="0"/>
              </a:rPr>
              <a:t>Triggers &amp; Macros</a:t>
            </a:r>
          </a:p>
          <a:p>
            <a:endParaRPr lang="en-US"/>
          </a:p>
          <a:p>
            <a:pPr marL="285750" indent="-285750">
              <a:buFont typeface="Arial" panose="020B0604020202020204" pitchFamily="34" charset="0"/>
              <a:buChar char="•"/>
            </a:pPr>
            <a:r>
              <a:rPr lang="en-US"/>
              <a:t>Create a new company in Mobile CRM</a:t>
            </a:r>
          </a:p>
          <a:p>
            <a:endParaRPr lang="en-US"/>
          </a:p>
        </p:txBody>
      </p:sp>
      <p:pic>
        <p:nvPicPr>
          <p:cNvPr id="5" name="Plassholder for bilde 4">
            <a:extLst>
              <a:ext uri="{FF2B5EF4-FFF2-40B4-BE49-F238E27FC236}">
                <a16:creationId xmlns:a16="http://schemas.microsoft.com/office/drawing/2014/main" id="{73385ADC-3D6E-4AB4-8A67-2192A85DF6CC}"/>
              </a:ext>
            </a:extLst>
          </p:cNvPr>
          <p:cNvPicPr>
            <a:picLocks noGrp="1" noChangeAspect="1"/>
          </p:cNvPicPr>
          <p:nvPr>
            <p:ph type="pic" sz="quarter" idx="22"/>
          </p:nvPr>
        </p:nvPicPr>
        <p:blipFill>
          <a:blip r:embed="rId2"/>
          <a:srcRect t="742" b="742"/>
          <a:stretch>
            <a:fillRect/>
          </a:stretch>
        </p:blipFill>
        <p:spPr/>
      </p:pic>
    </p:spTree>
    <p:extLst>
      <p:ext uri="{BB962C8B-B14F-4D97-AF65-F5344CB8AC3E}">
        <p14:creationId xmlns:p14="http://schemas.microsoft.com/office/powerpoint/2010/main" val="42781341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kstSylinder 7">
            <a:extLst>
              <a:ext uri="{FF2B5EF4-FFF2-40B4-BE49-F238E27FC236}">
                <a16:creationId xmlns:a16="http://schemas.microsoft.com/office/drawing/2014/main" id="{E1B4CA1E-481B-46F0-82B1-825018175D62}"/>
              </a:ext>
            </a:extLst>
          </p:cNvPr>
          <p:cNvSpPr txBox="1"/>
          <p:nvPr/>
        </p:nvSpPr>
        <p:spPr>
          <a:xfrm>
            <a:off x="6197600" y="1160394"/>
            <a:ext cx="4490720" cy="2031325"/>
          </a:xfrm>
          <a:prstGeom prst="rect">
            <a:avLst/>
          </a:prstGeom>
          <a:noFill/>
        </p:spPr>
        <p:txBody>
          <a:bodyPr wrap="square" rtlCol="0">
            <a:spAutoFit/>
          </a:bodyPr>
          <a:lstStyle/>
          <a:p>
            <a:r>
              <a:rPr lang="en-US" sz="3600" b="1">
                <a:solidFill>
                  <a:srgbClr val="005E58"/>
                </a:solidFill>
                <a:latin typeface="Arial" panose="020B0604020202020204" pitchFamily="34" charset="0"/>
                <a:ea typeface="+mj-ea"/>
                <a:cs typeface="Arial" panose="020B0604020202020204" pitchFamily="34" charset="0"/>
              </a:rPr>
              <a:t>Triggers &amp; Macros</a:t>
            </a:r>
          </a:p>
          <a:p>
            <a:endParaRPr lang="en-US"/>
          </a:p>
          <a:p>
            <a:pPr marL="285750" indent="-285750">
              <a:buFont typeface="Arial" panose="020B0604020202020204" pitchFamily="34" charset="0"/>
              <a:buChar char="•"/>
            </a:pPr>
            <a:r>
              <a:rPr lang="en-US"/>
              <a:t>Script prevents user from creating new company without adding VAT.</a:t>
            </a:r>
          </a:p>
          <a:p>
            <a:pPr marL="285750" indent="-285750">
              <a:buFont typeface="Arial" panose="020B0604020202020204" pitchFamily="34" charset="0"/>
              <a:buChar char="•"/>
            </a:pPr>
            <a:r>
              <a:rPr lang="en-US"/>
              <a:t>This secure business logic</a:t>
            </a:r>
          </a:p>
          <a:p>
            <a:endParaRPr lang="en-US"/>
          </a:p>
        </p:txBody>
      </p:sp>
      <p:pic>
        <p:nvPicPr>
          <p:cNvPr id="6" name="Plassholder for bilde 5" descr="Et bilde som inneholder tekst&#10;&#10;Automatisk generert beskrivelse">
            <a:extLst>
              <a:ext uri="{FF2B5EF4-FFF2-40B4-BE49-F238E27FC236}">
                <a16:creationId xmlns:a16="http://schemas.microsoft.com/office/drawing/2014/main" id="{C15FF62E-BAE0-4329-9877-FB07F91641FC}"/>
              </a:ext>
            </a:extLst>
          </p:cNvPr>
          <p:cNvPicPr>
            <a:picLocks noGrp="1" noChangeAspect="1"/>
          </p:cNvPicPr>
          <p:nvPr>
            <p:ph type="pic" sz="quarter" idx="22"/>
          </p:nvPr>
        </p:nvPicPr>
        <p:blipFill>
          <a:blip r:embed="rId2"/>
          <a:srcRect t="742" b="742"/>
          <a:stretch>
            <a:fillRect/>
          </a:stretch>
        </p:blipFill>
        <p:spPr/>
      </p:pic>
    </p:spTree>
    <p:extLst>
      <p:ext uri="{BB962C8B-B14F-4D97-AF65-F5344CB8AC3E}">
        <p14:creationId xmlns:p14="http://schemas.microsoft.com/office/powerpoint/2010/main" val="22716716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kstSylinder 7">
            <a:extLst>
              <a:ext uri="{FF2B5EF4-FFF2-40B4-BE49-F238E27FC236}">
                <a16:creationId xmlns:a16="http://schemas.microsoft.com/office/drawing/2014/main" id="{E1B4CA1E-481B-46F0-82B1-825018175D62}"/>
              </a:ext>
            </a:extLst>
          </p:cNvPr>
          <p:cNvSpPr txBox="1"/>
          <p:nvPr/>
        </p:nvSpPr>
        <p:spPr>
          <a:xfrm>
            <a:off x="6197600" y="1160394"/>
            <a:ext cx="4490720" cy="2585323"/>
          </a:xfrm>
          <a:prstGeom prst="rect">
            <a:avLst/>
          </a:prstGeom>
          <a:noFill/>
        </p:spPr>
        <p:txBody>
          <a:bodyPr wrap="square" rtlCol="0">
            <a:spAutoFit/>
          </a:bodyPr>
          <a:lstStyle/>
          <a:p>
            <a:r>
              <a:rPr lang="en-US" sz="3600" b="1">
                <a:solidFill>
                  <a:srgbClr val="005E58"/>
                </a:solidFill>
                <a:latin typeface="Arial" panose="020B0604020202020204" pitchFamily="34" charset="0"/>
                <a:ea typeface="+mj-ea"/>
                <a:cs typeface="Arial" panose="020B0604020202020204" pitchFamily="34" charset="0"/>
              </a:rPr>
              <a:t>Triggers &amp; Macros</a:t>
            </a:r>
          </a:p>
          <a:p>
            <a:endParaRPr lang="en-US"/>
          </a:p>
          <a:p>
            <a:pPr marL="285750" indent="-285750">
              <a:buFont typeface="Arial" panose="020B0604020202020204" pitchFamily="34" charset="0"/>
              <a:buChar char="•"/>
            </a:pPr>
            <a:r>
              <a:rPr lang="en-US"/>
              <a:t>Script prevents user from creating new company without adding VAT and validates the input ( 9 digits)</a:t>
            </a:r>
          </a:p>
          <a:p>
            <a:pPr marL="285750" indent="-285750">
              <a:buFont typeface="Arial" panose="020B0604020202020204" pitchFamily="34" charset="0"/>
              <a:buChar char="•"/>
            </a:pPr>
            <a:r>
              <a:rPr lang="en-US"/>
              <a:t>This secure business logic</a:t>
            </a:r>
          </a:p>
          <a:p>
            <a:pPr marL="285750" indent="-285750">
              <a:buFont typeface="Arial" panose="020B0604020202020204" pitchFamily="34" charset="0"/>
              <a:buChar char="•"/>
            </a:pPr>
            <a:endParaRPr lang="en-US"/>
          </a:p>
          <a:p>
            <a:endParaRPr lang="en-US"/>
          </a:p>
        </p:txBody>
      </p:sp>
      <p:pic>
        <p:nvPicPr>
          <p:cNvPr id="5" name="Plassholder for bilde 4" descr="Et bilde som inneholder tekst&#10;&#10;Automatisk generert beskrivelse">
            <a:extLst>
              <a:ext uri="{FF2B5EF4-FFF2-40B4-BE49-F238E27FC236}">
                <a16:creationId xmlns:a16="http://schemas.microsoft.com/office/drawing/2014/main" id="{94541BF4-6A64-4AD1-8982-01DB1F31112B}"/>
              </a:ext>
            </a:extLst>
          </p:cNvPr>
          <p:cNvPicPr>
            <a:picLocks noGrp="1" noChangeAspect="1"/>
          </p:cNvPicPr>
          <p:nvPr>
            <p:ph type="pic" sz="quarter" idx="22"/>
          </p:nvPr>
        </p:nvPicPr>
        <p:blipFill>
          <a:blip r:embed="rId2"/>
          <a:srcRect t="742" b="742"/>
          <a:stretch>
            <a:fillRect/>
          </a:stretch>
        </p:blipFill>
        <p:spPr/>
      </p:pic>
    </p:spTree>
    <p:extLst>
      <p:ext uri="{BB962C8B-B14F-4D97-AF65-F5344CB8AC3E}">
        <p14:creationId xmlns:p14="http://schemas.microsoft.com/office/powerpoint/2010/main" val="41686283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kstSylinder 7">
            <a:extLst>
              <a:ext uri="{FF2B5EF4-FFF2-40B4-BE49-F238E27FC236}">
                <a16:creationId xmlns:a16="http://schemas.microsoft.com/office/drawing/2014/main" id="{E1B4CA1E-481B-46F0-82B1-825018175D62}"/>
              </a:ext>
            </a:extLst>
          </p:cNvPr>
          <p:cNvSpPr txBox="1"/>
          <p:nvPr/>
        </p:nvSpPr>
        <p:spPr>
          <a:xfrm>
            <a:off x="6197600" y="1160394"/>
            <a:ext cx="4196080" cy="2308324"/>
          </a:xfrm>
          <a:prstGeom prst="rect">
            <a:avLst/>
          </a:prstGeom>
          <a:noFill/>
        </p:spPr>
        <p:txBody>
          <a:bodyPr wrap="square" rtlCol="0">
            <a:spAutoFit/>
          </a:bodyPr>
          <a:lstStyle/>
          <a:p>
            <a:r>
              <a:rPr lang="en-US" sz="3600" b="1">
                <a:solidFill>
                  <a:srgbClr val="005E58"/>
                </a:solidFill>
                <a:latin typeface="Arial" panose="020B0604020202020204" pitchFamily="34" charset="0"/>
                <a:ea typeface="+mj-ea"/>
                <a:cs typeface="Arial" panose="020B0604020202020204" pitchFamily="34" charset="0"/>
              </a:rPr>
              <a:t>Triggers &amp; Macros</a:t>
            </a:r>
          </a:p>
          <a:p>
            <a:endParaRPr lang="en-US"/>
          </a:p>
          <a:p>
            <a:pPr marL="285750" indent="-285750">
              <a:buFont typeface="Arial" panose="020B0604020202020204" pitchFamily="34" charset="0"/>
              <a:buChar char="•"/>
            </a:pPr>
            <a:r>
              <a:rPr lang="en-US"/>
              <a:t>Script will create a new sale when user creates a new potential customer (Category = Prospect)</a:t>
            </a:r>
          </a:p>
          <a:p>
            <a:pPr marL="285750" indent="-285750">
              <a:buFont typeface="Arial" panose="020B0604020202020204" pitchFamily="34" charset="0"/>
              <a:buChar char="•"/>
            </a:pPr>
            <a:endParaRPr lang="en-US"/>
          </a:p>
          <a:p>
            <a:endParaRPr lang="en-US"/>
          </a:p>
        </p:txBody>
      </p:sp>
      <p:pic>
        <p:nvPicPr>
          <p:cNvPr id="6" name="Plassholder for bilde 5" descr="Et bilde som inneholder tekst&#10;&#10;Automatisk generert beskrivelse">
            <a:extLst>
              <a:ext uri="{FF2B5EF4-FFF2-40B4-BE49-F238E27FC236}">
                <a16:creationId xmlns:a16="http://schemas.microsoft.com/office/drawing/2014/main" id="{F96E6439-8535-401F-B8C5-978210E422A9}"/>
              </a:ext>
            </a:extLst>
          </p:cNvPr>
          <p:cNvPicPr>
            <a:picLocks noGrp="1" noChangeAspect="1"/>
          </p:cNvPicPr>
          <p:nvPr>
            <p:ph type="pic" sz="quarter" idx="22"/>
          </p:nvPr>
        </p:nvPicPr>
        <p:blipFill>
          <a:blip r:embed="rId2"/>
          <a:srcRect t="742" b="742"/>
          <a:stretch>
            <a:fillRect/>
          </a:stretch>
        </p:blipFill>
        <p:spPr/>
      </p:pic>
    </p:spTree>
    <p:extLst>
      <p:ext uri="{BB962C8B-B14F-4D97-AF65-F5344CB8AC3E}">
        <p14:creationId xmlns:p14="http://schemas.microsoft.com/office/powerpoint/2010/main" val="21750399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kstSylinder 7">
            <a:extLst>
              <a:ext uri="{FF2B5EF4-FFF2-40B4-BE49-F238E27FC236}">
                <a16:creationId xmlns:a16="http://schemas.microsoft.com/office/drawing/2014/main" id="{E1B4CA1E-481B-46F0-82B1-825018175D62}"/>
              </a:ext>
            </a:extLst>
          </p:cNvPr>
          <p:cNvSpPr txBox="1"/>
          <p:nvPr/>
        </p:nvSpPr>
        <p:spPr>
          <a:xfrm>
            <a:off x="6197600" y="1160394"/>
            <a:ext cx="4196080" cy="2308324"/>
          </a:xfrm>
          <a:prstGeom prst="rect">
            <a:avLst/>
          </a:prstGeom>
          <a:noFill/>
        </p:spPr>
        <p:txBody>
          <a:bodyPr wrap="square" rtlCol="0">
            <a:spAutoFit/>
          </a:bodyPr>
          <a:lstStyle/>
          <a:p>
            <a:r>
              <a:rPr lang="en-US" sz="3600" b="1">
                <a:solidFill>
                  <a:srgbClr val="005E58"/>
                </a:solidFill>
                <a:latin typeface="Arial" panose="020B0604020202020204" pitchFamily="34" charset="0"/>
                <a:ea typeface="+mj-ea"/>
                <a:cs typeface="Arial" panose="020B0604020202020204" pitchFamily="34" charset="0"/>
              </a:rPr>
              <a:t>Triggers &amp; Macros</a:t>
            </a:r>
          </a:p>
          <a:p>
            <a:endParaRPr lang="en-US"/>
          </a:p>
          <a:p>
            <a:pPr marL="285750" indent="-285750">
              <a:buFont typeface="Arial" panose="020B0604020202020204" pitchFamily="34" charset="0"/>
              <a:buChar char="•"/>
            </a:pPr>
            <a:r>
              <a:rPr lang="en-US"/>
              <a:t>Script will create a new sale when user creates a new potential customer (Category = Prospect)</a:t>
            </a:r>
          </a:p>
          <a:p>
            <a:pPr marL="285750" indent="-285750">
              <a:buFont typeface="Arial" panose="020B0604020202020204" pitchFamily="34" charset="0"/>
              <a:buChar char="•"/>
            </a:pPr>
            <a:endParaRPr lang="en-US"/>
          </a:p>
          <a:p>
            <a:endParaRPr lang="en-US"/>
          </a:p>
        </p:txBody>
      </p:sp>
      <p:pic>
        <p:nvPicPr>
          <p:cNvPr id="5" name="Plassholder for bilde 4" descr="Et bilde som inneholder tekst&#10;&#10;Automatisk generert beskrivelse">
            <a:extLst>
              <a:ext uri="{FF2B5EF4-FFF2-40B4-BE49-F238E27FC236}">
                <a16:creationId xmlns:a16="http://schemas.microsoft.com/office/drawing/2014/main" id="{DE109336-B648-4D3D-BE9A-8D12E4D2B1A9}"/>
              </a:ext>
            </a:extLst>
          </p:cNvPr>
          <p:cNvPicPr>
            <a:picLocks noGrp="1" noChangeAspect="1"/>
          </p:cNvPicPr>
          <p:nvPr>
            <p:ph type="pic" sz="quarter" idx="22"/>
          </p:nvPr>
        </p:nvPicPr>
        <p:blipFill>
          <a:blip r:embed="rId2"/>
          <a:srcRect t="742" b="742"/>
          <a:stretch>
            <a:fillRect/>
          </a:stretch>
        </p:blipFill>
        <p:spPr/>
      </p:pic>
    </p:spTree>
    <p:extLst>
      <p:ext uri="{BB962C8B-B14F-4D97-AF65-F5344CB8AC3E}">
        <p14:creationId xmlns:p14="http://schemas.microsoft.com/office/powerpoint/2010/main" val="7853632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tel 12">
            <a:extLst>
              <a:ext uri="{FF2B5EF4-FFF2-40B4-BE49-F238E27FC236}">
                <a16:creationId xmlns:a16="http://schemas.microsoft.com/office/drawing/2014/main" id="{EBA89F20-9694-47CD-9EC5-41DC7D872258}"/>
              </a:ext>
            </a:extLst>
          </p:cNvPr>
          <p:cNvSpPr>
            <a:spLocks noGrp="1"/>
          </p:cNvSpPr>
          <p:nvPr>
            <p:ph type="title"/>
          </p:nvPr>
        </p:nvSpPr>
        <p:spPr/>
        <p:txBody>
          <a:bodyPr/>
          <a:lstStyle/>
          <a:p>
            <a:r>
              <a:rPr lang="en-US"/>
              <a:t>FORMS</a:t>
            </a:r>
            <a:br>
              <a:rPr lang="en-US"/>
            </a:br>
            <a:r>
              <a:rPr lang="en-US"/>
              <a:t>IMPROVED</a:t>
            </a:r>
          </a:p>
        </p:txBody>
      </p:sp>
      <p:pic>
        <p:nvPicPr>
          <p:cNvPr id="2050" name="Picture 2">
            <a:extLst>
              <a:ext uri="{FF2B5EF4-FFF2-40B4-BE49-F238E27FC236}">
                <a16:creationId xmlns:a16="http://schemas.microsoft.com/office/drawing/2014/main" id="{67B0C353-F7FC-4A0B-A944-A872D49DB7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33508" y="428473"/>
            <a:ext cx="5513942" cy="55139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62043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13E976-DF6D-4C5D-BD65-D7EB589838C0}"/>
              </a:ext>
            </a:extLst>
          </p:cNvPr>
          <p:cNvSpPr>
            <a:spLocks noGrp="1"/>
          </p:cNvSpPr>
          <p:nvPr>
            <p:ph type="title"/>
          </p:nvPr>
        </p:nvSpPr>
        <p:spPr/>
        <p:txBody>
          <a:bodyPr>
            <a:normAutofit/>
          </a:bodyPr>
          <a:lstStyle/>
          <a:p>
            <a:r>
              <a:rPr lang="en-US"/>
              <a:t>Support for more fields</a:t>
            </a:r>
          </a:p>
        </p:txBody>
      </p:sp>
      <p:sp>
        <p:nvSpPr>
          <p:cNvPr id="3" name="Content Placeholder 2">
            <a:extLst>
              <a:ext uri="{FF2B5EF4-FFF2-40B4-BE49-F238E27FC236}">
                <a16:creationId xmlns:a16="http://schemas.microsoft.com/office/drawing/2014/main" id="{C5C81355-BC5F-4FEA-961A-9FCB7E6BBBC6}"/>
              </a:ext>
            </a:extLst>
          </p:cNvPr>
          <p:cNvSpPr>
            <a:spLocks noGrp="1"/>
          </p:cNvSpPr>
          <p:nvPr>
            <p:ph idx="1"/>
          </p:nvPr>
        </p:nvSpPr>
        <p:spPr/>
        <p:txBody>
          <a:bodyPr>
            <a:normAutofit/>
          </a:bodyPr>
          <a:lstStyle/>
          <a:p>
            <a:pPr marL="285750" indent="-285750"/>
            <a:endParaRPr lang="en-US" sz="1900"/>
          </a:p>
        </p:txBody>
      </p:sp>
      <p:sp>
        <p:nvSpPr>
          <p:cNvPr id="4" name="Plassholder for tekst 3">
            <a:extLst>
              <a:ext uri="{FF2B5EF4-FFF2-40B4-BE49-F238E27FC236}">
                <a16:creationId xmlns:a16="http://schemas.microsoft.com/office/drawing/2014/main" id="{48C162EC-7C54-4178-891B-E78B7717BEC7}"/>
              </a:ext>
            </a:extLst>
          </p:cNvPr>
          <p:cNvSpPr>
            <a:spLocks noGrp="1"/>
          </p:cNvSpPr>
          <p:nvPr>
            <p:ph type="body" sz="half" idx="2"/>
          </p:nvPr>
        </p:nvSpPr>
        <p:spPr/>
        <p:txBody>
          <a:bodyPr/>
          <a:lstStyle/>
          <a:p>
            <a:pPr marL="285750" indent="-285750">
              <a:buFont typeface="Arial" panose="020B0604020202020204" pitchFamily="34" charset="0"/>
              <a:buChar char="•"/>
            </a:pPr>
            <a:r>
              <a:rPr lang="en-US" sz="1900"/>
              <a:t>Added new fields</a:t>
            </a:r>
          </a:p>
          <a:p>
            <a:pPr marL="971550" lvl="1" indent="-285750"/>
            <a:r>
              <a:rPr lang="en-US" sz="1900"/>
              <a:t>Contact – Direct phone</a:t>
            </a:r>
          </a:p>
          <a:p>
            <a:pPr marL="971550" lvl="1" indent="-285750"/>
            <a:r>
              <a:rPr lang="en-US" sz="1900"/>
              <a:t>Contact – Academic title </a:t>
            </a:r>
          </a:p>
          <a:p>
            <a:pPr marL="971550" lvl="1" indent="-285750"/>
            <a:r>
              <a:rPr lang="en-US" sz="1900"/>
              <a:t>Contact – Position </a:t>
            </a:r>
          </a:p>
          <a:p>
            <a:pPr marL="971550" lvl="1" indent="-285750"/>
            <a:r>
              <a:rPr lang="en-US" sz="1900"/>
              <a:t>Company – Phone </a:t>
            </a:r>
          </a:p>
          <a:p>
            <a:pPr marL="971550" lvl="1" indent="-285750"/>
            <a:r>
              <a:rPr lang="en-US" sz="1900"/>
              <a:t>Company – VAT no</a:t>
            </a:r>
          </a:p>
          <a:p>
            <a:pPr marL="971550" lvl="1" indent="-285750"/>
            <a:r>
              <a:rPr lang="en-US" sz="1900"/>
              <a:t>Integer</a:t>
            </a:r>
          </a:p>
          <a:p>
            <a:pPr marL="971550" lvl="1" indent="-285750"/>
            <a:r>
              <a:rPr lang="en-US" sz="1900"/>
              <a:t>Dropdown – with user defined list as source</a:t>
            </a:r>
          </a:p>
          <a:p>
            <a:endParaRPr lang="en-US"/>
          </a:p>
        </p:txBody>
      </p:sp>
      <p:pic>
        <p:nvPicPr>
          <p:cNvPr id="9" name="Picture 8" descr="Graphical user interface, application, email&#10;&#10;Description automatically generated">
            <a:extLst>
              <a:ext uri="{FF2B5EF4-FFF2-40B4-BE49-F238E27FC236}">
                <a16:creationId xmlns:a16="http://schemas.microsoft.com/office/drawing/2014/main" id="{ED986AAC-6A3B-4E0A-ACC2-0B1438A5A9AC}"/>
              </a:ext>
            </a:extLst>
          </p:cNvPr>
          <p:cNvPicPr>
            <a:picLocks noChangeAspect="1"/>
          </p:cNvPicPr>
          <p:nvPr/>
        </p:nvPicPr>
        <p:blipFill>
          <a:blip r:embed="rId2"/>
          <a:stretch>
            <a:fillRect/>
          </a:stretch>
        </p:blipFill>
        <p:spPr>
          <a:xfrm>
            <a:off x="6691841" y="987424"/>
            <a:ext cx="4846600" cy="523956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936202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E55E392-EE67-D047-B093-19815486590E}"/>
              </a:ext>
            </a:extLst>
          </p:cNvPr>
          <p:cNvSpPr>
            <a:spLocks noGrp="1"/>
          </p:cNvSpPr>
          <p:nvPr>
            <p:ph type="title"/>
          </p:nvPr>
        </p:nvSpPr>
        <p:spPr/>
        <p:txBody>
          <a:bodyPr/>
          <a:lstStyle/>
          <a:p>
            <a:r>
              <a:rPr lang="en-GB"/>
              <a:t>Rollout plan Configurable screens</a:t>
            </a:r>
          </a:p>
        </p:txBody>
      </p:sp>
      <p:sp>
        <p:nvSpPr>
          <p:cNvPr id="6" name="Content Placeholder 5">
            <a:extLst>
              <a:ext uri="{FF2B5EF4-FFF2-40B4-BE49-F238E27FC236}">
                <a16:creationId xmlns:a16="http://schemas.microsoft.com/office/drawing/2014/main" id="{4267641D-225E-7E4E-8285-05F89CFC28AF}"/>
              </a:ext>
            </a:extLst>
          </p:cNvPr>
          <p:cNvSpPr>
            <a:spLocks noGrp="1"/>
          </p:cNvSpPr>
          <p:nvPr>
            <p:ph idx="1"/>
          </p:nvPr>
        </p:nvSpPr>
        <p:spPr>
          <a:xfrm>
            <a:off x="838200" y="1603169"/>
            <a:ext cx="11169770" cy="4838225"/>
          </a:xfrm>
        </p:spPr>
        <p:txBody>
          <a:bodyPr vert="horz" lIns="91440" tIns="45720" rIns="91440" bIns="45720" rtlCol="0" anchor="t">
            <a:normAutofit fontScale="77500" lnSpcReduction="20000"/>
          </a:bodyPr>
          <a:lstStyle/>
          <a:p>
            <a:r>
              <a:rPr lang="en-GB">
                <a:latin typeface="Arial"/>
                <a:cs typeface="Arial"/>
              </a:rPr>
              <a:t>Rollout of configurable screens will start </a:t>
            </a:r>
            <a:r>
              <a:rPr lang="en-GB" b="1">
                <a:latin typeface="Arial"/>
                <a:cs typeface="Arial"/>
              </a:rPr>
              <a:t>after all customer are on 10.0.2</a:t>
            </a:r>
          </a:p>
          <a:p>
            <a:r>
              <a:rPr lang="en-GB">
                <a:latin typeface="Arial"/>
                <a:cs typeface="Arial"/>
              </a:rPr>
              <a:t>Pilot goes forward – All customers can get it from now by </a:t>
            </a:r>
            <a:r>
              <a:rPr lang="en-GB">
                <a:latin typeface="Arial"/>
                <a:cs typeface="Arial"/>
                <a:hlinkClick r:id="rId3"/>
              </a:rPr>
              <a:t>contacting us</a:t>
            </a:r>
            <a:endParaRPr lang="en-GB"/>
          </a:p>
          <a:p>
            <a:r>
              <a:rPr lang="en-GB">
                <a:latin typeface="Arial"/>
                <a:cs typeface="Arial"/>
              </a:rPr>
              <a:t>All “Wave 0” sites got configurable screens in Wave 0 - from October 5</a:t>
            </a:r>
            <a:r>
              <a:rPr lang="en-GB" baseline="30000">
                <a:latin typeface="Arial"/>
                <a:cs typeface="Arial"/>
              </a:rPr>
              <a:t>th</a:t>
            </a:r>
            <a:r>
              <a:rPr lang="en-GB">
                <a:latin typeface="Arial"/>
                <a:cs typeface="Arial"/>
              </a:rPr>
              <a:t> </a:t>
            </a:r>
            <a:endParaRPr lang="en-GB"/>
          </a:p>
          <a:p>
            <a:r>
              <a:rPr lang="en-GB">
                <a:latin typeface="Arial"/>
                <a:cs typeface="Arial"/>
              </a:rPr>
              <a:t>All new and migrated customers got configurable screens from October 6</a:t>
            </a:r>
            <a:r>
              <a:rPr lang="en-GB" baseline="30000">
                <a:latin typeface="Arial"/>
                <a:cs typeface="Arial"/>
              </a:rPr>
              <a:t>th</a:t>
            </a:r>
            <a:r>
              <a:rPr lang="en-GB">
                <a:latin typeface="Arial"/>
                <a:cs typeface="Arial"/>
              </a:rPr>
              <a:t> </a:t>
            </a:r>
            <a:endParaRPr lang="en-GB"/>
          </a:p>
          <a:p>
            <a:r>
              <a:rPr lang="en-GB">
                <a:latin typeface="Arial"/>
                <a:cs typeface="Arial"/>
              </a:rPr>
              <a:t>New OC tag (CSstep5) Customers with this tag will be activated in Step 5</a:t>
            </a:r>
          </a:p>
          <a:p>
            <a:endParaRPr lang="en-GB">
              <a:latin typeface="Arial"/>
              <a:cs typeface="Arial"/>
            </a:endParaRPr>
          </a:p>
          <a:p>
            <a:r>
              <a:rPr lang="en-GB">
                <a:latin typeface="Arial"/>
                <a:cs typeface="Arial"/>
              </a:rPr>
              <a:t>After all waves have been done, we turn on the Configurable Screens based on # of </a:t>
            </a:r>
            <a:r>
              <a:rPr lang="en-GB" err="1">
                <a:latin typeface="Arial"/>
                <a:cs typeface="Arial"/>
              </a:rPr>
              <a:t>udef</a:t>
            </a:r>
            <a:r>
              <a:rPr lang="en-GB">
                <a:latin typeface="Arial"/>
                <a:cs typeface="Arial"/>
              </a:rPr>
              <a:t> fields on company or contact:</a:t>
            </a:r>
            <a:endParaRPr lang="en-GB"/>
          </a:p>
          <a:p>
            <a:pPr marL="285750" indent="-285750">
              <a:buFont typeface="Arial" panose="020B0604020202020204" pitchFamily="34" charset="0"/>
              <a:buChar char="•"/>
            </a:pPr>
            <a:r>
              <a:rPr lang="en-GB" strike="sngStrike">
                <a:latin typeface="Arial"/>
                <a:cs typeface="Arial"/>
              </a:rPr>
              <a:t>Step 1 (8. Nov): Less than 15 </a:t>
            </a:r>
            <a:r>
              <a:rPr lang="en-GB" strike="sngStrike" err="1">
                <a:latin typeface="Arial"/>
                <a:cs typeface="Arial"/>
              </a:rPr>
              <a:t>udef</a:t>
            </a:r>
            <a:r>
              <a:rPr lang="en-GB" strike="sngStrike">
                <a:latin typeface="Arial"/>
                <a:cs typeface="Arial"/>
              </a:rPr>
              <a:t> fields (about 2500 sites)</a:t>
            </a:r>
          </a:p>
          <a:p>
            <a:pPr marL="285750" indent="-285750">
              <a:buFont typeface="Arial" panose="020B0604020202020204" pitchFamily="34" charset="0"/>
              <a:buChar char="•"/>
            </a:pPr>
            <a:r>
              <a:rPr lang="en-GB">
                <a:latin typeface="Arial"/>
                <a:cs typeface="Arial"/>
              </a:rPr>
              <a:t>Step 2 (15. Nov): Less than 25 </a:t>
            </a:r>
            <a:r>
              <a:rPr lang="en-GB" err="1">
                <a:latin typeface="Arial"/>
                <a:cs typeface="Arial"/>
              </a:rPr>
              <a:t>udef</a:t>
            </a:r>
            <a:r>
              <a:rPr lang="en-GB">
                <a:latin typeface="Arial"/>
                <a:cs typeface="Arial"/>
              </a:rPr>
              <a:t> fields (about 450 sites)</a:t>
            </a:r>
            <a:endParaRPr lang="en-GB"/>
          </a:p>
          <a:p>
            <a:pPr marL="285750" indent="-285750">
              <a:buFont typeface="Arial" panose="020B0604020202020204" pitchFamily="34" charset="0"/>
              <a:buChar char="•"/>
            </a:pPr>
            <a:r>
              <a:rPr lang="en-GB">
                <a:latin typeface="Arial"/>
                <a:cs typeface="Arial"/>
              </a:rPr>
              <a:t>Step 3 (22. Nov): Less than 50 </a:t>
            </a:r>
            <a:r>
              <a:rPr lang="en-GB" err="1">
                <a:latin typeface="Arial"/>
                <a:cs typeface="Arial"/>
              </a:rPr>
              <a:t>udef</a:t>
            </a:r>
            <a:r>
              <a:rPr lang="en-GB">
                <a:latin typeface="Arial"/>
                <a:cs typeface="Arial"/>
              </a:rPr>
              <a:t> fields (about 400 sites)</a:t>
            </a:r>
            <a:endParaRPr lang="en-GB"/>
          </a:p>
          <a:p>
            <a:pPr marL="285750" indent="-285750">
              <a:buFont typeface="Arial" panose="020B0604020202020204" pitchFamily="34" charset="0"/>
              <a:buChar char="•"/>
            </a:pPr>
            <a:r>
              <a:rPr lang="en-GB">
                <a:latin typeface="Arial"/>
                <a:cs typeface="Arial"/>
              </a:rPr>
              <a:t>Step 4 (29. Nov): More than 49 </a:t>
            </a:r>
            <a:r>
              <a:rPr lang="en-GB" err="1">
                <a:latin typeface="Arial"/>
                <a:cs typeface="Arial"/>
              </a:rPr>
              <a:t>udef</a:t>
            </a:r>
            <a:r>
              <a:rPr lang="en-GB">
                <a:latin typeface="Arial"/>
                <a:cs typeface="Arial"/>
              </a:rPr>
              <a:t> fields (about 200 sites)</a:t>
            </a:r>
            <a:endParaRPr lang="en-GB"/>
          </a:p>
          <a:p>
            <a:pPr marL="285750" indent="-285750">
              <a:buFont typeface="Arial" panose="020B0604020202020204" pitchFamily="34" charset="0"/>
              <a:buChar char="•"/>
            </a:pPr>
            <a:endParaRPr lang="en-GB">
              <a:latin typeface="Arial"/>
              <a:cs typeface="Arial"/>
            </a:endParaRPr>
          </a:p>
          <a:p>
            <a:pPr marL="285750" indent="-285750">
              <a:buFont typeface="Arial" panose="020B0604020202020204" pitchFamily="34" charset="0"/>
              <a:buChar char="•"/>
            </a:pPr>
            <a:r>
              <a:rPr lang="en-GB">
                <a:latin typeface="Arial"/>
                <a:cs typeface="Arial"/>
              </a:rPr>
              <a:t>Step 5 (29. Nov): All customers that have requested this wave - Tag CSStep5 </a:t>
            </a:r>
          </a:p>
          <a:p>
            <a:pPr marL="285750" indent="-285750">
              <a:buFont typeface="Arial" panose="020B0604020202020204" pitchFamily="34" charset="0"/>
              <a:buChar char="•"/>
            </a:pPr>
            <a:endParaRPr lang="en-GB"/>
          </a:p>
          <a:p>
            <a:pPr marL="285750" indent="-285750">
              <a:buFont typeface="Arial" panose="020B0604020202020204" pitchFamily="34" charset="0"/>
              <a:buChar char="•"/>
            </a:pPr>
            <a:r>
              <a:rPr lang="en-GB">
                <a:latin typeface="Arial"/>
                <a:cs typeface="Arial"/>
              </a:rPr>
              <a:t>All customers will now have SCIL based company and contact card and Configurable screens as a free trial (31.12.21)</a:t>
            </a:r>
            <a:endParaRPr lang="en-GB"/>
          </a:p>
        </p:txBody>
      </p:sp>
    </p:spTree>
    <p:extLst>
      <p:ext uri="{BB962C8B-B14F-4D97-AF65-F5344CB8AC3E}">
        <p14:creationId xmlns:p14="http://schemas.microsoft.com/office/powerpoint/2010/main" val="6501355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4C7BDA-0B2B-4D14-9513-E955FB8E988E}"/>
              </a:ext>
            </a:extLst>
          </p:cNvPr>
          <p:cNvSpPr>
            <a:spLocks noGrp="1"/>
          </p:cNvSpPr>
          <p:nvPr>
            <p:ph type="title"/>
          </p:nvPr>
        </p:nvSpPr>
        <p:spPr/>
        <p:txBody>
          <a:bodyPr/>
          <a:lstStyle/>
          <a:p>
            <a:r>
              <a:rPr lang="en-US"/>
              <a:t>Data quality – small improvements</a:t>
            </a:r>
          </a:p>
        </p:txBody>
      </p:sp>
      <p:sp>
        <p:nvSpPr>
          <p:cNvPr id="3" name="Content Placeholder 2">
            <a:extLst>
              <a:ext uri="{FF2B5EF4-FFF2-40B4-BE49-F238E27FC236}">
                <a16:creationId xmlns:a16="http://schemas.microsoft.com/office/drawing/2014/main" id="{945E81B7-BDB1-4195-AF0B-A654DA15B0A0}"/>
              </a:ext>
            </a:extLst>
          </p:cNvPr>
          <p:cNvSpPr>
            <a:spLocks noGrp="1"/>
          </p:cNvSpPr>
          <p:nvPr>
            <p:ph idx="1"/>
          </p:nvPr>
        </p:nvSpPr>
        <p:spPr/>
        <p:txBody>
          <a:bodyPr/>
          <a:lstStyle/>
          <a:p>
            <a:pPr marL="285750" indent="-285750">
              <a:buFont typeface="Arial" panose="020B0604020202020204" pitchFamily="34" charset="0"/>
              <a:buChar char="•"/>
            </a:pPr>
            <a:r>
              <a:rPr lang="en-US" sz="2000"/>
              <a:t>Validation of phone numbers</a:t>
            </a:r>
          </a:p>
          <a:p>
            <a:pPr marL="971550" lvl="1" indent="-285750"/>
            <a:r>
              <a:rPr lang="en-US" sz="1600"/>
              <a:t>This makes it easier to get valid data in and less corrupt data both in the form fields and in the creation of new companies and persons in SuperOffice CRM.</a:t>
            </a:r>
          </a:p>
          <a:p>
            <a:pPr marL="285750" indent="-285750">
              <a:buFont typeface="Arial" panose="020B0604020202020204" pitchFamily="34" charset="0"/>
              <a:buChar char="•"/>
            </a:pPr>
            <a:r>
              <a:rPr lang="en-US" sz="2000"/>
              <a:t>Default values for Category and Business</a:t>
            </a:r>
          </a:p>
          <a:p>
            <a:pPr marL="971550" lvl="1" indent="-285750"/>
            <a:r>
              <a:rPr lang="en-US" sz="1600"/>
              <a:t>When creating a new contact and/or company based on the form fields, you can set up the default category and business on the tab for Actions. With this option, you can group the form submissions and new contacts to one specific category and/or business. For example, if you have a form for prospects, you select prospects as your category. You can then easily create selections based on this category and/or business.</a:t>
            </a:r>
          </a:p>
          <a:p>
            <a:pPr marL="285750" indent="-285750">
              <a:buFont typeface="Arial" panose="020B0604020202020204" pitchFamily="34" charset="0"/>
              <a:buChar char="•"/>
            </a:pPr>
            <a:r>
              <a:rPr lang="en-US" sz="2000"/>
              <a:t>Requests created by forms get correct source as Origin</a:t>
            </a:r>
          </a:p>
          <a:p>
            <a:pPr marL="971550" lvl="1" indent="-285750"/>
            <a:r>
              <a:rPr lang="en-US" sz="1600"/>
              <a:t>Easier to create reports to group requests based on source (E-mail vs Forms)</a:t>
            </a:r>
          </a:p>
          <a:p>
            <a:pPr marL="285750" indent="-285750">
              <a:buFont typeface="Arial" panose="020B0604020202020204" pitchFamily="34" charset="0"/>
              <a:buChar char="•"/>
            </a:pPr>
            <a:endParaRPr lang="en-US"/>
          </a:p>
        </p:txBody>
      </p:sp>
    </p:spTree>
    <p:extLst>
      <p:ext uri="{BB962C8B-B14F-4D97-AF65-F5344CB8AC3E}">
        <p14:creationId xmlns:p14="http://schemas.microsoft.com/office/powerpoint/2010/main" val="33740261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4C7BDA-0B2B-4D14-9513-E955FB8E988E}"/>
              </a:ext>
            </a:extLst>
          </p:cNvPr>
          <p:cNvSpPr>
            <a:spLocks noGrp="1"/>
          </p:cNvSpPr>
          <p:nvPr>
            <p:ph type="title"/>
          </p:nvPr>
        </p:nvSpPr>
        <p:spPr/>
        <p:txBody>
          <a:bodyPr>
            <a:normAutofit/>
          </a:bodyPr>
          <a:lstStyle/>
          <a:p>
            <a:r>
              <a:rPr lang="en-US"/>
              <a:t>Visual – small improvements</a:t>
            </a:r>
          </a:p>
        </p:txBody>
      </p:sp>
      <p:sp>
        <p:nvSpPr>
          <p:cNvPr id="3" name="Content Placeholder 2">
            <a:extLst>
              <a:ext uri="{FF2B5EF4-FFF2-40B4-BE49-F238E27FC236}">
                <a16:creationId xmlns:a16="http://schemas.microsoft.com/office/drawing/2014/main" id="{945E81B7-BDB1-4195-AF0B-A654DA15B0A0}"/>
              </a:ext>
            </a:extLst>
          </p:cNvPr>
          <p:cNvSpPr>
            <a:spLocks noGrp="1"/>
          </p:cNvSpPr>
          <p:nvPr>
            <p:ph idx="1"/>
          </p:nvPr>
        </p:nvSpPr>
        <p:spPr/>
        <p:txBody>
          <a:bodyPr>
            <a:normAutofit/>
          </a:bodyPr>
          <a:lstStyle/>
          <a:p>
            <a:pPr marL="285750" indent="-285750">
              <a:buFont typeface="Arial" panose="020B0604020202020204" pitchFamily="34" charset="0"/>
              <a:buChar char="•"/>
            </a:pPr>
            <a:endParaRPr lang="en-US" sz="2000"/>
          </a:p>
        </p:txBody>
      </p:sp>
      <p:sp>
        <p:nvSpPr>
          <p:cNvPr id="4" name="Plassholder for tekst 3">
            <a:extLst>
              <a:ext uri="{FF2B5EF4-FFF2-40B4-BE49-F238E27FC236}">
                <a16:creationId xmlns:a16="http://schemas.microsoft.com/office/drawing/2014/main" id="{70809669-0877-4D49-8207-36F359594F97}"/>
              </a:ext>
            </a:extLst>
          </p:cNvPr>
          <p:cNvSpPr>
            <a:spLocks noGrp="1"/>
          </p:cNvSpPr>
          <p:nvPr>
            <p:ph type="body" sz="half" idx="2"/>
          </p:nvPr>
        </p:nvSpPr>
        <p:spPr/>
        <p:txBody>
          <a:bodyPr/>
          <a:lstStyle/>
          <a:p>
            <a:pPr marL="285750" indent="-285750">
              <a:buFont typeface="Arial" panose="020B0604020202020204" pitchFamily="34" charset="0"/>
              <a:buChar char="•"/>
            </a:pPr>
            <a:r>
              <a:rPr lang="en-US" sz="2000"/>
              <a:t>Form submission shows icon instead of number so it’s easier to understand</a:t>
            </a:r>
          </a:p>
          <a:p>
            <a:pPr marL="285750" indent="-285750">
              <a:buFont typeface="Arial" panose="020B0604020202020204" pitchFamily="34" charset="0"/>
              <a:buChar char="•"/>
            </a:pPr>
            <a:r>
              <a:rPr lang="en-US" sz="2000"/>
              <a:t>New rating icons with fresher look</a:t>
            </a:r>
          </a:p>
          <a:p>
            <a:pPr marL="285750" indent="-285750">
              <a:buFont typeface="Arial" panose="020B0604020202020204" pitchFamily="34" charset="0"/>
              <a:buChar char="•"/>
            </a:pPr>
            <a:r>
              <a:rPr lang="en-US" sz="2000"/>
              <a:t>Form response stored in messages with improved formatting</a:t>
            </a:r>
          </a:p>
          <a:p>
            <a:endParaRPr lang="en-US"/>
          </a:p>
        </p:txBody>
      </p:sp>
      <p:pic>
        <p:nvPicPr>
          <p:cNvPr id="5" name="Picture 4" descr="Graphical user interface&#10;&#10;Description automatically generated">
            <a:extLst>
              <a:ext uri="{FF2B5EF4-FFF2-40B4-BE49-F238E27FC236}">
                <a16:creationId xmlns:a16="http://schemas.microsoft.com/office/drawing/2014/main" id="{9F7C24B2-EAEC-482C-A440-858890FB358B}"/>
              </a:ext>
            </a:extLst>
          </p:cNvPr>
          <p:cNvPicPr>
            <a:picLocks noChangeAspect="1"/>
          </p:cNvPicPr>
          <p:nvPr/>
        </p:nvPicPr>
        <p:blipFill>
          <a:blip r:embed="rId2"/>
          <a:stretch>
            <a:fillRect/>
          </a:stretch>
        </p:blipFill>
        <p:spPr>
          <a:xfrm>
            <a:off x="6725684" y="487047"/>
            <a:ext cx="2389457" cy="2322576"/>
          </a:xfrm>
          <a:prstGeom prst="rect">
            <a:avLst/>
          </a:prstGeom>
          <a:ln>
            <a:noFill/>
          </a:ln>
          <a:effectLst>
            <a:outerShdw blurRad="292100" dist="139700" dir="2700000" algn="tl" rotWithShape="0">
              <a:srgbClr val="333333">
                <a:alpha val="65000"/>
              </a:srgbClr>
            </a:outerShdw>
          </a:effectLst>
        </p:spPr>
      </p:pic>
      <p:pic>
        <p:nvPicPr>
          <p:cNvPr id="7" name="Picture 6" descr="Graphical user interface, text, application, chat or text message&#10;&#10;Description automatically generated">
            <a:extLst>
              <a:ext uri="{FF2B5EF4-FFF2-40B4-BE49-F238E27FC236}">
                <a16:creationId xmlns:a16="http://schemas.microsoft.com/office/drawing/2014/main" id="{CE069925-BB17-4991-B4D0-1508633563DF}"/>
              </a:ext>
            </a:extLst>
          </p:cNvPr>
          <p:cNvPicPr>
            <a:picLocks noChangeAspect="1"/>
          </p:cNvPicPr>
          <p:nvPr/>
        </p:nvPicPr>
        <p:blipFill>
          <a:blip r:embed="rId3"/>
          <a:stretch>
            <a:fillRect/>
          </a:stretch>
        </p:blipFill>
        <p:spPr>
          <a:xfrm>
            <a:off x="9267528" y="1552448"/>
            <a:ext cx="1803515" cy="2322576"/>
          </a:xfrm>
          <a:prstGeom prst="rect">
            <a:avLst/>
          </a:prstGeom>
        </p:spPr>
      </p:pic>
      <p:pic>
        <p:nvPicPr>
          <p:cNvPr id="8" name="Picture 5" descr="Graphical user interface, text, application, email&#10;&#10;Description automatically generated">
            <a:extLst>
              <a:ext uri="{FF2B5EF4-FFF2-40B4-BE49-F238E27FC236}">
                <a16:creationId xmlns:a16="http://schemas.microsoft.com/office/drawing/2014/main" id="{2596F46C-8512-4AB1-B22E-A489C8EBC72F}"/>
              </a:ext>
            </a:extLst>
          </p:cNvPr>
          <p:cNvPicPr>
            <a:picLocks noChangeAspect="1"/>
          </p:cNvPicPr>
          <p:nvPr/>
        </p:nvPicPr>
        <p:blipFill>
          <a:blip r:embed="rId4"/>
          <a:stretch>
            <a:fillRect/>
          </a:stretch>
        </p:blipFill>
        <p:spPr>
          <a:xfrm>
            <a:off x="6725684" y="4048378"/>
            <a:ext cx="4475531" cy="2123136"/>
          </a:xfrm>
          <a:prstGeom prst="rect">
            <a:avLst/>
          </a:prstGeom>
          <a:ln>
            <a:noFill/>
          </a:ln>
          <a:effectLst>
            <a:outerShdw blurRad="292100" dist="139700" dir="2700000" algn="tl" rotWithShape="0">
              <a:srgbClr val="333333">
                <a:alpha val="65000"/>
              </a:srgbClr>
            </a:outerShdw>
          </a:effectLst>
        </p:spPr>
      </p:pic>
      <p:pic>
        <p:nvPicPr>
          <p:cNvPr id="9" name="Picture 6" descr="Graphical user interface, text, application, chat or text message&#10;&#10;Description automatically generated">
            <a:extLst>
              <a:ext uri="{FF2B5EF4-FFF2-40B4-BE49-F238E27FC236}">
                <a16:creationId xmlns:a16="http://schemas.microsoft.com/office/drawing/2014/main" id="{87109F3E-D8AF-4E91-A502-94F3FC4D629E}"/>
              </a:ext>
            </a:extLst>
          </p:cNvPr>
          <p:cNvPicPr>
            <a:picLocks noChangeAspect="1"/>
          </p:cNvPicPr>
          <p:nvPr/>
        </p:nvPicPr>
        <p:blipFill>
          <a:blip r:embed="rId3"/>
          <a:stretch>
            <a:fillRect/>
          </a:stretch>
        </p:blipFill>
        <p:spPr>
          <a:xfrm>
            <a:off x="9267528" y="1475613"/>
            <a:ext cx="1803515" cy="232257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361451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A471E9-D1B1-4803-8224-AEE7480F3719}"/>
              </a:ext>
            </a:extLst>
          </p:cNvPr>
          <p:cNvSpPr>
            <a:spLocks noGrp="1"/>
          </p:cNvSpPr>
          <p:nvPr>
            <p:ph type="title"/>
          </p:nvPr>
        </p:nvSpPr>
        <p:spPr/>
        <p:txBody>
          <a:bodyPr>
            <a:normAutofit/>
          </a:bodyPr>
          <a:lstStyle/>
          <a:p>
            <a:r>
              <a:rPr lang="en-US"/>
              <a:t>Support for two column forms</a:t>
            </a:r>
          </a:p>
        </p:txBody>
      </p:sp>
      <p:sp>
        <p:nvSpPr>
          <p:cNvPr id="3" name="Content Placeholder 2">
            <a:extLst>
              <a:ext uri="{FF2B5EF4-FFF2-40B4-BE49-F238E27FC236}">
                <a16:creationId xmlns:a16="http://schemas.microsoft.com/office/drawing/2014/main" id="{237C44C4-FCA4-47B9-83E6-6AFA75B3B936}"/>
              </a:ext>
            </a:extLst>
          </p:cNvPr>
          <p:cNvSpPr>
            <a:spLocks noGrp="1"/>
          </p:cNvSpPr>
          <p:nvPr>
            <p:ph idx="1"/>
          </p:nvPr>
        </p:nvSpPr>
        <p:spPr/>
        <p:txBody>
          <a:bodyPr>
            <a:normAutofit/>
          </a:bodyPr>
          <a:lstStyle/>
          <a:p>
            <a:pPr marL="285750" indent="-285750">
              <a:buFont typeface="Arial" panose="020B0604020202020204" pitchFamily="34" charset="0"/>
              <a:buChar char="•"/>
            </a:pPr>
            <a:endParaRPr lang="en-US" sz="2400"/>
          </a:p>
          <a:p>
            <a:pPr marL="285750" indent="-285750">
              <a:buFont typeface="Arial" panose="020B0604020202020204" pitchFamily="34" charset="0"/>
              <a:buChar char="•"/>
            </a:pPr>
            <a:endParaRPr lang="en-US" sz="2400"/>
          </a:p>
          <a:p>
            <a:endParaRPr lang="en-US" sz="2400"/>
          </a:p>
          <a:p>
            <a:pPr marL="285750" indent="-285750">
              <a:buFont typeface="Arial" panose="020B0604020202020204" pitchFamily="34" charset="0"/>
              <a:buChar char="•"/>
            </a:pPr>
            <a:endParaRPr lang="en-US" sz="2400"/>
          </a:p>
        </p:txBody>
      </p:sp>
      <p:sp>
        <p:nvSpPr>
          <p:cNvPr id="4" name="Plassholder for tekst 3">
            <a:extLst>
              <a:ext uri="{FF2B5EF4-FFF2-40B4-BE49-F238E27FC236}">
                <a16:creationId xmlns:a16="http://schemas.microsoft.com/office/drawing/2014/main" id="{022F1EF8-E800-449B-A531-7F4CC1296DA2}"/>
              </a:ext>
            </a:extLst>
          </p:cNvPr>
          <p:cNvSpPr>
            <a:spLocks noGrp="1"/>
          </p:cNvSpPr>
          <p:nvPr>
            <p:ph type="body" sz="half" idx="2"/>
          </p:nvPr>
        </p:nvSpPr>
        <p:spPr/>
        <p:txBody>
          <a:bodyPr/>
          <a:lstStyle/>
          <a:p>
            <a:pPr marL="285750" indent="-285750">
              <a:buFont typeface="Arial" panose="020B0604020202020204" pitchFamily="34" charset="0"/>
              <a:buChar char="•"/>
            </a:pPr>
            <a:r>
              <a:rPr lang="en-US" sz="2000"/>
              <a:t>Possible to define 1 or 2 columns on forms to allow for more flexibility in designing forms</a:t>
            </a:r>
          </a:p>
          <a:p>
            <a:pPr marL="285750" indent="-285750">
              <a:buFont typeface="Arial" panose="020B0604020202020204" pitchFamily="34" charset="0"/>
              <a:buChar char="•"/>
            </a:pPr>
            <a:r>
              <a:rPr lang="en-US" sz="2000"/>
              <a:t>Possible to display fields with fullwidth</a:t>
            </a:r>
          </a:p>
          <a:p>
            <a:endParaRPr lang="en-US"/>
          </a:p>
        </p:txBody>
      </p:sp>
      <p:pic>
        <p:nvPicPr>
          <p:cNvPr id="5" name="Picture 4" descr="A screenshot of a computer&#10;&#10;Description automatically generated with low confidence">
            <a:extLst>
              <a:ext uri="{FF2B5EF4-FFF2-40B4-BE49-F238E27FC236}">
                <a16:creationId xmlns:a16="http://schemas.microsoft.com/office/drawing/2014/main" id="{543DC11F-67FA-4450-98CD-4B3C5F0A5005}"/>
              </a:ext>
            </a:extLst>
          </p:cNvPr>
          <p:cNvPicPr>
            <a:picLocks noChangeAspect="1"/>
          </p:cNvPicPr>
          <p:nvPr/>
        </p:nvPicPr>
        <p:blipFill>
          <a:blip r:embed="rId2"/>
          <a:stretch>
            <a:fillRect/>
          </a:stretch>
        </p:blipFill>
        <p:spPr>
          <a:xfrm>
            <a:off x="7013271" y="955338"/>
            <a:ext cx="4461607" cy="518791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79114884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A471E9-D1B1-4803-8224-AEE7480F3719}"/>
              </a:ext>
            </a:extLst>
          </p:cNvPr>
          <p:cNvSpPr>
            <a:spLocks noGrp="1"/>
          </p:cNvSpPr>
          <p:nvPr>
            <p:ph type="title"/>
          </p:nvPr>
        </p:nvSpPr>
        <p:spPr/>
        <p:txBody>
          <a:bodyPr>
            <a:normAutofit/>
          </a:bodyPr>
          <a:lstStyle/>
          <a:p>
            <a:r>
              <a:rPr lang="en-US"/>
              <a:t>Support for multi-page forms</a:t>
            </a:r>
          </a:p>
        </p:txBody>
      </p:sp>
      <p:sp>
        <p:nvSpPr>
          <p:cNvPr id="4" name="Plassholder for tekst 3">
            <a:extLst>
              <a:ext uri="{FF2B5EF4-FFF2-40B4-BE49-F238E27FC236}">
                <a16:creationId xmlns:a16="http://schemas.microsoft.com/office/drawing/2014/main" id="{F8C3224B-0190-4101-B101-B1B4F97BBC13}"/>
              </a:ext>
            </a:extLst>
          </p:cNvPr>
          <p:cNvSpPr>
            <a:spLocks noGrp="1"/>
          </p:cNvSpPr>
          <p:nvPr>
            <p:ph type="body" sz="half" idx="2"/>
          </p:nvPr>
        </p:nvSpPr>
        <p:spPr/>
        <p:txBody>
          <a:bodyPr/>
          <a:lstStyle/>
          <a:p>
            <a:pPr marL="285750" indent="-285750">
              <a:buFont typeface="Arial" panose="020B0604020202020204" pitchFamily="34" charset="0"/>
              <a:buChar char="•"/>
            </a:pPr>
            <a:r>
              <a:rPr lang="en-US" sz="2000"/>
              <a:t>Possible to design forms with multiple pages by using new element Section as divider</a:t>
            </a:r>
          </a:p>
          <a:p>
            <a:pPr marL="285750" indent="-285750">
              <a:buFont typeface="Arial" panose="020B0604020202020204" pitchFamily="34" charset="0"/>
              <a:buChar char="•"/>
            </a:pPr>
            <a:r>
              <a:rPr lang="en-US" sz="2000"/>
              <a:t>Optional to show progress bar</a:t>
            </a:r>
          </a:p>
          <a:p>
            <a:endParaRPr lang="en-US"/>
          </a:p>
        </p:txBody>
      </p:sp>
      <p:pic>
        <p:nvPicPr>
          <p:cNvPr id="5" name="Picture 4" descr="Graphical user interface, application&#10;&#10;Description automatically generated">
            <a:extLst>
              <a:ext uri="{FF2B5EF4-FFF2-40B4-BE49-F238E27FC236}">
                <a16:creationId xmlns:a16="http://schemas.microsoft.com/office/drawing/2014/main" id="{00420375-84E4-4495-AB61-1ABAB29246C6}"/>
              </a:ext>
            </a:extLst>
          </p:cNvPr>
          <p:cNvPicPr>
            <a:picLocks noChangeAspect="1"/>
          </p:cNvPicPr>
          <p:nvPr/>
        </p:nvPicPr>
        <p:blipFill>
          <a:blip r:embed="rId2"/>
          <a:stretch>
            <a:fillRect/>
          </a:stretch>
        </p:blipFill>
        <p:spPr>
          <a:xfrm>
            <a:off x="6742149" y="1141013"/>
            <a:ext cx="4475531" cy="491816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2013371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A471E9-D1B1-4803-8224-AEE7480F3719}"/>
              </a:ext>
            </a:extLst>
          </p:cNvPr>
          <p:cNvSpPr>
            <a:spLocks noGrp="1"/>
          </p:cNvSpPr>
          <p:nvPr>
            <p:ph type="title"/>
          </p:nvPr>
        </p:nvSpPr>
        <p:spPr/>
        <p:txBody>
          <a:bodyPr>
            <a:normAutofit fontScale="90000"/>
          </a:bodyPr>
          <a:lstStyle/>
          <a:p>
            <a:r>
              <a:rPr lang="en-US" sz="3400"/>
              <a:t>Improved Form response mailings</a:t>
            </a:r>
          </a:p>
        </p:txBody>
      </p:sp>
      <p:sp>
        <p:nvSpPr>
          <p:cNvPr id="3" name="Content Placeholder 2">
            <a:extLst>
              <a:ext uri="{FF2B5EF4-FFF2-40B4-BE49-F238E27FC236}">
                <a16:creationId xmlns:a16="http://schemas.microsoft.com/office/drawing/2014/main" id="{237C44C4-FCA4-47B9-83E6-6AFA75B3B936}"/>
              </a:ext>
            </a:extLst>
          </p:cNvPr>
          <p:cNvSpPr>
            <a:spLocks noGrp="1"/>
          </p:cNvSpPr>
          <p:nvPr>
            <p:ph idx="1"/>
          </p:nvPr>
        </p:nvSpPr>
        <p:spPr/>
        <p:txBody>
          <a:bodyPr>
            <a:normAutofit/>
          </a:bodyPr>
          <a:lstStyle/>
          <a:p>
            <a:pPr marL="285750" indent="-285750">
              <a:buFont typeface="Arial" panose="020B0604020202020204" pitchFamily="34" charset="0"/>
              <a:buChar char="•"/>
            </a:pPr>
            <a:endParaRPr lang="en-US" sz="2000"/>
          </a:p>
        </p:txBody>
      </p:sp>
      <p:sp>
        <p:nvSpPr>
          <p:cNvPr id="4" name="Plassholder for tekst 3">
            <a:extLst>
              <a:ext uri="{FF2B5EF4-FFF2-40B4-BE49-F238E27FC236}">
                <a16:creationId xmlns:a16="http://schemas.microsoft.com/office/drawing/2014/main" id="{F47E2108-BE56-4A0B-9F4E-C16434FDC4B3}"/>
              </a:ext>
            </a:extLst>
          </p:cNvPr>
          <p:cNvSpPr>
            <a:spLocks noGrp="1"/>
          </p:cNvSpPr>
          <p:nvPr>
            <p:ph type="body" sz="half" idx="2"/>
          </p:nvPr>
        </p:nvSpPr>
        <p:spPr/>
        <p:txBody>
          <a:bodyPr/>
          <a:lstStyle/>
          <a:p>
            <a:pPr marL="285750" indent="-285750">
              <a:buFont typeface="Arial" panose="020B0604020202020204" pitchFamily="34" charset="0"/>
              <a:buChar char="•"/>
            </a:pPr>
            <a:r>
              <a:rPr lang="en-US" sz="2000"/>
              <a:t>Support for new tool in Mailing editor to include data from form. Useful for sending customer a receipt about form submission.</a:t>
            </a:r>
          </a:p>
          <a:p>
            <a:pPr marL="285750" indent="-285750">
              <a:buFont typeface="Arial" panose="020B0604020202020204" pitchFamily="34" charset="0"/>
              <a:buChar char="•"/>
            </a:pPr>
            <a:r>
              <a:rPr lang="en-US" sz="2000"/>
              <a:t>Possible to perform some styling on form submission data.</a:t>
            </a:r>
          </a:p>
          <a:p>
            <a:pPr marL="285750" indent="-285750">
              <a:buFont typeface="Arial" panose="020B0604020202020204" pitchFamily="34" charset="0"/>
              <a:buChar char="•"/>
            </a:pPr>
            <a:endParaRPr lang="en-US" sz="2000"/>
          </a:p>
          <a:p>
            <a:endParaRPr lang="en-US"/>
          </a:p>
        </p:txBody>
      </p:sp>
      <p:pic>
        <p:nvPicPr>
          <p:cNvPr id="5" name="Picture 4">
            <a:extLst>
              <a:ext uri="{FF2B5EF4-FFF2-40B4-BE49-F238E27FC236}">
                <a16:creationId xmlns:a16="http://schemas.microsoft.com/office/drawing/2014/main" id="{B4DEC5EC-9EB1-4083-8C43-297FCBB7B496}"/>
              </a:ext>
            </a:extLst>
          </p:cNvPr>
          <p:cNvPicPr>
            <a:picLocks noChangeAspect="1"/>
          </p:cNvPicPr>
          <p:nvPr/>
        </p:nvPicPr>
        <p:blipFill>
          <a:blip r:embed="rId2"/>
          <a:stretch>
            <a:fillRect/>
          </a:stretch>
        </p:blipFill>
        <p:spPr>
          <a:xfrm>
            <a:off x="6105475" y="1723776"/>
            <a:ext cx="6019331" cy="340092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8264254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58B0E8-504D-46EE-9CFC-EB895FF2C299}"/>
              </a:ext>
            </a:extLst>
          </p:cNvPr>
          <p:cNvSpPr>
            <a:spLocks noGrp="1"/>
          </p:cNvSpPr>
          <p:nvPr>
            <p:ph type="title"/>
          </p:nvPr>
        </p:nvSpPr>
        <p:spPr/>
        <p:txBody>
          <a:bodyPr vert="horz" lIns="91440" tIns="45720" rIns="91440" bIns="45720" rtlCol="0" anchor="ctr">
            <a:noAutofit/>
          </a:bodyPr>
          <a:lstStyle/>
          <a:p>
            <a:r>
              <a:rPr lang="en-US" sz="3200"/>
              <a:t>Support for more publishing options</a:t>
            </a:r>
          </a:p>
        </p:txBody>
      </p:sp>
      <p:pic>
        <p:nvPicPr>
          <p:cNvPr id="12" name="Content Placeholder 11">
            <a:extLst>
              <a:ext uri="{FF2B5EF4-FFF2-40B4-BE49-F238E27FC236}">
                <a16:creationId xmlns:a16="http://schemas.microsoft.com/office/drawing/2014/main" id="{CC2C7564-559B-4A4D-B61B-14B8A268F95E}"/>
              </a:ext>
            </a:extLst>
          </p:cNvPr>
          <p:cNvPicPr>
            <a:picLocks noGrp="1" noChangeAspect="1"/>
          </p:cNvPicPr>
          <p:nvPr>
            <p:ph idx="1"/>
          </p:nvPr>
        </p:nvPicPr>
        <p:blipFill rotWithShape="1">
          <a:blip r:embed="rId2"/>
          <a:srcRect l="1674"/>
          <a:stretch/>
        </p:blipFill>
        <p:spPr>
          <a:xfrm>
            <a:off x="6096000" y="1716442"/>
            <a:ext cx="5971941" cy="3425115"/>
          </a:xfrm>
          <a:prstGeom prst="rect">
            <a:avLst/>
          </a:prstGeom>
          <a:ln>
            <a:noFill/>
          </a:ln>
          <a:effectLst>
            <a:outerShdw blurRad="292100" dist="139700" dir="2700000" algn="tl" rotWithShape="0">
              <a:srgbClr val="333333">
                <a:alpha val="65000"/>
              </a:srgbClr>
            </a:outerShdw>
          </a:effectLst>
        </p:spPr>
      </p:pic>
      <p:sp>
        <p:nvSpPr>
          <p:cNvPr id="4" name="Text Placeholder 3">
            <a:extLst>
              <a:ext uri="{FF2B5EF4-FFF2-40B4-BE49-F238E27FC236}">
                <a16:creationId xmlns:a16="http://schemas.microsoft.com/office/drawing/2014/main" id="{E63027A6-3D07-4295-9EA5-86C9A08D02AD}"/>
              </a:ext>
            </a:extLst>
          </p:cNvPr>
          <p:cNvSpPr>
            <a:spLocks noGrp="1"/>
          </p:cNvSpPr>
          <p:nvPr>
            <p:ph type="body" sz="half" idx="2"/>
          </p:nvPr>
        </p:nvSpPr>
        <p:spPr/>
        <p:txBody>
          <a:bodyPr vert="horz" lIns="91440" tIns="45720" rIns="91440" bIns="45720" rtlCol="0">
            <a:normAutofit/>
          </a:bodyPr>
          <a:lstStyle/>
          <a:p>
            <a:pPr marL="285750" indent="-228600">
              <a:buFont typeface="Arial" panose="020B0604020202020204" pitchFamily="34" charset="0"/>
              <a:buChar char="•"/>
            </a:pPr>
            <a:r>
              <a:rPr lang="en-US">
                <a:solidFill>
                  <a:schemeClr val="tx1"/>
                </a:solidFill>
                <a:latin typeface="+mn-lt"/>
                <a:cs typeface="+mn-cs"/>
              </a:rPr>
              <a:t>Added option to embed as popup CTA</a:t>
            </a:r>
          </a:p>
          <a:p>
            <a:pPr indent="-228600">
              <a:buFont typeface="Arial" panose="020B0604020202020204" pitchFamily="34" charset="0"/>
              <a:buChar char="•"/>
            </a:pPr>
            <a:endParaRPr lang="en-US">
              <a:solidFill>
                <a:schemeClr val="tx1"/>
              </a:solidFill>
              <a:latin typeface="+mn-lt"/>
              <a:cs typeface="+mn-cs"/>
            </a:endParaRPr>
          </a:p>
        </p:txBody>
      </p:sp>
    </p:spTree>
    <p:extLst>
      <p:ext uri="{BB962C8B-B14F-4D97-AF65-F5344CB8AC3E}">
        <p14:creationId xmlns:p14="http://schemas.microsoft.com/office/powerpoint/2010/main" val="562347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58B0E8-504D-46EE-9CFC-EB895FF2C299}"/>
              </a:ext>
            </a:extLst>
          </p:cNvPr>
          <p:cNvSpPr>
            <a:spLocks noGrp="1"/>
          </p:cNvSpPr>
          <p:nvPr>
            <p:ph type="title"/>
          </p:nvPr>
        </p:nvSpPr>
        <p:spPr/>
        <p:txBody>
          <a:bodyPr vert="horz" lIns="91440" tIns="45720" rIns="91440" bIns="45720" rtlCol="0" anchor="ctr">
            <a:noAutofit/>
          </a:bodyPr>
          <a:lstStyle/>
          <a:p>
            <a:r>
              <a:rPr lang="en-US" sz="3200"/>
              <a:t>Support for more publishing options</a:t>
            </a:r>
          </a:p>
        </p:txBody>
      </p:sp>
      <p:sp>
        <p:nvSpPr>
          <p:cNvPr id="4" name="Text Placeholder 3">
            <a:extLst>
              <a:ext uri="{FF2B5EF4-FFF2-40B4-BE49-F238E27FC236}">
                <a16:creationId xmlns:a16="http://schemas.microsoft.com/office/drawing/2014/main" id="{E63027A6-3D07-4295-9EA5-86C9A08D02AD}"/>
              </a:ext>
            </a:extLst>
          </p:cNvPr>
          <p:cNvSpPr>
            <a:spLocks noGrp="1"/>
          </p:cNvSpPr>
          <p:nvPr>
            <p:ph type="body" sz="half" idx="2"/>
          </p:nvPr>
        </p:nvSpPr>
        <p:spPr>
          <a:xfrm>
            <a:off x="839788" y="2510724"/>
            <a:ext cx="4372292" cy="3358263"/>
          </a:xfrm>
        </p:spPr>
        <p:txBody>
          <a:bodyPr vert="horz" lIns="91440" tIns="45720" rIns="91440" bIns="45720" rtlCol="0">
            <a:normAutofit/>
          </a:bodyPr>
          <a:lstStyle/>
          <a:p>
            <a:pPr indent="-228600">
              <a:buFont typeface="Arial" panose="020B0604020202020204" pitchFamily="34" charset="0"/>
              <a:buChar char="•"/>
            </a:pPr>
            <a:r>
              <a:rPr lang="en-US">
                <a:solidFill>
                  <a:schemeClr val="tx1"/>
                </a:solidFill>
                <a:latin typeface="+mn-lt"/>
                <a:cs typeface="+mn-cs"/>
              </a:rPr>
              <a:t>Added option to embed as </a:t>
            </a:r>
            <a:r>
              <a:rPr lang="en-US" err="1">
                <a:solidFill>
                  <a:schemeClr val="tx1"/>
                </a:solidFill>
                <a:latin typeface="+mn-lt"/>
                <a:cs typeface="+mn-cs"/>
              </a:rPr>
              <a:t>sidetab</a:t>
            </a:r>
            <a:endParaRPr lang="en-US">
              <a:solidFill>
                <a:schemeClr val="tx1"/>
              </a:solidFill>
              <a:latin typeface="+mn-lt"/>
              <a:cs typeface="+mn-cs"/>
            </a:endParaRPr>
          </a:p>
          <a:p>
            <a:endParaRPr lang="en-US">
              <a:solidFill>
                <a:schemeClr val="tx1"/>
              </a:solidFill>
              <a:latin typeface="+mn-lt"/>
              <a:cs typeface="+mn-cs"/>
            </a:endParaRPr>
          </a:p>
        </p:txBody>
      </p:sp>
      <p:sp>
        <p:nvSpPr>
          <p:cNvPr id="5" name="Plassholder for innhold 4">
            <a:extLst>
              <a:ext uri="{FF2B5EF4-FFF2-40B4-BE49-F238E27FC236}">
                <a16:creationId xmlns:a16="http://schemas.microsoft.com/office/drawing/2014/main" id="{E645796E-1FDE-4150-80C2-581DFFBB12E2}"/>
              </a:ext>
            </a:extLst>
          </p:cNvPr>
          <p:cNvSpPr>
            <a:spLocks noGrp="1"/>
          </p:cNvSpPr>
          <p:nvPr>
            <p:ph idx="1"/>
          </p:nvPr>
        </p:nvSpPr>
        <p:spPr/>
        <p:txBody>
          <a:bodyPr/>
          <a:lstStyle/>
          <a:p>
            <a:endParaRPr lang="en-US"/>
          </a:p>
        </p:txBody>
      </p:sp>
      <p:pic>
        <p:nvPicPr>
          <p:cNvPr id="7" name="Content Placeholder 5">
            <a:extLst>
              <a:ext uri="{FF2B5EF4-FFF2-40B4-BE49-F238E27FC236}">
                <a16:creationId xmlns:a16="http://schemas.microsoft.com/office/drawing/2014/main" id="{F0C35DC3-90AC-4DC0-B334-296165A79D7D}"/>
              </a:ext>
            </a:extLst>
          </p:cNvPr>
          <p:cNvPicPr>
            <a:picLocks noChangeAspect="1"/>
          </p:cNvPicPr>
          <p:nvPr/>
        </p:nvPicPr>
        <p:blipFill>
          <a:blip r:embed="rId2"/>
          <a:stretch>
            <a:fillRect/>
          </a:stretch>
        </p:blipFill>
        <p:spPr>
          <a:xfrm>
            <a:off x="6096000" y="1460430"/>
            <a:ext cx="6019331" cy="392761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1479541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tel 12">
            <a:extLst>
              <a:ext uri="{FF2B5EF4-FFF2-40B4-BE49-F238E27FC236}">
                <a16:creationId xmlns:a16="http://schemas.microsoft.com/office/drawing/2014/main" id="{EBA89F20-9694-47CD-9EC5-41DC7D872258}"/>
              </a:ext>
            </a:extLst>
          </p:cNvPr>
          <p:cNvSpPr>
            <a:spLocks noGrp="1"/>
          </p:cNvSpPr>
          <p:nvPr>
            <p:ph type="title"/>
          </p:nvPr>
        </p:nvSpPr>
        <p:spPr/>
        <p:txBody>
          <a:bodyPr/>
          <a:lstStyle/>
          <a:p>
            <a:r>
              <a:rPr lang="en-US"/>
              <a:t>CHAT</a:t>
            </a:r>
            <a:br>
              <a:rPr lang="en-US"/>
            </a:br>
            <a:r>
              <a:rPr lang="en-US"/>
              <a:t>IMPROVED</a:t>
            </a:r>
          </a:p>
        </p:txBody>
      </p:sp>
      <p:pic>
        <p:nvPicPr>
          <p:cNvPr id="1028" name="Picture 4">
            <a:extLst>
              <a:ext uri="{FF2B5EF4-FFF2-40B4-BE49-F238E27FC236}">
                <a16:creationId xmlns:a16="http://schemas.microsoft.com/office/drawing/2014/main" id="{BBC90A34-0ED3-406E-A4DF-4BCCFD1514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46653" y="-1414749"/>
            <a:ext cx="7876142" cy="78761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952461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4FD527-F962-44D5-BFFB-7FFBDE7C86D9}"/>
              </a:ext>
            </a:extLst>
          </p:cNvPr>
          <p:cNvSpPr>
            <a:spLocks noGrp="1"/>
          </p:cNvSpPr>
          <p:nvPr>
            <p:ph type="title"/>
          </p:nvPr>
        </p:nvSpPr>
        <p:spPr/>
        <p:txBody>
          <a:bodyPr vert="horz" lIns="91440" tIns="45720" rIns="91440" bIns="45720" rtlCol="0" anchor="ctr">
            <a:normAutofit/>
          </a:bodyPr>
          <a:lstStyle/>
          <a:p>
            <a:r>
              <a:rPr lang="en-US" sz="3200"/>
              <a:t>Improved features</a:t>
            </a:r>
          </a:p>
        </p:txBody>
      </p:sp>
      <p:pic>
        <p:nvPicPr>
          <p:cNvPr id="6" name="Content Placeholder 5">
            <a:extLst>
              <a:ext uri="{FF2B5EF4-FFF2-40B4-BE49-F238E27FC236}">
                <a16:creationId xmlns:a16="http://schemas.microsoft.com/office/drawing/2014/main" id="{F40D29E6-C51E-4985-BD07-60BD9A5D28A4}"/>
              </a:ext>
            </a:extLst>
          </p:cNvPr>
          <p:cNvPicPr>
            <a:picLocks noGrp="1" noChangeAspect="1"/>
          </p:cNvPicPr>
          <p:nvPr>
            <p:ph idx="1"/>
          </p:nvPr>
        </p:nvPicPr>
        <p:blipFill>
          <a:blip r:embed="rId2"/>
          <a:stretch>
            <a:fillRect/>
          </a:stretch>
        </p:blipFill>
        <p:spPr>
          <a:xfrm>
            <a:off x="7477330" y="1309952"/>
            <a:ext cx="3276190" cy="4228571"/>
          </a:xfrm>
          <a:prstGeom prst="rect">
            <a:avLst/>
          </a:prstGeom>
          <a:ln>
            <a:noFill/>
          </a:ln>
          <a:effectLst>
            <a:outerShdw blurRad="292100" dist="139700" dir="2700000" algn="tl" rotWithShape="0">
              <a:srgbClr val="333333">
                <a:alpha val="65000"/>
              </a:srgbClr>
            </a:outerShdw>
          </a:effectLst>
        </p:spPr>
      </p:pic>
      <p:sp>
        <p:nvSpPr>
          <p:cNvPr id="4" name="Text Placeholder 3">
            <a:extLst>
              <a:ext uri="{FF2B5EF4-FFF2-40B4-BE49-F238E27FC236}">
                <a16:creationId xmlns:a16="http://schemas.microsoft.com/office/drawing/2014/main" id="{38669926-171A-4857-B9DB-F0C079101677}"/>
              </a:ext>
            </a:extLst>
          </p:cNvPr>
          <p:cNvSpPr>
            <a:spLocks noGrp="1"/>
          </p:cNvSpPr>
          <p:nvPr>
            <p:ph type="body" sz="half" idx="2"/>
          </p:nvPr>
        </p:nvSpPr>
        <p:spPr/>
        <p:txBody>
          <a:bodyPr vert="horz" lIns="91440" tIns="45720" rIns="91440" bIns="45720" rtlCol="0">
            <a:normAutofit lnSpcReduction="10000"/>
          </a:bodyPr>
          <a:lstStyle/>
          <a:p>
            <a:pPr marL="342900" indent="-228600">
              <a:buFont typeface="Arial" panose="020B0604020202020204" pitchFamily="34" charset="0"/>
              <a:buChar char="•"/>
            </a:pPr>
            <a:r>
              <a:rPr lang="en-US" sz="1500">
                <a:solidFill>
                  <a:schemeClr val="tx1"/>
                </a:solidFill>
                <a:latin typeface="+mn-lt"/>
                <a:cs typeface="+mn-cs"/>
              </a:rPr>
              <a:t>Transfer</a:t>
            </a:r>
          </a:p>
          <a:p>
            <a:pPr marL="800100" lvl="1" indent="-228600">
              <a:buFont typeface="Arial" panose="020B0604020202020204" pitchFamily="34" charset="0"/>
              <a:buChar char="•"/>
            </a:pPr>
            <a:r>
              <a:rPr lang="en-US" sz="1500">
                <a:solidFill>
                  <a:schemeClr val="tx1"/>
                </a:solidFill>
                <a:latin typeface="+mn-lt"/>
                <a:cs typeface="+mn-cs"/>
              </a:rPr>
              <a:t>Add option for managers to transfer active chats</a:t>
            </a:r>
          </a:p>
          <a:p>
            <a:pPr marL="342900" indent="-228600">
              <a:buFont typeface="Arial" panose="020B0604020202020204" pitchFamily="34" charset="0"/>
              <a:buChar char="•"/>
            </a:pPr>
            <a:r>
              <a:rPr lang="en-US" sz="1500">
                <a:solidFill>
                  <a:schemeClr val="tx1"/>
                </a:solidFill>
                <a:latin typeface="+mn-lt"/>
                <a:cs typeface="+mn-cs"/>
              </a:rPr>
              <a:t>Lunch hours</a:t>
            </a:r>
          </a:p>
          <a:p>
            <a:pPr marL="800100" lvl="1" indent="-228600">
              <a:buFont typeface="Arial" panose="020B0604020202020204" pitchFamily="34" charset="0"/>
              <a:buChar char="•"/>
            </a:pPr>
            <a:r>
              <a:rPr lang="en-US" sz="1500">
                <a:solidFill>
                  <a:schemeClr val="tx1"/>
                </a:solidFill>
                <a:latin typeface="+mn-lt"/>
                <a:cs typeface="+mn-cs"/>
              </a:rPr>
              <a:t>Add option to define lunch hour in addition to opening hours</a:t>
            </a:r>
          </a:p>
          <a:p>
            <a:pPr marL="342900" indent="-228600">
              <a:buFont typeface="Arial" panose="020B0604020202020204" pitchFamily="34" charset="0"/>
              <a:buChar char="•"/>
            </a:pPr>
            <a:r>
              <a:rPr lang="en-US" sz="1500">
                <a:solidFill>
                  <a:schemeClr val="tx1"/>
                </a:solidFill>
                <a:latin typeface="+mn-lt"/>
                <a:cs typeface="+mn-cs"/>
              </a:rPr>
              <a:t>Agent</a:t>
            </a:r>
          </a:p>
          <a:p>
            <a:pPr marL="800100" lvl="1" indent="-228600">
              <a:buFont typeface="Arial" panose="020B0604020202020204" pitchFamily="34" charset="0"/>
              <a:buChar char="•"/>
            </a:pPr>
            <a:r>
              <a:rPr lang="en-US" sz="1500">
                <a:solidFill>
                  <a:schemeClr val="tx1"/>
                </a:solidFill>
                <a:latin typeface="+mn-lt"/>
                <a:cs typeface="+mn-cs"/>
              </a:rPr>
              <a:t>Display which channel chat session originates from</a:t>
            </a:r>
          </a:p>
          <a:p>
            <a:pPr marL="800100" lvl="1" indent="-228600">
              <a:buFont typeface="Arial" panose="020B0604020202020204" pitchFamily="34" charset="0"/>
              <a:buChar char="•"/>
            </a:pPr>
            <a:r>
              <a:rPr lang="en-US" sz="1500">
                <a:solidFill>
                  <a:schemeClr val="tx1"/>
                </a:solidFill>
                <a:latin typeface="+mn-lt"/>
                <a:cs typeface="+mn-cs"/>
              </a:rPr>
              <a:t>Add option to only show agent first name in widget</a:t>
            </a:r>
          </a:p>
          <a:p>
            <a:pPr marL="342900" indent="-228600">
              <a:buFont typeface="Arial" panose="020B0604020202020204" pitchFamily="34" charset="0"/>
              <a:buChar char="•"/>
            </a:pPr>
            <a:r>
              <a:rPr lang="en-US" sz="1500">
                <a:solidFill>
                  <a:schemeClr val="tx1"/>
                </a:solidFill>
                <a:latin typeface="+mn-lt"/>
                <a:cs typeface="+mn-cs"/>
              </a:rPr>
              <a:t>Customer</a:t>
            </a:r>
          </a:p>
          <a:p>
            <a:pPr marL="800100" lvl="1" indent="-228600">
              <a:buFont typeface="Arial" panose="020B0604020202020204" pitchFamily="34" charset="0"/>
              <a:buChar char="•"/>
            </a:pPr>
            <a:r>
              <a:rPr lang="en-US" sz="1500">
                <a:solidFill>
                  <a:schemeClr val="tx1"/>
                </a:solidFill>
                <a:latin typeface="+mn-lt"/>
                <a:cs typeface="+mn-cs"/>
              </a:rPr>
              <a:t>Display timestamp on messages in widget in timezone from browser</a:t>
            </a:r>
          </a:p>
        </p:txBody>
      </p:sp>
    </p:spTree>
    <p:extLst>
      <p:ext uri="{BB962C8B-B14F-4D97-AF65-F5344CB8AC3E}">
        <p14:creationId xmlns:p14="http://schemas.microsoft.com/office/powerpoint/2010/main" val="314682382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C2928-9427-4741-A6C4-0232DE77EF2C}"/>
              </a:ext>
            </a:extLst>
          </p:cNvPr>
          <p:cNvSpPr>
            <a:spLocks noGrp="1"/>
          </p:cNvSpPr>
          <p:nvPr>
            <p:ph type="title"/>
          </p:nvPr>
        </p:nvSpPr>
        <p:spPr/>
        <p:txBody>
          <a:bodyPr vert="horz" lIns="91440" tIns="45720" rIns="91440" bIns="45720" rtlCol="0" anchor="ctr">
            <a:normAutofit/>
          </a:bodyPr>
          <a:lstStyle/>
          <a:p>
            <a:r>
              <a:rPr lang="en-US" sz="3200"/>
              <a:t>Notifications</a:t>
            </a:r>
          </a:p>
        </p:txBody>
      </p:sp>
      <p:pic>
        <p:nvPicPr>
          <p:cNvPr id="10" name="Content Placeholder 9">
            <a:extLst>
              <a:ext uri="{FF2B5EF4-FFF2-40B4-BE49-F238E27FC236}">
                <a16:creationId xmlns:a16="http://schemas.microsoft.com/office/drawing/2014/main" id="{21816A91-B42D-4A30-8B08-7CC43B17ACE0}"/>
              </a:ext>
            </a:extLst>
          </p:cNvPr>
          <p:cNvPicPr>
            <a:picLocks noGrp="1" noChangeAspect="1"/>
          </p:cNvPicPr>
          <p:nvPr>
            <p:ph idx="1"/>
          </p:nvPr>
        </p:nvPicPr>
        <p:blipFill>
          <a:blip r:embed="rId2"/>
          <a:stretch>
            <a:fillRect/>
          </a:stretch>
        </p:blipFill>
        <p:spPr>
          <a:xfrm>
            <a:off x="7172568" y="2538523"/>
            <a:ext cx="3885714" cy="1771429"/>
          </a:xfrm>
          <a:prstGeom prst="rect">
            <a:avLst/>
          </a:prstGeom>
          <a:ln>
            <a:noFill/>
          </a:ln>
          <a:effectLst>
            <a:outerShdw blurRad="292100" dist="139700" dir="2700000" algn="tl" rotWithShape="0">
              <a:srgbClr val="333333">
                <a:alpha val="65000"/>
              </a:srgbClr>
            </a:outerShdw>
          </a:effectLst>
        </p:spPr>
      </p:pic>
      <p:sp>
        <p:nvSpPr>
          <p:cNvPr id="4" name="Text Placeholder 3">
            <a:extLst>
              <a:ext uri="{FF2B5EF4-FFF2-40B4-BE49-F238E27FC236}">
                <a16:creationId xmlns:a16="http://schemas.microsoft.com/office/drawing/2014/main" id="{D7F9CEAE-E3DC-4D77-AC51-2A4D6F9ED864}"/>
              </a:ext>
            </a:extLst>
          </p:cNvPr>
          <p:cNvSpPr>
            <a:spLocks noGrp="1"/>
          </p:cNvSpPr>
          <p:nvPr>
            <p:ph type="body" sz="half" idx="2"/>
          </p:nvPr>
        </p:nvSpPr>
        <p:spPr/>
        <p:txBody>
          <a:bodyPr vert="horz" lIns="91440" tIns="45720" rIns="91440" bIns="45720" rtlCol="0">
            <a:normAutofit/>
          </a:bodyPr>
          <a:lstStyle/>
          <a:p>
            <a:r>
              <a:rPr lang="en-US" sz="2400">
                <a:solidFill>
                  <a:schemeClr val="tx1"/>
                </a:solidFill>
                <a:latin typeface="+mn-lt"/>
                <a:cs typeface="+mn-cs"/>
              </a:rPr>
              <a:t>Our widget relies on browser notifications like many of our competitors.</a:t>
            </a:r>
          </a:p>
          <a:p>
            <a:r>
              <a:rPr lang="en-US" sz="2400">
                <a:solidFill>
                  <a:schemeClr val="tx1"/>
                </a:solidFill>
                <a:latin typeface="+mn-lt"/>
                <a:cs typeface="+mn-cs"/>
              </a:rPr>
              <a:t>We have added some more options to allow for configuration of notifications for ongoing chat sessions as well as new.</a:t>
            </a:r>
          </a:p>
          <a:p>
            <a:pPr indent="-228600">
              <a:buFont typeface="Arial" panose="020B0604020202020204" pitchFamily="34" charset="0"/>
              <a:buChar char="•"/>
            </a:pPr>
            <a:endParaRPr lang="en-US" sz="2400">
              <a:solidFill>
                <a:schemeClr val="tx1"/>
              </a:solidFill>
              <a:latin typeface="+mn-lt"/>
              <a:cs typeface="+mn-cs"/>
            </a:endParaRPr>
          </a:p>
        </p:txBody>
      </p:sp>
    </p:spTree>
    <p:extLst>
      <p:ext uri="{BB962C8B-B14F-4D97-AF65-F5344CB8AC3E}">
        <p14:creationId xmlns:p14="http://schemas.microsoft.com/office/powerpoint/2010/main" val="8827988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tel 12">
            <a:extLst>
              <a:ext uri="{FF2B5EF4-FFF2-40B4-BE49-F238E27FC236}">
                <a16:creationId xmlns:a16="http://schemas.microsoft.com/office/drawing/2014/main" id="{EBA89F20-9694-47CD-9EC5-41DC7D872258}"/>
              </a:ext>
            </a:extLst>
          </p:cNvPr>
          <p:cNvSpPr>
            <a:spLocks noGrp="1"/>
          </p:cNvSpPr>
          <p:nvPr>
            <p:ph type="title"/>
          </p:nvPr>
        </p:nvSpPr>
        <p:spPr/>
        <p:txBody>
          <a:bodyPr>
            <a:normAutofit/>
          </a:bodyPr>
          <a:lstStyle/>
          <a:p>
            <a:r>
              <a:rPr lang="en-US" sz="5400"/>
              <a:t>DASHBOARDS</a:t>
            </a:r>
          </a:p>
        </p:txBody>
      </p:sp>
      <p:pic>
        <p:nvPicPr>
          <p:cNvPr id="1030" name="Picture 6">
            <a:extLst>
              <a:ext uri="{FF2B5EF4-FFF2-40B4-BE49-F238E27FC236}">
                <a16:creationId xmlns:a16="http://schemas.microsoft.com/office/drawing/2014/main" id="{4FE637A1-9C62-4AB1-BC01-3F0C9141BA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89964" y="0"/>
            <a:ext cx="5902036" cy="59020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549485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C2F133-7FD5-4BFA-A7D8-D0F90CB09E14}"/>
              </a:ext>
            </a:extLst>
          </p:cNvPr>
          <p:cNvSpPr>
            <a:spLocks noGrp="1"/>
          </p:cNvSpPr>
          <p:nvPr>
            <p:ph type="ctrTitle"/>
          </p:nvPr>
        </p:nvSpPr>
        <p:spPr/>
        <p:txBody>
          <a:bodyPr/>
          <a:lstStyle/>
          <a:p>
            <a:r>
              <a:rPr lang="en-US"/>
              <a:t>The End</a:t>
            </a:r>
          </a:p>
        </p:txBody>
      </p:sp>
      <p:sp>
        <p:nvSpPr>
          <p:cNvPr id="3" name="Subtitle 2">
            <a:extLst>
              <a:ext uri="{FF2B5EF4-FFF2-40B4-BE49-F238E27FC236}">
                <a16:creationId xmlns:a16="http://schemas.microsoft.com/office/drawing/2014/main" id="{6211893E-F793-408B-970D-071969F60F08}"/>
              </a:ext>
            </a:extLst>
          </p:cNvPr>
          <p:cNvSpPr>
            <a:spLocks noGrp="1"/>
          </p:cNvSpPr>
          <p:nvPr>
            <p:ph type="subTitle" idx="1"/>
          </p:nvPr>
        </p:nvSpPr>
        <p:spPr/>
        <p:txBody>
          <a:bodyPr vert="horz" lIns="0" tIns="0" rIns="0" bIns="0" rtlCol="0" anchor="t">
            <a:noAutofit/>
          </a:bodyPr>
          <a:lstStyle/>
          <a:p>
            <a:r>
              <a:rPr lang="en-US"/>
              <a:t>Thank you!</a:t>
            </a:r>
          </a:p>
          <a:p>
            <a:endParaRPr lang="en-US"/>
          </a:p>
          <a:p>
            <a:endParaRPr lang="en-US" b="1"/>
          </a:p>
        </p:txBody>
      </p:sp>
    </p:spTree>
    <p:extLst>
      <p:ext uri="{BB962C8B-B14F-4D97-AF65-F5344CB8AC3E}">
        <p14:creationId xmlns:p14="http://schemas.microsoft.com/office/powerpoint/2010/main" val="5699571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49DF12F2-A2B2-46D6-B522-EB68FEDDFD6D}"/>
              </a:ext>
            </a:extLst>
          </p:cNvPr>
          <p:cNvSpPr>
            <a:spLocks noGrp="1"/>
          </p:cNvSpPr>
          <p:nvPr>
            <p:ph type="title"/>
          </p:nvPr>
        </p:nvSpPr>
        <p:spPr/>
        <p:txBody>
          <a:bodyPr/>
          <a:lstStyle/>
          <a:p>
            <a:endParaRPr lang="en-US"/>
          </a:p>
        </p:txBody>
      </p:sp>
      <p:pic>
        <p:nvPicPr>
          <p:cNvPr id="5" name="Bilde 4">
            <a:extLst>
              <a:ext uri="{FF2B5EF4-FFF2-40B4-BE49-F238E27FC236}">
                <a16:creationId xmlns:a16="http://schemas.microsoft.com/office/drawing/2014/main" id="{496139FD-5A97-436C-8A8F-7E6BD2A2BA62}"/>
              </a:ext>
            </a:extLst>
          </p:cNvPr>
          <p:cNvPicPr>
            <a:picLocks noChangeAspect="1"/>
          </p:cNvPicPr>
          <p:nvPr/>
        </p:nvPicPr>
        <p:blipFill>
          <a:blip r:embed="rId2"/>
          <a:stretch>
            <a:fillRect/>
          </a:stretch>
        </p:blipFill>
        <p:spPr>
          <a:xfrm>
            <a:off x="0" y="375441"/>
            <a:ext cx="12192000" cy="6107117"/>
          </a:xfrm>
          <a:prstGeom prst="rect">
            <a:avLst/>
          </a:prstGeom>
        </p:spPr>
      </p:pic>
      <p:sp>
        <p:nvSpPr>
          <p:cNvPr id="6" name="Rektangel: avrundede hjørner 5">
            <a:extLst>
              <a:ext uri="{FF2B5EF4-FFF2-40B4-BE49-F238E27FC236}">
                <a16:creationId xmlns:a16="http://schemas.microsoft.com/office/drawing/2014/main" id="{F674FC0D-7443-4549-A267-C11D425FB38B}"/>
              </a:ext>
            </a:extLst>
          </p:cNvPr>
          <p:cNvSpPr/>
          <p:nvPr/>
        </p:nvSpPr>
        <p:spPr>
          <a:xfrm>
            <a:off x="3444240" y="1524660"/>
            <a:ext cx="243840" cy="31496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Rett pilkobling 7">
            <a:extLst>
              <a:ext uri="{FF2B5EF4-FFF2-40B4-BE49-F238E27FC236}">
                <a16:creationId xmlns:a16="http://schemas.microsoft.com/office/drawing/2014/main" id="{DBCC149B-97FB-46D2-B28B-65E2F1BA5BC2}"/>
              </a:ext>
            </a:extLst>
          </p:cNvPr>
          <p:cNvCxnSpPr>
            <a:cxnSpLocks/>
          </p:cNvCxnSpPr>
          <p:nvPr/>
        </p:nvCxnSpPr>
        <p:spPr>
          <a:xfrm flipH="1" flipV="1">
            <a:off x="3688080" y="1892301"/>
            <a:ext cx="599440" cy="63753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Rektangel: avrundede hjørner 9">
            <a:extLst>
              <a:ext uri="{FF2B5EF4-FFF2-40B4-BE49-F238E27FC236}">
                <a16:creationId xmlns:a16="http://schemas.microsoft.com/office/drawing/2014/main" id="{898732E3-1F8E-486C-B2BA-7D1435EBC6A5}"/>
              </a:ext>
            </a:extLst>
          </p:cNvPr>
          <p:cNvSpPr/>
          <p:nvPr/>
        </p:nvSpPr>
        <p:spPr>
          <a:xfrm>
            <a:off x="4155440" y="2497899"/>
            <a:ext cx="1056640" cy="63753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rgbClr val="005E58"/>
                </a:solidFill>
              </a:rPr>
              <a:t>Copy Tile</a:t>
            </a:r>
          </a:p>
        </p:txBody>
      </p:sp>
    </p:spTree>
    <p:extLst>
      <p:ext uri="{BB962C8B-B14F-4D97-AF65-F5344CB8AC3E}">
        <p14:creationId xmlns:p14="http://schemas.microsoft.com/office/powerpoint/2010/main" val="33170307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a:extLst>
              <a:ext uri="{FF2B5EF4-FFF2-40B4-BE49-F238E27FC236}">
                <a16:creationId xmlns:a16="http://schemas.microsoft.com/office/drawing/2014/main" id="{C4D13B93-9A68-474D-BB50-8302E78F5FD8}"/>
              </a:ext>
            </a:extLst>
          </p:cNvPr>
          <p:cNvPicPr>
            <a:picLocks noChangeAspect="1"/>
          </p:cNvPicPr>
          <p:nvPr/>
        </p:nvPicPr>
        <p:blipFill>
          <a:blip r:embed="rId2"/>
          <a:stretch>
            <a:fillRect/>
          </a:stretch>
        </p:blipFill>
        <p:spPr>
          <a:xfrm>
            <a:off x="0" y="375455"/>
            <a:ext cx="12192000" cy="6107090"/>
          </a:xfrm>
          <a:prstGeom prst="rect">
            <a:avLst/>
          </a:prstGeom>
        </p:spPr>
      </p:pic>
      <p:sp>
        <p:nvSpPr>
          <p:cNvPr id="6" name="Rektangel: avrundede hjørner 5">
            <a:extLst>
              <a:ext uri="{FF2B5EF4-FFF2-40B4-BE49-F238E27FC236}">
                <a16:creationId xmlns:a16="http://schemas.microsoft.com/office/drawing/2014/main" id="{F674FC0D-7443-4549-A267-C11D425FB38B}"/>
              </a:ext>
            </a:extLst>
          </p:cNvPr>
          <p:cNvSpPr/>
          <p:nvPr/>
        </p:nvSpPr>
        <p:spPr>
          <a:xfrm>
            <a:off x="10271760" y="1682786"/>
            <a:ext cx="599440" cy="31496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Rett pilkobling 7">
            <a:extLst>
              <a:ext uri="{FF2B5EF4-FFF2-40B4-BE49-F238E27FC236}">
                <a16:creationId xmlns:a16="http://schemas.microsoft.com/office/drawing/2014/main" id="{DBCC149B-97FB-46D2-B28B-65E2F1BA5BC2}"/>
              </a:ext>
            </a:extLst>
          </p:cNvPr>
          <p:cNvCxnSpPr>
            <a:cxnSpLocks/>
          </p:cNvCxnSpPr>
          <p:nvPr/>
        </p:nvCxnSpPr>
        <p:spPr>
          <a:xfrm flipV="1">
            <a:off x="8097520" y="1872477"/>
            <a:ext cx="2098040" cy="39131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Rektangel: avrundede hjørner 9">
            <a:extLst>
              <a:ext uri="{FF2B5EF4-FFF2-40B4-BE49-F238E27FC236}">
                <a16:creationId xmlns:a16="http://schemas.microsoft.com/office/drawing/2014/main" id="{898732E3-1F8E-486C-B2BA-7D1435EBC6A5}"/>
              </a:ext>
            </a:extLst>
          </p:cNvPr>
          <p:cNvSpPr/>
          <p:nvPr/>
        </p:nvSpPr>
        <p:spPr>
          <a:xfrm>
            <a:off x="6847840" y="2263793"/>
            <a:ext cx="1534160" cy="105852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rgbClr val="005E58"/>
                </a:solidFill>
              </a:rPr>
              <a:t>New Dashboard tiles: </a:t>
            </a:r>
            <a:r>
              <a:rPr lang="en-US" sz="1400" err="1">
                <a:solidFill>
                  <a:srgbClr val="005E58"/>
                </a:solidFill>
              </a:rPr>
              <a:t>Webpanel</a:t>
            </a:r>
            <a:r>
              <a:rPr lang="en-US" sz="1400">
                <a:solidFill>
                  <a:srgbClr val="005E58"/>
                </a:solidFill>
              </a:rPr>
              <a:t> &amp; HTML</a:t>
            </a:r>
          </a:p>
        </p:txBody>
      </p:sp>
      <p:sp>
        <p:nvSpPr>
          <p:cNvPr id="9" name="Rektangel: avrundede hjørner 8">
            <a:extLst>
              <a:ext uri="{FF2B5EF4-FFF2-40B4-BE49-F238E27FC236}">
                <a16:creationId xmlns:a16="http://schemas.microsoft.com/office/drawing/2014/main" id="{13EAE6FB-08B9-4578-8EEA-5BF06F7E7220}"/>
              </a:ext>
            </a:extLst>
          </p:cNvPr>
          <p:cNvSpPr/>
          <p:nvPr/>
        </p:nvSpPr>
        <p:spPr>
          <a:xfrm>
            <a:off x="9519920" y="2529840"/>
            <a:ext cx="1351280" cy="89916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Rett pilkobling 11">
            <a:extLst>
              <a:ext uri="{FF2B5EF4-FFF2-40B4-BE49-F238E27FC236}">
                <a16:creationId xmlns:a16="http://schemas.microsoft.com/office/drawing/2014/main" id="{BFB70B34-C368-484B-A081-5F103F6F1B1F}"/>
              </a:ext>
            </a:extLst>
          </p:cNvPr>
          <p:cNvCxnSpPr>
            <a:cxnSpLocks/>
          </p:cNvCxnSpPr>
          <p:nvPr/>
        </p:nvCxnSpPr>
        <p:spPr>
          <a:xfrm>
            <a:off x="8382000" y="3037684"/>
            <a:ext cx="113792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006136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BD303161-CA1E-4000-B35E-534660C85F11}"/>
              </a:ext>
            </a:extLst>
          </p:cNvPr>
          <p:cNvPicPr>
            <a:picLocks noChangeAspect="1"/>
          </p:cNvPicPr>
          <p:nvPr/>
        </p:nvPicPr>
        <p:blipFill>
          <a:blip r:embed="rId2"/>
          <a:stretch>
            <a:fillRect/>
          </a:stretch>
        </p:blipFill>
        <p:spPr>
          <a:xfrm>
            <a:off x="0" y="364364"/>
            <a:ext cx="12192000" cy="6129271"/>
          </a:xfrm>
          <a:prstGeom prst="rect">
            <a:avLst/>
          </a:prstGeom>
        </p:spPr>
      </p:pic>
      <p:sp>
        <p:nvSpPr>
          <p:cNvPr id="6" name="Rektangel: avrundede hjørner 5">
            <a:extLst>
              <a:ext uri="{FF2B5EF4-FFF2-40B4-BE49-F238E27FC236}">
                <a16:creationId xmlns:a16="http://schemas.microsoft.com/office/drawing/2014/main" id="{F674FC0D-7443-4549-A267-C11D425FB38B}"/>
              </a:ext>
            </a:extLst>
          </p:cNvPr>
          <p:cNvSpPr/>
          <p:nvPr/>
        </p:nvSpPr>
        <p:spPr>
          <a:xfrm>
            <a:off x="1300480" y="951266"/>
            <a:ext cx="2621280" cy="31496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Rett pilkobling 7">
            <a:extLst>
              <a:ext uri="{FF2B5EF4-FFF2-40B4-BE49-F238E27FC236}">
                <a16:creationId xmlns:a16="http://schemas.microsoft.com/office/drawing/2014/main" id="{DBCC149B-97FB-46D2-B28B-65E2F1BA5BC2}"/>
              </a:ext>
            </a:extLst>
          </p:cNvPr>
          <p:cNvCxnSpPr>
            <a:cxnSpLocks/>
          </p:cNvCxnSpPr>
          <p:nvPr/>
        </p:nvCxnSpPr>
        <p:spPr>
          <a:xfrm flipH="1" flipV="1">
            <a:off x="1689100" y="1317476"/>
            <a:ext cx="779780" cy="88229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Rektangel: avrundede hjørner 9">
            <a:extLst>
              <a:ext uri="{FF2B5EF4-FFF2-40B4-BE49-F238E27FC236}">
                <a16:creationId xmlns:a16="http://schemas.microsoft.com/office/drawing/2014/main" id="{898732E3-1F8E-486C-B2BA-7D1435EBC6A5}"/>
              </a:ext>
            </a:extLst>
          </p:cNvPr>
          <p:cNvSpPr/>
          <p:nvPr/>
        </p:nvSpPr>
        <p:spPr>
          <a:xfrm>
            <a:off x="1418590" y="2199766"/>
            <a:ext cx="2621280" cy="105852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rgbClr val="005E58"/>
                </a:solidFill>
              </a:rPr>
              <a:t>Drag &amp; Drop Dashboard tiles however you would like to  view them.</a:t>
            </a:r>
          </a:p>
        </p:txBody>
      </p:sp>
      <p:cxnSp>
        <p:nvCxnSpPr>
          <p:cNvPr id="12" name="Rett pilkobling 11">
            <a:extLst>
              <a:ext uri="{FF2B5EF4-FFF2-40B4-BE49-F238E27FC236}">
                <a16:creationId xmlns:a16="http://schemas.microsoft.com/office/drawing/2014/main" id="{BFB70B34-C368-484B-A081-5F103F6F1B1F}"/>
              </a:ext>
            </a:extLst>
          </p:cNvPr>
          <p:cNvCxnSpPr>
            <a:cxnSpLocks/>
          </p:cNvCxnSpPr>
          <p:nvPr/>
        </p:nvCxnSpPr>
        <p:spPr>
          <a:xfrm flipV="1">
            <a:off x="2997200" y="1266226"/>
            <a:ext cx="396240" cy="9335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087045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477C36B-2E7E-4B78-9C30-E4820512FC6B}"/>
              </a:ext>
            </a:extLst>
          </p:cNvPr>
          <p:cNvSpPr>
            <a:spLocks noGrp="1"/>
          </p:cNvSpPr>
          <p:nvPr>
            <p:ph type="title"/>
          </p:nvPr>
        </p:nvSpPr>
        <p:spPr/>
        <p:txBody>
          <a:bodyPr/>
          <a:lstStyle/>
          <a:p>
            <a:endParaRPr lang="en-US"/>
          </a:p>
        </p:txBody>
      </p:sp>
      <p:pic>
        <p:nvPicPr>
          <p:cNvPr id="4" name="Bilde 3">
            <a:extLst>
              <a:ext uri="{FF2B5EF4-FFF2-40B4-BE49-F238E27FC236}">
                <a16:creationId xmlns:a16="http://schemas.microsoft.com/office/drawing/2014/main" id="{A40A58C9-5A49-4874-9520-B4F3D4B37762}"/>
              </a:ext>
            </a:extLst>
          </p:cNvPr>
          <p:cNvPicPr>
            <a:picLocks noChangeAspect="1"/>
          </p:cNvPicPr>
          <p:nvPr/>
        </p:nvPicPr>
        <p:blipFill>
          <a:blip r:embed="rId2"/>
          <a:stretch>
            <a:fillRect/>
          </a:stretch>
        </p:blipFill>
        <p:spPr>
          <a:xfrm>
            <a:off x="0" y="626383"/>
            <a:ext cx="12192000" cy="5605233"/>
          </a:xfrm>
          <a:prstGeom prst="rect">
            <a:avLst/>
          </a:prstGeom>
        </p:spPr>
      </p:pic>
      <p:sp>
        <p:nvSpPr>
          <p:cNvPr id="5" name="Rektangel: avrundede hjørner 4">
            <a:extLst>
              <a:ext uri="{FF2B5EF4-FFF2-40B4-BE49-F238E27FC236}">
                <a16:creationId xmlns:a16="http://schemas.microsoft.com/office/drawing/2014/main" id="{852255CE-1EC2-4C3C-BB48-02ADA9FC54B0}"/>
              </a:ext>
            </a:extLst>
          </p:cNvPr>
          <p:cNvSpPr/>
          <p:nvPr/>
        </p:nvSpPr>
        <p:spPr>
          <a:xfrm>
            <a:off x="3689873" y="2468095"/>
            <a:ext cx="1688951" cy="31392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Rett pilkobling 5">
            <a:extLst>
              <a:ext uri="{FF2B5EF4-FFF2-40B4-BE49-F238E27FC236}">
                <a16:creationId xmlns:a16="http://schemas.microsoft.com/office/drawing/2014/main" id="{D734EED1-BA08-421F-82B1-96A3BDCC140B}"/>
              </a:ext>
            </a:extLst>
          </p:cNvPr>
          <p:cNvCxnSpPr>
            <a:cxnSpLocks/>
          </p:cNvCxnSpPr>
          <p:nvPr/>
        </p:nvCxnSpPr>
        <p:spPr>
          <a:xfrm flipH="1" flipV="1">
            <a:off x="5378824" y="2809383"/>
            <a:ext cx="672951" cy="61961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 name="Rektangel: avrundede hjørner 6">
            <a:extLst>
              <a:ext uri="{FF2B5EF4-FFF2-40B4-BE49-F238E27FC236}">
                <a16:creationId xmlns:a16="http://schemas.microsoft.com/office/drawing/2014/main" id="{220EB200-B66D-4BD8-9337-3DA17EEB793C}"/>
              </a:ext>
            </a:extLst>
          </p:cNvPr>
          <p:cNvSpPr/>
          <p:nvPr/>
        </p:nvSpPr>
        <p:spPr>
          <a:xfrm>
            <a:off x="5514489" y="3428999"/>
            <a:ext cx="1564043" cy="53660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rgbClr val="005E58"/>
                </a:solidFill>
              </a:rPr>
              <a:t>Option to hide currency</a:t>
            </a:r>
          </a:p>
        </p:txBody>
      </p:sp>
    </p:spTree>
    <p:extLst>
      <p:ext uri="{BB962C8B-B14F-4D97-AF65-F5344CB8AC3E}">
        <p14:creationId xmlns:p14="http://schemas.microsoft.com/office/powerpoint/2010/main" val="30858753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EDC69C6-68D9-4634-B6C8-D8F9228B40B2}"/>
              </a:ext>
            </a:extLst>
          </p:cNvPr>
          <p:cNvSpPr>
            <a:spLocks noGrp="1"/>
          </p:cNvSpPr>
          <p:nvPr>
            <p:ph type="title"/>
          </p:nvPr>
        </p:nvSpPr>
        <p:spPr/>
        <p:txBody>
          <a:bodyPr/>
          <a:lstStyle/>
          <a:p>
            <a:endParaRPr lang="en-US"/>
          </a:p>
        </p:txBody>
      </p:sp>
      <p:pic>
        <p:nvPicPr>
          <p:cNvPr id="4" name="Bilde 3">
            <a:extLst>
              <a:ext uri="{FF2B5EF4-FFF2-40B4-BE49-F238E27FC236}">
                <a16:creationId xmlns:a16="http://schemas.microsoft.com/office/drawing/2014/main" id="{666BABE4-4769-4407-8A71-20F84828E098}"/>
              </a:ext>
            </a:extLst>
          </p:cNvPr>
          <p:cNvPicPr>
            <a:picLocks noChangeAspect="1"/>
          </p:cNvPicPr>
          <p:nvPr/>
        </p:nvPicPr>
        <p:blipFill>
          <a:blip r:embed="rId2"/>
          <a:stretch>
            <a:fillRect/>
          </a:stretch>
        </p:blipFill>
        <p:spPr>
          <a:xfrm>
            <a:off x="-66913" y="473927"/>
            <a:ext cx="12192000" cy="5910146"/>
          </a:xfrm>
          <a:prstGeom prst="rect">
            <a:avLst/>
          </a:prstGeom>
        </p:spPr>
      </p:pic>
      <p:sp>
        <p:nvSpPr>
          <p:cNvPr id="5" name="Rektangel: avrundede hjørner 4">
            <a:extLst>
              <a:ext uri="{FF2B5EF4-FFF2-40B4-BE49-F238E27FC236}">
                <a16:creationId xmlns:a16="http://schemas.microsoft.com/office/drawing/2014/main" id="{373AC619-37F2-4C65-89A8-AB910222B8BF}"/>
              </a:ext>
            </a:extLst>
          </p:cNvPr>
          <p:cNvSpPr/>
          <p:nvPr/>
        </p:nvSpPr>
        <p:spPr>
          <a:xfrm>
            <a:off x="9025247" y="2220686"/>
            <a:ext cx="1117119" cy="20188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Rett pilkobling 5">
            <a:extLst>
              <a:ext uri="{FF2B5EF4-FFF2-40B4-BE49-F238E27FC236}">
                <a16:creationId xmlns:a16="http://schemas.microsoft.com/office/drawing/2014/main" id="{065A57E5-21DD-4076-9B83-5ECBCD3DCE86}"/>
              </a:ext>
            </a:extLst>
          </p:cNvPr>
          <p:cNvCxnSpPr>
            <a:cxnSpLocks/>
          </p:cNvCxnSpPr>
          <p:nvPr/>
        </p:nvCxnSpPr>
        <p:spPr>
          <a:xfrm flipV="1">
            <a:off x="8914798" y="2620144"/>
            <a:ext cx="205451" cy="103096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 name="Rektangel: avrundede hjørner 6">
            <a:extLst>
              <a:ext uri="{FF2B5EF4-FFF2-40B4-BE49-F238E27FC236}">
                <a16:creationId xmlns:a16="http://schemas.microsoft.com/office/drawing/2014/main" id="{8AA57B6C-9817-4C4C-B54B-5B09FBC45951}"/>
              </a:ext>
            </a:extLst>
          </p:cNvPr>
          <p:cNvSpPr/>
          <p:nvPr/>
        </p:nvSpPr>
        <p:spPr>
          <a:xfrm>
            <a:off x="8578323" y="3651112"/>
            <a:ext cx="1564043" cy="53660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rgbClr val="005E58"/>
                </a:solidFill>
              </a:rPr>
              <a:t>Option to view in full screen mode</a:t>
            </a:r>
          </a:p>
        </p:txBody>
      </p:sp>
    </p:spTree>
    <p:extLst>
      <p:ext uri="{BB962C8B-B14F-4D97-AF65-F5344CB8AC3E}">
        <p14:creationId xmlns:p14="http://schemas.microsoft.com/office/powerpoint/2010/main" val="3564819640"/>
      </p:ext>
    </p:extLst>
  </p:cSld>
  <p:clrMapOvr>
    <a:masterClrMapping/>
  </p:clrMapOvr>
</p:sld>
</file>

<file path=ppt/theme/theme1.xml><?xml version="1.0" encoding="utf-8"?>
<a:theme xmlns:a="http://schemas.openxmlformats.org/drawingml/2006/main" name="Title slides and deviders ">
  <a:themeElements>
    <a:clrScheme name="Custom 2">
      <a:dk1>
        <a:srgbClr val="2B2929"/>
      </a:dk1>
      <a:lt1>
        <a:srgbClr val="FFFFFF"/>
      </a:lt1>
      <a:dk2>
        <a:srgbClr val="F1F7F5"/>
      </a:dk2>
      <a:lt2>
        <a:srgbClr val="A6D3DD"/>
      </a:lt2>
      <a:accent1>
        <a:srgbClr val="005E58"/>
      </a:accent1>
      <a:accent2>
        <a:srgbClr val="F1F7F5"/>
      </a:accent2>
      <a:accent3>
        <a:srgbClr val="EF7445"/>
      </a:accent3>
      <a:accent4>
        <a:srgbClr val="FC8A5E"/>
      </a:accent4>
      <a:accent5>
        <a:srgbClr val="A6D3DD"/>
      </a:accent5>
      <a:accent6>
        <a:srgbClr val="30B393"/>
      </a:accent6>
      <a:hlink>
        <a:srgbClr val="005E58"/>
      </a:hlink>
      <a:folHlink>
        <a:srgbClr val="D4450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ntent slides">
  <a:themeElements>
    <a:clrScheme name="SuperOffice">
      <a:dk1>
        <a:srgbClr val="2B2929"/>
      </a:dk1>
      <a:lt1>
        <a:srgbClr val="FFFFFF"/>
      </a:lt1>
      <a:dk2>
        <a:srgbClr val="F1F7F5"/>
      </a:dk2>
      <a:lt2>
        <a:srgbClr val="A6D3DD"/>
      </a:lt2>
      <a:accent1>
        <a:srgbClr val="005E58"/>
      </a:accent1>
      <a:accent2>
        <a:srgbClr val="F1F7F5"/>
      </a:accent2>
      <a:accent3>
        <a:srgbClr val="EF7445"/>
      </a:accent3>
      <a:accent4>
        <a:srgbClr val="FC8A5E"/>
      </a:accent4>
      <a:accent5>
        <a:srgbClr val="A6D3DD"/>
      </a:accent5>
      <a:accent6>
        <a:srgbClr val="30B393"/>
      </a:accent6>
      <a:hlink>
        <a:srgbClr val="005E58"/>
      </a:hlink>
      <a:folHlink>
        <a:srgbClr val="D4450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End slides ">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Content slides">
  <a:themeElements>
    <a:clrScheme name="SuperOffice">
      <a:dk1>
        <a:srgbClr val="2B2929"/>
      </a:dk1>
      <a:lt1>
        <a:srgbClr val="FFFFFF"/>
      </a:lt1>
      <a:dk2>
        <a:srgbClr val="F1F7F5"/>
      </a:dk2>
      <a:lt2>
        <a:srgbClr val="A6D3DD"/>
      </a:lt2>
      <a:accent1>
        <a:srgbClr val="005E58"/>
      </a:accent1>
      <a:accent2>
        <a:srgbClr val="F1F7F5"/>
      </a:accent2>
      <a:accent3>
        <a:srgbClr val="EF7445"/>
      </a:accent3>
      <a:accent4>
        <a:srgbClr val="FC8A5E"/>
      </a:accent4>
      <a:accent5>
        <a:srgbClr val="A6D3DD"/>
      </a:accent5>
      <a:accent6>
        <a:srgbClr val="30B393"/>
      </a:accent6>
      <a:hlink>
        <a:srgbClr val="005E58"/>
      </a:hlink>
      <a:folHlink>
        <a:srgbClr val="D4450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Title slides and deviders ">
  <a:themeElements>
    <a:clrScheme name="Custom 2">
      <a:dk1>
        <a:srgbClr val="2B2929"/>
      </a:dk1>
      <a:lt1>
        <a:srgbClr val="FFFFFF"/>
      </a:lt1>
      <a:dk2>
        <a:srgbClr val="F1F7F5"/>
      </a:dk2>
      <a:lt2>
        <a:srgbClr val="A6D3DD"/>
      </a:lt2>
      <a:accent1>
        <a:srgbClr val="005E58"/>
      </a:accent1>
      <a:accent2>
        <a:srgbClr val="F1F7F5"/>
      </a:accent2>
      <a:accent3>
        <a:srgbClr val="EF7445"/>
      </a:accent3>
      <a:accent4>
        <a:srgbClr val="FC8A5E"/>
      </a:accent4>
      <a:accent5>
        <a:srgbClr val="A6D3DD"/>
      </a:accent5>
      <a:accent6>
        <a:srgbClr val="30B393"/>
      </a:accent6>
      <a:hlink>
        <a:srgbClr val="005E58"/>
      </a:hlink>
      <a:folHlink>
        <a:srgbClr val="D4450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Title slides and deviders ">
  <a:themeElements>
    <a:clrScheme name="Custom 2">
      <a:dk1>
        <a:srgbClr val="2B2929"/>
      </a:dk1>
      <a:lt1>
        <a:srgbClr val="FFFFFF"/>
      </a:lt1>
      <a:dk2>
        <a:srgbClr val="F1F7F5"/>
      </a:dk2>
      <a:lt2>
        <a:srgbClr val="A6D3DD"/>
      </a:lt2>
      <a:accent1>
        <a:srgbClr val="005E58"/>
      </a:accent1>
      <a:accent2>
        <a:srgbClr val="F1F7F5"/>
      </a:accent2>
      <a:accent3>
        <a:srgbClr val="EF7445"/>
      </a:accent3>
      <a:accent4>
        <a:srgbClr val="FC8A5E"/>
      </a:accent4>
      <a:accent5>
        <a:srgbClr val="A6D3DD"/>
      </a:accent5>
      <a:accent6>
        <a:srgbClr val="30B393"/>
      </a:accent6>
      <a:hlink>
        <a:srgbClr val="005E58"/>
      </a:hlink>
      <a:folHlink>
        <a:srgbClr val="D4450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885ACE1419B2C5429969E5A7E65683DD" ma:contentTypeVersion="2" ma:contentTypeDescription="Create a new document." ma:contentTypeScope="" ma:versionID="97ef360cd300c11d653f40124c2563ec">
  <xsd:schema xmlns:xsd="http://www.w3.org/2001/XMLSchema" xmlns:xs="http://www.w3.org/2001/XMLSchema" xmlns:p="http://schemas.microsoft.com/office/2006/metadata/properties" xmlns:ns2="443fd3ab-ebf6-4c6e-a140-4be085d9e172" targetNamespace="http://schemas.microsoft.com/office/2006/metadata/properties" ma:root="true" ma:fieldsID="ad10c06e5fac4d8f58c59a19a1216f85" ns2:_="">
    <xsd:import namespace="443fd3ab-ebf6-4c6e-a140-4be085d9e172"/>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43fd3ab-ebf6-4c6e-a140-4be085d9e17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42BC2E7-0DAE-47D6-9F2E-748147DFBC91}">
  <ds:schemaRefs>
    <ds:schemaRef ds:uri="679ed098-8c63-4109-94b9-7635c01fa1c4"/>
    <ds:schemaRef ds:uri="69f765e4-061e-4edb-8a43-4c66708bfe95"/>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B0CF3C7D-B5BC-4F30-A5C4-E0993E0122B9}">
  <ds:schemaRefs>
    <ds:schemaRef ds:uri="http://schemas.microsoft.com/sharepoint/v3/contenttype/forms"/>
  </ds:schemaRefs>
</ds:datastoreItem>
</file>

<file path=customXml/itemProps3.xml><?xml version="1.0" encoding="utf-8"?>
<ds:datastoreItem xmlns:ds="http://schemas.openxmlformats.org/officeDocument/2006/customXml" ds:itemID="{B603A942-F11E-4C39-A1F4-467CDD906141}">
  <ds:schemaRefs>
    <ds:schemaRef ds:uri="443fd3ab-ebf6-4c6e-a140-4be085d9e17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0</TotalTime>
  <Words>1016</Words>
  <Application>Microsoft Office PowerPoint</Application>
  <PresentationFormat>Widescreen</PresentationFormat>
  <Paragraphs>140</Paragraphs>
  <Slides>40</Slides>
  <Notes>4</Notes>
  <HiddenSlides>3</HiddenSlides>
  <MMClips>0</MMClips>
  <ScaleCrop>false</ScaleCrop>
  <HeadingPairs>
    <vt:vector size="6" baseType="variant">
      <vt:variant>
        <vt:lpstr>Fonts Used</vt:lpstr>
      </vt:variant>
      <vt:variant>
        <vt:i4>8</vt:i4>
      </vt:variant>
      <vt:variant>
        <vt:lpstr>Theme</vt:lpstr>
      </vt:variant>
      <vt:variant>
        <vt:i4>6</vt:i4>
      </vt:variant>
      <vt:variant>
        <vt:lpstr>Slide Titles</vt:lpstr>
      </vt:variant>
      <vt:variant>
        <vt:i4>40</vt:i4>
      </vt:variant>
    </vt:vector>
  </HeadingPairs>
  <TitlesOfParts>
    <vt:vector size="54" baseType="lpstr">
      <vt:lpstr>Arial</vt:lpstr>
      <vt:lpstr>Arial Black</vt:lpstr>
      <vt:lpstr>Calibri</vt:lpstr>
      <vt:lpstr>HelveticaNeueLT Std Lt Cn</vt:lpstr>
      <vt:lpstr>Lato</vt:lpstr>
      <vt:lpstr>Lato Regular</vt:lpstr>
      <vt:lpstr>Roboto Condensed Bold</vt:lpstr>
      <vt:lpstr>Segoe UI</vt:lpstr>
      <vt:lpstr>Title slides and deviders </vt:lpstr>
      <vt:lpstr>Content slides</vt:lpstr>
      <vt:lpstr>End slides </vt:lpstr>
      <vt:lpstr>1_Content slides</vt:lpstr>
      <vt:lpstr>1_Title slides and deviders </vt:lpstr>
      <vt:lpstr>Title slides and deviders </vt:lpstr>
      <vt:lpstr>PRODUCT UPDATE</vt:lpstr>
      <vt:lpstr>Agenda</vt:lpstr>
      <vt:lpstr>Rollout plan Configurable screens</vt:lpstr>
      <vt:lpstr>DASHBOARDS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CONFIGURABLE  SCREENS</vt:lpstr>
      <vt:lpstr>Configurable Screens</vt:lpstr>
      <vt:lpstr>PowerPoint Presentation</vt:lpstr>
      <vt:lpstr>Configurable Screens</vt:lpstr>
      <vt:lpstr>Configurable Screens</vt:lpstr>
      <vt:lpstr>SHAREPOINT</vt:lpstr>
      <vt:lpstr>PowerPoint Presentation</vt:lpstr>
      <vt:lpstr>MOBILE CRM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FORMS IMPROVED</vt:lpstr>
      <vt:lpstr>Support for more fields</vt:lpstr>
      <vt:lpstr>Data quality – small improvements</vt:lpstr>
      <vt:lpstr>Visual – small improvements</vt:lpstr>
      <vt:lpstr>Support for two column forms</vt:lpstr>
      <vt:lpstr>Support for multi-page forms</vt:lpstr>
      <vt:lpstr>Improved Form response mailings</vt:lpstr>
      <vt:lpstr>Support for more publishing options</vt:lpstr>
      <vt:lpstr>Support for more publishing options</vt:lpstr>
      <vt:lpstr>CHAT IMPROVED</vt:lpstr>
      <vt:lpstr>Improved features</vt:lpstr>
      <vt:lpstr>Notifications</vt:lpstr>
      <vt:lpstr>The End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Pernille Anderson</dc:creator>
  <cp:lastModifiedBy>Peter Møller</cp:lastModifiedBy>
  <cp:revision>3</cp:revision>
  <dcterms:created xsi:type="dcterms:W3CDTF">2020-03-26T10:04:33Z</dcterms:created>
  <dcterms:modified xsi:type="dcterms:W3CDTF">2021-11-10T13:59:52Z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0x010100885ACE1419B2C5429969E5A7E65683DD</vt:lpwstr>
  </property>
  <property fmtid="{D5CDD505-2E9C-101B-9397-08002B2CF9AE}" pid="3" name="Order">
    <vt:r8>18500</vt:r8>
  </property>
  <property fmtid="{D5CDD505-2E9C-101B-9397-08002B2CF9AE}" pid="4" name="xd_Signature">
    <vt:bool>false</vt:bool>
  </property>
  <property fmtid="{D5CDD505-2E9C-101B-9397-08002B2CF9AE}" pid="5" name="xd_ProgID">
    <vt:lpwstr/>
  </property>
  <property fmtid="{D5CDD505-2E9C-101B-9397-08002B2CF9AE}" pid="6" name="ComplianceAssetId">
    <vt:lpwstr/>
  </property>
  <property fmtid="{D5CDD505-2E9C-101B-9397-08002B2CF9AE}" pid="7" name="TemplateUrl">
    <vt:lpwstr/>
  </property>
  <property fmtid="{D5CDD505-2E9C-101B-9397-08002B2CF9AE}" pid="8" name="SharedWithUsers">
    <vt:lpwstr>61;#Guttorm Nielsen</vt:lpwstr>
  </property>
</Properties>
</file>