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4.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5.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6.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9" r:id="rId4"/>
    <p:sldMasterId id="2147483658" r:id="rId5"/>
    <p:sldMasterId id="2147483694" r:id="rId6"/>
    <p:sldMasterId id="2147483726" r:id="rId7"/>
    <p:sldMasterId id="2147483761" r:id="rId8"/>
    <p:sldMasterId id="2147483811" r:id="rId9"/>
    <p:sldMasterId id="2147483849" r:id="rId10"/>
  </p:sldMasterIdLst>
  <p:notesMasterIdLst>
    <p:notesMasterId r:id="rId55"/>
  </p:notesMasterIdLst>
  <p:handoutMasterIdLst>
    <p:handoutMasterId r:id="rId56"/>
  </p:handoutMasterIdLst>
  <p:sldIdLst>
    <p:sldId id="1731651244" r:id="rId11"/>
    <p:sldId id="1731651055" r:id="rId12"/>
    <p:sldId id="1731651245" r:id="rId13"/>
    <p:sldId id="1731651239" r:id="rId14"/>
    <p:sldId id="1731650799" r:id="rId15"/>
    <p:sldId id="1731651253" r:id="rId16"/>
    <p:sldId id="1731650800" r:id="rId17"/>
    <p:sldId id="1731651254" r:id="rId18"/>
    <p:sldId id="1731650801" r:id="rId19"/>
    <p:sldId id="1731650802" r:id="rId20"/>
    <p:sldId id="1731651206" r:id="rId21"/>
    <p:sldId id="1731651255" r:id="rId22"/>
    <p:sldId id="1731650804" r:id="rId23"/>
    <p:sldId id="1731651246" r:id="rId24"/>
    <p:sldId id="1731651205" r:id="rId25"/>
    <p:sldId id="1731651207" r:id="rId26"/>
    <p:sldId id="1731651100" r:id="rId27"/>
    <p:sldId id="1731651257" r:id="rId28"/>
    <p:sldId id="1731651194" r:id="rId29"/>
    <p:sldId id="1731651227" r:id="rId30"/>
    <p:sldId id="1731651195" r:id="rId31"/>
    <p:sldId id="1731651018" r:id="rId32"/>
    <p:sldId id="1731651202" r:id="rId33"/>
    <p:sldId id="1731651198" r:id="rId34"/>
    <p:sldId id="1731651225" r:id="rId35"/>
    <p:sldId id="1731651212" r:id="rId36"/>
    <p:sldId id="1731651247" r:id="rId37"/>
    <p:sldId id="1731651242" r:id="rId38"/>
    <p:sldId id="1731651252" r:id="rId39"/>
    <p:sldId id="1731651258" r:id="rId40"/>
    <p:sldId id="1731650812" r:id="rId41"/>
    <p:sldId id="1731651145" r:id="rId42"/>
    <p:sldId id="1731651248" r:id="rId43"/>
    <p:sldId id="1731651249" r:id="rId44"/>
    <p:sldId id="1731651250" r:id="rId45"/>
    <p:sldId id="1731651251" r:id="rId46"/>
    <p:sldId id="1731651211" r:id="rId47"/>
    <p:sldId id="1731651214" r:id="rId48"/>
    <p:sldId id="1731651222" r:id="rId49"/>
    <p:sldId id="1731651263" r:id="rId50"/>
    <p:sldId id="1731651224" r:id="rId51"/>
    <p:sldId id="1731651176" r:id="rId52"/>
    <p:sldId id="1731651231" r:id="rId53"/>
    <p:sldId id="270" r:id="rId54"/>
  </p:sldIdLst>
  <p:sldSz cx="12192000" cy="6858000"/>
  <p:notesSz cx="6858000" cy="9144000"/>
  <p:defaultText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261AF206-083C-4F2E-A711-122337E2BE9F}">
          <p14:sldIdLst>
            <p14:sldId id="1731651244"/>
            <p14:sldId id="1731651055"/>
          </p14:sldIdLst>
        </p14:section>
        <p14:section name="What's not changed" id="{A9D96B5E-2F10-4D2C-B3B7-98E6F745E937}">
          <p14:sldIdLst>
            <p14:sldId id="1731651245"/>
            <p14:sldId id="1731651239"/>
            <p14:sldId id="1731650799"/>
            <p14:sldId id="1731651253"/>
            <p14:sldId id="1731650800"/>
          </p14:sldIdLst>
        </p14:section>
        <p14:section name="Plans" id="{DDC5792F-6B0C-47AB-A2AD-9A395A1B51A8}">
          <p14:sldIdLst>
            <p14:sldId id="1731651254"/>
            <p14:sldId id="1731650801"/>
            <p14:sldId id="1731650802"/>
            <p14:sldId id="1731651206"/>
            <p14:sldId id="1731651255"/>
            <p14:sldId id="1731650804"/>
            <p14:sldId id="1731651246"/>
          </p14:sldIdLst>
        </p14:section>
        <p14:section name="Multi-plans" id="{72484BC3-BEBB-4A4B-A14B-DC2AC58BBBA4}">
          <p14:sldIdLst>
            <p14:sldId id="1731651205"/>
            <p14:sldId id="1731651207"/>
          </p14:sldIdLst>
        </p14:section>
        <p14:section name="Add-ons" id="{59E932B1-EA6B-44F6-94F8-1E4DF79B94D9}">
          <p14:sldIdLst>
            <p14:sldId id="1731651100"/>
            <p14:sldId id="1731651257"/>
            <p14:sldId id="1731651194"/>
            <p14:sldId id="1731651227"/>
            <p14:sldId id="1731651195"/>
            <p14:sldId id="1731651018"/>
            <p14:sldId id="1731651202"/>
            <p14:sldId id="1731651198"/>
            <p14:sldId id="1731651225"/>
          </p14:sldIdLst>
        </p14:section>
        <p14:section name="Metered" id="{902721EE-2C97-4661-B176-66A869243930}">
          <p14:sldIdLst>
            <p14:sldId id="1731651212"/>
            <p14:sldId id="1731651247"/>
            <p14:sldId id="1731651242"/>
          </p14:sldIdLst>
        </p14:section>
        <p14:section name="Summary" id="{EB6615BD-ACFB-4F8E-ACF3-A96FE16272D6}">
          <p14:sldIdLst>
            <p14:sldId id="1731651252"/>
            <p14:sldId id="1731651258"/>
            <p14:sldId id="1731650812"/>
            <p14:sldId id="1731651145"/>
          </p14:sldIdLst>
        </p14:section>
        <p14:section name="How does this affect you" id="{4FCE738C-54F7-4B32-8E1E-B840557BAA81}">
          <p14:sldIdLst>
            <p14:sldId id="1731651248"/>
            <p14:sldId id="1731651249"/>
            <p14:sldId id="1731651250"/>
            <p14:sldId id="1731651251"/>
            <p14:sldId id="1731651211"/>
            <p14:sldId id="1731651214"/>
            <p14:sldId id="1731651222"/>
            <p14:sldId id="1731651263"/>
            <p14:sldId id="1731651224"/>
          </p14:sldIdLst>
        </p14:section>
        <p14:section name="Price sheets" id="{5CC1F08D-1E4F-4139-AF1C-629F9D4BDD3B}">
          <p14:sldIdLst>
            <p14:sldId id="1731651176"/>
            <p14:sldId id="1731651231"/>
            <p14:sldId id="270"/>
          </p14:sldIdLst>
        </p14:section>
        <p14:section name="FAQs" id="{C046D66F-2088-4619-BE39-21C2AD13083C}">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nnifer Lund" initials="JL" lastIdx="9" clrIdx="0">
    <p:extLst>
      <p:ext uri="{19B8F6BF-5375-455C-9EA6-DF929625EA0E}">
        <p15:presenceInfo xmlns:p15="http://schemas.microsoft.com/office/powerpoint/2012/main" userId="S::jennifer@superoffice.com::eab7face-77b9-43f6-b04a-ad2d83539f0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5450D"/>
    <a:srgbClr val="005E58"/>
    <a:srgbClr val="EF7545"/>
    <a:srgbClr val="A7D4DE"/>
    <a:srgbClr val="2B2A2A"/>
    <a:srgbClr val="30B494"/>
    <a:srgbClr val="F2F8F6"/>
    <a:srgbClr val="FC8A5E"/>
    <a:srgbClr val="FC8B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7054EC2-99ED-4F39-9BED-677A8DFC030E}" v="1159" dt="2021-10-11T07:13:29.630"/>
  </p1510:revLst>
</p1510:revInfo>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71563" autoAdjust="0"/>
  </p:normalViewPr>
  <p:slideViewPr>
    <p:cSldViewPr snapToGrid="0">
      <p:cViewPr>
        <p:scale>
          <a:sx n="80" d="100"/>
          <a:sy n="80" d="100"/>
        </p:scale>
        <p:origin x="2472" y="120"/>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notesMaster" Target="notesMasters/notesMaster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tableStyles" Target="tableStyles.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handoutMaster" Target="handoutMasters/handoutMaster1.xml"/><Relationship Id="rId8" Type="http://schemas.openxmlformats.org/officeDocument/2006/relationships/slideMaster" Target="slideMasters/slideMaster5.xml"/><Relationship Id="rId51" Type="http://schemas.openxmlformats.org/officeDocument/2006/relationships/slide" Target="slides/slide41.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viewProps" Target="viewProps.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commentAuthors" Target="commentAuthors.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s>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AB7352E-1CE3-4835-9AFC-07240FD5B804}" type="doc">
      <dgm:prSet loTypeId="urn:microsoft.com/office/officeart/2005/8/layout/venn3" loCatId="relationship" qsTypeId="urn:microsoft.com/office/officeart/2005/8/quickstyle/simple1" qsCatId="simple" csTypeId="urn:microsoft.com/office/officeart/2005/8/colors/accent1_4" csCatId="accent1" phldr="1"/>
      <dgm:spPr/>
      <dgm:t>
        <a:bodyPr/>
        <a:lstStyle/>
        <a:p>
          <a:endParaRPr lang="en-US"/>
        </a:p>
      </dgm:t>
    </dgm:pt>
    <dgm:pt modelId="{4BEE221D-E5C2-46C1-A7CF-651039F64A2A}">
      <dgm:prSet phldrT="[Text]" phldr="0"/>
      <dgm:spPr/>
      <dgm:t>
        <a:bodyPr/>
        <a:lstStyle/>
        <a:p>
          <a:r>
            <a:rPr lang="en-US" dirty="0">
              <a:solidFill>
                <a:schemeClr val="bg1"/>
              </a:solidFill>
              <a:latin typeface="Arial" panose="020B0604020202020204"/>
            </a:rPr>
            <a:t>Sales</a:t>
          </a:r>
          <a:endParaRPr lang="en-US" dirty="0">
            <a:solidFill>
              <a:schemeClr val="bg1"/>
            </a:solidFill>
          </a:endParaRPr>
        </a:p>
      </dgm:t>
    </dgm:pt>
    <dgm:pt modelId="{039DA7A7-FA2E-440F-B74E-392B1F7640BC}" type="parTrans" cxnId="{6E148170-3D3A-4D55-A996-919BAC5E81F3}">
      <dgm:prSet/>
      <dgm:spPr/>
      <dgm:t>
        <a:bodyPr/>
        <a:lstStyle/>
        <a:p>
          <a:endParaRPr lang="en-US">
            <a:solidFill>
              <a:schemeClr val="bg1"/>
            </a:solidFill>
          </a:endParaRPr>
        </a:p>
      </dgm:t>
    </dgm:pt>
    <dgm:pt modelId="{3FED5110-2E7E-4F21-97AF-61BD6A370791}" type="sibTrans" cxnId="{6E148170-3D3A-4D55-A996-919BAC5E81F3}">
      <dgm:prSet/>
      <dgm:spPr/>
      <dgm:t>
        <a:bodyPr/>
        <a:lstStyle/>
        <a:p>
          <a:endParaRPr lang="en-US">
            <a:solidFill>
              <a:schemeClr val="bg1"/>
            </a:solidFill>
          </a:endParaRPr>
        </a:p>
      </dgm:t>
    </dgm:pt>
    <dgm:pt modelId="{3C09B3E6-9823-41A7-B2A3-0124A471BE43}">
      <dgm:prSet phldrT="[Text]" phldr="0"/>
      <dgm:spPr/>
      <dgm:t>
        <a:bodyPr/>
        <a:lstStyle/>
        <a:p>
          <a:r>
            <a:rPr lang="en-US">
              <a:solidFill>
                <a:schemeClr val="bg1"/>
              </a:solidFill>
              <a:latin typeface="Arial" panose="020B0604020202020204"/>
            </a:rPr>
            <a:t>Service</a:t>
          </a:r>
          <a:endParaRPr lang="en-US">
            <a:solidFill>
              <a:schemeClr val="bg1"/>
            </a:solidFill>
          </a:endParaRPr>
        </a:p>
      </dgm:t>
    </dgm:pt>
    <dgm:pt modelId="{73CB3E51-E96C-4273-945B-45751150EE86}" type="parTrans" cxnId="{0DBF853D-95C9-471E-9378-A108B46FE388}">
      <dgm:prSet/>
      <dgm:spPr/>
      <dgm:t>
        <a:bodyPr/>
        <a:lstStyle/>
        <a:p>
          <a:endParaRPr lang="en-US">
            <a:solidFill>
              <a:schemeClr val="bg1"/>
            </a:solidFill>
          </a:endParaRPr>
        </a:p>
      </dgm:t>
    </dgm:pt>
    <dgm:pt modelId="{ECA0BCDF-E370-4F17-89F9-721803A98583}" type="sibTrans" cxnId="{0DBF853D-95C9-471E-9378-A108B46FE388}">
      <dgm:prSet/>
      <dgm:spPr/>
      <dgm:t>
        <a:bodyPr/>
        <a:lstStyle/>
        <a:p>
          <a:endParaRPr lang="en-US">
            <a:solidFill>
              <a:schemeClr val="bg1"/>
            </a:solidFill>
          </a:endParaRPr>
        </a:p>
      </dgm:t>
    </dgm:pt>
    <dgm:pt modelId="{B6476B73-CF63-40A0-A238-F4B11855D702}">
      <dgm:prSet phldrT="[Text]" phldr="0"/>
      <dgm:spPr/>
      <dgm:t>
        <a:bodyPr/>
        <a:lstStyle/>
        <a:p>
          <a:r>
            <a:rPr lang="en-US" dirty="0">
              <a:solidFill>
                <a:schemeClr val="bg1"/>
              </a:solidFill>
              <a:latin typeface="Arial" panose="020B0604020202020204"/>
            </a:rPr>
            <a:t>Marketing</a:t>
          </a:r>
          <a:endParaRPr lang="en-US" dirty="0">
            <a:solidFill>
              <a:schemeClr val="bg1"/>
            </a:solidFill>
          </a:endParaRPr>
        </a:p>
      </dgm:t>
    </dgm:pt>
    <dgm:pt modelId="{DE5CEF07-05FF-4EC2-9717-694F6CC00A72}" type="parTrans" cxnId="{0E5F4B89-D674-48B0-8F0E-F2436E08A3F1}">
      <dgm:prSet/>
      <dgm:spPr/>
      <dgm:t>
        <a:bodyPr/>
        <a:lstStyle/>
        <a:p>
          <a:endParaRPr lang="en-US">
            <a:solidFill>
              <a:schemeClr val="bg1"/>
            </a:solidFill>
          </a:endParaRPr>
        </a:p>
      </dgm:t>
    </dgm:pt>
    <dgm:pt modelId="{56612435-9120-42C5-ABA6-9504C842FD2F}" type="sibTrans" cxnId="{0E5F4B89-D674-48B0-8F0E-F2436E08A3F1}">
      <dgm:prSet/>
      <dgm:spPr/>
      <dgm:t>
        <a:bodyPr/>
        <a:lstStyle/>
        <a:p>
          <a:endParaRPr lang="en-US">
            <a:solidFill>
              <a:schemeClr val="bg1"/>
            </a:solidFill>
          </a:endParaRPr>
        </a:p>
      </dgm:t>
    </dgm:pt>
    <dgm:pt modelId="{2766091F-7905-420A-9E00-865ECFFB8724}" type="pres">
      <dgm:prSet presAssocID="{1AB7352E-1CE3-4835-9AFC-07240FD5B804}" presName="Name0" presStyleCnt="0">
        <dgm:presLayoutVars>
          <dgm:dir/>
          <dgm:resizeHandles val="exact"/>
        </dgm:presLayoutVars>
      </dgm:prSet>
      <dgm:spPr/>
    </dgm:pt>
    <dgm:pt modelId="{0ABA96B5-8E9C-45A0-A702-0ADF900E5292}" type="pres">
      <dgm:prSet presAssocID="{4BEE221D-E5C2-46C1-A7CF-651039F64A2A}" presName="Name5" presStyleLbl="vennNode1" presStyleIdx="0" presStyleCnt="3">
        <dgm:presLayoutVars>
          <dgm:bulletEnabled val="1"/>
        </dgm:presLayoutVars>
      </dgm:prSet>
      <dgm:spPr/>
    </dgm:pt>
    <dgm:pt modelId="{8F0C5F74-D470-4FA9-94C0-7DE8B33CA3C5}" type="pres">
      <dgm:prSet presAssocID="{3FED5110-2E7E-4F21-97AF-61BD6A370791}" presName="space" presStyleCnt="0"/>
      <dgm:spPr/>
    </dgm:pt>
    <dgm:pt modelId="{EF275A9E-07F0-470E-8B4D-CD37AF184F2C}" type="pres">
      <dgm:prSet presAssocID="{3C09B3E6-9823-41A7-B2A3-0124A471BE43}" presName="Name5" presStyleLbl="vennNode1" presStyleIdx="1" presStyleCnt="3">
        <dgm:presLayoutVars>
          <dgm:bulletEnabled val="1"/>
        </dgm:presLayoutVars>
      </dgm:prSet>
      <dgm:spPr/>
    </dgm:pt>
    <dgm:pt modelId="{B0917D89-E667-4FC9-91E7-8BCB67123232}" type="pres">
      <dgm:prSet presAssocID="{ECA0BCDF-E370-4F17-89F9-721803A98583}" presName="space" presStyleCnt="0"/>
      <dgm:spPr/>
    </dgm:pt>
    <dgm:pt modelId="{97FB1E1F-F9FF-4993-94EB-36A6DAC5EEE0}" type="pres">
      <dgm:prSet presAssocID="{B6476B73-CF63-40A0-A238-F4B11855D702}" presName="Name5" presStyleLbl="vennNode1" presStyleIdx="2" presStyleCnt="3">
        <dgm:presLayoutVars>
          <dgm:bulletEnabled val="1"/>
        </dgm:presLayoutVars>
      </dgm:prSet>
      <dgm:spPr/>
    </dgm:pt>
  </dgm:ptLst>
  <dgm:cxnLst>
    <dgm:cxn modelId="{1C74611B-B046-4A29-9BF3-F9919117AFBF}" type="presOf" srcId="{3C09B3E6-9823-41A7-B2A3-0124A471BE43}" destId="{EF275A9E-07F0-470E-8B4D-CD37AF184F2C}" srcOrd="0" destOrd="0" presId="urn:microsoft.com/office/officeart/2005/8/layout/venn3"/>
    <dgm:cxn modelId="{E2CA5C2D-C83B-40EB-8CBA-9498A0B73520}" type="presOf" srcId="{B6476B73-CF63-40A0-A238-F4B11855D702}" destId="{97FB1E1F-F9FF-4993-94EB-36A6DAC5EEE0}" srcOrd="0" destOrd="0" presId="urn:microsoft.com/office/officeart/2005/8/layout/venn3"/>
    <dgm:cxn modelId="{0DBF853D-95C9-471E-9378-A108B46FE388}" srcId="{1AB7352E-1CE3-4835-9AFC-07240FD5B804}" destId="{3C09B3E6-9823-41A7-B2A3-0124A471BE43}" srcOrd="1" destOrd="0" parTransId="{73CB3E51-E96C-4273-945B-45751150EE86}" sibTransId="{ECA0BCDF-E370-4F17-89F9-721803A98583}"/>
    <dgm:cxn modelId="{F3E9C74D-5BA4-4483-8A50-3B385A0538D5}" type="presOf" srcId="{1AB7352E-1CE3-4835-9AFC-07240FD5B804}" destId="{2766091F-7905-420A-9E00-865ECFFB8724}" srcOrd="0" destOrd="0" presId="urn:microsoft.com/office/officeart/2005/8/layout/venn3"/>
    <dgm:cxn modelId="{6E148170-3D3A-4D55-A996-919BAC5E81F3}" srcId="{1AB7352E-1CE3-4835-9AFC-07240FD5B804}" destId="{4BEE221D-E5C2-46C1-A7CF-651039F64A2A}" srcOrd="0" destOrd="0" parTransId="{039DA7A7-FA2E-440F-B74E-392B1F7640BC}" sibTransId="{3FED5110-2E7E-4F21-97AF-61BD6A370791}"/>
    <dgm:cxn modelId="{0E5F4B89-D674-48B0-8F0E-F2436E08A3F1}" srcId="{1AB7352E-1CE3-4835-9AFC-07240FD5B804}" destId="{B6476B73-CF63-40A0-A238-F4B11855D702}" srcOrd="2" destOrd="0" parTransId="{DE5CEF07-05FF-4EC2-9717-694F6CC00A72}" sibTransId="{56612435-9120-42C5-ABA6-9504C842FD2F}"/>
    <dgm:cxn modelId="{ED68EBDB-A0BB-40D4-8509-CAF6377E7C0B}" type="presOf" srcId="{4BEE221D-E5C2-46C1-A7CF-651039F64A2A}" destId="{0ABA96B5-8E9C-45A0-A702-0ADF900E5292}" srcOrd="0" destOrd="0" presId="urn:microsoft.com/office/officeart/2005/8/layout/venn3"/>
    <dgm:cxn modelId="{840D9BB8-BF2E-4B13-B848-877F3C055221}" type="presParOf" srcId="{2766091F-7905-420A-9E00-865ECFFB8724}" destId="{0ABA96B5-8E9C-45A0-A702-0ADF900E5292}" srcOrd="0" destOrd="0" presId="urn:microsoft.com/office/officeart/2005/8/layout/venn3"/>
    <dgm:cxn modelId="{5A1D0854-217F-4C18-986F-EC4362A80DFB}" type="presParOf" srcId="{2766091F-7905-420A-9E00-865ECFFB8724}" destId="{8F0C5F74-D470-4FA9-94C0-7DE8B33CA3C5}" srcOrd="1" destOrd="0" presId="urn:microsoft.com/office/officeart/2005/8/layout/venn3"/>
    <dgm:cxn modelId="{42ECAB52-A26B-4C0F-A135-DDCEC135FF00}" type="presParOf" srcId="{2766091F-7905-420A-9E00-865ECFFB8724}" destId="{EF275A9E-07F0-470E-8B4D-CD37AF184F2C}" srcOrd="2" destOrd="0" presId="urn:microsoft.com/office/officeart/2005/8/layout/venn3"/>
    <dgm:cxn modelId="{E1E98661-93DE-4803-A084-B7B4CC6CF6D8}" type="presParOf" srcId="{2766091F-7905-420A-9E00-865ECFFB8724}" destId="{B0917D89-E667-4FC9-91E7-8BCB67123232}" srcOrd="3" destOrd="0" presId="urn:microsoft.com/office/officeart/2005/8/layout/venn3"/>
    <dgm:cxn modelId="{3A22CD1B-793E-4334-9275-DE50916D0B68}" type="presParOf" srcId="{2766091F-7905-420A-9E00-865ECFFB8724}" destId="{97FB1E1F-F9FF-4993-94EB-36A6DAC5EEE0}" srcOrd="4"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AB7352E-1CE3-4835-9AFC-07240FD5B804}" type="doc">
      <dgm:prSet loTypeId="urn:microsoft.com/office/officeart/2005/8/layout/venn3" loCatId="relationship" qsTypeId="urn:microsoft.com/office/officeart/2005/8/quickstyle/simple1" qsCatId="simple" csTypeId="urn:microsoft.com/office/officeart/2005/8/colors/accent1_4" csCatId="accent1" phldr="1"/>
      <dgm:spPr/>
      <dgm:t>
        <a:bodyPr/>
        <a:lstStyle/>
        <a:p>
          <a:endParaRPr lang="en-US"/>
        </a:p>
      </dgm:t>
    </dgm:pt>
    <dgm:pt modelId="{4BEE221D-E5C2-46C1-A7CF-651039F64A2A}">
      <dgm:prSet phldrT="[Text]" phldr="0"/>
      <dgm:spPr/>
      <dgm:t>
        <a:bodyPr/>
        <a:lstStyle/>
        <a:p>
          <a:r>
            <a:rPr lang="en-US" dirty="0">
              <a:latin typeface="Arial" panose="020B0604020202020204"/>
            </a:rPr>
            <a:t>Sales</a:t>
          </a:r>
          <a:endParaRPr lang="en-US" dirty="0"/>
        </a:p>
      </dgm:t>
    </dgm:pt>
    <dgm:pt modelId="{039DA7A7-FA2E-440F-B74E-392B1F7640BC}" type="parTrans" cxnId="{6E148170-3D3A-4D55-A996-919BAC5E81F3}">
      <dgm:prSet/>
      <dgm:spPr/>
      <dgm:t>
        <a:bodyPr/>
        <a:lstStyle/>
        <a:p>
          <a:endParaRPr lang="en-US"/>
        </a:p>
      </dgm:t>
    </dgm:pt>
    <dgm:pt modelId="{3FED5110-2E7E-4F21-97AF-61BD6A370791}" type="sibTrans" cxnId="{6E148170-3D3A-4D55-A996-919BAC5E81F3}">
      <dgm:prSet/>
      <dgm:spPr/>
      <dgm:t>
        <a:bodyPr/>
        <a:lstStyle/>
        <a:p>
          <a:endParaRPr lang="en-US"/>
        </a:p>
      </dgm:t>
    </dgm:pt>
    <dgm:pt modelId="{3C09B3E6-9823-41A7-B2A3-0124A471BE43}">
      <dgm:prSet phldrT="[Text]" phldr="0"/>
      <dgm:spPr/>
      <dgm:t>
        <a:bodyPr/>
        <a:lstStyle/>
        <a:p>
          <a:r>
            <a:rPr lang="en-US">
              <a:latin typeface="Arial" panose="020B0604020202020204"/>
            </a:rPr>
            <a:t>Service</a:t>
          </a:r>
          <a:endParaRPr lang="en-US"/>
        </a:p>
      </dgm:t>
    </dgm:pt>
    <dgm:pt modelId="{73CB3E51-E96C-4273-945B-45751150EE86}" type="parTrans" cxnId="{0DBF853D-95C9-471E-9378-A108B46FE388}">
      <dgm:prSet/>
      <dgm:spPr/>
      <dgm:t>
        <a:bodyPr/>
        <a:lstStyle/>
        <a:p>
          <a:endParaRPr lang="en-US"/>
        </a:p>
      </dgm:t>
    </dgm:pt>
    <dgm:pt modelId="{ECA0BCDF-E370-4F17-89F9-721803A98583}" type="sibTrans" cxnId="{0DBF853D-95C9-471E-9378-A108B46FE388}">
      <dgm:prSet/>
      <dgm:spPr/>
      <dgm:t>
        <a:bodyPr/>
        <a:lstStyle/>
        <a:p>
          <a:endParaRPr lang="en-US"/>
        </a:p>
      </dgm:t>
    </dgm:pt>
    <dgm:pt modelId="{B6476B73-CF63-40A0-A238-F4B11855D702}">
      <dgm:prSet phldrT="[Text]" phldr="0"/>
      <dgm:spPr/>
      <dgm:t>
        <a:bodyPr/>
        <a:lstStyle/>
        <a:p>
          <a:r>
            <a:rPr lang="en-US" dirty="0">
              <a:latin typeface="Arial" panose="020B0604020202020204"/>
            </a:rPr>
            <a:t>Marketing</a:t>
          </a:r>
          <a:endParaRPr lang="en-US" dirty="0"/>
        </a:p>
      </dgm:t>
    </dgm:pt>
    <dgm:pt modelId="{DE5CEF07-05FF-4EC2-9717-694F6CC00A72}" type="parTrans" cxnId="{0E5F4B89-D674-48B0-8F0E-F2436E08A3F1}">
      <dgm:prSet/>
      <dgm:spPr/>
      <dgm:t>
        <a:bodyPr/>
        <a:lstStyle/>
        <a:p>
          <a:endParaRPr lang="en-US"/>
        </a:p>
      </dgm:t>
    </dgm:pt>
    <dgm:pt modelId="{56612435-9120-42C5-ABA6-9504C842FD2F}" type="sibTrans" cxnId="{0E5F4B89-D674-48B0-8F0E-F2436E08A3F1}">
      <dgm:prSet/>
      <dgm:spPr/>
      <dgm:t>
        <a:bodyPr/>
        <a:lstStyle/>
        <a:p>
          <a:endParaRPr lang="en-US"/>
        </a:p>
      </dgm:t>
    </dgm:pt>
    <dgm:pt modelId="{2766091F-7905-420A-9E00-865ECFFB8724}" type="pres">
      <dgm:prSet presAssocID="{1AB7352E-1CE3-4835-9AFC-07240FD5B804}" presName="Name0" presStyleCnt="0">
        <dgm:presLayoutVars>
          <dgm:dir/>
          <dgm:resizeHandles val="exact"/>
        </dgm:presLayoutVars>
      </dgm:prSet>
      <dgm:spPr/>
    </dgm:pt>
    <dgm:pt modelId="{0ABA96B5-8E9C-45A0-A702-0ADF900E5292}" type="pres">
      <dgm:prSet presAssocID="{4BEE221D-E5C2-46C1-A7CF-651039F64A2A}" presName="Name5" presStyleLbl="vennNode1" presStyleIdx="0" presStyleCnt="3">
        <dgm:presLayoutVars>
          <dgm:bulletEnabled val="1"/>
        </dgm:presLayoutVars>
      </dgm:prSet>
      <dgm:spPr/>
    </dgm:pt>
    <dgm:pt modelId="{8F0C5F74-D470-4FA9-94C0-7DE8B33CA3C5}" type="pres">
      <dgm:prSet presAssocID="{3FED5110-2E7E-4F21-97AF-61BD6A370791}" presName="space" presStyleCnt="0"/>
      <dgm:spPr/>
    </dgm:pt>
    <dgm:pt modelId="{EF275A9E-07F0-470E-8B4D-CD37AF184F2C}" type="pres">
      <dgm:prSet presAssocID="{3C09B3E6-9823-41A7-B2A3-0124A471BE43}" presName="Name5" presStyleLbl="vennNode1" presStyleIdx="1" presStyleCnt="3">
        <dgm:presLayoutVars>
          <dgm:bulletEnabled val="1"/>
        </dgm:presLayoutVars>
      </dgm:prSet>
      <dgm:spPr/>
    </dgm:pt>
    <dgm:pt modelId="{B0917D89-E667-4FC9-91E7-8BCB67123232}" type="pres">
      <dgm:prSet presAssocID="{ECA0BCDF-E370-4F17-89F9-721803A98583}" presName="space" presStyleCnt="0"/>
      <dgm:spPr/>
    </dgm:pt>
    <dgm:pt modelId="{97FB1E1F-F9FF-4993-94EB-36A6DAC5EEE0}" type="pres">
      <dgm:prSet presAssocID="{B6476B73-CF63-40A0-A238-F4B11855D702}" presName="Name5" presStyleLbl="vennNode1" presStyleIdx="2" presStyleCnt="3">
        <dgm:presLayoutVars>
          <dgm:bulletEnabled val="1"/>
        </dgm:presLayoutVars>
      </dgm:prSet>
      <dgm:spPr/>
    </dgm:pt>
  </dgm:ptLst>
  <dgm:cxnLst>
    <dgm:cxn modelId="{1C74611B-B046-4A29-9BF3-F9919117AFBF}" type="presOf" srcId="{3C09B3E6-9823-41A7-B2A3-0124A471BE43}" destId="{EF275A9E-07F0-470E-8B4D-CD37AF184F2C}" srcOrd="0" destOrd="0" presId="urn:microsoft.com/office/officeart/2005/8/layout/venn3"/>
    <dgm:cxn modelId="{E2CA5C2D-C83B-40EB-8CBA-9498A0B73520}" type="presOf" srcId="{B6476B73-CF63-40A0-A238-F4B11855D702}" destId="{97FB1E1F-F9FF-4993-94EB-36A6DAC5EEE0}" srcOrd="0" destOrd="0" presId="urn:microsoft.com/office/officeart/2005/8/layout/venn3"/>
    <dgm:cxn modelId="{0DBF853D-95C9-471E-9378-A108B46FE388}" srcId="{1AB7352E-1CE3-4835-9AFC-07240FD5B804}" destId="{3C09B3E6-9823-41A7-B2A3-0124A471BE43}" srcOrd="1" destOrd="0" parTransId="{73CB3E51-E96C-4273-945B-45751150EE86}" sibTransId="{ECA0BCDF-E370-4F17-89F9-721803A98583}"/>
    <dgm:cxn modelId="{F3E9C74D-5BA4-4483-8A50-3B385A0538D5}" type="presOf" srcId="{1AB7352E-1CE3-4835-9AFC-07240FD5B804}" destId="{2766091F-7905-420A-9E00-865ECFFB8724}" srcOrd="0" destOrd="0" presId="urn:microsoft.com/office/officeart/2005/8/layout/venn3"/>
    <dgm:cxn modelId="{6E148170-3D3A-4D55-A996-919BAC5E81F3}" srcId="{1AB7352E-1CE3-4835-9AFC-07240FD5B804}" destId="{4BEE221D-E5C2-46C1-A7CF-651039F64A2A}" srcOrd="0" destOrd="0" parTransId="{039DA7A7-FA2E-440F-B74E-392B1F7640BC}" sibTransId="{3FED5110-2E7E-4F21-97AF-61BD6A370791}"/>
    <dgm:cxn modelId="{0E5F4B89-D674-48B0-8F0E-F2436E08A3F1}" srcId="{1AB7352E-1CE3-4835-9AFC-07240FD5B804}" destId="{B6476B73-CF63-40A0-A238-F4B11855D702}" srcOrd="2" destOrd="0" parTransId="{DE5CEF07-05FF-4EC2-9717-694F6CC00A72}" sibTransId="{56612435-9120-42C5-ABA6-9504C842FD2F}"/>
    <dgm:cxn modelId="{ED68EBDB-A0BB-40D4-8509-CAF6377E7C0B}" type="presOf" srcId="{4BEE221D-E5C2-46C1-A7CF-651039F64A2A}" destId="{0ABA96B5-8E9C-45A0-A702-0ADF900E5292}" srcOrd="0" destOrd="0" presId="urn:microsoft.com/office/officeart/2005/8/layout/venn3"/>
    <dgm:cxn modelId="{840D9BB8-BF2E-4B13-B848-877F3C055221}" type="presParOf" srcId="{2766091F-7905-420A-9E00-865ECFFB8724}" destId="{0ABA96B5-8E9C-45A0-A702-0ADF900E5292}" srcOrd="0" destOrd="0" presId="urn:microsoft.com/office/officeart/2005/8/layout/venn3"/>
    <dgm:cxn modelId="{5A1D0854-217F-4C18-986F-EC4362A80DFB}" type="presParOf" srcId="{2766091F-7905-420A-9E00-865ECFFB8724}" destId="{8F0C5F74-D470-4FA9-94C0-7DE8B33CA3C5}" srcOrd="1" destOrd="0" presId="urn:microsoft.com/office/officeart/2005/8/layout/venn3"/>
    <dgm:cxn modelId="{42ECAB52-A26B-4C0F-A135-DDCEC135FF00}" type="presParOf" srcId="{2766091F-7905-420A-9E00-865ECFFB8724}" destId="{EF275A9E-07F0-470E-8B4D-CD37AF184F2C}" srcOrd="2" destOrd="0" presId="urn:microsoft.com/office/officeart/2005/8/layout/venn3"/>
    <dgm:cxn modelId="{E1E98661-93DE-4803-A084-B7B4CC6CF6D8}" type="presParOf" srcId="{2766091F-7905-420A-9E00-865ECFFB8724}" destId="{B0917D89-E667-4FC9-91E7-8BCB67123232}" srcOrd="3" destOrd="0" presId="urn:microsoft.com/office/officeart/2005/8/layout/venn3"/>
    <dgm:cxn modelId="{3A22CD1B-793E-4334-9275-DE50916D0B68}" type="presParOf" srcId="{2766091F-7905-420A-9E00-865ECFFB8724}" destId="{97FB1E1F-F9FF-4993-94EB-36A6DAC5EEE0}" srcOrd="4"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BA96B5-8E9C-45A0-A702-0ADF900E5292}">
      <dsp:nvSpPr>
        <dsp:cNvPr id="0" name=""/>
        <dsp:cNvSpPr/>
      </dsp:nvSpPr>
      <dsp:spPr>
        <a:xfrm>
          <a:off x="2405" y="1042920"/>
          <a:ext cx="2103662" cy="2103662"/>
        </a:xfrm>
        <a:prstGeom prst="ellipse">
          <a:avLst/>
        </a:prstGeom>
        <a:solidFill>
          <a:schemeClr val="accent1">
            <a:shade val="80000"/>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15772" tIns="27940" rIns="115772" bIns="2794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bg1"/>
              </a:solidFill>
              <a:latin typeface="Arial" panose="020B0604020202020204"/>
            </a:rPr>
            <a:t>Sales</a:t>
          </a:r>
          <a:endParaRPr lang="en-US" sz="2200" kern="1200" dirty="0">
            <a:solidFill>
              <a:schemeClr val="bg1"/>
            </a:solidFill>
          </a:endParaRPr>
        </a:p>
      </dsp:txBody>
      <dsp:txXfrm>
        <a:off x="310479" y="1350994"/>
        <a:ext cx="1487514" cy="1487514"/>
      </dsp:txXfrm>
    </dsp:sp>
    <dsp:sp modelId="{EF275A9E-07F0-470E-8B4D-CD37AF184F2C}">
      <dsp:nvSpPr>
        <dsp:cNvPr id="0" name=""/>
        <dsp:cNvSpPr/>
      </dsp:nvSpPr>
      <dsp:spPr>
        <a:xfrm>
          <a:off x="1685335" y="1042920"/>
          <a:ext cx="2103662" cy="2103662"/>
        </a:xfrm>
        <a:prstGeom prst="ellipse">
          <a:avLst/>
        </a:prstGeom>
        <a:solidFill>
          <a:schemeClr val="accent1">
            <a:shade val="80000"/>
            <a:alpha val="50000"/>
            <a:hueOff val="-144372"/>
            <a:satOff val="-61841"/>
            <a:lumOff val="391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15772" tIns="27940" rIns="115772" bIns="27940" numCol="1" spcCol="1270" anchor="ctr" anchorCtr="0">
          <a:noAutofit/>
        </a:bodyPr>
        <a:lstStyle/>
        <a:p>
          <a:pPr marL="0" lvl="0" indent="0" algn="ctr" defTabSz="977900">
            <a:lnSpc>
              <a:spcPct val="90000"/>
            </a:lnSpc>
            <a:spcBef>
              <a:spcPct val="0"/>
            </a:spcBef>
            <a:spcAft>
              <a:spcPct val="35000"/>
            </a:spcAft>
            <a:buNone/>
          </a:pPr>
          <a:r>
            <a:rPr lang="en-US" sz="2200" kern="1200">
              <a:solidFill>
                <a:schemeClr val="bg1"/>
              </a:solidFill>
              <a:latin typeface="Arial" panose="020B0604020202020204"/>
            </a:rPr>
            <a:t>Service</a:t>
          </a:r>
          <a:endParaRPr lang="en-US" sz="2200" kern="1200">
            <a:solidFill>
              <a:schemeClr val="bg1"/>
            </a:solidFill>
          </a:endParaRPr>
        </a:p>
      </dsp:txBody>
      <dsp:txXfrm>
        <a:off x="1993409" y="1350994"/>
        <a:ext cx="1487514" cy="1487514"/>
      </dsp:txXfrm>
    </dsp:sp>
    <dsp:sp modelId="{97FB1E1F-F9FF-4993-94EB-36A6DAC5EEE0}">
      <dsp:nvSpPr>
        <dsp:cNvPr id="0" name=""/>
        <dsp:cNvSpPr/>
      </dsp:nvSpPr>
      <dsp:spPr>
        <a:xfrm>
          <a:off x="3368265" y="1042920"/>
          <a:ext cx="2103662" cy="2103662"/>
        </a:xfrm>
        <a:prstGeom prst="ellipse">
          <a:avLst/>
        </a:prstGeom>
        <a:solidFill>
          <a:schemeClr val="accent1">
            <a:shade val="80000"/>
            <a:alpha val="50000"/>
            <a:hueOff val="-144372"/>
            <a:satOff val="-61841"/>
            <a:lumOff val="391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15772" tIns="27940" rIns="115772" bIns="2794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bg1"/>
              </a:solidFill>
              <a:latin typeface="Arial" panose="020B0604020202020204"/>
            </a:rPr>
            <a:t>Marketing</a:t>
          </a:r>
          <a:endParaRPr lang="en-US" sz="2200" kern="1200" dirty="0">
            <a:solidFill>
              <a:schemeClr val="bg1"/>
            </a:solidFill>
          </a:endParaRPr>
        </a:p>
      </dsp:txBody>
      <dsp:txXfrm>
        <a:off x="3676339" y="1350994"/>
        <a:ext cx="1487514" cy="14875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BA96B5-8E9C-45A0-A702-0ADF900E5292}">
      <dsp:nvSpPr>
        <dsp:cNvPr id="0" name=""/>
        <dsp:cNvSpPr/>
      </dsp:nvSpPr>
      <dsp:spPr>
        <a:xfrm>
          <a:off x="2009" y="950341"/>
          <a:ext cx="1756916" cy="1756916"/>
        </a:xfrm>
        <a:prstGeom prst="ellipse">
          <a:avLst/>
        </a:prstGeom>
        <a:solidFill>
          <a:schemeClr val="accent1">
            <a:shade val="80000"/>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96689" tIns="22860" rIns="96689" bIns="2286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rial" panose="020B0604020202020204"/>
            </a:rPr>
            <a:t>Sales</a:t>
          </a:r>
          <a:endParaRPr lang="en-US" sz="1800" kern="1200" dirty="0"/>
        </a:p>
      </dsp:txBody>
      <dsp:txXfrm>
        <a:off x="259303" y="1207635"/>
        <a:ext cx="1242328" cy="1242328"/>
      </dsp:txXfrm>
    </dsp:sp>
    <dsp:sp modelId="{EF275A9E-07F0-470E-8B4D-CD37AF184F2C}">
      <dsp:nvSpPr>
        <dsp:cNvPr id="0" name=""/>
        <dsp:cNvSpPr/>
      </dsp:nvSpPr>
      <dsp:spPr>
        <a:xfrm>
          <a:off x="1407541" y="950341"/>
          <a:ext cx="1756916" cy="1756916"/>
        </a:xfrm>
        <a:prstGeom prst="ellipse">
          <a:avLst/>
        </a:prstGeom>
        <a:solidFill>
          <a:schemeClr val="accent1">
            <a:shade val="80000"/>
            <a:alpha val="50000"/>
            <a:hueOff val="-144372"/>
            <a:satOff val="-61841"/>
            <a:lumOff val="391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96689" tIns="22860" rIns="96689" bIns="22860" numCol="1" spcCol="1270" anchor="ctr" anchorCtr="0">
          <a:noAutofit/>
        </a:bodyPr>
        <a:lstStyle/>
        <a:p>
          <a:pPr marL="0" lvl="0" indent="0" algn="ctr" defTabSz="800100">
            <a:lnSpc>
              <a:spcPct val="90000"/>
            </a:lnSpc>
            <a:spcBef>
              <a:spcPct val="0"/>
            </a:spcBef>
            <a:spcAft>
              <a:spcPct val="35000"/>
            </a:spcAft>
            <a:buNone/>
          </a:pPr>
          <a:r>
            <a:rPr lang="en-US" sz="1800" kern="1200">
              <a:latin typeface="Arial" panose="020B0604020202020204"/>
            </a:rPr>
            <a:t>Service</a:t>
          </a:r>
          <a:endParaRPr lang="en-US" sz="1800" kern="1200"/>
        </a:p>
      </dsp:txBody>
      <dsp:txXfrm>
        <a:off x="1664835" y="1207635"/>
        <a:ext cx="1242328" cy="1242328"/>
      </dsp:txXfrm>
    </dsp:sp>
    <dsp:sp modelId="{97FB1E1F-F9FF-4993-94EB-36A6DAC5EEE0}">
      <dsp:nvSpPr>
        <dsp:cNvPr id="0" name=""/>
        <dsp:cNvSpPr/>
      </dsp:nvSpPr>
      <dsp:spPr>
        <a:xfrm>
          <a:off x="2813074" y="950341"/>
          <a:ext cx="1756916" cy="1756916"/>
        </a:xfrm>
        <a:prstGeom prst="ellipse">
          <a:avLst/>
        </a:prstGeom>
        <a:solidFill>
          <a:schemeClr val="accent1">
            <a:shade val="80000"/>
            <a:alpha val="50000"/>
            <a:hueOff val="-144372"/>
            <a:satOff val="-61841"/>
            <a:lumOff val="391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96689" tIns="22860" rIns="96689" bIns="2286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rial" panose="020B0604020202020204"/>
            </a:rPr>
            <a:t>Marketing</a:t>
          </a:r>
          <a:endParaRPr lang="en-US" sz="1800" kern="1200" dirty="0"/>
        </a:p>
      </dsp:txBody>
      <dsp:txXfrm>
        <a:off x="3070368" y="1207635"/>
        <a:ext cx="1242328" cy="1242328"/>
      </dsp:txXfrm>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AF0B6F7-0082-3F47-B387-1F73D43552F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DK"/>
          </a:p>
        </p:txBody>
      </p:sp>
      <p:sp>
        <p:nvSpPr>
          <p:cNvPr id="3" name="Date Placeholder 2">
            <a:extLst>
              <a:ext uri="{FF2B5EF4-FFF2-40B4-BE49-F238E27FC236}">
                <a16:creationId xmlns:a16="http://schemas.microsoft.com/office/drawing/2014/main" id="{CF28899A-1E59-3C44-B1E6-557E58BDE89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F2D9BB7-A811-BE41-AE11-0B79F13BE891}" type="datetimeFigureOut">
              <a:rPr lang="en-DK" smtClean="0"/>
              <a:t>10/07/2021</a:t>
            </a:fld>
            <a:endParaRPr lang="en-DK"/>
          </a:p>
        </p:txBody>
      </p:sp>
      <p:sp>
        <p:nvSpPr>
          <p:cNvPr id="4" name="Footer Placeholder 3">
            <a:extLst>
              <a:ext uri="{FF2B5EF4-FFF2-40B4-BE49-F238E27FC236}">
                <a16:creationId xmlns:a16="http://schemas.microsoft.com/office/drawing/2014/main" id="{6D3CF029-3D30-4449-BE6F-0ACB1091949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DK"/>
          </a:p>
        </p:txBody>
      </p:sp>
      <p:sp>
        <p:nvSpPr>
          <p:cNvPr id="5" name="Slide Number Placeholder 4">
            <a:extLst>
              <a:ext uri="{FF2B5EF4-FFF2-40B4-BE49-F238E27FC236}">
                <a16:creationId xmlns:a16="http://schemas.microsoft.com/office/drawing/2014/main" id="{40E75169-B32A-1441-A8D8-99B3A3447C3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EEA283E-6473-6F40-9885-94B3D19B3449}" type="slidenum">
              <a:rPr lang="en-DK" smtClean="0"/>
              <a:t>‹#›</a:t>
            </a:fld>
            <a:endParaRPr lang="en-DK"/>
          </a:p>
        </p:txBody>
      </p:sp>
    </p:spTree>
    <p:extLst>
      <p:ext uri="{BB962C8B-B14F-4D97-AF65-F5344CB8AC3E}">
        <p14:creationId xmlns:p14="http://schemas.microsoft.com/office/powerpoint/2010/main" val="38623057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1E00B6-13B0-AE42-9976-6CE2AC9F1105}" type="datetimeFigureOut">
              <a:rPr lang="en-NO" smtClean="0"/>
              <a:t>10/07/2021</a:t>
            </a:fld>
            <a:endParaRPr lang="en-N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01D8F5-F81D-C84A-98C1-750C41B6CE4F}" type="slidenum">
              <a:rPr lang="en-NO" smtClean="0"/>
              <a:t>‹#›</a:t>
            </a:fld>
            <a:endParaRPr lang="en-NO"/>
          </a:p>
        </p:txBody>
      </p:sp>
    </p:spTree>
    <p:extLst>
      <p:ext uri="{BB962C8B-B14F-4D97-AF65-F5344CB8AC3E}">
        <p14:creationId xmlns:p14="http://schemas.microsoft.com/office/powerpoint/2010/main" val="712678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SuperOffice 10 we are introducing a new price and packaging model. </a:t>
            </a:r>
          </a:p>
          <a:p>
            <a:endParaRPr lang="en-US" dirty="0"/>
          </a:p>
          <a:p>
            <a:r>
              <a:rPr lang="en-US" dirty="0"/>
              <a:t>What does it look like?</a:t>
            </a:r>
          </a:p>
          <a:p>
            <a:r>
              <a:rPr lang="en-US" dirty="0"/>
              <a:t>How does it work?</a:t>
            </a:r>
          </a:p>
          <a:p>
            <a:r>
              <a:rPr lang="en-US" dirty="0"/>
              <a:t>What does this mean for you?</a:t>
            </a:r>
          </a:p>
          <a:p>
            <a:endParaRPr lang="en-US" dirty="0"/>
          </a:p>
        </p:txBody>
      </p:sp>
      <p:sp>
        <p:nvSpPr>
          <p:cNvPr id="4" name="Slide Number Placeholder 3"/>
          <p:cNvSpPr>
            <a:spLocks noGrp="1"/>
          </p:cNvSpPr>
          <p:nvPr>
            <p:ph type="sldNum" sz="quarter" idx="5"/>
          </p:nvPr>
        </p:nvSpPr>
        <p:spPr/>
        <p:txBody>
          <a:bodyPr/>
          <a:lstStyle/>
          <a:p>
            <a:fld id="{7D01D8F5-F81D-C84A-98C1-750C41B6CE4F}" type="slidenum">
              <a:rPr lang="en-NO" smtClean="0"/>
              <a:t>1</a:t>
            </a:fld>
            <a:endParaRPr lang="en-NO"/>
          </a:p>
        </p:txBody>
      </p:sp>
    </p:spTree>
    <p:extLst>
      <p:ext uri="{BB962C8B-B14F-4D97-AF65-F5344CB8AC3E}">
        <p14:creationId xmlns:p14="http://schemas.microsoft.com/office/powerpoint/2010/main" val="10109996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01D8F5-F81D-C84A-98C1-750C41B6CE4F}" type="slidenum">
              <a:rPr lang="en-NO" smtClean="0"/>
              <a:t>10</a:t>
            </a:fld>
            <a:endParaRPr lang="en-NO"/>
          </a:p>
        </p:txBody>
      </p:sp>
    </p:spTree>
    <p:extLst>
      <p:ext uri="{BB962C8B-B14F-4D97-AF65-F5344CB8AC3E}">
        <p14:creationId xmlns:p14="http://schemas.microsoft.com/office/powerpoint/2010/main" val="10587549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Black"/>
              </a:rPr>
              <a:t>Decide between </a:t>
            </a:r>
            <a:r>
              <a:rPr lang="en-NO" dirty="0">
                <a:latin typeface="Arial Black"/>
              </a:rPr>
              <a:t>Essentials OR Premium for the entire solution within one plan</a:t>
            </a:r>
            <a:endParaRPr lang="en-US" dirty="0"/>
          </a:p>
        </p:txBody>
      </p:sp>
      <p:sp>
        <p:nvSpPr>
          <p:cNvPr id="4" name="Slide Number Placeholder 3"/>
          <p:cNvSpPr>
            <a:spLocks noGrp="1"/>
          </p:cNvSpPr>
          <p:nvPr>
            <p:ph type="sldNum" sz="quarter" idx="5"/>
          </p:nvPr>
        </p:nvSpPr>
        <p:spPr/>
        <p:txBody>
          <a:bodyPr/>
          <a:lstStyle/>
          <a:p>
            <a:fld id="{7D01D8F5-F81D-C84A-98C1-750C41B6CE4F}" type="slidenum">
              <a:rPr lang="en-NO" smtClean="0"/>
              <a:t>11</a:t>
            </a:fld>
            <a:endParaRPr lang="en-NO"/>
          </a:p>
        </p:txBody>
      </p:sp>
    </p:spTree>
    <p:extLst>
      <p:ext uri="{BB962C8B-B14F-4D97-AF65-F5344CB8AC3E}">
        <p14:creationId xmlns:p14="http://schemas.microsoft.com/office/powerpoint/2010/main" val="2853151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The </a:t>
            </a:r>
            <a:r>
              <a:rPr lang="en-US" sz="1800" b="1" dirty="0">
                <a:effectLst/>
                <a:latin typeface="Calibri" panose="020F0502020204030204" pitchFamily="34" charset="0"/>
                <a:ea typeface="Calibri" panose="020F0502020204030204" pitchFamily="34" charset="0"/>
                <a:cs typeface="Arial" panose="020B0604020202020204" pitchFamily="34" charset="0"/>
              </a:rPr>
              <a:t>Marketing solution</a:t>
            </a:r>
            <a:r>
              <a:rPr lang="en-US" sz="1800" dirty="0">
                <a:effectLst/>
                <a:latin typeface="Calibri" panose="020F0502020204030204" pitchFamily="34" charset="0"/>
                <a:ea typeface="Calibri" panose="020F0502020204030204" pitchFamily="34" charset="0"/>
                <a:cs typeface="Arial" panose="020B0604020202020204" pitchFamily="34" charset="0"/>
              </a:rPr>
              <a:t> contains the feature sets needed to perform more specialized functions required in creating successful marketing communication. This includes all the capabilities needed to get messages out and connect with the right customers at the right time.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Whilst it is common to price a marketing solution based on the number of contacts a company potentially can send to, we realized that there were a few challenges coming with such a model.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The true value of the new Marketing solution is not just in the number of features and automations available, and but also in the communications sent. This is why the marketing plan now is split into a platform and a user plan, in addition to the metered payment for mailings sent.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The subscription includes a generous number of mailings you can send (10 000 per month), which means that additional payment is only activated when a company uses the solution to send out a lot of communication.  </a:t>
            </a:r>
          </a:p>
          <a:p>
            <a:endParaRPr lang="en-US" dirty="0"/>
          </a:p>
        </p:txBody>
      </p:sp>
      <p:sp>
        <p:nvSpPr>
          <p:cNvPr id="4" name="Slide Number Placeholder 3"/>
          <p:cNvSpPr>
            <a:spLocks noGrp="1"/>
          </p:cNvSpPr>
          <p:nvPr>
            <p:ph type="sldNum" sz="quarter" idx="5"/>
          </p:nvPr>
        </p:nvSpPr>
        <p:spPr/>
        <p:txBody>
          <a:bodyPr/>
          <a:lstStyle/>
          <a:p>
            <a:fld id="{7D01D8F5-F81D-C84A-98C1-750C41B6CE4F}" type="slidenum">
              <a:rPr lang="en-NO" smtClean="0"/>
              <a:t>12</a:t>
            </a:fld>
            <a:endParaRPr lang="en-NO"/>
          </a:p>
        </p:txBody>
      </p:sp>
    </p:spTree>
    <p:extLst>
      <p:ext uri="{BB962C8B-B14F-4D97-AF65-F5344CB8AC3E}">
        <p14:creationId xmlns:p14="http://schemas.microsoft.com/office/powerpoint/2010/main" val="2936308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rtl="0" eaLnBrk="1" fontAlgn="t" latinLnBrk="0" hangingPunct="1">
              <a:spcBef>
                <a:spcPts val="0"/>
              </a:spcBef>
              <a:spcAft>
                <a:spcPts val="0"/>
              </a:spcAft>
            </a:pPr>
            <a:r>
              <a:rPr lang="nb-NO" sz="1800" b="1" i="0" u="none" strike="noStrike" kern="1200" dirty="0">
                <a:solidFill>
                  <a:srgbClr val="FFFFFF"/>
                </a:solidFill>
                <a:effectLst/>
                <a:latin typeface="Arial" panose="020B0604020202020204" pitchFamily="34" charset="0"/>
              </a:rPr>
              <a:t> </a:t>
            </a:r>
            <a:endParaRPr lang="en-US" sz="1800" b="0" i="0" u="none" strike="noStrike" dirty="0">
              <a:effectLst/>
              <a:latin typeface="Arial" panose="020B0604020202020204" pitchFamily="34" charset="0"/>
            </a:endParaRPr>
          </a:p>
          <a:p>
            <a:pPr marL="285750" indent="-285750">
              <a:buFont typeface="Arial" panose="020B0604020202020204" pitchFamily="34" charset="0"/>
              <a:buChar char="•"/>
            </a:pPr>
            <a:r>
              <a:rPr lang="en-US" dirty="0">
                <a:latin typeface="Arial"/>
                <a:cs typeface="Arial"/>
              </a:rPr>
              <a:t>Only users with a marketing plan have access to mailings (change from today)</a:t>
            </a:r>
          </a:p>
          <a:p>
            <a:pPr marL="285750" indent="-285750">
              <a:buFont typeface="Arial" panose="020B0604020202020204" pitchFamily="34" charset="0"/>
              <a:buChar char="•"/>
            </a:pPr>
            <a:r>
              <a:rPr lang="en-US" dirty="0">
                <a:latin typeface="Arial"/>
                <a:cs typeface="Arial"/>
              </a:rPr>
              <a:t>Forms are included for users with the marketing plan. CEP is not needed for </a:t>
            </a:r>
            <a:r>
              <a:rPr lang="en-US" u="sng" dirty="0">
                <a:latin typeface="Arial"/>
                <a:cs typeface="Arial"/>
              </a:rPr>
              <a:t>Marketing users</a:t>
            </a:r>
            <a:r>
              <a:rPr lang="en-US" dirty="0">
                <a:latin typeface="Arial"/>
                <a:cs typeface="Arial"/>
              </a:rPr>
              <a:t> to use forms.</a:t>
            </a:r>
          </a:p>
          <a:p>
            <a:pPr marL="285750" indent="-285750">
              <a:buFont typeface="Arial" panose="020B0604020202020204" pitchFamily="34" charset="0"/>
              <a:buChar char="•"/>
            </a:pPr>
            <a:r>
              <a:rPr lang="en-US" dirty="0">
                <a:latin typeface="Arial"/>
                <a:cs typeface="Arial"/>
              </a:rPr>
              <a:t>The price for access to the marketing plan and emails included are the same for large and small customers</a:t>
            </a:r>
          </a:p>
          <a:p>
            <a:endParaRPr lang="en-US" dirty="0"/>
          </a:p>
        </p:txBody>
      </p:sp>
      <p:sp>
        <p:nvSpPr>
          <p:cNvPr id="4" name="Slide Number Placeholder 3"/>
          <p:cNvSpPr>
            <a:spLocks noGrp="1"/>
          </p:cNvSpPr>
          <p:nvPr>
            <p:ph type="sldNum" sz="quarter" idx="5"/>
          </p:nvPr>
        </p:nvSpPr>
        <p:spPr/>
        <p:txBody>
          <a:bodyPr/>
          <a:lstStyle/>
          <a:p>
            <a:fld id="{7D01D8F5-F81D-C84A-98C1-750C41B6CE4F}" type="slidenum">
              <a:rPr lang="en-NO" smtClean="0"/>
              <a:t>13</a:t>
            </a:fld>
            <a:endParaRPr lang="en-NO"/>
          </a:p>
        </p:txBody>
      </p:sp>
    </p:spTree>
    <p:extLst>
      <p:ext uri="{BB962C8B-B14F-4D97-AF65-F5344CB8AC3E}">
        <p14:creationId xmlns:p14="http://schemas.microsoft.com/office/powerpoint/2010/main" val="17448811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After the upgrade, your new plans will reflect what you already had access to, so the only thing that will be different for a user is the </a:t>
            </a:r>
            <a:r>
              <a:rPr lang="en-US" sz="1800" b="1" dirty="0">
                <a:solidFill>
                  <a:srgbClr val="000000"/>
                </a:solidFill>
                <a:effectLst/>
                <a:latin typeface="Calibri" panose="020F0502020204030204" pitchFamily="34" charset="0"/>
                <a:ea typeface="Calibri" panose="020F0502020204030204" pitchFamily="34" charset="0"/>
                <a:cs typeface="Arial" panose="020B0604020202020204" pitchFamily="34" charset="0"/>
              </a:rPr>
              <a:t>name of the user plan </a:t>
            </a:r>
            <a:r>
              <a:rPr lang="en-US"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they have. For example, a Sales user will now be using Sales Premium and a Service user will now be using Service Premium. </a:t>
            </a:r>
          </a:p>
          <a:p>
            <a:pPr marL="0" marR="0">
              <a:lnSpc>
                <a:spcPct val="107000"/>
              </a:lnSpc>
              <a:spcBef>
                <a:spcPts val="0"/>
              </a:spcBef>
              <a:spcAft>
                <a:spcPts val="800"/>
              </a:spcAft>
            </a:pPr>
            <a:endParaRPr lang="en-US" sz="18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Access to features otherwise in different plans, will still be available to you because you are an existing customer. You will not loose any features you have today. </a:t>
            </a: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D01D8F5-F81D-C84A-98C1-750C41B6CE4F}" type="slidenum">
              <a:rPr lang="en-NO" smtClean="0"/>
              <a:t>14</a:t>
            </a:fld>
            <a:endParaRPr lang="en-NO"/>
          </a:p>
        </p:txBody>
      </p:sp>
    </p:spTree>
    <p:extLst>
      <p:ext uri="{BB962C8B-B14F-4D97-AF65-F5344CB8AC3E}">
        <p14:creationId xmlns:p14="http://schemas.microsoft.com/office/powerpoint/2010/main" val="40523582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Arial" panose="020B0604020202020204" pitchFamily="34" charset="0"/>
              </a:rPr>
              <a:t>Remember that All users of a solution need to be on the same edition. It is however possible to move from one edition to another.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Arial" panose="020B0604020202020204" pitchFamily="34" charset="0"/>
              </a:rPr>
              <a:t>It is also possible to </a:t>
            </a:r>
            <a:r>
              <a:rPr lang="en-US" sz="1800" b="1" dirty="0">
                <a:effectLst/>
                <a:latin typeface="Calibri" panose="020F0502020204030204" pitchFamily="34" charset="0"/>
                <a:ea typeface="Calibri" panose="020F0502020204030204" pitchFamily="34" charset="0"/>
                <a:cs typeface="Arial" panose="020B0604020202020204" pitchFamily="34" charset="0"/>
              </a:rPr>
              <a:t>mix editions between solutions</a:t>
            </a:r>
            <a:r>
              <a:rPr lang="en-US" sz="1800" dirty="0">
                <a:effectLst/>
                <a:latin typeface="Calibri" panose="020F0502020204030204" pitchFamily="34" charset="0"/>
                <a:ea typeface="Calibri" panose="020F0502020204030204" pitchFamily="34" charset="0"/>
                <a:cs typeface="Arial" panose="020B0604020202020204" pitchFamily="34" charset="0"/>
              </a:rPr>
              <a:t> and a user may subscribe to more than one plan.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7D01D8F5-F81D-C84A-98C1-750C41B6CE4F}" type="slidenum">
              <a:rPr lang="en-NO" smtClean="0"/>
              <a:t>15</a:t>
            </a:fld>
            <a:endParaRPr lang="en-NO"/>
          </a:p>
        </p:txBody>
      </p:sp>
    </p:spTree>
    <p:extLst>
      <p:ext uri="{BB962C8B-B14F-4D97-AF65-F5344CB8AC3E}">
        <p14:creationId xmlns:p14="http://schemas.microsoft.com/office/powerpoint/2010/main" val="25692750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Arial" panose="020B0604020202020204" pitchFamily="34" charset="0"/>
              </a:rPr>
              <a:t>For example, current users with a Complete user plan are now defined as </a:t>
            </a:r>
            <a:r>
              <a:rPr lang="en-US" sz="1200" b="1" dirty="0">
                <a:effectLst/>
                <a:latin typeface="Calibri" panose="020F0502020204030204" pitchFamily="34" charset="0"/>
                <a:ea typeface="Calibri" panose="020F0502020204030204" pitchFamily="34" charset="0"/>
                <a:cs typeface="Arial" panose="020B0604020202020204" pitchFamily="34" charset="0"/>
              </a:rPr>
              <a:t>multi-plan users</a:t>
            </a:r>
            <a:r>
              <a:rPr lang="en-US" sz="1200" dirty="0">
                <a:effectLst/>
                <a:latin typeface="Calibri" panose="020F0502020204030204" pitchFamily="34" charset="0"/>
                <a:ea typeface="Calibri" panose="020F0502020204030204" pitchFamily="34" charset="0"/>
                <a:cs typeface="Arial" panose="020B0604020202020204" pitchFamily="34" charset="0"/>
              </a:rPr>
              <a:t> and continue to have access to all the feature sets as before the upgrade to SuperOffice 10. </a:t>
            </a:r>
          </a:p>
          <a:p>
            <a:endParaRPr lang="en-US" dirty="0"/>
          </a:p>
        </p:txBody>
      </p:sp>
      <p:sp>
        <p:nvSpPr>
          <p:cNvPr id="4" name="Slide Number Placeholder 3"/>
          <p:cNvSpPr>
            <a:spLocks noGrp="1"/>
          </p:cNvSpPr>
          <p:nvPr>
            <p:ph type="sldNum" sz="quarter" idx="5"/>
          </p:nvPr>
        </p:nvSpPr>
        <p:spPr/>
        <p:txBody>
          <a:bodyPr/>
          <a:lstStyle/>
          <a:p>
            <a:fld id="{7D01D8F5-F81D-C84A-98C1-750C41B6CE4F}" type="slidenum">
              <a:rPr lang="en-NO" smtClean="0"/>
              <a:t>16</a:t>
            </a:fld>
            <a:endParaRPr lang="en-NO"/>
          </a:p>
        </p:txBody>
      </p:sp>
    </p:spTree>
    <p:extLst>
      <p:ext uri="{BB962C8B-B14F-4D97-AF65-F5344CB8AC3E}">
        <p14:creationId xmlns:p14="http://schemas.microsoft.com/office/powerpoint/2010/main" val="13664147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worth noting up front that for all of the plans for Sales, Service and Marketing is prices per user and the capabilities are available for the named users of these plans. </a:t>
            </a:r>
          </a:p>
          <a:p>
            <a:endParaRPr lang="en-US" dirty="0"/>
          </a:p>
          <a:p>
            <a:r>
              <a:rPr lang="en-US" dirty="0"/>
              <a:t>But for add-ons these are priced as site licenses – meaning all users get access to these capabilities independent upon the plan a user may have – of course some of these are dependent upon the user getting the function right – but in principle these can be given to any one or all users. </a:t>
            </a:r>
          </a:p>
          <a:p>
            <a:endParaRPr lang="en-US" dirty="0"/>
          </a:p>
          <a:p>
            <a:r>
              <a:rPr lang="en-US" dirty="0"/>
              <a:t>So, let’s go through these add-on’s in more detail – starting with the one everyone should be familiar with by now: CLICK</a:t>
            </a:r>
          </a:p>
        </p:txBody>
      </p:sp>
      <p:sp>
        <p:nvSpPr>
          <p:cNvPr id="4" name="Slide Number Placeholder 3"/>
          <p:cNvSpPr>
            <a:spLocks noGrp="1"/>
          </p:cNvSpPr>
          <p:nvPr>
            <p:ph type="sldNum" sz="quarter" idx="5"/>
          </p:nvPr>
        </p:nvSpPr>
        <p:spPr/>
        <p:txBody>
          <a:bodyPr/>
          <a:lstStyle/>
          <a:p>
            <a:fld id="{7D01D8F5-F81D-C84A-98C1-750C41B6CE4F}" type="slidenum">
              <a:rPr lang="en-NO" smtClean="0"/>
              <a:t>17</a:t>
            </a:fld>
            <a:endParaRPr lang="en-NO"/>
          </a:p>
        </p:txBody>
      </p:sp>
    </p:spTree>
    <p:extLst>
      <p:ext uri="{BB962C8B-B14F-4D97-AF65-F5344CB8AC3E}">
        <p14:creationId xmlns:p14="http://schemas.microsoft.com/office/powerpoint/2010/main" val="24859886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have this today, you will continue to have access to these features – however, there is a main change: if you are charged for these modules, the price has reduced significantly. </a:t>
            </a:r>
          </a:p>
          <a:p>
            <a:endParaRPr lang="en-US" dirty="0"/>
          </a:p>
          <a:p>
            <a:r>
              <a:rPr lang="en-US" dirty="0"/>
              <a:t>NOTE THAT MOST EXISTING CUSTOMERS GET THESE FOR FREE. </a:t>
            </a:r>
          </a:p>
        </p:txBody>
      </p:sp>
      <p:sp>
        <p:nvSpPr>
          <p:cNvPr id="4" name="Slide Number Placeholder 3"/>
          <p:cNvSpPr>
            <a:spLocks noGrp="1"/>
          </p:cNvSpPr>
          <p:nvPr>
            <p:ph type="sldNum" sz="quarter" idx="5"/>
          </p:nvPr>
        </p:nvSpPr>
        <p:spPr/>
        <p:txBody>
          <a:bodyPr/>
          <a:lstStyle/>
          <a:p>
            <a:fld id="{7D01D8F5-F81D-C84A-98C1-750C41B6CE4F}" type="slidenum">
              <a:rPr lang="en-NO" smtClean="0"/>
              <a:t>19</a:t>
            </a:fld>
            <a:endParaRPr lang="en-NO"/>
          </a:p>
        </p:txBody>
      </p:sp>
    </p:spTree>
    <p:extLst>
      <p:ext uri="{BB962C8B-B14F-4D97-AF65-F5344CB8AC3E}">
        <p14:creationId xmlns:p14="http://schemas.microsoft.com/office/powerpoint/2010/main" val="41325283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SuperOffice AI is officially released with SuperOffice 10 and one of the main new features. It is cloud-only and require for customer to buy a Platform license which gives the access to the necessary functionality to use and manage the different AI services. </a:t>
            </a:r>
          </a:p>
          <a:p>
            <a:endParaRPr lang="en-US" dirty="0"/>
          </a:p>
          <a:p>
            <a:r>
              <a:rPr lang="en-US" dirty="0"/>
              <a:t>Companies can then choose one or more of specific services offered, all of which are prices per month per organization and includes a level of free usage per month. </a:t>
            </a:r>
          </a:p>
          <a:p>
            <a:endParaRPr lang="en-US" dirty="0"/>
          </a:p>
          <a:p>
            <a:r>
              <a:rPr lang="en-US" dirty="0"/>
              <a:t>The services offered with SuperOffice 10 include</a:t>
            </a:r>
          </a:p>
          <a:p>
            <a:r>
              <a:rPr lang="en-US" dirty="0"/>
              <a:t>Text Analyzer – for sentiment analysis and automatic language detection and translation services. </a:t>
            </a:r>
          </a:p>
          <a:p>
            <a:r>
              <a:rPr lang="en-US" dirty="0"/>
              <a:t>Request Categorization – using machine learning to help companies automate incoming tickets into the right queues. This AI service also requires implementation services.   </a:t>
            </a:r>
          </a:p>
          <a:p>
            <a:endParaRPr lang="en-US" dirty="0"/>
          </a:p>
          <a:p>
            <a:r>
              <a:rPr lang="en-US" dirty="0"/>
              <a:t>These are AI services embedded in SuperOffice making it very possible for any company to get started with and benefit from AI technologies. </a:t>
            </a:r>
          </a:p>
          <a:p>
            <a:endParaRPr lang="en-US" dirty="0"/>
          </a:p>
          <a:p>
            <a:r>
              <a:rPr lang="en-US" dirty="0"/>
              <a:t>They can also buy a Chatbot Connector from SuperOffice - Erik do you want to say something more about the Chatbot connector or AI services in general?</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Chatbot connector provides the </a:t>
            </a:r>
            <a:r>
              <a:rPr lang="nb-NO" sz="1200" dirty="0" err="1">
                <a:solidFill>
                  <a:srgbClr val="4A4A4A"/>
                </a:solidFill>
                <a:latin typeface="Arial" panose="020B0604020202020204" pitchFamily="34" charset="0"/>
                <a:cs typeface="Arial" panose="020B0604020202020204" pitchFamily="34" charset="0"/>
              </a:rPr>
              <a:t>Infrastructure</a:t>
            </a:r>
            <a:r>
              <a:rPr lang="nb-NO" sz="1200" dirty="0">
                <a:solidFill>
                  <a:srgbClr val="4A4A4A"/>
                </a:solidFill>
                <a:latin typeface="Arial" panose="020B0604020202020204" pitchFamily="34" charset="0"/>
                <a:cs typeface="Arial" panose="020B0604020202020204" pitchFamily="34" charset="0"/>
              </a:rPr>
              <a:t>, services and APIs for Chatbot support. </a:t>
            </a:r>
            <a:r>
              <a:rPr lang="nb-NO" sz="1200" dirty="0" err="1">
                <a:solidFill>
                  <a:srgbClr val="4A4A4A"/>
                </a:solidFill>
                <a:latin typeface="Arial" panose="020B0604020202020204" pitchFamily="34" charset="0"/>
                <a:cs typeface="Arial" panose="020B0604020202020204" pitchFamily="34" charset="0"/>
              </a:rPr>
              <a:t>We</a:t>
            </a:r>
            <a:r>
              <a:rPr lang="nb-NO" sz="1200" dirty="0">
                <a:solidFill>
                  <a:srgbClr val="4A4A4A"/>
                </a:solidFill>
                <a:latin typeface="Arial" panose="020B0604020202020204" pitchFamily="34" charset="0"/>
                <a:cs typeface="Arial" panose="020B0604020202020204" pitchFamily="34" charset="0"/>
              </a:rPr>
              <a:t> </a:t>
            </a:r>
            <a:r>
              <a:rPr lang="nb-NO" sz="1200" dirty="0" err="1">
                <a:solidFill>
                  <a:srgbClr val="4A4A4A"/>
                </a:solidFill>
                <a:latin typeface="Arial" panose="020B0604020202020204" pitchFamily="34" charset="0"/>
                <a:cs typeface="Arial" panose="020B0604020202020204" pitchFamily="34" charset="0"/>
              </a:rPr>
              <a:t>are</a:t>
            </a:r>
            <a:r>
              <a:rPr lang="nb-NO" sz="1200" dirty="0">
                <a:solidFill>
                  <a:srgbClr val="4A4A4A"/>
                </a:solidFill>
                <a:latin typeface="Arial" panose="020B0604020202020204" pitchFamily="34" charset="0"/>
                <a:cs typeface="Arial" panose="020B0604020202020204" pitchFamily="34" charset="0"/>
              </a:rPr>
              <a:t> </a:t>
            </a:r>
            <a:r>
              <a:rPr lang="en-US" dirty="0"/>
              <a:t>what we like to call chatbot agnostic, meaning that customers can choose their preferred chatbot vendor – and there are many of them out there. We have some preferred ones however, and the customer need implementation services to use this service.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the customer want to make their customized version of this connector, they need also to subscribe to the Development Tools – which is the new name of Expander Services.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D01D8F5-F81D-C84A-98C1-750C41B6CE4F}" type="slidenum">
              <a:rPr lang="en-NO" smtClean="0"/>
              <a:t>20</a:t>
            </a:fld>
            <a:endParaRPr lang="en-NO"/>
          </a:p>
        </p:txBody>
      </p:sp>
    </p:spTree>
    <p:extLst>
      <p:ext uri="{BB962C8B-B14F-4D97-AF65-F5344CB8AC3E}">
        <p14:creationId xmlns:p14="http://schemas.microsoft.com/office/powerpoint/2010/main" val="4703672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Six years ago we changed our product and price model to offer a structure with one single user plan per main processes: sales, service and marketing. Each plan included all features for each process area, whether you needed them and used them or not. This “all or nothing” approach is something we now wanted to change.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Less is not always more, even though we do like to simplify complex things. But in the case of our product packaging, we realized that “one size does not always fit all” and that the differences in our customers' needs should be better reflected in our product offering. </a:t>
            </a:r>
          </a:p>
          <a:p>
            <a:r>
              <a:rPr lang="en-US" sz="1800" dirty="0">
                <a:effectLst/>
                <a:latin typeface="Calibri" panose="020F0502020204030204" pitchFamily="34" charset="0"/>
                <a:ea typeface="Calibri" panose="020F0502020204030204" pitchFamily="34" charset="0"/>
                <a:cs typeface="Arial" panose="020B0604020202020204" pitchFamily="34" charset="0"/>
              </a:rPr>
              <a:t>So, that’s what we did</a:t>
            </a:r>
          </a:p>
          <a:p>
            <a:r>
              <a:rPr lang="en-US" dirty="0"/>
              <a:t>CLICK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24770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dirty="0"/>
          </a:p>
          <a:p>
            <a:pPr marL="285750" indent="-285750">
              <a:buFont typeface="Arial" panose="020B0604020202020204" pitchFamily="34" charset="0"/>
              <a:buChar char="•"/>
            </a:pPr>
            <a:r>
              <a:rPr lang="en-GB" dirty="0"/>
              <a:t>Synchronizer will now come with unlimited resource synchronization</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Databridge has also been around for a while as a third party product. Now it is a SuperOffice product, covered by our main Agreement and supported by our support </a:t>
            </a:r>
            <a:r>
              <a:rPr lang="en-GB" dirty="0" err="1"/>
              <a:t>center</a:t>
            </a:r>
            <a:r>
              <a:rPr lang="en-GB" dirty="0"/>
              <a:t>. </a:t>
            </a:r>
          </a:p>
          <a:p>
            <a:pPr marL="285750" indent="-285750">
              <a:buFont typeface="Arial" panose="020B0604020202020204" pitchFamily="34" charset="0"/>
              <a:buChar char="•"/>
            </a:pPr>
            <a:r>
              <a:rPr lang="en-GB" dirty="0"/>
              <a:t>In addition, the price is simplified instead of a user tier model and more accessible to all customers. </a:t>
            </a:r>
          </a:p>
          <a:p>
            <a:pPr marL="285750" indent="-285750">
              <a:buFont typeface="Arial" panose="020B0604020202020204" pitchFamily="34" charset="0"/>
              <a:buChar char="•"/>
            </a:pPr>
            <a:r>
              <a:rPr lang="en-GB" dirty="0"/>
              <a:t>This new and fair prising also includes unlimited integration profiles (import/export jobs)</a:t>
            </a:r>
            <a:endParaRPr lang="en-NL" dirty="0"/>
          </a:p>
          <a:p>
            <a:pPr marL="285750" indent="-285750">
              <a:buFont typeface="Arial" panose="020B0604020202020204" pitchFamily="34" charset="0"/>
              <a:buChar char="•"/>
            </a:pPr>
            <a:endParaRPr lang="en-GB"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And a Metered component available, i.e. you pay more when you use more rather than up-front.)</a:t>
            </a:r>
          </a:p>
          <a:p>
            <a:pPr marL="0" indent="0">
              <a:buFont typeface="Arial" panose="020B0604020202020204" pitchFamily="34" charset="0"/>
              <a:buNone/>
            </a:pPr>
            <a:r>
              <a:rPr lang="en-GB" dirty="0"/>
              <a:t> </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NL" dirty="0"/>
          </a:p>
          <a:p>
            <a:endParaRPr lang="en-US" dirty="0"/>
          </a:p>
        </p:txBody>
      </p:sp>
      <p:sp>
        <p:nvSpPr>
          <p:cNvPr id="4" name="Slide Number Placeholder 3"/>
          <p:cNvSpPr>
            <a:spLocks noGrp="1"/>
          </p:cNvSpPr>
          <p:nvPr>
            <p:ph type="sldNum" sz="quarter" idx="5"/>
          </p:nvPr>
        </p:nvSpPr>
        <p:spPr/>
        <p:txBody>
          <a:bodyPr/>
          <a:lstStyle/>
          <a:p>
            <a:fld id="{7D01D8F5-F81D-C84A-98C1-750C41B6CE4F}" type="slidenum">
              <a:rPr lang="en-NO" smtClean="0"/>
              <a:t>21</a:t>
            </a:fld>
            <a:endParaRPr lang="en-NO"/>
          </a:p>
        </p:txBody>
      </p:sp>
    </p:spTree>
    <p:extLst>
      <p:ext uri="{BB962C8B-B14F-4D97-AF65-F5344CB8AC3E}">
        <p14:creationId xmlns:p14="http://schemas.microsoft.com/office/powerpoint/2010/main" val="16047167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01D8F5-F81D-C84A-98C1-750C41B6CE4F}" type="slidenum">
              <a:rPr lang="en-NO" smtClean="0"/>
              <a:t>22</a:t>
            </a:fld>
            <a:endParaRPr lang="en-NO"/>
          </a:p>
        </p:txBody>
      </p:sp>
    </p:spTree>
    <p:extLst>
      <p:ext uri="{BB962C8B-B14F-4D97-AF65-F5344CB8AC3E}">
        <p14:creationId xmlns:p14="http://schemas.microsoft.com/office/powerpoint/2010/main" val="39440457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Expander Services has gone from being a product to a product category and contain set of tools to encompass a range of products:</a:t>
            </a:r>
          </a:p>
          <a:p>
            <a:endParaRPr lang="en-US" dirty="0"/>
          </a:p>
          <a:p>
            <a:r>
              <a:rPr lang="en-US" dirty="0"/>
              <a:t>First of all – what we have called Expander Services today – is now called </a:t>
            </a:r>
            <a:r>
              <a:rPr lang="en-US" b="1" dirty="0"/>
              <a:t>Development Tools</a:t>
            </a:r>
            <a:r>
              <a:rPr lang="en-US" dirty="0"/>
              <a:t>. </a:t>
            </a:r>
          </a:p>
          <a:p>
            <a:r>
              <a:rPr lang="en-US" dirty="0"/>
              <a:t>This contains a range of tools allowing customers to configure and customize their solution to fit – and these tools range from being as simple as someone like me, an administrator can use – to requiring more technical skills as well as the APIs used by developers.  </a:t>
            </a:r>
          </a:p>
          <a:p>
            <a:endParaRPr lang="en-US" dirty="0"/>
          </a:p>
          <a:p>
            <a:r>
              <a:rPr lang="en-US" dirty="0"/>
              <a:t>Customers buying the Development Tools get access to all – including the new Configurable Screens feature that we launch with SuperOffice 10 – so everyone with Expander Services today – will get access to this new feature. Those without need to subscribe. </a:t>
            </a:r>
          </a:p>
          <a:p>
            <a:endParaRPr lang="en-US" dirty="0"/>
          </a:p>
          <a:p>
            <a:r>
              <a:rPr lang="en-US" dirty="0"/>
              <a:t>In addition, there are additional tools relevant to allowing customers to customize and make their solution fit their particular needs better – including </a:t>
            </a:r>
          </a:p>
          <a:p>
            <a:endParaRPr lang="en-US" dirty="0"/>
          </a:p>
          <a:p>
            <a:pPr marL="171450" indent="-171450">
              <a:buFontTx/>
              <a:buChar char="-"/>
            </a:pPr>
            <a:r>
              <a:rPr lang="en-US" dirty="0"/>
              <a:t>Sandbox environment – often referred to a test environment containing a copy of the customers set up and data that they can test, configure and train against safely and without disrupting their production </a:t>
            </a:r>
          </a:p>
          <a:p>
            <a:pPr marL="171450" indent="-171450">
              <a:buFontTx/>
              <a:buChar char="-"/>
            </a:pPr>
            <a:endParaRPr lang="en-US" dirty="0"/>
          </a:p>
          <a:p>
            <a:pPr marL="171450" indent="-171450">
              <a:buFontTx/>
              <a:buChar char="-"/>
            </a:pPr>
            <a:r>
              <a:rPr lang="en-US" dirty="0"/>
              <a:t>Database Mirroring Service of course</a:t>
            </a:r>
          </a:p>
          <a:p>
            <a:pPr marL="171450" indent="-171450">
              <a:buFontTx/>
              <a:buChar char="-"/>
            </a:pPr>
            <a:endParaRPr lang="en-US" dirty="0"/>
          </a:p>
          <a:p>
            <a:pPr marL="171450" indent="-171450">
              <a:buFontTx/>
              <a:buChar char="-"/>
            </a:pPr>
            <a:r>
              <a:rPr lang="en-US" dirty="0"/>
              <a:t>SCIM refers to a System for Cross-Identify Management and is </a:t>
            </a:r>
            <a:r>
              <a:rPr lang="en-US" b="0" i="0" dirty="0">
                <a:solidFill>
                  <a:srgbClr val="222222"/>
                </a:solidFill>
                <a:effectLst/>
                <a:latin typeface="Segoe UI" panose="020B0502040204020203" pitchFamily="34" charset="0"/>
              </a:rPr>
              <a:t>common language to describe what an identity is and how to handle it. With SuperOffice you can user SCIM to automate user provisioning from Azure AD (or Google).</a:t>
            </a:r>
          </a:p>
          <a:p>
            <a:pPr marL="171450" indent="-171450">
              <a:buFontTx/>
              <a:buChar char="-"/>
            </a:pPr>
            <a:endParaRPr lang="en-US" b="0" i="0" dirty="0">
              <a:solidFill>
                <a:srgbClr val="222222"/>
              </a:solidFill>
              <a:effectLst/>
              <a:latin typeface="Segoe UI" panose="020B0502040204020203" pitchFamily="34" charset="0"/>
            </a:endParaRPr>
          </a:p>
          <a:p>
            <a:pPr marL="171450" indent="-171450">
              <a:buFontTx/>
              <a:buChar char="-"/>
            </a:pPr>
            <a:r>
              <a:rPr lang="en-US" b="0" i="0" dirty="0">
                <a:solidFill>
                  <a:srgbClr val="222222"/>
                </a:solidFill>
                <a:effectLst/>
                <a:latin typeface="Segoe UI" panose="020B0502040204020203" pitchFamily="34" charset="0"/>
              </a:rPr>
              <a:t>Finally, Databridge is placed here as part of the products within the Expander Services category. </a:t>
            </a:r>
          </a:p>
          <a:p>
            <a:pPr marL="171450" indent="-171450">
              <a:buFontTx/>
              <a:buChar char="-"/>
            </a:pPr>
            <a:endParaRPr lang="en-US" b="0" i="0" dirty="0">
              <a:solidFill>
                <a:srgbClr val="222222"/>
              </a:solidFill>
              <a:effectLst/>
              <a:latin typeface="Segoe UI" panose="020B0502040204020203" pitchFamily="34" charset="0"/>
            </a:endParaRPr>
          </a:p>
          <a:p>
            <a:r>
              <a:rPr lang="en-US" dirty="0"/>
              <a:t> </a:t>
            </a:r>
          </a:p>
        </p:txBody>
      </p:sp>
      <p:sp>
        <p:nvSpPr>
          <p:cNvPr id="4" name="Slide Number Placeholder 3"/>
          <p:cNvSpPr>
            <a:spLocks noGrp="1"/>
          </p:cNvSpPr>
          <p:nvPr>
            <p:ph type="sldNum" sz="quarter" idx="5"/>
          </p:nvPr>
        </p:nvSpPr>
        <p:spPr/>
        <p:txBody>
          <a:bodyPr/>
          <a:lstStyle/>
          <a:p>
            <a:fld id="{7D01D8F5-F81D-C84A-98C1-750C41B6CE4F}" type="slidenum">
              <a:rPr lang="en-NO" smtClean="0"/>
              <a:t>24</a:t>
            </a:fld>
            <a:endParaRPr lang="en-NO"/>
          </a:p>
        </p:txBody>
      </p:sp>
    </p:spTree>
    <p:extLst>
      <p:ext uri="{BB962C8B-B14F-4D97-AF65-F5344CB8AC3E}">
        <p14:creationId xmlns:p14="http://schemas.microsoft.com/office/powerpoint/2010/main" val="32961197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What’s changed:</a:t>
            </a:r>
          </a:p>
          <a:p>
            <a:endParaRPr lang="en-US" dirty="0"/>
          </a:p>
          <a:p>
            <a:r>
              <a:rPr lang="en-US" dirty="0"/>
              <a:t>Volumes included in Mailings sent has been increased for all levels. The size of the additional package has also increased. </a:t>
            </a:r>
          </a:p>
          <a:p>
            <a:endParaRPr lang="en-US" dirty="0"/>
          </a:p>
          <a:p>
            <a:r>
              <a:rPr lang="en-US" dirty="0"/>
              <a:t>There are new pay-per-use services for SuperOffice AI and Databridge. The principles remain – a generous volume is included with additional package size and price for overage use. </a:t>
            </a:r>
          </a:p>
        </p:txBody>
      </p:sp>
      <p:sp>
        <p:nvSpPr>
          <p:cNvPr id="4" name="Slide Number Placeholder 3"/>
          <p:cNvSpPr>
            <a:spLocks noGrp="1"/>
          </p:cNvSpPr>
          <p:nvPr>
            <p:ph type="sldNum" sz="quarter" idx="5"/>
          </p:nvPr>
        </p:nvSpPr>
        <p:spPr/>
        <p:txBody>
          <a:bodyPr/>
          <a:lstStyle/>
          <a:p>
            <a:fld id="{7D01D8F5-F81D-C84A-98C1-750C41B6CE4F}" type="slidenum">
              <a:rPr lang="en-NO" smtClean="0"/>
              <a:t>27</a:t>
            </a:fld>
            <a:endParaRPr lang="en-NO"/>
          </a:p>
        </p:txBody>
      </p:sp>
    </p:spTree>
    <p:extLst>
      <p:ext uri="{BB962C8B-B14F-4D97-AF65-F5344CB8AC3E}">
        <p14:creationId xmlns:p14="http://schemas.microsoft.com/office/powerpoint/2010/main" val="26870551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pPr>
            <a:r>
              <a:rPr lang="en-GB" sz="1200" dirty="0">
                <a:latin typeface="Arial"/>
                <a:cs typeface="Arial"/>
              </a:rPr>
              <a:t>Charing for API usage is an industry standard and you’ll find all other </a:t>
            </a:r>
            <a:r>
              <a:rPr lang="en-GB" sz="1200" dirty="0" err="1">
                <a:latin typeface="Arial"/>
                <a:cs typeface="Arial"/>
              </a:rPr>
              <a:t>Saas</a:t>
            </a:r>
            <a:r>
              <a:rPr lang="en-GB" sz="1200" dirty="0">
                <a:latin typeface="Arial"/>
                <a:cs typeface="Arial"/>
              </a:rPr>
              <a:t> vendors in the market charge a price for the use of APIs, independent upon type of software.</a:t>
            </a:r>
          </a:p>
          <a:p>
            <a:pPr>
              <a:lnSpc>
                <a:spcPct val="100000"/>
              </a:lnSpc>
            </a:pPr>
            <a:r>
              <a:rPr lang="en-GB" sz="1200" dirty="0">
                <a:latin typeface="Arial"/>
                <a:cs typeface="Arial"/>
              </a:rPr>
              <a:t>It is no our ambition to turn this into a major source of income. </a:t>
            </a:r>
          </a:p>
          <a:p>
            <a:pPr>
              <a:lnSpc>
                <a:spcPct val="100000"/>
              </a:lnSpc>
            </a:pPr>
            <a:endParaRPr lang="en-GB" sz="1200" dirty="0">
              <a:latin typeface="Arial"/>
              <a:cs typeface="Arial"/>
            </a:endParaRPr>
          </a:p>
          <a:p>
            <a:r>
              <a:rPr lang="en-GB" sz="1200" dirty="0"/>
              <a:t>The motivation for introducing an API usage service are related to:</a:t>
            </a:r>
          </a:p>
          <a:p>
            <a:pPr marL="342900" indent="-342900">
              <a:buFont typeface="Arial" panose="020B0604020202020204" pitchFamily="34" charset="0"/>
              <a:buChar char="•"/>
            </a:pPr>
            <a:r>
              <a:rPr lang="en-GB" sz="1200" dirty="0"/>
              <a:t>Performance</a:t>
            </a:r>
          </a:p>
          <a:p>
            <a:pPr marL="342900" indent="-342900">
              <a:buFont typeface="Arial" panose="020B0604020202020204" pitchFamily="34" charset="0"/>
              <a:buChar char="•"/>
            </a:pPr>
            <a:r>
              <a:rPr lang="en-GB" sz="1200" dirty="0"/>
              <a:t>Stability</a:t>
            </a:r>
          </a:p>
          <a:p>
            <a:pPr marL="342900" indent="-342900">
              <a:buFont typeface="Arial" panose="020B0604020202020204" pitchFamily="34" charset="0"/>
              <a:buChar char="•"/>
            </a:pPr>
            <a:r>
              <a:rPr lang="en-GB" sz="1200" dirty="0"/>
              <a:t>Quality (sustainability)</a:t>
            </a:r>
          </a:p>
          <a:p>
            <a:pPr marL="342900" indent="-342900">
              <a:buFont typeface="Arial" panose="020B0604020202020204" pitchFamily="34" charset="0"/>
              <a:buChar char="•"/>
            </a:pPr>
            <a:r>
              <a:rPr lang="en-GB" sz="1200" dirty="0"/>
              <a:t>Operational cost.</a:t>
            </a:r>
          </a:p>
          <a:p>
            <a:pPr marL="342900" indent="-342900">
              <a:buFont typeface="Arial" panose="020B0604020202020204" pitchFamily="34" charset="0"/>
              <a:buChar char="•"/>
            </a:pPr>
            <a:endParaRPr lang="en-GB" sz="1200" dirty="0"/>
          </a:p>
          <a:p>
            <a:r>
              <a:rPr lang="en-GB" sz="1200" dirty="0"/>
              <a:t>The proactive tools to control API traffic are: </a:t>
            </a:r>
            <a:r>
              <a:rPr lang="en-GB" sz="1200" u="sng" dirty="0"/>
              <a:t>education</a:t>
            </a:r>
            <a:r>
              <a:rPr lang="en-GB" sz="1200" dirty="0"/>
              <a:t>, </a:t>
            </a:r>
            <a:r>
              <a:rPr lang="en-GB" sz="1200" u="sng" dirty="0"/>
              <a:t>insights</a:t>
            </a:r>
            <a:r>
              <a:rPr lang="en-GB" sz="1200" dirty="0"/>
              <a:t> (monitoring, analytics)</a:t>
            </a:r>
          </a:p>
          <a:p>
            <a:r>
              <a:rPr lang="en-GB" sz="1200" dirty="0"/>
              <a:t>The tools to make sure API traffic is not exceeding acceptable levels that affect everyone using the platform include: </a:t>
            </a:r>
            <a:r>
              <a:rPr lang="en-GB" sz="1200" u="sng" dirty="0"/>
              <a:t>billing</a:t>
            </a:r>
            <a:r>
              <a:rPr lang="en-GB" sz="1200" dirty="0"/>
              <a:t> and </a:t>
            </a:r>
            <a:r>
              <a:rPr lang="en-GB" sz="1200" u="sng" dirty="0"/>
              <a:t>throttling</a:t>
            </a:r>
            <a:r>
              <a:rPr lang="en-GB" sz="1200" dirty="0"/>
              <a:t>.</a:t>
            </a:r>
            <a:endParaRPr lang="en-GB" sz="1200" dirty="0">
              <a:latin typeface="Arial"/>
              <a:cs typeface="Arial"/>
            </a:endParaRPr>
          </a:p>
          <a:p>
            <a:pPr>
              <a:lnSpc>
                <a:spcPct val="100000"/>
              </a:lnSpc>
            </a:pPr>
            <a:endParaRPr lang="en-US" dirty="0"/>
          </a:p>
          <a:p>
            <a:pPr>
              <a:lnSpc>
                <a:spcPct val="100000"/>
              </a:lnSpc>
            </a:pPr>
            <a:r>
              <a:rPr lang="en-US" dirty="0"/>
              <a:t>At the moment, we throttle and handle overage usage individually and during 2022 we will also introduce billing. </a:t>
            </a:r>
          </a:p>
        </p:txBody>
      </p:sp>
      <p:sp>
        <p:nvSpPr>
          <p:cNvPr id="4" name="Slide Number Placeholder 3"/>
          <p:cNvSpPr>
            <a:spLocks noGrp="1"/>
          </p:cNvSpPr>
          <p:nvPr>
            <p:ph type="sldNum" sz="quarter" idx="5"/>
          </p:nvPr>
        </p:nvSpPr>
        <p:spPr/>
        <p:txBody>
          <a:bodyPr/>
          <a:lstStyle/>
          <a:p>
            <a:fld id="{7D01D8F5-F81D-C84A-98C1-750C41B6CE4F}" type="slidenum">
              <a:rPr lang="en-NO" smtClean="0"/>
              <a:t>28</a:t>
            </a:fld>
            <a:endParaRPr lang="en-NO"/>
          </a:p>
        </p:txBody>
      </p:sp>
    </p:spTree>
    <p:extLst>
      <p:ext uri="{BB962C8B-B14F-4D97-AF65-F5344CB8AC3E}">
        <p14:creationId xmlns:p14="http://schemas.microsoft.com/office/powerpoint/2010/main" val="41533251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latin typeface="Arial"/>
                <a:cs typeface="Arial"/>
              </a:rPr>
              <a:t>The user plan Standard is removed</a:t>
            </a:r>
          </a:p>
          <a:p>
            <a:pPr marL="285750" indent="-285750">
              <a:buFont typeface="Arial" panose="020B0604020202020204" pitchFamily="34" charset="0"/>
              <a:buChar char="•"/>
            </a:pPr>
            <a:r>
              <a:rPr lang="en-US" dirty="0">
                <a:latin typeface="Arial"/>
                <a:cs typeface="Arial"/>
              </a:rPr>
              <a:t>This plan is dropped to turn the fucus on our 3 main solution areas</a:t>
            </a:r>
          </a:p>
          <a:p>
            <a:endParaRPr lang="en-US" dirty="0"/>
          </a:p>
          <a:p>
            <a:r>
              <a:rPr lang="en-US" sz="1600" b="1" dirty="0">
                <a:latin typeface="Arial"/>
                <a:cs typeface="Arial"/>
              </a:rPr>
              <a:t>The user plan Complete is removed</a:t>
            </a:r>
          </a:p>
          <a:p>
            <a:pPr marL="285750" indent="-285750">
              <a:buChar char="•"/>
            </a:pPr>
            <a:r>
              <a:rPr lang="en-US" dirty="0">
                <a:latin typeface="Arial"/>
                <a:cs typeface="Arial"/>
              </a:rPr>
              <a:t>This plan is replaced with multi plan users</a:t>
            </a:r>
          </a:p>
          <a:p>
            <a:endParaRPr lang="en-US" dirty="0"/>
          </a:p>
          <a:p>
            <a:r>
              <a:rPr lang="en-US" sz="1600" b="1" dirty="0">
                <a:latin typeface="Arial"/>
                <a:cs typeface="Arial"/>
              </a:rPr>
              <a:t>Mailings is only available to users in the Marketing Plan – which is why you have Marketing in your subscription list</a:t>
            </a:r>
          </a:p>
          <a:p>
            <a:pPr marL="0" indent="0">
              <a:buFont typeface="Arial" panose="020B0604020202020204" pitchFamily="34" charset="0"/>
              <a:buNone/>
            </a:pPr>
            <a:br>
              <a:rPr lang="en-US" dirty="0">
                <a:latin typeface="Arial"/>
                <a:cs typeface="Arial"/>
              </a:rPr>
            </a:br>
            <a:endParaRPr lang="en-US" dirty="0">
              <a:latin typeface="Arial"/>
              <a:cs typeface="Arial"/>
            </a:endParaRPr>
          </a:p>
          <a:p>
            <a:r>
              <a:rPr lang="en-US" sz="1600" b="1" dirty="0">
                <a:latin typeface="Arial"/>
                <a:cs typeface="Arial"/>
              </a:rPr>
              <a:t>Project / Project management is only available in Premium (and Marketing) – but you will still have access to this feature </a:t>
            </a:r>
          </a:p>
          <a:p>
            <a:endParaRPr lang="en-US" dirty="0"/>
          </a:p>
          <a:p>
            <a:r>
              <a:rPr lang="en-US" sz="1600" b="1" dirty="0">
                <a:latin typeface="Arial"/>
                <a:cs typeface="Arial"/>
              </a:rPr>
              <a:t>Combined selections is only available in Premium (and Marketing) – but you will still have access to this feature</a:t>
            </a:r>
          </a:p>
          <a:p>
            <a:pPr marL="285750" indent="-285750">
              <a:buFont typeface="Arial" panose="020B0604020202020204" pitchFamily="34" charset="0"/>
              <a:buChar char="•"/>
            </a:pPr>
            <a:r>
              <a:rPr lang="en-US" dirty="0">
                <a:latin typeface="Arial"/>
                <a:cs typeface="Arial"/>
              </a:rPr>
              <a:t>We see this as an advanced feature to segmentation/reporting</a:t>
            </a:r>
          </a:p>
          <a:p>
            <a:pPr marL="285750" indent="-285750">
              <a:buFont typeface="Arial" panose="020B0604020202020204" pitchFamily="34" charset="0"/>
              <a:buChar char="•"/>
            </a:pPr>
            <a:r>
              <a:rPr lang="en-US" dirty="0">
                <a:latin typeface="Arial"/>
                <a:cs typeface="Arial"/>
              </a:rPr>
              <a:t>With new OR capabilities in dynamic and static selections the need for combined is reduced.</a:t>
            </a:r>
            <a:endParaRPr lang="en-US" sz="1800" dirty="0"/>
          </a:p>
          <a:p>
            <a:pPr marL="285750" indent="-285750">
              <a:buFont typeface="Arial" panose="020B0604020202020204" pitchFamily="34" charset="0"/>
              <a:buChar char="•"/>
            </a:pPr>
            <a:r>
              <a:rPr lang="en-US" dirty="0">
                <a:latin typeface="Arial"/>
                <a:cs typeface="Arial"/>
              </a:rPr>
              <a:t>This is advanced functionality that requires effort from the users.</a:t>
            </a:r>
          </a:p>
        </p:txBody>
      </p:sp>
      <p:sp>
        <p:nvSpPr>
          <p:cNvPr id="4" name="Slide Number Placeholder 3"/>
          <p:cNvSpPr>
            <a:spLocks noGrp="1"/>
          </p:cNvSpPr>
          <p:nvPr>
            <p:ph type="sldNum" sz="quarter" idx="5"/>
          </p:nvPr>
        </p:nvSpPr>
        <p:spPr/>
        <p:txBody>
          <a:bodyPr/>
          <a:lstStyle/>
          <a:p>
            <a:fld id="{7D01D8F5-F81D-C84A-98C1-750C41B6CE4F}" type="slidenum">
              <a:rPr lang="en-NO" smtClean="0"/>
              <a:t>29</a:t>
            </a:fld>
            <a:endParaRPr lang="en-NO"/>
          </a:p>
        </p:txBody>
      </p:sp>
    </p:spTree>
    <p:extLst>
      <p:ext uri="{BB962C8B-B14F-4D97-AF65-F5344CB8AC3E}">
        <p14:creationId xmlns:p14="http://schemas.microsoft.com/office/powerpoint/2010/main" val="22672703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Let’s just repeat what we started with – you will not loose access to any features you enjoy today and instead get access to more features and new and improved technologies. </a:t>
            </a:r>
            <a:r>
              <a:rPr lang="en-US" sz="1800" dirty="0">
                <a:effectLst/>
                <a:latin typeface="Calibri" panose="020F0502020204030204" pitchFamily="34" charset="0"/>
                <a:ea typeface="Calibri" panose="020F0502020204030204" pitchFamily="34" charset="0"/>
                <a:cs typeface="Arial" panose="020B0604020202020204" pitchFamily="34" charset="0"/>
                <a:sym typeface="Wingdings" panose="05000000000000000000" pitchFamily="2" charset="2"/>
              </a:rPr>
              <a:t></a:t>
            </a:r>
            <a:r>
              <a:rPr lang="en-US" sz="1800" dirty="0">
                <a:effectLst/>
                <a:latin typeface="Calibri" panose="020F0502020204030204" pitchFamily="34" charset="0"/>
                <a:ea typeface="Calibri" panose="020F0502020204030204" pitchFamily="34" charset="0"/>
                <a:cs typeface="Arial" panose="020B0604020202020204" pitchFamily="34" charset="0"/>
              </a:rPr>
              <a:t>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Arial" panose="020B0604020202020204" pitchFamily="34" charset="0"/>
              </a:rPr>
              <a:t>THE NEXT SET OF SLIDES NEEDS TO BE HIDDEN/ADJUSTED TO THE CUSTOMER IN QUESTION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27586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latin typeface="Arial"/>
                <a:cs typeface="Calibri"/>
              </a:rPr>
              <a:t>If you have Standard + Sales users, then all users --&gt; Sales Premium + Free mailings</a:t>
            </a:r>
          </a:p>
          <a:p>
            <a:pPr marL="285750" indent="-285750">
              <a:buFont typeface="Arial" panose="020B0604020202020204" pitchFamily="34" charset="0"/>
              <a:buChar char="•"/>
            </a:pPr>
            <a:endParaRPr lang="en-US" sz="1200" dirty="0">
              <a:cs typeface="Calibri"/>
            </a:endParaRPr>
          </a:p>
          <a:p>
            <a:pPr marL="285750" indent="-285750">
              <a:buFont typeface="Arial" panose="020B0604020202020204" pitchFamily="34" charset="0"/>
              <a:buChar char="•"/>
            </a:pPr>
            <a:r>
              <a:rPr lang="en-US" sz="1200" dirty="0">
                <a:latin typeface="Arial"/>
                <a:cs typeface="Calibri"/>
              </a:rPr>
              <a:t>If you have Standard + Service users, then Standard users --&gt; Sales Essentials + Free mailings + Free project</a:t>
            </a:r>
            <a:endParaRPr lang="en-US" sz="1200" dirty="0">
              <a:cs typeface="Calibri"/>
            </a:endParaRPr>
          </a:p>
          <a:p>
            <a:endParaRPr lang="en-US" sz="1200" dirty="0">
              <a:cs typeface="Calibri"/>
            </a:endParaRPr>
          </a:p>
          <a:p>
            <a:pPr marL="285750" indent="-285750">
              <a:buFont typeface="Arial" panose="020B0604020202020204" pitchFamily="34" charset="0"/>
              <a:buChar char="•"/>
            </a:pPr>
            <a:r>
              <a:rPr lang="en-US" sz="1200" dirty="0">
                <a:latin typeface="Arial"/>
                <a:cs typeface="Calibri"/>
              </a:rPr>
              <a:t>If you have any Complete users, then all users --&gt; Premium user plans</a:t>
            </a:r>
          </a:p>
          <a:p>
            <a:endParaRPr lang="en-US" sz="1200" dirty="0">
              <a:cs typeface="Calibri"/>
            </a:endParaRPr>
          </a:p>
          <a:p>
            <a:pPr marL="285750" indent="-285750">
              <a:buFont typeface="Arial" panose="020B0604020202020204" pitchFamily="34" charset="0"/>
              <a:buChar char="•"/>
            </a:pPr>
            <a:r>
              <a:rPr lang="en-US" sz="1200" dirty="0">
                <a:latin typeface="Arial"/>
                <a:cs typeface="Calibri"/>
              </a:rPr>
              <a:t>If you have Marketing or Complete users, then add Marketing platform</a:t>
            </a:r>
          </a:p>
          <a:p>
            <a:pPr marL="285750" indent="-285750">
              <a:buFont typeface="Arial" panose="020B0604020202020204" pitchFamily="34" charset="0"/>
              <a:buChar char="•"/>
            </a:pPr>
            <a:endParaRPr lang="en-US" sz="1200" dirty="0">
              <a:cs typeface="Calibri"/>
            </a:endParaRPr>
          </a:p>
          <a:p>
            <a:endParaRPr lang="en-US" sz="1100" i="1" dirty="0">
              <a:cs typeface="Calibri"/>
            </a:endParaRPr>
          </a:p>
          <a:p>
            <a:r>
              <a:rPr lang="en-US" sz="1100" i="1" dirty="0">
                <a:latin typeface="Arial"/>
                <a:cs typeface="Calibri"/>
              </a:rPr>
              <a:t>Remember: All users had Mailings in 9.x, so migration adds at least Free Mailings</a:t>
            </a:r>
          </a:p>
        </p:txBody>
      </p:sp>
      <p:sp>
        <p:nvSpPr>
          <p:cNvPr id="4" name="Slide Number Placeholder 3"/>
          <p:cNvSpPr>
            <a:spLocks noGrp="1"/>
          </p:cNvSpPr>
          <p:nvPr>
            <p:ph type="sldNum" sz="quarter" idx="5"/>
          </p:nvPr>
        </p:nvSpPr>
        <p:spPr/>
        <p:txBody>
          <a:bodyPr/>
          <a:lstStyle/>
          <a:p>
            <a:fld id="{7D01D8F5-F81D-C84A-98C1-750C41B6CE4F}" type="slidenum">
              <a:rPr lang="en-NO" smtClean="0"/>
              <a:t>31</a:t>
            </a:fld>
            <a:endParaRPr lang="en-NO"/>
          </a:p>
        </p:txBody>
      </p:sp>
    </p:spTree>
    <p:extLst>
      <p:ext uri="{BB962C8B-B14F-4D97-AF65-F5344CB8AC3E}">
        <p14:creationId xmlns:p14="http://schemas.microsoft.com/office/powerpoint/2010/main" val="11158769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0000"/>
              </a:lnSpc>
              <a:spcBef>
                <a:spcPts val="600"/>
              </a:spcBef>
              <a:buFont typeface="Arial" panose="020B0604020202020204" pitchFamily="34" charset="0"/>
              <a:buNone/>
            </a:pPr>
            <a:r>
              <a:rPr lang="en-US" sz="1200" b="1" dirty="0"/>
              <a:t>The user plans contain </a:t>
            </a:r>
            <a:r>
              <a:rPr lang="en-US" sz="1200" dirty="0"/>
              <a:t>CRM functionality, that is  user-role oriented and configurable  and consist of different sets of features based on what tier a customer has. </a:t>
            </a:r>
          </a:p>
          <a:p>
            <a:pPr marL="171450" indent="-171450">
              <a:lnSpc>
                <a:spcPct val="100000"/>
              </a:lnSpc>
              <a:spcBef>
                <a:spcPts val="600"/>
              </a:spcBef>
              <a:buFont typeface="Arial" panose="020B0604020202020204" pitchFamily="34" charset="0"/>
              <a:buChar char="•"/>
            </a:pPr>
            <a:r>
              <a:rPr lang="en-US" sz="1200" b="1" dirty="0"/>
              <a:t>Add-ons</a:t>
            </a:r>
            <a:r>
              <a:rPr lang="en-US" sz="1200" dirty="0"/>
              <a:t>: company/system oriented functionality. Site-license providing ALL users access. </a:t>
            </a:r>
          </a:p>
          <a:p>
            <a:pPr marL="171450" indent="-171450">
              <a:lnSpc>
                <a:spcPct val="100000"/>
              </a:lnSpc>
              <a:spcBef>
                <a:spcPts val="600"/>
              </a:spcBef>
              <a:buFont typeface="Arial" panose="020B0604020202020204" pitchFamily="34" charset="0"/>
              <a:buChar char="•"/>
            </a:pPr>
            <a:r>
              <a:rPr lang="en-US" sz="1200" b="1" dirty="0"/>
              <a:t>Metered service</a:t>
            </a:r>
            <a:r>
              <a:rPr lang="en-US" sz="1200" dirty="0"/>
              <a:t>. We always include a reasonable amount of usage as part of the license price. But since usage sometimes varies heavily between companies, it is fair that significant overage is paid by the company that benefits from it. We think it is both fairness and good psychology in this model.</a:t>
            </a:r>
            <a:endParaRPr lang="en-GB" dirty="0"/>
          </a:p>
        </p:txBody>
      </p:sp>
      <p:sp>
        <p:nvSpPr>
          <p:cNvPr id="4" name="Slide Number Placeholder 3"/>
          <p:cNvSpPr>
            <a:spLocks noGrp="1"/>
          </p:cNvSpPr>
          <p:nvPr>
            <p:ph type="sldNum" sz="quarter" idx="5"/>
          </p:nvPr>
        </p:nvSpPr>
        <p:spPr/>
        <p:txBody>
          <a:bodyPr/>
          <a:lstStyle/>
          <a:p>
            <a:fld id="{7D01D8F5-F81D-C84A-98C1-750C41B6CE4F}" type="slidenum">
              <a:rPr lang="en-NO" smtClean="0"/>
              <a:t>32</a:t>
            </a:fld>
            <a:endParaRPr lang="en-NO"/>
          </a:p>
        </p:txBody>
      </p:sp>
    </p:spTree>
    <p:extLst>
      <p:ext uri="{BB962C8B-B14F-4D97-AF65-F5344CB8AC3E}">
        <p14:creationId xmlns:p14="http://schemas.microsoft.com/office/powerpoint/2010/main" val="10153345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01D8F5-F81D-C84A-98C1-750C41B6CE4F}" type="slidenum">
              <a:rPr lang="en-NO" smtClean="0"/>
              <a:t>33</a:t>
            </a:fld>
            <a:endParaRPr lang="en-NO"/>
          </a:p>
        </p:txBody>
      </p:sp>
    </p:spTree>
    <p:extLst>
      <p:ext uri="{BB962C8B-B14F-4D97-AF65-F5344CB8AC3E}">
        <p14:creationId xmlns:p14="http://schemas.microsoft.com/office/powerpoint/2010/main" val="15558863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Before going into more details, let’s first establish a few things that have not changed.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As our existing customer, you will not lose access to any features you enjoy today. That has not changed. </a:t>
            </a:r>
          </a:p>
        </p:txBody>
      </p:sp>
      <p:sp>
        <p:nvSpPr>
          <p:cNvPr id="4" name="Slide Number Placeholder 3"/>
          <p:cNvSpPr>
            <a:spLocks noGrp="1"/>
          </p:cNvSpPr>
          <p:nvPr>
            <p:ph type="sldNum" sz="quarter" idx="5"/>
          </p:nvPr>
        </p:nvSpPr>
        <p:spPr/>
        <p:txBody>
          <a:bodyPr/>
          <a:lstStyle/>
          <a:p>
            <a:fld id="{7D01D8F5-F81D-C84A-98C1-750C41B6CE4F}" type="slidenum">
              <a:rPr lang="en-NO" smtClean="0"/>
              <a:t>3</a:t>
            </a:fld>
            <a:endParaRPr lang="en-NO"/>
          </a:p>
        </p:txBody>
      </p:sp>
    </p:spTree>
    <p:extLst>
      <p:ext uri="{BB962C8B-B14F-4D97-AF65-F5344CB8AC3E}">
        <p14:creationId xmlns:p14="http://schemas.microsoft.com/office/powerpoint/2010/main" val="38538735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REMEMBER: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NOT ALL customers get the advanced dashboards – they need to have users on a premium plan for this. </a:t>
            </a:r>
          </a:p>
          <a:p>
            <a:pPr marL="171450" indent="-171450">
              <a:buFont typeface="Arial" panose="020B0604020202020204" pitchFamily="34" charset="0"/>
              <a:buChar char="•"/>
            </a:pPr>
            <a:r>
              <a:rPr lang="en-US" dirty="0"/>
              <a:t>The changes in layout is only applicable to customers with UDEF fields and those with Extra Fields in Services – these are now all visible in the More tab and sorted by rank. </a:t>
            </a:r>
          </a:p>
          <a:p>
            <a:pPr marL="171450" indent="-171450">
              <a:buFont typeface="Arial" panose="020B0604020202020204" pitchFamily="34" charset="0"/>
              <a:buChar char="•"/>
            </a:pPr>
            <a:r>
              <a:rPr lang="en-US" dirty="0"/>
              <a:t>The customer may change the rank order – or they can use the Configurable Screen feature (free access to all </a:t>
            </a:r>
            <a:r>
              <a:rPr lang="en-US" dirty="0" err="1"/>
              <a:t>til</a:t>
            </a:r>
            <a:r>
              <a:rPr lang="en-US" dirty="0"/>
              <a:t> the end of the year) to define more how they want this to look.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Existing price level</a:t>
            </a:r>
          </a:p>
          <a:p>
            <a:r>
              <a:rPr lang="en-GB" sz="1200" dirty="0"/>
              <a:t>All customers with an </a:t>
            </a:r>
            <a:r>
              <a:rPr lang="en-GB" sz="1200" b="1" dirty="0"/>
              <a:t>explicit agreement on a specific price level </a:t>
            </a:r>
            <a:r>
              <a:rPr lang="en-GB" sz="1200" dirty="0"/>
              <a:t>(framework agreements) will be able to buy on this price level until the expiration date of the commercial agreement.</a:t>
            </a:r>
          </a:p>
          <a:p>
            <a:r>
              <a:rPr lang="en-GB" sz="1200" dirty="0"/>
              <a:t>Within these timeframes, we will have to agree on new terms, with the goal of reaching a mutually acceptable agreement.</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Existing discount level</a:t>
            </a:r>
          </a:p>
          <a:p>
            <a:r>
              <a:rPr lang="en-GB" sz="1200" dirty="0"/>
              <a:t>All customers with </a:t>
            </a:r>
            <a:r>
              <a:rPr lang="en-GB" sz="1200" b="1" dirty="0"/>
              <a:t>an explicit agreement on a specific discount % level </a:t>
            </a:r>
            <a:r>
              <a:rPr lang="en-GB" sz="1200" dirty="0"/>
              <a:t>(framework agreements) will be able to buy on the same discount % until the expiration date of the commercial agreement.</a:t>
            </a:r>
          </a:p>
          <a:p>
            <a:r>
              <a:rPr lang="en-GB" sz="1200" dirty="0"/>
              <a:t>Within these timeframes, we will have to agree on new terms, with the goal of reaching a mutually acceptable agreement.</a:t>
            </a:r>
          </a:p>
          <a:p>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Customers on list price</a:t>
            </a:r>
          </a:p>
          <a:p>
            <a:r>
              <a:rPr lang="en-GB" sz="1200" dirty="0"/>
              <a:t>All other customers, meaning who does not have an agreed price level or discount % level, will in essence have to by additional products according to the new SO 10 price list from October 2021. </a:t>
            </a:r>
          </a:p>
          <a:p>
            <a:r>
              <a:rPr lang="en-GB" sz="1200" dirty="0"/>
              <a:t>In cases like this, we apply ordinary business tactics in upsell situations, and agree on Ts &amp; Cs which bring our upsell deals to closing.</a:t>
            </a:r>
          </a:p>
          <a:p>
            <a:endParaRPr lang="en-GB" sz="1200" dirty="0"/>
          </a:p>
          <a:p>
            <a:endParaRPr lang="en-GB" sz="1200" dirty="0"/>
          </a:p>
          <a:p>
            <a:endParaRPr lang="en-US" dirty="0"/>
          </a:p>
        </p:txBody>
      </p:sp>
      <p:sp>
        <p:nvSpPr>
          <p:cNvPr id="4" name="Slide Number Placeholder 3"/>
          <p:cNvSpPr>
            <a:spLocks noGrp="1"/>
          </p:cNvSpPr>
          <p:nvPr>
            <p:ph type="sldNum" sz="quarter" idx="5"/>
          </p:nvPr>
        </p:nvSpPr>
        <p:spPr/>
        <p:txBody>
          <a:bodyPr/>
          <a:lstStyle/>
          <a:p>
            <a:fld id="{7D01D8F5-F81D-C84A-98C1-750C41B6CE4F}" type="slidenum">
              <a:rPr lang="en-NO" smtClean="0"/>
              <a:t>34</a:t>
            </a:fld>
            <a:endParaRPr lang="en-NO"/>
          </a:p>
        </p:txBody>
      </p:sp>
    </p:spTree>
    <p:extLst>
      <p:ext uri="{BB962C8B-B14F-4D97-AF65-F5344CB8AC3E}">
        <p14:creationId xmlns:p14="http://schemas.microsoft.com/office/powerpoint/2010/main" val="37545159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a:t>
            </a:r>
          </a:p>
          <a:p>
            <a:r>
              <a:rPr lang="en-US" dirty="0"/>
              <a:t>MORE TAB changes in layout is only applicable to customers with UDEF fields and those with Extra Fields in Services – these are now all visible in the More tab and sorted by rank. </a:t>
            </a:r>
          </a:p>
          <a:p>
            <a:r>
              <a:rPr lang="en-US" dirty="0"/>
              <a:t>The customer may change the rank order – or they can use the Configurable Screen feature (free access to all </a:t>
            </a:r>
            <a:r>
              <a:rPr lang="en-US" dirty="0" err="1"/>
              <a:t>til</a:t>
            </a:r>
            <a:r>
              <a:rPr lang="en-US" dirty="0"/>
              <a:t> the end of the year) to define more how they want this to look. </a:t>
            </a:r>
          </a:p>
          <a:p>
            <a:endParaRPr lang="en-US" dirty="0"/>
          </a:p>
          <a:p>
            <a:r>
              <a:rPr lang="en-US" dirty="0"/>
              <a:t>NOT ALL customers get the advanced dashboards – they need to have users on a premium plan for this.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Existing price level</a:t>
            </a:r>
          </a:p>
          <a:p>
            <a:r>
              <a:rPr lang="en-GB" sz="1200" dirty="0"/>
              <a:t>All customers with an </a:t>
            </a:r>
            <a:r>
              <a:rPr lang="en-GB" sz="1200" b="1" dirty="0"/>
              <a:t>explicit agreement on a specific price level </a:t>
            </a:r>
            <a:r>
              <a:rPr lang="en-GB" sz="1200" dirty="0"/>
              <a:t>(framework agreements) will be able to buy on this price level until the expiration date of the commercial agreement.</a:t>
            </a:r>
          </a:p>
          <a:p>
            <a:r>
              <a:rPr lang="en-GB" sz="1200" dirty="0"/>
              <a:t>Within these timeframes, we will have to agree on new terms, with the goal of reaching a mutually acceptable agreement.</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Existing discount level</a:t>
            </a:r>
          </a:p>
          <a:p>
            <a:r>
              <a:rPr lang="en-GB" sz="1200" dirty="0"/>
              <a:t>All customers with </a:t>
            </a:r>
            <a:r>
              <a:rPr lang="en-GB" sz="1200" b="1" dirty="0"/>
              <a:t>an explicit agreement on a specific discount % level </a:t>
            </a:r>
            <a:r>
              <a:rPr lang="en-GB" sz="1200" dirty="0"/>
              <a:t>(framework agreements) will be able to buy on the same discount % until the expiration date of the commercial agreement.</a:t>
            </a:r>
          </a:p>
          <a:p>
            <a:r>
              <a:rPr lang="en-GB" sz="1200" dirty="0"/>
              <a:t>Within these timeframes, we will have to agree on new terms, with the goal of reaching a mutually acceptable agreement.</a:t>
            </a:r>
          </a:p>
          <a:p>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Customers on list price</a:t>
            </a:r>
          </a:p>
          <a:p>
            <a:r>
              <a:rPr lang="en-GB" sz="1200" dirty="0"/>
              <a:t>All other customers, meaning who does not have an agreed price level or discount % level, will in essence have to by additional products according to the new SO 10 price list from October 2021. </a:t>
            </a:r>
          </a:p>
          <a:p>
            <a:r>
              <a:rPr lang="en-GB" sz="1200" dirty="0"/>
              <a:t>In cases like this, we apply ordinary business tactics in upsell situations, and agree on Ts &amp; Cs which bring our upsell deals to closing.</a:t>
            </a:r>
          </a:p>
          <a:p>
            <a:endParaRPr lang="en-US" dirty="0"/>
          </a:p>
        </p:txBody>
      </p:sp>
      <p:sp>
        <p:nvSpPr>
          <p:cNvPr id="4" name="Slide Number Placeholder 3"/>
          <p:cNvSpPr>
            <a:spLocks noGrp="1"/>
          </p:cNvSpPr>
          <p:nvPr>
            <p:ph type="sldNum" sz="quarter" idx="5"/>
          </p:nvPr>
        </p:nvSpPr>
        <p:spPr/>
        <p:txBody>
          <a:bodyPr/>
          <a:lstStyle/>
          <a:p>
            <a:fld id="{7D01D8F5-F81D-C84A-98C1-750C41B6CE4F}" type="slidenum">
              <a:rPr lang="en-NO" smtClean="0"/>
              <a:t>35</a:t>
            </a:fld>
            <a:endParaRPr lang="en-NO"/>
          </a:p>
        </p:txBody>
      </p:sp>
    </p:spTree>
    <p:extLst>
      <p:ext uri="{BB962C8B-B14F-4D97-AF65-F5344CB8AC3E}">
        <p14:creationId xmlns:p14="http://schemas.microsoft.com/office/powerpoint/2010/main" val="41625982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REMEMBER: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NOT ALL customers get the advanced dashboards – they need to have users on a premium plan for this. </a:t>
            </a:r>
          </a:p>
          <a:p>
            <a:pPr marL="171450" indent="-171450">
              <a:buFont typeface="Arial" panose="020B0604020202020204" pitchFamily="34" charset="0"/>
              <a:buChar char="•"/>
            </a:pPr>
            <a:r>
              <a:rPr lang="en-US" dirty="0"/>
              <a:t>The changes in layout is only applicable to customers with UDEF fields and those with Extra Fields in Services – these are now all visible in the More tab and sorted by rank. </a:t>
            </a:r>
          </a:p>
          <a:p>
            <a:pPr marL="171450" indent="-171450">
              <a:buFont typeface="Arial" panose="020B0604020202020204" pitchFamily="34" charset="0"/>
              <a:buChar char="•"/>
            </a:pPr>
            <a:r>
              <a:rPr lang="en-US" dirty="0"/>
              <a:t>The customer may change the rank order – or they can use the Configurable Screen feature (free access to all </a:t>
            </a:r>
            <a:r>
              <a:rPr lang="en-US" dirty="0" err="1"/>
              <a:t>til</a:t>
            </a:r>
            <a:r>
              <a:rPr lang="en-US" dirty="0"/>
              <a:t> the end of the year) to define more how they want this to look.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Existing price level</a:t>
            </a:r>
          </a:p>
          <a:p>
            <a:r>
              <a:rPr lang="en-GB" sz="1200" dirty="0"/>
              <a:t>All customers with an </a:t>
            </a:r>
            <a:r>
              <a:rPr lang="en-GB" sz="1200" b="1" dirty="0"/>
              <a:t>explicit agreement on a specific price level </a:t>
            </a:r>
            <a:r>
              <a:rPr lang="en-GB" sz="1200" dirty="0"/>
              <a:t>(framework agreements) will be able to buy on this price level until the expiration date of the commercial agreement.</a:t>
            </a:r>
          </a:p>
          <a:p>
            <a:r>
              <a:rPr lang="en-GB" sz="1200" dirty="0"/>
              <a:t>Within these timeframes, we will have to agree on new terms, with the goal of reaching a mutually acceptable agreement.</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Existing discount level</a:t>
            </a:r>
          </a:p>
          <a:p>
            <a:r>
              <a:rPr lang="en-GB" sz="1200" dirty="0"/>
              <a:t>All customers with </a:t>
            </a:r>
            <a:r>
              <a:rPr lang="en-GB" sz="1200" b="1" dirty="0"/>
              <a:t>an explicit agreement on a specific discount % level </a:t>
            </a:r>
            <a:r>
              <a:rPr lang="en-GB" sz="1200" dirty="0"/>
              <a:t>(framework agreements) will be able to buy on the same discount % until the expiration date of the commercial agreement.</a:t>
            </a:r>
          </a:p>
          <a:p>
            <a:r>
              <a:rPr lang="en-GB" sz="1200" dirty="0"/>
              <a:t>Within these timeframes, we will have to agree on new terms, with the goal of reaching a mutually acceptable agreement.</a:t>
            </a:r>
          </a:p>
          <a:p>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Customers on list price</a:t>
            </a:r>
          </a:p>
          <a:p>
            <a:r>
              <a:rPr lang="en-GB" sz="1200" dirty="0"/>
              <a:t>All other customers, meaning who does not have an agreed price level or discount % level, will in essence have to by additional products according to the new SO 10 price list from October 2021. </a:t>
            </a:r>
          </a:p>
          <a:p>
            <a:r>
              <a:rPr lang="en-GB" sz="1200" dirty="0"/>
              <a:t>In cases like this, we apply ordinary business tactics in upsell situations, and agree on Ts &amp; Cs which bring our upsell deals to closing.</a:t>
            </a:r>
          </a:p>
          <a:p>
            <a:endParaRPr lang="en-US" dirty="0"/>
          </a:p>
        </p:txBody>
      </p:sp>
      <p:sp>
        <p:nvSpPr>
          <p:cNvPr id="4" name="Slide Number Placeholder 3"/>
          <p:cNvSpPr>
            <a:spLocks noGrp="1"/>
          </p:cNvSpPr>
          <p:nvPr>
            <p:ph type="sldNum" sz="quarter" idx="5"/>
          </p:nvPr>
        </p:nvSpPr>
        <p:spPr/>
        <p:txBody>
          <a:bodyPr/>
          <a:lstStyle/>
          <a:p>
            <a:fld id="{7D01D8F5-F81D-C84A-98C1-750C41B6CE4F}" type="slidenum">
              <a:rPr lang="en-NO" smtClean="0"/>
              <a:t>36</a:t>
            </a:fld>
            <a:endParaRPr lang="en-NO"/>
          </a:p>
        </p:txBody>
      </p:sp>
    </p:spTree>
    <p:extLst>
      <p:ext uri="{BB962C8B-B14F-4D97-AF65-F5344CB8AC3E}">
        <p14:creationId xmlns:p14="http://schemas.microsoft.com/office/powerpoint/2010/main" val="26437904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Only show this if you have a current onsite/buy customers. </a:t>
            </a:r>
          </a:p>
        </p:txBody>
      </p:sp>
      <p:sp>
        <p:nvSpPr>
          <p:cNvPr id="4" name="Slide Number Placeholder 3"/>
          <p:cNvSpPr>
            <a:spLocks noGrp="1"/>
          </p:cNvSpPr>
          <p:nvPr>
            <p:ph type="sldNum" sz="quarter" idx="5"/>
          </p:nvPr>
        </p:nvSpPr>
        <p:spPr/>
        <p:txBody>
          <a:bodyPr/>
          <a:lstStyle/>
          <a:p>
            <a:fld id="{7D01D8F5-F81D-C84A-98C1-750C41B6CE4F}" type="slidenum">
              <a:rPr lang="en-NO" smtClean="0"/>
              <a:t>37</a:t>
            </a:fld>
            <a:endParaRPr lang="en-NO"/>
          </a:p>
        </p:txBody>
      </p:sp>
    </p:spTree>
    <p:extLst>
      <p:ext uri="{BB962C8B-B14F-4D97-AF65-F5344CB8AC3E}">
        <p14:creationId xmlns:p14="http://schemas.microsoft.com/office/powerpoint/2010/main" val="17820141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 note that if the customer is on BUY and WINDOWS – they will of course have to move to an ONSITE WEB or CLOUD WEB solution. </a:t>
            </a:r>
          </a:p>
          <a:p>
            <a:endParaRPr lang="en-US" dirty="0"/>
          </a:p>
          <a:p>
            <a:endParaRPr lang="en-US" dirty="0"/>
          </a:p>
        </p:txBody>
      </p:sp>
      <p:sp>
        <p:nvSpPr>
          <p:cNvPr id="4" name="Slide Number Placeholder 3"/>
          <p:cNvSpPr>
            <a:spLocks noGrp="1"/>
          </p:cNvSpPr>
          <p:nvPr>
            <p:ph type="sldNum" sz="quarter" idx="5"/>
          </p:nvPr>
        </p:nvSpPr>
        <p:spPr/>
        <p:txBody>
          <a:bodyPr/>
          <a:lstStyle/>
          <a:p>
            <a:fld id="{7D01D8F5-F81D-C84A-98C1-750C41B6CE4F}" type="slidenum">
              <a:rPr lang="en-NO" smtClean="0"/>
              <a:t>38</a:t>
            </a:fld>
            <a:endParaRPr lang="en-NO"/>
          </a:p>
        </p:txBody>
      </p:sp>
    </p:spTree>
    <p:extLst>
      <p:ext uri="{BB962C8B-B14F-4D97-AF65-F5344CB8AC3E}">
        <p14:creationId xmlns:p14="http://schemas.microsoft.com/office/powerpoint/2010/main" val="39696268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dirty="0"/>
              <a:t>The software-</a:t>
            </a:r>
            <a:r>
              <a:rPr lang="nb-NO" sz="1200" dirty="0" err="1"/>
              <a:t>industry</a:t>
            </a:r>
            <a:r>
              <a:rPr lang="nb-NO" sz="1200" dirty="0"/>
              <a:t> </a:t>
            </a:r>
            <a:r>
              <a:rPr lang="nb-NO" sz="1200" dirty="0" err="1"/>
              <a:t>are</a:t>
            </a:r>
            <a:r>
              <a:rPr lang="nb-NO" sz="1200" dirty="0"/>
              <a:t> </a:t>
            </a:r>
            <a:r>
              <a:rPr lang="nb-NO" sz="1200" dirty="0" err="1"/>
              <a:t>without</a:t>
            </a:r>
            <a:r>
              <a:rPr lang="nb-NO" sz="1200" dirty="0"/>
              <a:t> </a:t>
            </a:r>
            <a:r>
              <a:rPr lang="nb-NO" sz="1200" dirty="0" err="1"/>
              <a:t>exception</a:t>
            </a:r>
            <a:r>
              <a:rPr lang="nb-NO" sz="1200" dirty="0"/>
              <a:t> </a:t>
            </a:r>
            <a:r>
              <a:rPr lang="nb-NO" sz="1200" dirty="0" err="1"/>
              <a:t>basing</a:t>
            </a:r>
            <a:r>
              <a:rPr lang="nb-NO" sz="1200" dirty="0"/>
              <a:t> </a:t>
            </a:r>
            <a:r>
              <a:rPr lang="nb-NO" sz="1200" dirty="0" err="1"/>
              <a:t>future</a:t>
            </a:r>
            <a:r>
              <a:rPr lang="nb-NO" sz="1200" dirty="0"/>
              <a:t> </a:t>
            </a:r>
            <a:br>
              <a:rPr lang="nb-NO" sz="1200" dirty="0"/>
            </a:br>
            <a:r>
              <a:rPr lang="nb-NO" sz="1200" dirty="0" err="1"/>
              <a:t>innovation</a:t>
            </a:r>
            <a:r>
              <a:rPr lang="nb-NO" sz="1200" dirty="0"/>
              <a:t> </a:t>
            </a:r>
            <a:r>
              <a:rPr lang="nb-NO" sz="1200" dirty="0" err="1"/>
              <a:t>on</a:t>
            </a:r>
            <a:r>
              <a:rPr lang="nb-NO" sz="1200" dirty="0"/>
              <a:t> </a:t>
            </a:r>
            <a:r>
              <a:rPr lang="nb-NO" sz="1200" dirty="0" err="1"/>
              <a:t>the</a:t>
            </a:r>
            <a:r>
              <a:rPr lang="nb-NO" sz="1200" dirty="0"/>
              <a:t> </a:t>
            </a:r>
            <a:r>
              <a:rPr lang="nb-NO" sz="1200" dirty="0" err="1"/>
              <a:t>cloud</a:t>
            </a:r>
            <a:r>
              <a:rPr lang="nb-NO" sz="1200" dirty="0"/>
              <a:t> </a:t>
            </a:r>
            <a:r>
              <a:rPr lang="nb-NO" sz="1200" dirty="0" err="1"/>
              <a:t>infrastructure</a:t>
            </a:r>
            <a:r>
              <a:rPr lang="nb-NO" sz="120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dirty="0"/>
          </a:p>
          <a:p>
            <a:pPr algn="l"/>
            <a:r>
              <a:rPr lang="nb-NO" sz="1200" dirty="0"/>
              <a:t>On-</a:t>
            </a:r>
            <a:r>
              <a:rPr lang="nb-NO" sz="1200" dirty="0" err="1"/>
              <a:t>premise</a:t>
            </a:r>
            <a:r>
              <a:rPr lang="nb-NO" sz="1200" dirty="0"/>
              <a:t> </a:t>
            </a:r>
            <a:r>
              <a:rPr lang="nb-NO" sz="1200" dirty="0" err="1"/>
              <a:t>solutions</a:t>
            </a:r>
            <a:r>
              <a:rPr lang="nb-NO" sz="1200" dirty="0"/>
              <a:t> </a:t>
            </a:r>
            <a:r>
              <a:rPr lang="nb-NO" sz="1200" dirty="0" err="1"/>
              <a:t>will</a:t>
            </a:r>
            <a:r>
              <a:rPr lang="nb-NO" sz="1200" dirty="0"/>
              <a:t> </a:t>
            </a:r>
            <a:r>
              <a:rPr lang="nb-NO" sz="1200" dirty="0" err="1"/>
              <a:t>inevitably</a:t>
            </a:r>
            <a:r>
              <a:rPr lang="nb-NO" sz="1200" dirty="0"/>
              <a:t> </a:t>
            </a:r>
            <a:r>
              <a:rPr lang="nb-NO" sz="1200" dirty="0" err="1"/>
              <a:t>become</a:t>
            </a:r>
            <a:endParaRPr lang="nb-NO" sz="1200" dirty="0"/>
          </a:p>
          <a:p>
            <a:pPr algn="l"/>
            <a:r>
              <a:rPr lang="nb-NO" sz="1200" dirty="0" err="1"/>
              <a:t>dramatically</a:t>
            </a:r>
            <a:r>
              <a:rPr lang="nb-NO" sz="1200" dirty="0"/>
              <a:t> more </a:t>
            </a:r>
            <a:r>
              <a:rPr lang="nb-NO" sz="1200" dirty="0" err="1"/>
              <a:t>expensive</a:t>
            </a:r>
            <a:r>
              <a:rPr lang="nb-NO" sz="1200" dirty="0"/>
              <a:t> to </a:t>
            </a:r>
            <a:r>
              <a:rPr lang="nb-NO" sz="1200" dirty="0" err="1"/>
              <a:t>develop</a:t>
            </a:r>
            <a:r>
              <a:rPr lang="nb-NO" sz="1200" dirty="0"/>
              <a:t>, </a:t>
            </a:r>
            <a:r>
              <a:rPr lang="nb-NO" sz="1200" dirty="0" err="1"/>
              <a:t>maintain</a:t>
            </a:r>
            <a:r>
              <a:rPr lang="nb-NO" sz="1200" dirty="0"/>
              <a:t> and </a:t>
            </a:r>
            <a:r>
              <a:rPr lang="nb-NO" sz="1200" dirty="0" err="1"/>
              <a:t>operate</a:t>
            </a:r>
            <a:r>
              <a:rPr lang="nb-NO" sz="1200" dirty="0"/>
              <a:t>.</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dirty="0"/>
          </a:p>
          <a:p>
            <a:endParaRPr lang="en-US" dirty="0"/>
          </a:p>
        </p:txBody>
      </p:sp>
      <p:sp>
        <p:nvSpPr>
          <p:cNvPr id="4" name="Slide Number Placeholder 3"/>
          <p:cNvSpPr>
            <a:spLocks noGrp="1"/>
          </p:cNvSpPr>
          <p:nvPr>
            <p:ph type="sldNum" sz="quarter" idx="5"/>
          </p:nvPr>
        </p:nvSpPr>
        <p:spPr/>
        <p:txBody>
          <a:bodyPr/>
          <a:lstStyle/>
          <a:p>
            <a:fld id="{7D01D8F5-F81D-C84A-98C1-750C41B6CE4F}" type="slidenum">
              <a:rPr lang="en-NO" smtClean="0"/>
              <a:t>40</a:t>
            </a:fld>
            <a:endParaRPr lang="en-NO"/>
          </a:p>
        </p:txBody>
      </p:sp>
    </p:spTree>
    <p:extLst>
      <p:ext uri="{BB962C8B-B14F-4D97-AF65-F5344CB8AC3E}">
        <p14:creationId xmlns:p14="http://schemas.microsoft.com/office/powerpoint/2010/main" val="4798338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1200" dirty="0"/>
              <a:t>For </a:t>
            </a:r>
            <a:r>
              <a:rPr lang="nb-NO" sz="1200" dirty="0" err="1"/>
              <a:t>years</a:t>
            </a:r>
            <a:r>
              <a:rPr lang="nb-NO" sz="1200" dirty="0"/>
              <a:t> </a:t>
            </a:r>
            <a:r>
              <a:rPr lang="nb-NO" sz="1200" dirty="0" err="1"/>
              <a:t>we</a:t>
            </a:r>
            <a:r>
              <a:rPr lang="nb-NO" sz="1200" dirty="0"/>
              <a:t> have </a:t>
            </a:r>
            <a:r>
              <a:rPr lang="nb-NO" sz="1200" dirty="0" err="1"/>
              <a:t>been</a:t>
            </a:r>
            <a:r>
              <a:rPr lang="nb-NO" sz="1200" dirty="0"/>
              <a:t> paving </a:t>
            </a:r>
            <a:r>
              <a:rPr lang="nb-NO" sz="1200" dirty="0" err="1"/>
              <a:t>clear</a:t>
            </a:r>
            <a:r>
              <a:rPr lang="nb-NO" sz="1200" dirty="0"/>
              <a:t> </a:t>
            </a:r>
            <a:r>
              <a:rPr lang="nb-NO" sz="1200" dirty="0" err="1"/>
              <a:t>migration</a:t>
            </a:r>
            <a:r>
              <a:rPr lang="nb-NO" sz="1200" dirty="0"/>
              <a:t> </a:t>
            </a:r>
            <a:r>
              <a:rPr lang="nb-NO" sz="1200" dirty="0" err="1"/>
              <a:t>roads</a:t>
            </a:r>
            <a:r>
              <a:rPr lang="nb-NO" sz="1200" dirty="0"/>
              <a:t> and </a:t>
            </a:r>
            <a:r>
              <a:rPr lang="nb-NO" sz="1200" dirty="0" err="1"/>
              <a:t>laying</a:t>
            </a:r>
            <a:r>
              <a:rPr lang="nb-NO" sz="1200" dirty="0"/>
              <a:t> </a:t>
            </a:r>
            <a:r>
              <a:rPr lang="nb-NO" sz="1200" dirty="0" err="1"/>
              <a:t>out</a:t>
            </a:r>
            <a:r>
              <a:rPr lang="nb-NO" sz="1200" dirty="0"/>
              <a:t> red </a:t>
            </a:r>
            <a:r>
              <a:rPr lang="nb-NO" sz="1200" dirty="0" err="1"/>
              <a:t>carpets</a:t>
            </a:r>
            <a:r>
              <a:rPr lang="nb-NO" sz="1200" dirty="0"/>
              <a:t> to </a:t>
            </a:r>
            <a:r>
              <a:rPr lang="nb-NO" sz="1200" dirty="0" err="1"/>
              <a:t>the</a:t>
            </a:r>
            <a:r>
              <a:rPr lang="nb-NO" sz="1200" dirty="0"/>
              <a:t> </a:t>
            </a:r>
            <a:r>
              <a:rPr lang="nb-NO" sz="1200" dirty="0" err="1"/>
              <a:t>cloud</a:t>
            </a:r>
            <a:r>
              <a:rPr lang="nb-NO" sz="1200" dirty="0"/>
              <a:t> for all </a:t>
            </a:r>
            <a:r>
              <a:rPr lang="nb-NO" sz="1200" dirty="0" err="1"/>
              <a:t>our</a:t>
            </a:r>
            <a:r>
              <a:rPr lang="nb-NO" sz="1200" dirty="0"/>
              <a:t> </a:t>
            </a:r>
            <a:r>
              <a:rPr lang="nb-NO" sz="1200" dirty="0" err="1"/>
              <a:t>customers</a:t>
            </a:r>
            <a:r>
              <a:rPr lang="nb-NO" sz="1200" dirty="0"/>
              <a:t>. </a:t>
            </a:r>
            <a:br>
              <a:rPr lang="nb-NO" sz="1200" dirty="0"/>
            </a:br>
            <a:br>
              <a:rPr lang="nb-NO" sz="1200" dirty="0"/>
            </a:br>
            <a:r>
              <a:rPr lang="nb-NO" sz="1200" dirty="0" err="1"/>
              <a:t>Almost</a:t>
            </a:r>
            <a:r>
              <a:rPr lang="nb-NO" sz="1200" dirty="0"/>
              <a:t> 2.000 </a:t>
            </a:r>
            <a:r>
              <a:rPr lang="nb-NO" sz="1200" dirty="0" err="1"/>
              <a:t>customers</a:t>
            </a:r>
            <a:r>
              <a:rPr lang="nb-NO" sz="1200" dirty="0"/>
              <a:t> have </a:t>
            </a:r>
            <a:r>
              <a:rPr lang="nb-NO" sz="1200" dirty="0" err="1"/>
              <a:t>chosen</a:t>
            </a:r>
            <a:r>
              <a:rPr lang="nb-NO" sz="1200" dirty="0"/>
              <a:t> to </a:t>
            </a:r>
            <a:r>
              <a:rPr lang="nb-NO" sz="1200" dirty="0" err="1"/>
              <a:t>migrate</a:t>
            </a:r>
            <a:r>
              <a:rPr lang="nb-NO" sz="1200" dirty="0"/>
              <a:t> from on-</a:t>
            </a:r>
            <a:r>
              <a:rPr lang="nb-NO" sz="1200" dirty="0" err="1"/>
              <a:t>premise</a:t>
            </a:r>
            <a:r>
              <a:rPr lang="nb-NO" sz="1200" dirty="0"/>
              <a:t> to </a:t>
            </a:r>
            <a:r>
              <a:rPr lang="nb-NO" sz="1200" dirty="0" err="1"/>
              <a:t>cloud</a:t>
            </a:r>
            <a:r>
              <a:rPr lang="nb-NO" sz="1200" dirty="0"/>
              <a:t> </a:t>
            </a:r>
            <a:r>
              <a:rPr lang="nb-NO" sz="1200" dirty="0" err="1"/>
              <a:t>since</a:t>
            </a:r>
            <a:r>
              <a:rPr lang="nb-NO" sz="1200" dirty="0"/>
              <a:t> 2016.</a:t>
            </a:r>
          </a:p>
          <a:p>
            <a:endParaRPr lang="nb-NO" sz="1200" dirty="0"/>
          </a:p>
          <a:p>
            <a:r>
              <a:rPr lang="nb-NO" sz="1200" dirty="0" err="1"/>
              <a:t>Shall</a:t>
            </a:r>
            <a:r>
              <a:rPr lang="nb-NO" sz="1200" dirty="0"/>
              <a:t> </a:t>
            </a:r>
            <a:r>
              <a:rPr lang="nb-NO" sz="1200" dirty="0" err="1"/>
              <a:t>we</a:t>
            </a:r>
            <a:r>
              <a:rPr lang="nb-NO" sz="1200" dirty="0"/>
              <a:t> </a:t>
            </a:r>
            <a:r>
              <a:rPr lang="nb-NO" sz="1200" dirty="0" err="1"/>
              <a:t>set</a:t>
            </a:r>
            <a:r>
              <a:rPr lang="nb-NO" sz="1200" dirty="0"/>
              <a:t> up a time to talk </a:t>
            </a:r>
            <a:r>
              <a:rPr lang="nb-NO" sz="1200" dirty="0" err="1"/>
              <a:t>about</a:t>
            </a:r>
            <a:r>
              <a:rPr lang="nb-NO" sz="1200" dirty="0"/>
              <a:t> </a:t>
            </a:r>
            <a:r>
              <a:rPr lang="nb-NO" sz="1200" dirty="0" err="1"/>
              <a:t>your</a:t>
            </a:r>
            <a:r>
              <a:rPr lang="nb-NO" sz="1200" dirty="0"/>
              <a:t> </a:t>
            </a:r>
            <a:r>
              <a:rPr lang="nb-NO" sz="1200" dirty="0" err="1"/>
              <a:t>migration</a:t>
            </a:r>
            <a:r>
              <a:rPr lang="nb-NO" sz="1200" dirty="0"/>
              <a:t> plan?</a:t>
            </a:r>
            <a:endParaRPr lang="en-US" dirty="0"/>
          </a:p>
        </p:txBody>
      </p:sp>
      <p:sp>
        <p:nvSpPr>
          <p:cNvPr id="4" name="Slide Number Placeholder 3"/>
          <p:cNvSpPr>
            <a:spLocks noGrp="1"/>
          </p:cNvSpPr>
          <p:nvPr>
            <p:ph type="sldNum" sz="quarter" idx="5"/>
          </p:nvPr>
        </p:nvSpPr>
        <p:spPr/>
        <p:txBody>
          <a:bodyPr/>
          <a:lstStyle/>
          <a:p>
            <a:fld id="{7D01D8F5-F81D-C84A-98C1-750C41B6CE4F}" type="slidenum">
              <a:rPr lang="en-NO" smtClean="0"/>
              <a:t>41</a:t>
            </a:fld>
            <a:endParaRPr lang="en-NO"/>
          </a:p>
        </p:txBody>
      </p:sp>
    </p:spTree>
    <p:extLst>
      <p:ext uri="{BB962C8B-B14F-4D97-AF65-F5344CB8AC3E}">
        <p14:creationId xmlns:p14="http://schemas.microsoft.com/office/powerpoint/2010/main" val="18791325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Excel ark</a:t>
            </a:r>
          </a:p>
        </p:txBody>
      </p:sp>
      <p:sp>
        <p:nvSpPr>
          <p:cNvPr id="4" name="Slide Number Placeholder 3"/>
          <p:cNvSpPr>
            <a:spLocks noGrp="1"/>
          </p:cNvSpPr>
          <p:nvPr>
            <p:ph type="sldNum" sz="quarter" idx="5"/>
          </p:nvPr>
        </p:nvSpPr>
        <p:spPr/>
        <p:txBody>
          <a:bodyPr/>
          <a:lstStyle/>
          <a:p>
            <a:fld id="{7D01D8F5-F81D-C84A-98C1-750C41B6CE4F}" type="slidenum">
              <a:rPr lang="en-NO" smtClean="0"/>
              <a:t>42</a:t>
            </a:fld>
            <a:endParaRPr lang="en-NO"/>
          </a:p>
        </p:txBody>
      </p:sp>
    </p:spTree>
    <p:extLst>
      <p:ext uri="{BB962C8B-B14F-4D97-AF65-F5344CB8AC3E}">
        <p14:creationId xmlns:p14="http://schemas.microsoft.com/office/powerpoint/2010/main" val="26438668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https://community.superoffice.com/en/customer/local-content/prices/</a:t>
            </a:r>
          </a:p>
        </p:txBody>
      </p:sp>
      <p:sp>
        <p:nvSpPr>
          <p:cNvPr id="4" name="Slide Number Placeholder 3"/>
          <p:cNvSpPr>
            <a:spLocks noGrp="1"/>
          </p:cNvSpPr>
          <p:nvPr>
            <p:ph type="sldNum" sz="quarter" idx="5"/>
          </p:nvPr>
        </p:nvSpPr>
        <p:spPr/>
        <p:txBody>
          <a:bodyPr/>
          <a:lstStyle/>
          <a:p>
            <a:fld id="{7D01D8F5-F81D-C84A-98C1-750C41B6CE4F}" type="slidenum">
              <a:rPr lang="en-NO" smtClean="0"/>
              <a:t>43</a:t>
            </a:fld>
            <a:endParaRPr lang="en-NO"/>
          </a:p>
        </p:txBody>
      </p:sp>
    </p:spTree>
    <p:extLst>
      <p:ext uri="{BB962C8B-B14F-4D97-AF65-F5344CB8AC3E}">
        <p14:creationId xmlns:p14="http://schemas.microsoft.com/office/powerpoint/2010/main" val="22723082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continue to help customers fuel their sales processes, provide better customer services and communicate more effectively with customers by using SuperOffice CRM  - like before – but we are now presenting it as 3 solutions</a:t>
            </a:r>
          </a:p>
        </p:txBody>
      </p:sp>
      <p:sp>
        <p:nvSpPr>
          <p:cNvPr id="4" name="Slide Number Placeholder 3"/>
          <p:cNvSpPr>
            <a:spLocks noGrp="1"/>
          </p:cNvSpPr>
          <p:nvPr>
            <p:ph type="sldNum" sz="quarter" idx="5"/>
          </p:nvPr>
        </p:nvSpPr>
        <p:spPr/>
        <p:txBody>
          <a:bodyPr/>
          <a:lstStyle/>
          <a:p>
            <a:fld id="{7D01D8F5-F81D-C84A-98C1-750C41B6CE4F}" type="slidenum">
              <a:rPr lang="en-NO" smtClean="0"/>
              <a:t>4</a:t>
            </a:fld>
            <a:endParaRPr lang="en-NO"/>
          </a:p>
        </p:txBody>
      </p:sp>
    </p:spTree>
    <p:extLst>
      <p:ext uri="{BB962C8B-B14F-4D97-AF65-F5344CB8AC3E}">
        <p14:creationId xmlns:p14="http://schemas.microsoft.com/office/powerpoint/2010/main" val="34326232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three plans like this, we allow our customers to </a:t>
            </a:r>
            <a:r>
              <a:rPr lang="en-US" b="1" dirty="0"/>
              <a:t>scale up as they need it - </a:t>
            </a:r>
          </a:p>
          <a:p>
            <a:r>
              <a:rPr lang="en-US" b="1" dirty="0"/>
              <a:t> </a:t>
            </a:r>
            <a:endParaRPr lang="en-NO" b="1" dirty="0"/>
          </a:p>
        </p:txBody>
      </p:sp>
      <p:sp>
        <p:nvSpPr>
          <p:cNvPr id="4" name="Slide Number Placeholder 3"/>
          <p:cNvSpPr>
            <a:spLocks noGrp="1"/>
          </p:cNvSpPr>
          <p:nvPr>
            <p:ph type="sldNum" sz="quarter" idx="5"/>
          </p:nvPr>
        </p:nvSpPr>
        <p:spPr/>
        <p:txBody>
          <a:bodyPr/>
          <a:lstStyle/>
          <a:p>
            <a:fld id="{7D01D8F5-F81D-C84A-98C1-750C41B6CE4F}" type="slidenum">
              <a:rPr lang="en-NO" smtClean="0"/>
              <a:t>5</a:t>
            </a:fld>
            <a:endParaRPr lang="en-NO"/>
          </a:p>
        </p:txBody>
      </p:sp>
    </p:spTree>
    <p:extLst>
      <p:ext uri="{BB962C8B-B14F-4D97-AF65-F5344CB8AC3E}">
        <p14:creationId xmlns:p14="http://schemas.microsoft.com/office/powerpoint/2010/main" val="29035709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Arial" panose="020B0604020202020204" pitchFamily="34" charset="0"/>
              </a:rPr>
              <a:t>Furthermore, we have not changed the principle that all users share a set of </a:t>
            </a:r>
            <a:r>
              <a:rPr lang="en-US" sz="1800" b="1" dirty="0">
                <a:effectLst/>
                <a:latin typeface="Calibri" panose="020F0502020204030204" pitchFamily="34" charset="0"/>
                <a:ea typeface="Calibri" panose="020F0502020204030204" pitchFamily="34" charset="0"/>
                <a:cs typeface="Arial" panose="020B0604020202020204" pitchFamily="34" charset="0"/>
              </a:rPr>
              <a:t>core features</a:t>
            </a:r>
            <a:r>
              <a:rPr lang="en-US" sz="1800" dirty="0">
                <a:effectLst/>
                <a:latin typeface="Calibri" panose="020F0502020204030204" pitchFamily="34" charset="0"/>
                <a:ea typeface="Calibri" panose="020F0502020204030204" pitchFamily="34" charset="0"/>
                <a:cs typeface="Arial" panose="020B0604020202020204" pitchFamily="34" charset="0"/>
              </a:rPr>
              <a:t> across whatever user plan they have.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r>
              <a:rPr lang="en-US" sz="1800" dirty="0">
                <a:latin typeface="Arial"/>
                <a:cs typeface="Arial"/>
              </a:rPr>
              <a:t>Any user, regardless of plan, will have access to all data, activities, sales, requests, mailings etc. on a company or contact.</a:t>
            </a:r>
          </a:p>
          <a:p>
            <a:endParaRPr lang="en-US" sz="1800" dirty="0"/>
          </a:p>
          <a:p>
            <a:r>
              <a:rPr lang="en-US" sz="1800" dirty="0">
                <a:latin typeface="Arial"/>
                <a:cs typeface="Arial"/>
              </a:rPr>
              <a:t>This is what we call a 360</a:t>
            </a:r>
            <a:r>
              <a:rPr lang="en-US" sz="1800" dirty="0">
                <a:latin typeface="Times New Roman"/>
                <a:cs typeface="Times New Roman"/>
              </a:rPr>
              <a:t>⁰ </a:t>
            </a:r>
            <a:r>
              <a:rPr lang="en-US" sz="1800" dirty="0">
                <a:latin typeface="Arial"/>
                <a:cs typeface="Arial"/>
              </a:rPr>
              <a:t>view on a customer.</a:t>
            </a:r>
          </a:p>
          <a:p>
            <a:endParaRPr lang="en-US" sz="1800" dirty="0"/>
          </a:p>
          <a:p>
            <a:r>
              <a:rPr lang="en-US" sz="1800" dirty="0">
                <a:latin typeface="Arial"/>
                <a:cs typeface="Arial"/>
              </a:rPr>
              <a:t>What will differ, is the set of features the user has access to. This depends on what plan the user is subscribing 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7D01D8F5-F81D-C84A-98C1-750C41B6CE4F}" type="slidenum">
              <a:rPr lang="en-NO" smtClean="0"/>
              <a:t>6</a:t>
            </a:fld>
            <a:endParaRPr lang="en-NO"/>
          </a:p>
        </p:txBody>
      </p:sp>
    </p:spTree>
    <p:extLst>
      <p:ext uri="{BB962C8B-B14F-4D97-AF65-F5344CB8AC3E}">
        <p14:creationId xmlns:p14="http://schemas.microsoft.com/office/powerpoint/2010/main" val="37005279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As you might notice: Projects and Project management is not a part of these features – instead they appear when we look into the two tiers available: CLICK</a:t>
            </a:r>
          </a:p>
        </p:txBody>
      </p:sp>
      <p:sp>
        <p:nvSpPr>
          <p:cNvPr id="4" name="Slide Number Placeholder 3"/>
          <p:cNvSpPr>
            <a:spLocks noGrp="1"/>
          </p:cNvSpPr>
          <p:nvPr>
            <p:ph type="sldNum" sz="quarter" idx="5"/>
          </p:nvPr>
        </p:nvSpPr>
        <p:spPr/>
        <p:txBody>
          <a:bodyPr/>
          <a:lstStyle/>
          <a:p>
            <a:fld id="{7D01D8F5-F81D-C84A-98C1-750C41B6CE4F}" type="slidenum">
              <a:rPr lang="en-NO" smtClean="0"/>
              <a:t>7</a:t>
            </a:fld>
            <a:endParaRPr lang="en-NO"/>
          </a:p>
        </p:txBody>
      </p:sp>
    </p:spTree>
    <p:extLst>
      <p:ext uri="{BB962C8B-B14F-4D97-AF65-F5344CB8AC3E}">
        <p14:creationId xmlns:p14="http://schemas.microsoft.com/office/powerpoint/2010/main" val="30129158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Arial" panose="020B0604020202020204" pitchFamily="34" charset="0"/>
              </a:rPr>
              <a:t>We know that the majority of companies have similar needs to a great extent and most of them benefit from using a standard software tool like SuperOffice CRM. </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Arial" panose="020B0604020202020204" pitchFamily="34" charset="0"/>
              </a:rPr>
              <a:t>However, we also see that our customers vary greatly and, as a result, differ in what they use in our software and to what extent. Taking that on board, we have redefined the features into different feature sets that allow for a better fit for different needs. </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Arial" panose="020B0604020202020204" pitchFamily="34" charset="0"/>
              </a:rPr>
              <a:t>There are now two editions of the Sales and Service solutions, each with the feature set that provides capabilities to meet varying needs. </a:t>
            </a: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Arial" panose="020B0604020202020204" pitchFamily="34" charset="0"/>
              </a:rPr>
              <a:t>The </a:t>
            </a:r>
            <a:r>
              <a:rPr lang="en-US" sz="1200" b="1" dirty="0">
                <a:effectLst/>
                <a:latin typeface="Calibri" panose="020F0502020204030204" pitchFamily="34" charset="0"/>
                <a:ea typeface="Calibri" panose="020F0502020204030204" pitchFamily="34" charset="0"/>
                <a:cs typeface="Arial" panose="020B0604020202020204" pitchFamily="34" charset="0"/>
              </a:rPr>
              <a:t>Essentials edition</a:t>
            </a:r>
            <a:r>
              <a:rPr lang="en-US" sz="1200" dirty="0">
                <a:effectLst/>
                <a:latin typeface="Calibri" panose="020F0502020204030204" pitchFamily="34" charset="0"/>
                <a:ea typeface="Calibri" panose="020F0502020204030204" pitchFamily="34" charset="0"/>
                <a:cs typeface="Arial" panose="020B0604020202020204" pitchFamily="34" charset="0"/>
              </a:rPr>
              <a:t> offers customers the most important tools they need to take control over the sales processes and incoming requests, so they can create sustainable customer relationships and retain more happy customers. No more, no less. It’s ideal for customers with less complex requirements and who want to get started easily. </a:t>
            </a: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Arial" panose="020B0604020202020204" pitchFamily="34" charset="0"/>
              </a:rPr>
              <a:t>Companies with more complex processes, more diverse teams and requirements will benefit from the </a:t>
            </a:r>
            <a:r>
              <a:rPr lang="en-US" sz="1200" b="1" dirty="0">
                <a:effectLst/>
                <a:latin typeface="Calibri" panose="020F0502020204030204" pitchFamily="34" charset="0"/>
                <a:ea typeface="Calibri" panose="020F0502020204030204" pitchFamily="34" charset="0"/>
                <a:cs typeface="Arial" panose="020B0604020202020204" pitchFamily="34" charset="0"/>
              </a:rPr>
              <a:t>Premium edition,</a:t>
            </a:r>
            <a:r>
              <a:rPr lang="en-US" sz="1200" dirty="0">
                <a:effectLst/>
                <a:latin typeface="Calibri" panose="020F0502020204030204" pitchFamily="34" charset="0"/>
                <a:ea typeface="Calibri" panose="020F0502020204030204" pitchFamily="34" charset="0"/>
                <a:cs typeface="Arial" panose="020B0604020202020204" pitchFamily="34" charset="0"/>
              </a:rPr>
              <a:t> which contains additional tools needed to manage prospects from quote to close and to streamline and automate their service processes – equipping teams with everything they need to create and build sustainable long-lasting relationships.   </a:t>
            </a:r>
          </a:p>
          <a:p>
            <a:endParaRPr lang="en-US" dirty="0"/>
          </a:p>
          <a:p>
            <a:endParaRPr lang="en-US" dirty="0"/>
          </a:p>
        </p:txBody>
      </p:sp>
      <p:sp>
        <p:nvSpPr>
          <p:cNvPr id="4" name="Slide Number Placeholder 3"/>
          <p:cNvSpPr>
            <a:spLocks noGrp="1"/>
          </p:cNvSpPr>
          <p:nvPr>
            <p:ph type="sldNum" sz="quarter" idx="5"/>
          </p:nvPr>
        </p:nvSpPr>
        <p:spPr/>
        <p:txBody>
          <a:bodyPr/>
          <a:lstStyle/>
          <a:p>
            <a:fld id="{7D01D8F5-F81D-C84A-98C1-750C41B6CE4F}" type="slidenum">
              <a:rPr lang="en-NO" smtClean="0"/>
              <a:t>8</a:t>
            </a:fld>
            <a:endParaRPr lang="en-NO"/>
          </a:p>
        </p:txBody>
      </p:sp>
    </p:spTree>
    <p:extLst>
      <p:ext uri="{BB962C8B-B14F-4D97-AF65-F5344CB8AC3E}">
        <p14:creationId xmlns:p14="http://schemas.microsoft.com/office/powerpoint/2010/main" val="6022607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differences</a:t>
            </a:r>
          </a:p>
        </p:txBody>
      </p:sp>
      <p:sp>
        <p:nvSpPr>
          <p:cNvPr id="4" name="Slide Number Placeholder 3"/>
          <p:cNvSpPr>
            <a:spLocks noGrp="1"/>
          </p:cNvSpPr>
          <p:nvPr>
            <p:ph type="sldNum" sz="quarter" idx="5"/>
          </p:nvPr>
        </p:nvSpPr>
        <p:spPr/>
        <p:txBody>
          <a:bodyPr/>
          <a:lstStyle/>
          <a:p>
            <a:fld id="{7D01D8F5-F81D-C84A-98C1-750C41B6CE4F}" type="slidenum">
              <a:rPr lang="en-NO" smtClean="0"/>
              <a:t>9</a:t>
            </a:fld>
            <a:endParaRPr lang="en-NO"/>
          </a:p>
        </p:txBody>
      </p:sp>
    </p:spTree>
    <p:extLst>
      <p:ext uri="{BB962C8B-B14F-4D97-AF65-F5344CB8AC3E}">
        <p14:creationId xmlns:p14="http://schemas.microsoft.com/office/powerpoint/2010/main" val="38734218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6.xml"/><Relationship Id="rId4" Type="http://schemas.openxmlformats.org/officeDocument/2006/relationships/image" Target="../media/image1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7.xml"/><Relationship Id="rId4" Type="http://schemas.openxmlformats.org/officeDocument/2006/relationships/image" Target="../media/image12.png"/></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7.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5.xml"/><Relationship Id="rId4" Type="http://schemas.openxmlformats.org/officeDocument/2006/relationships/image" Target="../media/image12.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2. 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3"/>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4"/>
            <a:ext cx="9144000" cy="199279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spTree>
    <p:extLst>
      <p:ext uri="{BB962C8B-B14F-4D97-AF65-F5344CB8AC3E}">
        <p14:creationId xmlns:p14="http://schemas.microsoft.com/office/powerpoint/2010/main" val="2882642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US"/>
              <a:t>Click to edit Master title style</a:t>
            </a:r>
          </a:p>
        </p:txBody>
      </p:sp>
      <p:sp>
        <p:nvSpPr>
          <p:cNvPr id="3" name="btfpLayoutConfig" hidden="1"/>
          <p:cNvSpPr txBox="1"/>
          <p:nvPr userDrawn="1"/>
        </p:nvSpPr>
        <p:spPr bwMode="gray">
          <a:xfrm>
            <a:off x="12700" y="12700"/>
            <a:ext cx="431776" cy="88092"/>
          </a:xfrm>
          <a:prstGeom prst="rect">
            <a:avLst/>
          </a:prstGeom>
          <a:noFill/>
        </p:spPr>
        <p:txBody>
          <a:bodyPr vert="horz" wrap="none" lIns="36000" tIns="36000" rIns="36000" bIns="36000" rtlCol="0">
            <a:spAutoFit/>
          </a:bodyPr>
          <a:lstStyle/>
          <a:p>
            <a:pPr marL="0" indent="0">
              <a:buNone/>
            </a:pPr>
            <a:r>
              <a:rPr lang="en-GB" sz="100">
                <a:solidFill>
                  <a:srgbClr val="FFFFFF">
                    <a:alpha val="0"/>
                  </a:srgbClr>
                </a:solidFill>
              </a:rPr>
              <a:t>overall_0_132422342639485549 columns_1_132422342639485549 </a:t>
            </a:r>
          </a:p>
        </p:txBody>
      </p:sp>
    </p:spTree>
    <p:extLst>
      <p:ext uri="{BB962C8B-B14F-4D97-AF65-F5344CB8AC3E}">
        <p14:creationId xmlns:p14="http://schemas.microsoft.com/office/powerpoint/2010/main" val="2025284935"/>
      </p:ext>
    </p:extLst>
  </p:cSld>
  <p:clrMapOvr>
    <a:masterClrMapping/>
  </p:clrMapOvr>
  <p:transition/>
  <p:extLst>
    <p:ext uri="{DCECCB84-F9BA-43D5-87BE-67443E8EF086}">
      <p15:sldGuideLst xmlns:p15="http://schemas.microsoft.com/office/powerpoint/2012/main">
        <p15:guide id="1" pos="504">
          <p15:clr>
            <a:srgbClr val="CCCCCC"/>
          </p15:clr>
        </p15:guide>
        <p15:guide id="2" pos="7176">
          <p15:clr>
            <a:srgbClr val="CCCCCC"/>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5. Content with captio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524D93B-0EFB-924B-8785-34E566A9111F}"/>
              </a:ext>
            </a:extLst>
          </p:cNvPr>
          <p:cNvSpPr/>
          <p:nvPr userDrawn="1"/>
        </p:nvSpPr>
        <p:spPr>
          <a:xfrm>
            <a:off x="8054615" y="987424"/>
            <a:ext cx="3410779" cy="4651949"/>
          </a:xfrm>
          <a:prstGeom prst="rect">
            <a:avLst/>
          </a:prstGeom>
          <a:solidFill>
            <a:srgbClr val="30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8298194" y="2240633"/>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8298194" y="1218627"/>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15" name="Title 1">
            <a:extLst>
              <a:ext uri="{FF2B5EF4-FFF2-40B4-BE49-F238E27FC236}">
                <a16:creationId xmlns:a16="http://schemas.microsoft.com/office/drawing/2014/main" id="{3FF0CE3A-252A-FB40-A308-7B66F3A48922}"/>
              </a:ext>
            </a:extLst>
          </p:cNvPr>
          <p:cNvSpPr>
            <a:spLocks noGrp="1"/>
          </p:cNvSpPr>
          <p:nvPr>
            <p:ph type="title" hasCustomPrompt="1"/>
          </p:nvPr>
        </p:nvSpPr>
        <p:spPr>
          <a:xfrm>
            <a:off x="839788" y="987424"/>
            <a:ext cx="6599398" cy="1321823"/>
          </a:xfrm>
        </p:spPr>
        <p:txBody>
          <a:bodyPr anchor="b">
            <a:normAutofit/>
          </a:bodyPr>
          <a:lstStyle>
            <a:lvl1pPr>
              <a:defRPr sz="3600"/>
            </a:lvl1pPr>
          </a:lstStyle>
          <a:p>
            <a:r>
              <a:rPr lang="en-GB"/>
              <a:t>Click to edit headline</a:t>
            </a:r>
            <a:endParaRPr lang="en-DK"/>
          </a:p>
        </p:txBody>
      </p:sp>
      <p:sp>
        <p:nvSpPr>
          <p:cNvPr id="16" name="Text Placeholder 3">
            <a:extLst>
              <a:ext uri="{FF2B5EF4-FFF2-40B4-BE49-F238E27FC236}">
                <a16:creationId xmlns:a16="http://schemas.microsoft.com/office/drawing/2014/main" id="{C41F4998-465A-F54A-B84E-605B0C2D3D33}"/>
              </a:ext>
            </a:extLst>
          </p:cNvPr>
          <p:cNvSpPr>
            <a:spLocks noGrp="1"/>
          </p:cNvSpPr>
          <p:nvPr>
            <p:ph type="body" sz="half" idx="2" hasCustomPrompt="1"/>
          </p:nvPr>
        </p:nvSpPr>
        <p:spPr>
          <a:xfrm>
            <a:off x="839788" y="2510724"/>
            <a:ext cx="6599398" cy="3128649"/>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spTree>
    <p:extLst>
      <p:ext uri="{BB962C8B-B14F-4D97-AF65-F5344CB8AC3E}">
        <p14:creationId xmlns:p14="http://schemas.microsoft.com/office/powerpoint/2010/main" val="13755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anim calcmode="lin" valueType="num">
                                      <p:cBhvr additive="base">
                                        <p:cTn id="11"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 calcmode="lin" valueType="num">
                                      <p:cBhvr additive="base">
                                        <p:cTn id="15"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 Image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C253B2-8B94-0940-BBCE-EEDB8818FC14}"/>
              </a:ext>
            </a:extLst>
          </p:cNvPr>
          <p:cNvSpPr/>
          <p:nvPr userDrawn="1"/>
        </p:nvSpPr>
        <p:spPr>
          <a:xfrm>
            <a:off x="6096000" y="2057399"/>
            <a:ext cx="5437186" cy="3855028"/>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ext Placeholder 2">
            <a:extLst>
              <a:ext uri="{FF2B5EF4-FFF2-40B4-BE49-F238E27FC236}">
                <a16:creationId xmlns:a16="http://schemas.microsoft.com/office/drawing/2014/main" id="{F90E6657-4F9A-5E40-BC80-28410D1ED210}"/>
              </a:ext>
            </a:extLst>
          </p:cNvPr>
          <p:cNvSpPr>
            <a:spLocks noGrp="1"/>
          </p:cNvSpPr>
          <p:nvPr>
            <p:ph type="body" sz="quarter" idx="13" hasCustomPrompt="1"/>
          </p:nvPr>
        </p:nvSpPr>
        <p:spPr>
          <a:xfrm>
            <a:off x="6642894" y="3593125"/>
            <a:ext cx="3943666" cy="142697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6CAF983E-80BF-1B46-B98A-1F8770B6A766}"/>
              </a:ext>
            </a:extLst>
          </p:cNvPr>
          <p:cNvSpPr>
            <a:spLocks noGrp="1"/>
          </p:cNvSpPr>
          <p:nvPr>
            <p:ph type="body" sz="quarter" idx="20" hasCustomPrompt="1"/>
          </p:nvPr>
        </p:nvSpPr>
        <p:spPr>
          <a:xfrm>
            <a:off x="6642894" y="2486934"/>
            <a:ext cx="3581401" cy="800644"/>
          </a:xfrm>
          <a:prstGeom prst="rect">
            <a:avLst/>
          </a:prstGeom>
        </p:spPr>
        <p:txBody>
          <a:bodyPr anchor="b">
            <a:noAutofit/>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6" name="Title 1">
            <a:extLst>
              <a:ext uri="{FF2B5EF4-FFF2-40B4-BE49-F238E27FC236}">
                <a16:creationId xmlns:a16="http://schemas.microsoft.com/office/drawing/2014/main" id="{F7E57742-5D88-CC46-BBAB-0276F895C619}"/>
              </a:ext>
            </a:extLst>
          </p:cNvPr>
          <p:cNvSpPr>
            <a:spLocks noGrp="1"/>
          </p:cNvSpPr>
          <p:nvPr>
            <p:ph type="title" hasCustomPrompt="1"/>
          </p:nvPr>
        </p:nvSpPr>
        <p:spPr>
          <a:xfrm>
            <a:off x="838200" y="780945"/>
            <a:ext cx="10515600" cy="851941"/>
          </a:xfrm>
        </p:spPr>
        <p:txBody>
          <a:bodyPr/>
          <a:lstStyle>
            <a:lvl1pPr algn="ctr">
              <a:defRPr/>
            </a:lvl1pPr>
          </a:lstStyle>
          <a:p>
            <a:r>
              <a:rPr lang="en-GB"/>
              <a:t>Click to edit headline</a:t>
            </a:r>
            <a:endParaRPr lang="en-DK"/>
          </a:p>
        </p:txBody>
      </p:sp>
      <p:sp>
        <p:nvSpPr>
          <p:cNvPr id="8" name="Picture Placeholder 7">
            <a:extLst>
              <a:ext uri="{FF2B5EF4-FFF2-40B4-BE49-F238E27FC236}">
                <a16:creationId xmlns:a16="http://schemas.microsoft.com/office/drawing/2014/main" id="{BBF7A64D-38E9-FB4B-BBA2-DF3FC7C0B457}"/>
              </a:ext>
            </a:extLst>
          </p:cNvPr>
          <p:cNvSpPr>
            <a:spLocks noGrp="1"/>
          </p:cNvSpPr>
          <p:nvPr>
            <p:ph type="pic" sz="quarter" idx="21" hasCustomPrompt="1"/>
          </p:nvPr>
        </p:nvSpPr>
        <p:spPr>
          <a:xfrm>
            <a:off x="838199" y="2057400"/>
            <a:ext cx="4984353" cy="3855278"/>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60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noProof="0"/>
              <a:t>Click to add image</a:t>
            </a:r>
          </a:p>
          <a:p>
            <a:endParaRPr lang="en-DK"/>
          </a:p>
        </p:txBody>
      </p:sp>
    </p:spTree>
    <p:extLst>
      <p:ext uri="{BB962C8B-B14F-4D97-AF65-F5344CB8AC3E}">
        <p14:creationId xmlns:p14="http://schemas.microsoft.com/office/powerpoint/2010/main" val="11520132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2. Image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C253B2-8B94-0940-BBCE-EEDB8818FC14}"/>
              </a:ext>
            </a:extLst>
          </p:cNvPr>
          <p:cNvSpPr/>
          <p:nvPr userDrawn="1"/>
        </p:nvSpPr>
        <p:spPr>
          <a:xfrm>
            <a:off x="0" y="0"/>
            <a:ext cx="6096000" cy="6858000"/>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Title 1">
            <a:extLst>
              <a:ext uri="{FF2B5EF4-FFF2-40B4-BE49-F238E27FC236}">
                <a16:creationId xmlns:a16="http://schemas.microsoft.com/office/drawing/2014/main" id="{FC705706-AA8B-364F-B87A-9D873E63DF83}"/>
              </a:ext>
            </a:extLst>
          </p:cNvPr>
          <p:cNvSpPr>
            <a:spLocks noGrp="1"/>
          </p:cNvSpPr>
          <p:nvPr>
            <p:ph type="title" hasCustomPrompt="1"/>
          </p:nvPr>
        </p:nvSpPr>
        <p:spPr>
          <a:xfrm>
            <a:off x="839788" y="987424"/>
            <a:ext cx="3932237" cy="1321823"/>
          </a:xfrm>
        </p:spPr>
        <p:txBody>
          <a:bodyPr anchor="b">
            <a:normAutofit/>
          </a:bodyPr>
          <a:lstStyle>
            <a:lvl1pPr>
              <a:defRPr sz="3600"/>
            </a:lvl1pPr>
          </a:lstStyle>
          <a:p>
            <a:r>
              <a:rPr lang="en-GB"/>
              <a:t>Click to edit headline</a:t>
            </a:r>
            <a:endParaRPr lang="en-DK"/>
          </a:p>
        </p:txBody>
      </p:sp>
      <p:sp>
        <p:nvSpPr>
          <p:cNvPr id="9" name="Text Placeholder 3">
            <a:extLst>
              <a:ext uri="{FF2B5EF4-FFF2-40B4-BE49-F238E27FC236}">
                <a16:creationId xmlns:a16="http://schemas.microsoft.com/office/drawing/2014/main" id="{77DBC235-1D34-B047-8DCA-F24DBCF43B3F}"/>
              </a:ext>
            </a:extLst>
          </p:cNvPr>
          <p:cNvSpPr>
            <a:spLocks noGrp="1"/>
          </p:cNvSpPr>
          <p:nvPr>
            <p:ph type="body" sz="half" idx="2" hasCustomPrompt="1"/>
          </p:nvPr>
        </p:nvSpPr>
        <p:spPr>
          <a:xfrm>
            <a:off x="83978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sp>
        <p:nvSpPr>
          <p:cNvPr id="10" name="Picture Placeholder 9">
            <a:extLst>
              <a:ext uri="{FF2B5EF4-FFF2-40B4-BE49-F238E27FC236}">
                <a16:creationId xmlns:a16="http://schemas.microsoft.com/office/drawing/2014/main" id="{A0834849-1C21-E344-A4C2-2522090920DB}"/>
              </a:ext>
            </a:extLst>
          </p:cNvPr>
          <p:cNvSpPr>
            <a:spLocks noGrp="1"/>
          </p:cNvSpPr>
          <p:nvPr>
            <p:ph type="pic" sz="quarter" idx="10" hasCustomPrompt="1"/>
          </p:nvPr>
        </p:nvSpPr>
        <p:spPr>
          <a:xfrm>
            <a:off x="6096000" y="0"/>
            <a:ext cx="6096000" cy="6858000"/>
          </a:xfrm>
        </p:spPr>
        <p:txBody>
          <a:bodyPr>
            <a:normAutofit/>
          </a:bodyPr>
          <a:lstStyle>
            <a:lvl1pPr marL="0" indent="0">
              <a:buNone/>
              <a:defRPr sz="1600"/>
            </a:lvl1pPr>
          </a:lstStyle>
          <a:p>
            <a:r>
              <a:rPr lang="en-DK"/>
              <a:t>Clik to insert image </a:t>
            </a:r>
          </a:p>
        </p:txBody>
      </p:sp>
    </p:spTree>
    <p:extLst>
      <p:ext uri="{BB962C8B-B14F-4D97-AF65-F5344CB8AC3E}">
        <p14:creationId xmlns:p14="http://schemas.microsoft.com/office/powerpoint/2010/main" val="11763200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3. Image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C253B2-8B94-0940-BBCE-EEDB8818FC14}"/>
              </a:ext>
            </a:extLst>
          </p:cNvPr>
          <p:cNvSpPr/>
          <p:nvPr userDrawn="1"/>
        </p:nvSpPr>
        <p:spPr>
          <a:xfrm>
            <a:off x="6096000" y="0"/>
            <a:ext cx="6096000" cy="6858000"/>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Title 1">
            <a:extLst>
              <a:ext uri="{FF2B5EF4-FFF2-40B4-BE49-F238E27FC236}">
                <a16:creationId xmlns:a16="http://schemas.microsoft.com/office/drawing/2014/main" id="{FC705706-AA8B-364F-B87A-9D873E63DF83}"/>
              </a:ext>
            </a:extLst>
          </p:cNvPr>
          <p:cNvSpPr>
            <a:spLocks noGrp="1"/>
          </p:cNvSpPr>
          <p:nvPr>
            <p:ph type="title" hasCustomPrompt="1"/>
          </p:nvPr>
        </p:nvSpPr>
        <p:spPr>
          <a:xfrm>
            <a:off x="7085605" y="987424"/>
            <a:ext cx="3932237" cy="1321823"/>
          </a:xfrm>
        </p:spPr>
        <p:txBody>
          <a:bodyPr anchor="b">
            <a:normAutofit/>
          </a:bodyPr>
          <a:lstStyle>
            <a:lvl1pPr>
              <a:defRPr sz="3600"/>
            </a:lvl1pPr>
          </a:lstStyle>
          <a:p>
            <a:r>
              <a:rPr lang="en-GB"/>
              <a:t>Click to edit headline</a:t>
            </a:r>
            <a:endParaRPr lang="en-DK"/>
          </a:p>
        </p:txBody>
      </p:sp>
      <p:sp>
        <p:nvSpPr>
          <p:cNvPr id="9" name="Text Placeholder 3">
            <a:extLst>
              <a:ext uri="{FF2B5EF4-FFF2-40B4-BE49-F238E27FC236}">
                <a16:creationId xmlns:a16="http://schemas.microsoft.com/office/drawing/2014/main" id="{77DBC235-1D34-B047-8DCA-F24DBCF43B3F}"/>
              </a:ext>
            </a:extLst>
          </p:cNvPr>
          <p:cNvSpPr>
            <a:spLocks noGrp="1"/>
          </p:cNvSpPr>
          <p:nvPr>
            <p:ph type="body" sz="half" idx="2" hasCustomPrompt="1"/>
          </p:nvPr>
        </p:nvSpPr>
        <p:spPr>
          <a:xfrm>
            <a:off x="7085605"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sp>
        <p:nvSpPr>
          <p:cNvPr id="10" name="Picture Placeholder 9">
            <a:extLst>
              <a:ext uri="{FF2B5EF4-FFF2-40B4-BE49-F238E27FC236}">
                <a16:creationId xmlns:a16="http://schemas.microsoft.com/office/drawing/2014/main" id="{A0834849-1C21-E344-A4C2-2522090920DB}"/>
              </a:ext>
            </a:extLst>
          </p:cNvPr>
          <p:cNvSpPr>
            <a:spLocks noGrp="1"/>
          </p:cNvSpPr>
          <p:nvPr>
            <p:ph type="pic" sz="quarter" idx="10" hasCustomPrompt="1"/>
          </p:nvPr>
        </p:nvSpPr>
        <p:spPr>
          <a:xfrm>
            <a:off x="0" y="0"/>
            <a:ext cx="6096000" cy="6858000"/>
          </a:xfrm>
        </p:spPr>
        <p:txBody>
          <a:bodyPr>
            <a:normAutofit/>
          </a:bodyPr>
          <a:lstStyle>
            <a:lvl1pPr marL="0" indent="0">
              <a:buNone/>
              <a:defRPr sz="1600"/>
            </a:lvl1pPr>
          </a:lstStyle>
          <a:p>
            <a:r>
              <a:rPr lang="en-DK"/>
              <a:t>Clik to insert image </a:t>
            </a:r>
          </a:p>
        </p:txBody>
      </p:sp>
    </p:spTree>
    <p:extLst>
      <p:ext uri="{BB962C8B-B14F-4D97-AF65-F5344CB8AC3E}">
        <p14:creationId xmlns:p14="http://schemas.microsoft.com/office/powerpoint/2010/main" val="412734581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4. Image with caption">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AF64485A-E9D1-8C43-B600-67684BBABF1F}"/>
              </a:ext>
            </a:extLst>
          </p:cNvPr>
          <p:cNvSpPr/>
          <p:nvPr userDrawn="1"/>
        </p:nvSpPr>
        <p:spPr>
          <a:xfrm>
            <a:off x="-2962592" y="-373380"/>
            <a:ext cx="7604760" cy="7604760"/>
          </a:xfrm>
          <a:prstGeom prst="ellipse">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8" name="Title 1">
            <a:extLst>
              <a:ext uri="{FF2B5EF4-FFF2-40B4-BE49-F238E27FC236}">
                <a16:creationId xmlns:a16="http://schemas.microsoft.com/office/drawing/2014/main" id="{028E03A0-BEF9-0C43-8B7F-244867E2EE37}"/>
              </a:ext>
            </a:extLst>
          </p:cNvPr>
          <p:cNvSpPr>
            <a:spLocks noGrp="1"/>
          </p:cNvSpPr>
          <p:nvPr>
            <p:ph type="title" hasCustomPrompt="1"/>
          </p:nvPr>
        </p:nvSpPr>
        <p:spPr>
          <a:xfrm>
            <a:off x="6790417" y="1420812"/>
            <a:ext cx="4224938" cy="1508368"/>
          </a:xfrm>
        </p:spPr>
        <p:txBody>
          <a:bodyPr anchor="b">
            <a:normAutofit/>
          </a:bodyPr>
          <a:lstStyle>
            <a:lvl1pPr>
              <a:defRPr sz="3600"/>
            </a:lvl1pPr>
          </a:lstStyle>
          <a:p>
            <a:r>
              <a:rPr lang="en-GB"/>
              <a:t>Click to edit headline</a:t>
            </a:r>
            <a:endParaRPr lang="en-DK"/>
          </a:p>
        </p:txBody>
      </p:sp>
      <p:sp>
        <p:nvSpPr>
          <p:cNvPr id="9" name="Text Placeholder 3">
            <a:extLst>
              <a:ext uri="{FF2B5EF4-FFF2-40B4-BE49-F238E27FC236}">
                <a16:creationId xmlns:a16="http://schemas.microsoft.com/office/drawing/2014/main" id="{D0A7D830-063A-3C4D-BDAD-E6D81629DA52}"/>
              </a:ext>
            </a:extLst>
          </p:cNvPr>
          <p:cNvSpPr>
            <a:spLocks noGrp="1"/>
          </p:cNvSpPr>
          <p:nvPr>
            <p:ph type="body" sz="half" idx="2" hasCustomPrompt="1"/>
          </p:nvPr>
        </p:nvSpPr>
        <p:spPr>
          <a:xfrm>
            <a:off x="6790417" y="3115159"/>
            <a:ext cx="4224938" cy="2322029"/>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sp>
        <p:nvSpPr>
          <p:cNvPr id="10" name="Picture Placeholder 7">
            <a:extLst>
              <a:ext uri="{FF2B5EF4-FFF2-40B4-BE49-F238E27FC236}">
                <a16:creationId xmlns:a16="http://schemas.microsoft.com/office/drawing/2014/main" id="{7A8FF3AE-2581-B94E-A25C-FB4D74D05BCD}"/>
              </a:ext>
            </a:extLst>
          </p:cNvPr>
          <p:cNvSpPr>
            <a:spLocks noGrp="1"/>
          </p:cNvSpPr>
          <p:nvPr>
            <p:ph type="pic" sz="quarter" idx="21" hasCustomPrompt="1"/>
          </p:nvPr>
        </p:nvSpPr>
        <p:spPr>
          <a:xfrm>
            <a:off x="1534205" y="1420812"/>
            <a:ext cx="4984353" cy="4016376"/>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60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noProof="0"/>
              <a:t>Click to add image</a:t>
            </a:r>
          </a:p>
          <a:p>
            <a:endParaRPr lang="en-DK"/>
          </a:p>
        </p:txBody>
      </p:sp>
    </p:spTree>
    <p:extLst>
      <p:ext uri="{BB962C8B-B14F-4D97-AF65-F5344CB8AC3E}">
        <p14:creationId xmlns:p14="http://schemas.microsoft.com/office/powerpoint/2010/main" val="132616649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Image with 3 bulet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2BBA7E2-AA1A-AF49-BC10-52FCDEE08935}"/>
              </a:ext>
            </a:extLst>
          </p:cNvPr>
          <p:cNvSpPr>
            <a:spLocks noGrp="1"/>
          </p:cNvSpPr>
          <p:nvPr>
            <p:ph type="body" sz="quarter" idx="20" hasCustomPrompt="1"/>
          </p:nvPr>
        </p:nvSpPr>
        <p:spPr>
          <a:xfrm>
            <a:off x="1632426" y="2347925"/>
            <a:ext cx="3581401"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4" name="Text Placeholder 2">
            <a:extLst>
              <a:ext uri="{FF2B5EF4-FFF2-40B4-BE49-F238E27FC236}">
                <a16:creationId xmlns:a16="http://schemas.microsoft.com/office/drawing/2014/main" id="{BA7EE762-20B4-7848-96E8-1C247677B32D}"/>
              </a:ext>
            </a:extLst>
          </p:cNvPr>
          <p:cNvSpPr>
            <a:spLocks noGrp="1"/>
          </p:cNvSpPr>
          <p:nvPr>
            <p:ph type="body" sz="quarter" idx="13" hasCustomPrompt="1"/>
          </p:nvPr>
        </p:nvSpPr>
        <p:spPr>
          <a:xfrm>
            <a:off x="1632426" y="2824658"/>
            <a:ext cx="3943666"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5" name="Oval 4">
            <a:extLst>
              <a:ext uri="{FF2B5EF4-FFF2-40B4-BE49-F238E27FC236}">
                <a16:creationId xmlns:a16="http://schemas.microsoft.com/office/drawing/2014/main" id="{3B20F7B6-9B0E-9746-A981-396D54D8DA58}"/>
              </a:ext>
            </a:extLst>
          </p:cNvPr>
          <p:cNvSpPr/>
          <p:nvPr userDrawn="1"/>
        </p:nvSpPr>
        <p:spPr>
          <a:xfrm>
            <a:off x="677547" y="2339928"/>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1</a:t>
            </a:r>
            <a:endParaRPr lang="en-DK" sz="2400" b="1">
              <a:solidFill>
                <a:schemeClr val="accent1"/>
              </a:solidFill>
            </a:endParaRPr>
          </a:p>
        </p:txBody>
      </p:sp>
      <p:sp>
        <p:nvSpPr>
          <p:cNvPr id="7" name="Text Placeholder 2">
            <a:extLst>
              <a:ext uri="{FF2B5EF4-FFF2-40B4-BE49-F238E27FC236}">
                <a16:creationId xmlns:a16="http://schemas.microsoft.com/office/drawing/2014/main" id="{E1B56689-2759-1F43-BEB1-D00BE7A5F5E5}"/>
              </a:ext>
            </a:extLst>
          </p:cNvPr>
          <p:cNvSpPr>
            <a:spLocks noGrp="1"/>
          </p:cNvSpPr>
          <p:nvPr>
            <p:ph type="body" sz="quarter" idx="22" hasCustomPrompt="1"/>
          </p:nvPr>
        </p:nvSpPr>
        <p:spPr>
          <a:xfrm>
            <a:off x="1632426" y="3678097"/>
            <a:ext cx="3581401"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8" name="Text Placeholder 2">
            <a:extLst>
              <a:ext uri="{FF2B5EF4-FFF2-40B4-BE49-F238E27FC236}">
                <a16:creationId xmlns:a16="http://schemas.microsoft.com/office/drawing/2014/main" id="{7B001109-90B7-F543-82A2-07CF7E64E4F1}"/>
              </a:ext>
            </a:extLst>
          </p:cNvPr>
          <p:cNvSpPr>
            <a:spLocks noGrp="1"/>
          </p:cNvSpPr>
          <p:nvPr>
            <p:ph type="body" sz="quarter" idx="23" hasCustomPrompt="1"/>
          </p:nvPr>
        </p:nvSpPr>
        <p:spPr>
          <a:xfrm>
            <a:off x="1632426" y="4154830"/>
            <a:ext cx="3943666"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9" name="Oval 8">
            <a:extLst>
              <a:ext uri="{FF2B5EF4-FFF2-40B4-BE49-F238E27FC236}">
                <a16:creationId xmlns:a16="http://schemas.microsoft.com/office/drawing/2014/main" id="{357E411F-3377-B24F-BFF9-89EDA7B276B7}"/>
              </a:ext>
            </a:extLst>
          </p:cNvPr>
          <p:cNvSpPr/>
          <p:nvPr userDrawn="1"/>
        </p:nvSpPr>
        <p:spPr>
          <a:xfrm>
            <a:off x="677547" y="3670100"/>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2</a:t>
            </a:r>
            <a:endParaRPr lang="en-DK" sz="2400" b="1">
              <a:solidFill>
                <a:schemeClr val="accent1"/>
              </a:solidFill>
            </a:endParaRPr>
          </a:p>
        </p:txBody>
      </p:sp>
      <p:sp>
        <p:nvSpPr>
          <p:cNvPr id="11" name="Text Placeholder 2">
            <a:extLst>
              <a:ext uri="{FF2B5EF4-FFF2-40B4-BE49-F238E27FC236}">
                <a16:creationId xmlns:a16="http://schemas.microsoft.com/office/drawing/2014/main" id="{EAEB0D5E-4923-5742-B476-F9F8568B8D6D}"/>
              </a:ext>
            </a:extLst>
          </p:cNvPr>
          <p:cNvSpPr>
            <a:spLocks noGrp="1"/>
          </p:cNvSpPr>
          <p:nvPr>
            <p:ph type="body" sz="quarter" idx="25" hasCustomPrompt="1"/>
          </p:nvPr>
        </p:nvSpPr>
        <p:spPr>
          <a:xfrm>
            <a:off x="1632426" y="4906075"/>
            <a:ext cx="3581401"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12" name="Text Placeholder 2">
            <a:extLst>
              <a:ext uri="{FF2B5EF4-FFF2-40B4-BE49-F238E27FC236}">
                <a16:creationId xmlns:a16="http://schemas.microsoft.com/office/drawing/2014/main" id="{E5BAFB70-02B7-704D-9F65-2CB6F4E6322E}"/>
              </a:ext>
            </a:extLst>
          </p:cNvPr>
          <p:cNvSpPr>
            <a:spLocks noGrp="1"/>
          </p:cNvSpPr>
          <p:nvPr>
            <p:ph type="body" sz="quarter" idx="26" hasCustomPrompt="1"/>
          </p:nvPr>
        </p:nvSpPr>
        <p:spPr>
          <a:xfrm>
            <a:off x="1632426" y="5382808"/>
            <a:ext cx="3943666"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13" name="Oval 12">
            <a:extLst>
              <a:ext uri="{FF2B5EF4-FFF2-40B4-BE49-F238E27FC236}">
                <a16:creationId xmlns:a16="http://schemas.microsoft.com/office/drawing/2014/main" id="{4D40607D-5897-C149-AAEB-326F88CC8083}"/>
              </a:ext>
            </a:extLst>
          </p:cNvPr>
          <p:cNvSpPr/>
          <p:nvPr userDrawn="1"/>
        </p:nvSpPr>
        <p:spPr>
          <a:xfrm>
            <a:off x="677547" y="4898078"/>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3</a:t>
            </a:r>
            <a:endParaRPr lang="en-DK" sz="2400" b="1">
              <a:solidFill>
                <a:schemeClr val="accent1"/>
              </a:solidFill>
            </a:endParaRPr>
          </a:p>
        </p:txBody>
      </p:sp>
      <p:sp>
        <p:nvSpPr>
          <p:cNvPr id="16" name="Picture Placeholder 15">
            <a:extLst>
              <a:ext uri="{FF2B5EF4-FFF2-40B4-BE49-F238E27FC236}">
                <a16:creationId xmlns:a16="http://schemas.microsoft.com/office/drawing/2014/main" id="{27E63EBE-5B49-9A49-90E3-A8E4C41C5FA6}"/>
              </a:ext>
            </a:extLst>
          </p:cNvPr>
          <p:cNvSpPr>
            <a:spLocks noGrp="1"/>
          </p:cNvSpPr>
          <p:nvPr>
            <p:ph type="pic" sz="quarter" idx="28" hasCustomPrompt="1"/>
          </p:nvPr>
        </p:nvSpPr>
        <p:spPr>
          <a:xfrm>
            <a:off x="6096000" y="2339928"/>
            <a:ext cx="5257800" cy="3416347"/>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Click to add image</a:t>
            </a:r>
          </a:p>
          <a:p>
            <a:endParaRPr lang="en-DK"/>
          </a:p>
        </p:txBody>
      </p:sp>
      <p:sp>
        <p:nvSpPr>
          <p:cNvPr id="18" name="Title 1">
            <a:extLst>
              <a:ext uri="{FF2B5EF4-FFF2-40B4-BE49-F238E27FC236}">
                <a16:creationId xmlns:a16="http://schemas.microsoft.com/office/drawing/2014/main" id="{A01F4310-53CE-2446-8A12-528888EBF7ED}"/>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Tree>
    <p:extLst>
      <p:ext uri="{BB962C8B-B14F-4D97-AF65-F5344CB8AC3E}">
        <p14:creationId xmlns:p14="http://schemas.microsoft.com/office/powerpoint/2010/main" val="377354987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1. Image with 4 bulet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2BBA7E2-AA1A-AF49-BC10-52FCDEE08935}"/>
              </a:ext>
            </a:extLst>
          </p:cNvPr>
          <p:cNvSpPr>
            <a:spLocks noGrp="1"/>
          </p:cNvSpPr>
          <p:nvPr>
            <p:ph type="body" sz="quarter" idx="20" hasCustomPrompt="1"/>
          </p:nvPr>
        </p:nvSpPr>
        <p:spPr>
          <a:xfrm>
            <a:off x="9001274" y="1052946"/>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5" name="Oval 4">
            <a:extLst>
              <a:ext uri="{FF2B5EF4-FFF2-40B4-BE49-F238E27FC236}">
                <a16:creationId xmlns:a16="http://schemas.microsoft.com/office/drawing/2014/main" id="{3B20F7B6-9B0E-9746-A981-396D54D8DA58}"/>
              </a:ext>
            </a:extLst>
          </p:cNvPr>
          <p:cNvSpPr/>
          <p:nvPr userDrawn="1"/>
        </p:nvSpPr>
        <p:spPr>
          <a:xfrm>
            <a:off x="8046394" y="1044950"/>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1</a:t>
            </a:r>
            <a:endParaRPr lang="en-DK" sz="2400" b="1">
              <a:solidFill>
                <a:schemeClr val="accent1"/>
              </a:solidFill>
            </a:endParaRPr>
          </a:p>
        </p:txBody>
      </p:sp>
      <p:sp>
        <p:nvSpPr>
          <p:cNvPr id="16" name="Picture Placeholder 15">
            <a:extLst>
              <a:ext uri="{FF2B5EF4-FFF2-40B4-BE49-F238E27FC236}">
                <a16:creationId xmlns:a16="http://schemas.microsoft.com/office/drawing/2014/main" id="{27E63EBE-5B49-9A49-90E3-A8E4C41C5FA6}"/>
              </a:ext>
            </a:extLst>
          </p:cNvPr>
          <p:cNvSpPr>
            <a:spLocks noGrp="1"/>
          </p:cNvSpPr>
          <p:nvPr>
            <p:ph type="pic" sz="quarter" idx="28" hasCustomPrompt="1"/>
          </p:nvPr>
        </p:nvSpPr>
        <p:spPr>
          <a:xfrm>
            <a:off x="4419896" y="0"/>
            <a:ext cx="3251765" cy="685800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Click to add image</a:t>
            </a:r>
          </a:p>
          <a:p>
            <a:endParaRPr lang="en-DK"/>
          </a:p>
        </p:txBody>
      </p:sp>
      <p:sp>
        <p:nvSpPr>
          <p:cNvPr id="17" name="Text Placeholder 2">
            <a:extLst>
              <a:ext uri="{FF2B5EF4-FFF2-40B4-BE49-F238E27FC236}">
                <a16:creationId xmlns:a16="http://schemas.microsoft.com/office/drawing/2014/main" id="{C24AE629-1C0D-CC4A-BE03-8B6682DF9A2C}"/>
              </a:ext>
            </a:extLst>
          </p:cNvPr>
          <p:cNvSpPr>
            <a:spLocks noGrp="1"/>
          </p:cNvSpPr>
          <p:nvPr>
            <p:ph type="body" sz="quarter" idx="29" hasCustomPrompt="1"/>
          </p:nvPr>
        </p:nvSpPr>
        <p:spPr>
          <a:xfrm>
            <a:off x="9001274" y="1932557"/>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19" name="Oval 18">
            <a:extLst>
              <a:ext uri="{FF2B5EF4-FFF2-40B4-BE49-F238E27FC236}">
                <a16:creationId xmlns:a16="http://schemas.microsoft.com/office/drawing/2014/main" id="{B33C0FED-428C-0C48-A54E-FCB03DE20541}"/>
              </a:ext>
            </a:extLst>
          </p:cNvPr>
          <p:cNvSpPr/>
          <p:nvPr userDrawn="1"/>
        </p:nvSpPr>
        <p:spPr>
          <a:xfrm>
            <a:off x="8046394" y="1924561"/>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2</a:t>
            </a:r>
            <a:endParaRPr lang="en-DK" sz="2400" b="1">
              <a:solidFill>
                <a:schemeClr val="accent1"/>
              </a:solidFill>
            </a:endParaRPr>
          </a:p>
        </p:txBody>
      </p:sp>
      <p:sp>
        <p:nvSpPr>
          <p:cNvPr id="21" name="Text Placeholder 2">
            <a:extLst>
              <a:ext uri="{FF2B5EF4-FFF2-40B4-BE49-F238E27FC236}">
                <a16:creationId xmlns:a16="http://schemas.microsoft.com/office/drawing/2014/main" id="{588F8FA9-C153-9447-9F87-3EA6ED04EB5E}"/>
              </a:ext>
            </a:extLst>
          </p:cNvPr>
          <p:cNvSpPr>
            <a:spLocks noGrp="1"/>
          </p:cNvSpPr>
          <p:nvPr>
            <p:ph type="body" sz="quarter" idx="32" hasCustomPrompt="1"/>
          </p:nvPr>
        </p:nvSpPr>
        <p:spPr>
          <a:xfrm>
            <a:off x="9001274" y="2820164"/>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23" name="Oval 22">
            <a:extLst>
              <a:ext uri="{FF2B5EF4-FFF2-40B4-BE49-F238E27FC236}">
                <a16:creationId xmlns:a16="http://schemas.microsoft.com/office/drawing/2014/main" id="{94E1F4F8-B596-7940-A902-B2541993B8A7}"/>
              </a:ext>
            </a:extLst>
          </p:cNvPr>
          <p:cNvSpPr/>
          <p:nvPr userDrawn="1"/>
        </p:nvSpPr>
        <p:spPr>
          <a:xfrm>
            <a:off x="8046394" y="2812168"/>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3</a:t>
            </a:r>
            <a:endParaRPr lang="en-DK" sz="2400" b="1">
              <a:solidFill>
                <a:schemeClr val="accent1"/>
              </a:solidFill>
            </a:endParaRPr>
          </a:p>
        </p:txBody>
      </p:sp>
      <p:sp>
        <p:nvSpPr>
          <p:cNvPr id="25" name="Title 1">
            <a:extLst>
              <a:ext uri="{FF2B5EF4-FFF2-40B4-BE49-F238E27FC236}">
                <a16:creationId xmlns:a16="http://schemas.microsoft.com/office/drawing/2014/main" id="{39A2ED5B-592D-A448-BB84-B4F679DE5DC1}"/>
              </a:ext>
            </a:extLst>
          </p:cNvPr>
          <p:cNvSpPr>
            <a:spLocks noGrp="1"/>
          </p:cNvSpPr>
          <p:nvPr>
            <p:ph type="title" hasCustomPrompt="1"/>
          </p:nvPr>
        </p:nvSpPr>
        <p:spPr>
          <a:xfrm>
            <a:off x="839788" y="987424"/>
            <a:ext cx="3251765" cy="1321823"/>
          </a:xfrm>
        </p:spPr>
        <p:txBody>
          <a:bodyPr anchor="b">
            <a:normAutofit/>
          </a:bodyPr>
          <a:lstStyle>
            <a:lvl1pPr>
              <a:defRPr sz="3600"/>
            </a:lvl1pPr>
          </a:lstStyle>
          <a:p>
            <a:r>
              <a:rPr lang="en-GB"/>
              <a:t>Click to edit headline</a:t>
            </a:r>
            <a:endParaRPr lang="en-DK"/>
          </a:p>
        </p:txBody>
      </p:sp>
      <p:sp>
        <p:nvSpPr>
          <p:cNvPr id="26" name="Text Placeholder 3">
            <a:extLst>
              <a:ext uri="{FF2B5EF4-FFF2-40B4-BE49-F238E27FC236}">
                <a16:creationId xmlns:a16="http://schemas.microsoft.com/office/drawing/2014/main" id="{40CD6B50-83DA-9243-BB4B-6FF0CCCA8325}"/>
              </a:ext>
            </a:extLst>
          </p:cNvPr>
          <p:cNvSpPr>
            <a:spLocks noGrp="1"/>
          </p:cNvSpPr>
          <p:nvPr>
            <p:ph type="body" sz="half" idx="2" hasCustomPrompt="1"/>
          </p:nvPr>
        </p:nvSpPr>
        <p:spPr>
          <a:xfrm>
            <a:off x="839788" y="2510724"/>
            <a:ext cx="3251765"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sp>
        <p:nvSpPr>
          <p:cNvPr id="27" name="Text Placeholder 2">
            <a:extLst>
              <a:ext uri="{FF2B5EF4-FFF2-40B4-BE49-F238E27FC236}">
                <a16:creationId xmlns:a16="http://schemas.microsoft.com/office/drawing/2014/main" id="{114BDEDE-2F72-4340-A598-3CD69F0B12E0}"/>
              </a:ext>
            </a:extLst>
          </p:cNvPr>
          <p:cNvSpPr>
            <a:spLocks noGrp="1"/>
          </p:cNvSpPr>
          <p:nvPr>
            <p:ph type="body" sz="quarter" idx="35" hasCustomPrompt="1"/>
          </p:nvPr>
        </p:nvSpPr>
        <p:spPr>
          <a:xfrm>
            <a:off x="9001274" y="3715767"/>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28" name="Oval 27">
            <a:extLst>
              <a:ext uri="{FF2B5EF4-FFF2-40B4-BE49-F238E27FC236}">
                <a16:creationId xmlns:a16="http://schemas.microsoft.com/office/drawing/2014/main" id="{13B38784-1895-A04D-9E3B-AAF8CEB1C200}"/>
              </a:ext>
            </a:extLst>
          </p:cNvPr>
          <p:cNvSpPr/>
          <p:nvPr userDrawn="1"/>
        </p:nvSpPr>
        <p:spPr>
          <a:xfrm>
            <a:off x="8046394" y="3707771"/>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4</a:t>
            </a:r>
            <a:endParaRPr lang="en-DK" sz="2400" b="1">
              <a:solidFill>
                <a:schemeClr val="accent1"/>
              </a:solidFill>
            </a:endParaRPr>
          </a:p>
        </p:txBody>
      </p:sp>
      <p:sp>
        <p:nvSpPr>
          <p:cNvPr id="13" name="Text Placeholder 2">
            <a:extLst>
              <a:ext uri="{FF2B5EF4-FFF2-40B4-BE49-F238E27FC236}">
                <a16:creationId xmlns:a16="http://schemas.microsoft.com/office/drawing/2014/main" id="{B8C1DDF6-F481-2D4D-A856-596FBF1392A1}"/>
              </a:ext>
            </a:extLst>
          </p:cNvPr>
          <p:cNvSpPr>
            <a:spLocks noGrp="1"/>
          </p:cNvSpPr>
          <p:nvPr>
            <p:ph type="body" sz="quarter" idx="36" hasCustomPrompt="1"/>
          </p:nvPr>
        </p:nvSpPr>
        <p:spPr>
          <a:xfrm>
            <a:off x="9001274" y="4619366"/>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14" name="Oval 13">
            <a:extLst>
              <a:ext uri="{FF2B5EF4-FFF2-40B4-BE49-F238E27FC236}">
                <a16:creationId xmlns:a16="http://schemas.microsoft.com/office/drawing/2014/main" id="{5F4D63D8-FD4D-194D-85F7-512AB71E83C9}"/>
              </a:ext>
            </a:extLst>
          </p:cNvPr>
          <p:cNvSpPr/>
          <p:nvPr userDrawn="1"/>
        </p:nvSpPr>
        <p:spPr>
          <a:xfrm>
            <a:off x="8046394" y="4611370"/>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5</a:t>
            </a:r>
            <a:endParaRPr lang="en-DK" sz="2400" b="1">
              <a:solidFill>
                <a:schemeClr val="accent1"/>
              </a:solidFill>
            </a:endParaRPr>
          </a:p>
        </p:txBody>
      </p:sp>
      <p:sp>
        <p:nvSpPr>
          <p:cNvPr id="15" name="Text Placeholder 2">
            <a:extLst>
              <a:ext uri="{FF2B5EF4-FFF2-40B4-BE49-F238E27FC236}">
                <a16:creationId xmlns:a16="http://schemas.microsoft.com/office/drawing/2014/main" id="{F29C37FC-A866-B74E-BD97-5719B7215905}"/>
              </a:ext>
            </a:extLst>
          </p:cNvPr>
          <p:cNvSpPr>
            <a:spLocks noGrp="1"/>
          </p:cNvSpPr>
          <p:nvPr>
            <p:ph type="body" sz="quarter" idx="37" hasCustomPrompt="1"/>
          </p:nvPr>
        </p:nvSpPr>
        <p:spPr>
          <a:xfrm>
            <a:off x="9001274" y="5514969"/>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18" name="Oval 17">
            <a:extLst>
              <a:ext uri="{FF2B5EF4-FFF2-40B4-BE49-F238E27FC236}">
                <a16:creationId xmlns:a16="http://schemas.microsoft.com/office/drawing/2014/main" id="{D6915D20-2634-924A-8B40-9BAA96BF6E9F}"/>
              </a:ext>
            </a:extLst>
          </p:cNvPr>
          <p:cNvSpPr/>
          <p:nvPr userDrawn="1"/>
        </p:nvSpPr>
        <p:spPr>
          <a:xfrm>
            <a:off x="8046394" y="5506973"/>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6</a:t>
            </a:r>
            <a:endParaRPr lang="en-DK" sz="2400" b="1">
              <a:solidFill>
                <a:schemeClr val="accent1"/>
              </a:solidFill>
            </a:endParaRPr>
          </a:p>
        </p:txBody>
      </p:sp>
    </p:spTree>
    <p:extLst>
      <p:ext uri="{BB962C8B-B14F-4D97-AF65-F5344CB8AC3E}">
        <p14:creationId xmlns:p14="http://schemas.microsoft.com/office/powerpoint/2010/main" val="319282510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2. Image with 4 bulets">
    <p:spTree>
      <p:nvGrpSpPr>
        <p:cNvPr id="1" name=""/>
        <p:cNvGrpSpPr/>
        <p:nvPr/>
      </p:nvGrpSpPr>
      <p:grpSpPr>
        <a:xfrm>
          <a:off x="0" y="0"/>
          <a:ext cx="0" cy="0"/>
          <a:chOff x="0" y="0"/>
          <a:chExt cx="0" cy="0"/>
        </a:xfrm>
      </p:grpSpPr>
      <p:pic>
        <p:nvPicPr>
          <p:cNvPr id="21" name="Picture 20" descr="A picture containing outdoor, mountain, water, kite&#10;&#10;Description automatically generated">
            <a:extLst>
              <a:ext uri="{FF2B5EF4-FFF2-40B4-BE49-F238E27FC236}">
                <a16:creationId xmlns:a16="http://schemas.microsoft.com/office/drawing/2014/main" id="{3DA47F0B-3603-854F-973E-C857DC764B7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3403778"/>
          </a:xfrm>
          <a:prstGeom prst="rect">
            <a:avLst/>
          </a:prstGeom>
        </p:spPr>
      </p:pic>
      <p:sp>
        <p:nvSpPr>
          <p:cNvPr id="3" name="Rectangle 2">
            <a:extLst>
              <a:ext uri="{FF2B5EF4-FFF2-40B4-BE49-F238E27FC236}">
                <a16:creationId xmlns:a16="http://schemas.microsoft.com/office/drawing/2014/main" id="{D1280932-7676-8B43-975D-2946029368FF}"/>
              </a:ext>
            </a:extLst>
          </p:cNvPr>
          <p:cNvSpPr/>
          <p:nvPr userDrawn="1"/>
        </p:nvSpPr>
        <p:spPr>
          <a:xfrm>
            <a:off x="658813" y="2133600"/>
            <a:ext cx="10893107" cy="4724400"/>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BDD1B444-F8CC-6C41-BB48-30253DC19AF5}"/>
              </a:ext>
            </a:extLst>
          </p:cNvPr>
          <p:cNvSpPr>
            <a:spLocks noGrp="1"/>
          </p:cNvSpPr>
          <p:nvPr>
            <p:ph type="body" sz="quarter" idx="20" hasCustomPrompt="1"/>
          </p:nvPr>
        </p:nvSpPr>
        <p:spPr>
          <a:xfrm>
            <a:off x="2419667" y="292704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Headline</a:t>
            </a:r>
          </a:p>
        </p:txBody>
      </p:sp>
      <p:sp>
        <p:nvSpPr>
          <p:cNvPr id="5" name="Text Placeholder 2">
            <a:extLst>
              <a:ext uri="{FF2B5EF4-FFF2-40B4-BE49-F238E27FC236}">
                <a16:creationId xmlns:a16="http://schemas.microsoft.com/office/drawing/2014/main" id="{C89010D9-4482-8242-955E-21D6D6E8F0D4}"/>
              </a:ext>
            </a:extLst>
          </p:cNvPr>
          <p:cNvSpPr>
            <a:spLocks noGrp="1"/>
          </p:cNvSpPr>
          <p:nvPr>
            <p:ph type="body" sz="quarter" idx="13" hasCustomPrompt="1"/>
          </p:nvPr>
        </p:nvSpPr>
        <p:spPr>
          <a:xfrm>
            <a:off x="2419666" y="3403778"/>
            <a:ext cx="2802414"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6" name="Oval 5">
            <a:extLst>
              <a:ext uri="{FF2B5EF4-FFF2-40B4-BE49-F238E27FC236}">
                <a16:creationId xmlns:a16="http://schemas.microsoft.com/office/drawing/2014/main" id="{82A52D33-8A17-4B48-83DD-80025DA30814}"/>
              </a:ext>
            </a:extLst>
          </p:cNvPr>
          <p:cNvSpPr/>
          <p:nvPr userDrawn="1"/>
        </p:nvSpPr>
        <p:spPr>
          <a:xfrm>
            <a:off x="1464787" y="2919048"/>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1</a:t>
            </a:r>
            <a:endParaRPr lang="en-DK" sz="2400" b="1">
              <a:solidFill>
                <a:schemeClr val="accent1"/>
              </a:solidFill>
            </a:endParaRPr>
          </a:p>
        </p:txBody>
      </p:sp>
      <p:sp>
        <p:nvSpPr>
          <p:cNvPr id="8" name="Oval 7">
            <a:extLst>
              <a:ext uri="{FF2B5EF4-FFF2-40B4-BE49-F238E27FC236}">
                <a16:creationId xmlns:a16="http://schemas.microsoft.com/office/drawing/2014/main" id="{6785C28A-102F-B545-9BA8-485D67E69AA5}"/>
              </a:ext>
            </a:extLst>
          </p:cNvPr>
          <p:cNvSpPr/>
          <p:nvPr userDrawn="1"/>
        </p:nvSpPr>
        <p:spPr>
          <a:xfrm>
            <a:off x="6581932" y="2919048"/>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2</a:t>
            </a:r>
            <a:endParaRPr lang="en-DK" sz="2400" b="1">
              <a:solidFill>
                <a:schemeClr val="accent1"/>
              </a:solidFill>
            </a:endParaRPr>
          </a:p>
        </p:txBody>
      </p:sp>
      <p:sp>
        <p:nvSpPr>
          <p:cNvPr id="10" name="Oval 9">
            <a:extLst>
              <a:ext uri="{FF2B5EF4-FFF2-40B4-BE49-F238E27FC236}">
                <a16:creationId xmlns:a16="http://schemas.microsoft.com/office/drawing/2014/main" id="{A3A2983A-6D6C-F84A-B95A-99441BE0D64B}"/>
              </a:ext>
            </a:extLst>
          </p:cNvPr>
          <p:cNvSpPr/>
          <p:nvPr userDrawn="1"/>
        </p:nvSpPr>
        <p:spPr>
          <a:xfrm>
            <a:off x="1464787" y="4712185"/>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3</a:t>
            </a:r>
            <a:endParaRPr lang="en-DK" sz="2400" b="1">
              <a:solidFill>
                <a:schemeClr val="accent1"/>
              </a:solidFill>
            </a:endParaRPr>
          </a:p>
        </p:txBody>
      </p:sp>
      <p:sp>
        <p:nvSpPr>
          <p:cNvPr id="12" name="Text Placeholder 2">
            <a:extLst>
              <a:ext uri="{FF2B5EF4-FFF2-40B4-BE49-F238E27FC236}">
                <a16:creationId xmlns:a16="http://schemas.microsoft.com/office/drawing/2014/main" id="{C1DA409D-0B74-4048-A6C0-F7674705F8F1}"/>
              </a:ext>
            </a:extLst>
          </p:cNvPr>
          <p:cNvSpPr>
            <a:spLocks noGrp="1"/>
          </p:cNvSpPr>
          <p:nvPr>
            <p:ph type="body" sz="quarter" idx="28" hasCustomPrompt="1"/>
          </p:nvPr>
        </p:nvSpPr>
        <p:spPr>
          <a:xfrm>
            <a:off x="2419667" y="471218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a:t>Headline</a:t>
            </a:r>
          </a:p>
        </p:txBody>
      </p:sp>
      <p:sp>
        <p:nvSpPr>
          <p:cNvPr id="13" name="Text Placeholder 2">
            <a:extLst>
              <a:ext uri="{FF2B5EF4-FFF2-40B4-BE49-F238E27FC236}">
                <a16:creationId xmlns:a16="http://schemas.microsoft.com/office/drawing/2014/main" id="{4B88FADE-C5DC-2640-B6B1-281429EE3C14}"/>
              </a:ext>
            </a:extLst>
          </p:cNvPr>
          <p:cNvSpPr>
            <a:spLocks noGrp="1"/>
          </p:cNvSpPr>
          <p:nvPr>
            <p:ph type="body" sz="quarter" idx="29" hasCustomPrompt="1"/>
          </p:nvPr>
        </p:nvSpPr>
        <p:spPr>
          <a:xfrm>
            <a:off x="2419666" y="5188918"/>
            <a:ext cx="2802414"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C21F3697-8BC5-4C41-ADF5-9DD02CA90D57}"/>
              </a:ext>
            </a:extLst>
          </p:cNvPr>
          <p:cNvSpPr>
            <a:spLocks noGrp="1"/>
          </p:cNvSpPr>
          <p:nvPr>
            <p:ph type="body" sz="quarter" idx="30" hasCustomPrompt="1"/>
          </p:nvPr>
        </p:nvSpPr>
        <p:spPr>
          <a:xfrm>
            <a:off x="7589519" y="292704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a:t>Headline </a:t>
            </a:r>
          </a:p>
        </p:txBody>
      </p:sp>
      <p:sp>
        <p:nvSpPr>
          <p:cNvPr id="15" name="Text Placeholder 2">
            <a:extLst>
              <a:ext uri="{FF2B5EF4-FFF2-40B4-BE49-F238E27FC236}">
                <a16:creationId xmlns:a16="http://schemas.microsoft.com/office/drawing/2014/main" id="{0CD8DEA7-6D30-4141-AE90-B088923032B2}"/>
              </a:ext>
            </a:extLst>
          </p:cNvPr>
          <p:cNvSpPr>
            <a:spLocks noGrp="1"/>
          </p:cNvSpPr>
          <p:nvPr>
            <p:ph type="body" sz="quarter" idx="31" hasCustomPrompt="1"/>
          </p:nvPr>
        </p:nvSpPr>
        <p:spPr>
          <a:xfrm>
            <a:off x="7589518" y="3403778"/>
            <a:ext cx="2802414"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16" name="Text Placeholder 2">
            <a:extLst>
              <a:ext uri="{FF2B5EF4-FFF2-40B4-BE49-F238E27FC236}">
                <a16:creationId xmlns:a16="http://schemas.microsoft.com/office/drawing/2014/main" id="{B6DF8E61-8A58-3745-B33A-1B6CBEDC75FC}"/>
              </a:ext>
            </a:extLst>
          </p:cNvPr>
          <p:cNvSpPr>
            <a:spLocks noGrp="1"/>
          </p:cNvSpPr>
          <p:nvPr>
            <p:ph type="body" sz="quarter" idx="32" hasCustomPrompt="1"/>
          </p:nvPr>
        </p:nvSpPr>
        <p:spPr>
          <a:xfrm>
            <a:off x="7589519" y="471218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a:t>Headline</a:t>
            </a:r>
          </a:p>
        </p:txBody>
      </p:sp>
      <p:sp>
        <p:nvSpPr>
          <p:cNvPr id="17" name="Text Placeholder 2">
            <a:extLst>
              <a:ext uri="{FF2B5EF4-FFF2-40B4-BE49-F238E27FC236}">
                <a16:creationId xmlns:a16="http://schemas.microsoft.com/office/drawing/2014/main" id="{29F50FA0-9730-564F-BDBF-3A82E823D965}"/>
              </a:ext>
            </a:extLst>
          </p:cNvPr>
          <p:cNvSpPr>
            <a:spLocks noGrp="1"/>
          </p:cNvSpPr>
          <p:nvPr>
            <p:ph type="body" sz="quarter" idx="33" hasCustomPrompt="1"/>
          </p:nvPr>
        </p:nvSpPr>
        <p:spPr>
          <a:xfrm>
            <a:off x="7589518" y="5188918"/>
            <a:ext cx="2802414"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18" name="Oval 17">
            <a:extLst>
              <a:ext uri="{FF2B5EF4-FFF2-40B4-BE49-F238E27FC236}">
                <a16:creationId xmlns:a16="http://schemas.microsoft.com/office/drawing/2014/main" id="{2B8701B7-9278-294B-AB97-34249F2517F9}"/>
              </a:ext>
            </a:extLst>
          </p:cNvPr>
          <p:cNvSpPr/>
          <p:nvPr userDrawn="1"/>
        </p:nvSpPr>
        <p:spPr>
          <a:xfrm>
            <a:off x="6604159" y="4712185"/>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4</a:t>
            </a:r>
            <a:endParaRPr lang="en-DK" sz="2400" b="1">
              <a:solidFill>
                <a:schemeClr val="accent1"/>
              </a:solidFill>
            </a:endParaRPr>
          </a:p>
        </p:txBody>
      </p:sp>
      <p:sp>
        <p:nvSpPr>
          <p:cNvPr id="23" name="Title 1">
            <a:extLst>
              <a:ext uri="{FF2B5EF4-FFF2-40B4-BE49-F238E27FC236}">
                <a16:creationId xmlns:a16="http://schemas.microsoft.com/office/drawing/2014/main" id="{467291A4-1A56-3241-B977-F7B7420AE588}"/>
              </a:ext>
            </a:extLst>
          </p:cNvPr>
          <p:cNvSpPr>
            <a:spLocks noGrp="1"/>
          </p:cNvSpPr>
          <p:nvPr>
            <p:ph type="title" hasCustomPrompt="1"/>
          </p:nvPr>
        </p:nvSpPr>
        <p:spPr>
          <a:xfrm>
            <a:off x="838200" y="780945"/>
            <a:ext cx="10515600" cy="851941"/>
          </a:xfrm>
        </p:spPr>
        <p:txBody>
          <a:bodyPr/>
          <a:lstStyle>
            <a:lvl1pPr>
              <a:defRPr>
                <a:solidFill>
                  <a:schemeClr val="bg1"/>
                </a:solidFill>
              </a:defRPr>
            </a:lvl1pPr>
          </a:lstStyle>
          <a:p>
            <a:r>
              <a:rPr lang="en-GB"/>
              <a:t>Click to edit headline</a:t>
            </a:r>
            <a:endParaRPr lang="en-DK"/>
          </a:p>
        </p:txBody>
      </p:sp>
    </p:spTree>
    <p:extLst>
      <p:ext uri="{BB962C8B-B14F-4D97-AF65-F5344CB8AC3E}">
        <p14:creationId xmlns:p14="http://schemas.microsoft.com/office/powerpoint/2010/main" val="42962878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Mobile image and captions">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AF64485A-E9D1-8C43-B600-67684BBABF1F}"/>
              </a:ext>
            </a:extLst>
          </p:cNvPr>
          <p:cNvSpPr/>
          <p:nvPr userDrawn="1"/>
        </p:nvSpPr>
        <p:spPr>
          <a:xfrm>
            <a:off x="-2962592" y="-373380"/>
            <a:ext cx="7604760" cy="7604760"/>
          </a:xfrm>
          <a:prstGeom prst="ellipse">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1" name="Title 1">
            <a:extLst>
              <a:ext uri="{FF2B5EF4-FFF2-40B4-BE49-F238E27FC236}">
                <a16:creationId xmlns:a16="http://schemas.microsoft.com/office/drawing/2014/main" id="{782184B4-682C-6C40-9572-41EA4A49748A}"/>
              </a:ext>
            </a:extLst>
          </p:cNvPr>
          <p:cNvSpPr>
            <a:spLocks noGrp="1"/>
          </p:cNvSpPr>
          <p:nvPr>
            <p:ph type="title" hasCustomPrompt="1"/>
          </p:nvPr>
        </p:nvSpPr>
        <p:spPr>
          <a:xfrm>
            <a:off x="6308548" y="987424"/>
            <a:ext cx="3932237" cy="1321823"/>
          </a:xfrm>
        </p:spPr>
        <p:txBody>
          <a:bodyPr anchor="b">
            <a:normAutofit/>
          </a:bodyPr>
          <a:lstStyle>
            <a:lvl1pPr>
              <a:defRPr sz="3600"/>
            </a:lvl1pPr>
          </a:lstStyle>
          <a:p>
            <a:r>
              <a:rPr lang="en-GB"/>
              <a:t>Click to edit event headline</a:t>
            </a:r>
            <a:endParaRPr lang="en-DK"/>
          </a:p>
        </p:txBody>
      </p:sp>
      <p:sp>
        <p:nvSpPr>
          <p:cNvPr id="12" name="Text Placeholder 3">
            <a:extLst>
              <a:ext uri="{FF2B5EF4-FFF2-40B4-BE49-F238E27FC236}">
                <a16:creationId xmlns:a16="http://schemas.microsoft.com/office/drawing/2014/main" id="{2BF9FFF5-EB17-254F-8426-D5D881494BE7}"/>
              </a:ext>
            </a:extLst>
          </p:cNvPr>
          <p:cNvSpPr>
            <a:spLocks noGrp="1"/>
          </p:cNvSpPr>
          <p:nvPr>
            <p:ph type="body" sz="half" idx="2" hasCustomPrompt="1"/>
          </p:nvPr>
        </p:nvSpPr>
        <p:spPr>
          <a:xfrm>
            <a:off x="630854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pic>
        <p:nvPicPr>
          <p:cNvPr id="6" name="Picture 5">
            <a:extLst>
              <a:ext uri="{FF2B5EF4-FFF2-40B4-BE49-F238E27FC236}">
                <a16:creationId xmlns:a16="http://schemas.microsoft.com/office/drawing/2014/main" id="{23B81DF1-71B1-3F4C-8F65-3E150744579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119745" y="786966"/>
            <a:ext cx="3310086" cy="5642192"/>
          </a:xfrm>
          <a:prstGeom prst="rect">
            <a:avLst/>
          </a:prstGeom>
        </p:spPr>
      </p:pic>
      <p:sp>
        <p:nvSpPr>
          <p:cNvPr id="4" name="Picture Placeholder 3">
            <a:extLst>
              <a:ext uri="{FF2B5EF4-FFF2-40B4-BE49-F238E27FC236}">
                <a16:creationId xmlns:a16="http://schemas.microsoft.com/office/drawing/2014/main" id="{6AFD22EF-68BD-B64A-87D6-39FA24E1A39F}"/>
              </a:ext>
            </a:extLst>
          </p:cNvPr>
          <p:cNvSpPr>
            <a:spLocks noGrp="1"/>
          </p:cNvSpPr>
          <p:nvPr>
            <p:ph type="pic" sz="quarter" idx="22"/>
          </p:nvPr>
        </p:nvSpPr>
        <p:spPr>
          <a:xfrm>
            <a:off x="2652525" y="1160394"/>
            <a:ext cx="2272827" cy="4846149"/>
          </a:xfrm>
          <a:custGeom>
            <a:avLst/>
            <a:gdLst>
              <a:gd name="connsiteX0" fmla="*/ 0 w 2262753"/>
              <a:gd name="connsiteY0" fmla="*/ 377126 h 4810991"/>
              <a:gd name="connsiteX1" fmla="*/ 377126 w 2262753"/>
              <a:gd name="connsiteY1" fmla="*/ 0 h 4810991"/>
              <a:gd name="connsiteX2" fmla="*/ 1885628 w 2262753"/>
              <a:gd name="connsiteY2" fmla="*/ 0 h 4810991"/>
              <a:gd name="connsiteX3" fmla="*/ 2262754 w 2262753"/>
              <a:gd name="connsiteY3" fmla="*/ 377126 h 4810991"/>
              <a:gd name="connsiteX4" fmla="*/ 2262753 w 2262753"/>
              <a:gd name="connsiteY4" fmla="*/ 4433866 h 4810991"/>
              <a:gd name="connsiteX5" fmla="*/ 1885627 w 2262753"/>
              <a:gd name="connsiteY5" fmla="*/ 4810992 h 4810991"/>
              <a:gd name="connsiteX6" fmla="*/ 377126 w 2262753"/>
              <a:gd name="connsiteY6" fmla="*/ 4810991 h 4810991"/>
              <a:gd name="connsiteX7" fmla="*/ 0 w 2262753"/>
              <a:gd name="connsiteY7" fmla="*/ 4433865 h 4810991"/>
              <a:gd name="connsiteX8" fmla="*/ 0 w 2262753"/>
              <a:gd name="connsiteY8" fmla="*/ 377126 h 4810991"/>
              <a:gd name="connsiteX0" fmla="*/ 0 w 2262754"/>
              <a:gd name="connsiteY0" fmla="*/ 377126 h 4810992"/>
              <a:gd name="connsiteX1" fmla="*/ 285686 w 2262754"/>
              <a:gd name="connsiteY1" fmla="*/ 0 h 4810992"/>
              <a:gd name="connsiteX2" fmla="*/ 1885628 w 2262754"/>
              <a:gd name="connsiteY2" fmla="*/ 0 h 4810992"/>
              <a:gd name="connsiteX3" fmla="*/ 2262754 w 2262754"/>
              <a:gd name="connsiteY3" fmla="*/ 377126 h 4810992"/>
              <a:gd name="connsiteX4" fmla="*/ 2262753 w 2262754"/>
              <a:gd name="connsiteY4" fmla="*/ 4433866 h 4810992"/>
              <a:gd name="connsiteX5" fmla="*/ 1885627 w 2262754"/>
              <a:gd name="connsiteY5" fmla="*/ 4810992 h 4810992"/>
              <a:gd name="connsiteX6" fmla="*/ 377126 w 2262754"/>
              <a:gd name="connsiteY6" fmla="*/ 4810991 h 4810992"/>
              <a:gd name="connsiteX7" fmla="*/ 0 w 2262754"/>
              <a:gd name="connsiteY7" fmla="*/ 4433865 h 4810992"/>
              <a:gd name="connsiteX8" fmla="*/ 0 w 2262754"/>
              <a:gd name="connsiteY8" fmla="*/ 377126 h 4810992"/>
              <a:gd name="connsiteX0" fmla="*/ 0 w 2262754"/>
              <a:gd name="connsiteY0" fmla="*/ 377588 h 4811454"/>
              <a:gd name="connsiteX1" fmla="*/ 285686 w 2262754"/>
              <a:gd name="connsiteY1" fmla="*/ 462 h 4811454"/>
              <a:gd name="connsiteX2" fmla="*/ 908092 w 2262754"/>
              <a:gd name="connsiteY2" fmla="*/ 0 h 4811454"/>
              <a:gd name="connsiteX3" fmla="*/ 1885628 w 2262754"/>
              <a:gd name="connsiteY3" fmla="*/ 462 h 4811454"/>
              <a:gd name="connsiteX4" fmla="*/ 2262754 w 2262754"/>
              <a:gd name="connsiteY4" fmla="*/ 377588 h 4811454"/>
              <a:gd name="connsiteX5" fmla="*/ 2262753 w 2262754"/>
              <a:gd name="connsiteY5" fmla="*/ 4434328 h 4811454"/>
              <a:gd name="connsiteX6" fmla="*/ 1885627 w 2262754"/>
              <a:gd name="connsiteY6" fmla="*/ 4811454 h 4811454"/>
              <a:gd name="connsiteX7" fmla="*/ 377126 w 2262754"/>
              <a:gd name="connsiteY7" fmla="*/ 4811453 h 4811454"/>
              <a:gd name="connsiteX8" fmla="*/ 0 w 2262754"/>
              <a:gd name="connsiteY8" fmla="*/ 4434327 h 4811454"/>
              <a:gd name="connsiteX9" fmla="*/ 0 w 2262754"/>
              <a:gd name="connsiteY9" fmla="*/ 377588 h 4811454"/>
              <a:gd name="connsiteX0" fmla="*/ 0 w 2262754"/>
              <a:gd name="connsiteY0" fmla="*/ 382668 h 4816534"/>
              <a:gd name="connsiteX1" fmla="*/ 285686 w 2262754"/>
              <a:gd name="connsiteY1" fmla="*/ 5542 h 4816534"/>
              <a:gd name="connsiteX2" fmla="*/ 506772 w 2262754"/>
              <a:gd name="connsiteY2" fmla="*/ 0 h 4816534"/>
              <a:gd name="connsiteX3" fmla="*/ 1885628 w 2262754"/>
              <a:gd name="connsiteY3" fmla="*/ 5542 h 4816534"/>
              <a:gd name="connsiteX4" fmla="*/ 2262754 w 2262754"/>
              <a:gd name="connsiteY4" fmla="*/ 382668 h 4816534"/>
              <a:gd name="connsiteX5" fmla="*/ 2262753 w 2262754"/>
              <a:gd name="connsiteY5" fmla="*/ 4439408 h 4816534"/>
              <a:gd name="connsiteX6" fmla="*/ 1885627 w 2262754"/>
              <a:gd name="connsiteY6" fmla="*/ 4816534 h 4816534"/>
              <a:gd name="connsiteX7" fmla="*/ 377126 w 2262754"/>
              <a:gd name="connsiteY7" fmla="*/ 4816533 h 4816534"/>
              <a:gd name="connsiteX8" fmla="*/ 0 w 2262754"/>
              <a:gd name="connsiteY8" fmla="*/ 4439407 h 4816534"/>
              <a:gd name="connsiteX9" fmla="*/ 0 w 2262754"/>
              <a:gd name="connsiteY9" fmla="*/ 382668 h 4816534"/>
              <a:gd name="connsiteX0" fmla="*/ 0 w 2262754"/>
              <a:gd name="connsiteY0" fmla="*/ 382668 h 4816534"/>
              <a:gd name="connsiteX1" fmla="*/ 285686 w 2262754"/>
              <a:gd name="connsiteY1" fmla="*/ 5542 h 4816534"/>
              <a:gd name="connsiteX2" fmla="*/ 506772 w 2262754"/>
              <a:gd name="connsiteY2" fmla="*/ 0 h 4816534"/>
              <a:gd name="connsiteX3" fmla="*/ 1167172 w 2262754"/>
              <a:gd name="connsiteY3" fmla="*/ 5080 h 4816534"/>
              <a:gd name="connsiteX4" fmla="*/ 1885628 w 2262754"/>
              <a:gd name="connsiteY4" fmla="*/ 5542 h 4816534"/>
              <a:gd name="connsiteX5" fmla="*/ 2262754 w 2262754"/>
              <a:gd name="connsiteY5" fmla="*/ 382668 h 4816534"/>
              <a:gd name="connsiteX6" fmla="*/ 2262753 w 2262754"/>
              <a:gd name="connsiteY6" fmla="*/ 4439408 h 4816534"/>
              <a:gd name="connsiteX7" fmla="*/ 1885627 w 2262754"/>
              <a:gd name="connsiteY7" fmla="*/ 4816534 h 4816534"/>
              <a:gd name="connsiteX8" fmla="*/ 377126 w 2262754"/>
              <a:gd name="connsiteY8" fmla="*/ 4816533 h 4816534"/>
              <a:gd name="connsiteX9" fmla="*/ 0 w 2262754"/>
              <a:gd name="connsiteY9" fmla="*/ 4439407 h 4816534"/>
              <a:gd name="connsiteX10" fmla="*/ 0 w 2262754"/>
              <a:gd name="connsiteY10" fmla="*/ 382668 h 4816534"/>
              <a:gd name="connsiteX0" fmla="*/ 0 w 2262754"/>
              <a:gd name="connsiteY0" fmla="*/ 382668 h 4816534"/>
              <a:gd name="connsiteX1" fmla="*/ 285686 w 2262754"/>
              <a:gd name="connsiteY1" fmla="*/ 5542 h 4816534"/>
              <a:gd name="connsiteX2" fmla="*/ 506772 w 2262754"/>
              <a:gd name="connsiteY2" fmla="*/ 0 h 4816534"/>
              <a:gd name="connsiteX3" fmla="*/ 532172 w 2262754"/>
              <a:gd name="connsiteY3" fmla="*/ 167640 h 4816534"/>
              <a:gd name="connsiteX4" fmla="*/ 1885628 w 2262754"/>
              <a:gd name="connsiteY4" fmla="*/ 5542 h 4816534"/>
              <a:gd name="connsiteX5" fmla="*/ 2262754 w 2262754"/>
              <a:gd name="connsiteY5" fmla="*/ 382668 h 4816534"/>
              <a:gd name="connsiteX6" fmla="*/ 2262753 w 2262754"/>
              <a:gd name="connsiteY6" fmla="*/ 4439408 h 4816534"/>
              <a:gd name="connsiteX7" fmla="*/ 1885627 w 2262754"/>
              <a:gd name="connsiteY7" fmla="*/ 4816534 h 4816534"/>
              <a:gd name="connsiteX8" fmla="*/ 377126 w 2262754"/>
              <a:gd name="connsiteY8" fmla="*/ 4816533 h 4816534"/>
              <a:gd name="connsiteX9" fmla="*/ 0 w 2262754"/>
              <a:gd name="connsiteY9" fmla="*/ 4439407 h 4816534"/>
              <a:gd name="connsiteX10" fmla="*/ 0 w 2262754"/>
              <a:gd name="connsiteY10" fmla="*/ 382668 h 4816534"/>
              <a:gd name="connsiteX0" fmla="*/ 0 w 2262754"/>
              <a:gd name="connsiteY0" fmla="*/ 377126 h 4810992"/>
              <a:gd name="connsiteX1" fmla="*/ 285686 w 2262754"/>
              <a:gd name="connsiteY1" fmla="*/ 0 h 4810992"/>
              <a:gd name="connsiteX2" fmla="*/ 528997 w 2262754"/>
              <a:gd name="connsiteY2" fmla="*/ 808 h 4810992"/>
              <a:gd name="connsiteX3" fmla="*/ 532172 w 2262754"/>
              <a:gd name="connsiteY3" fmla="*/ 162098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48047 w 2262754"/>
              <a:gd name="connsiteY3" fmla="*/ 1335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48047 w 2262754"/>
              <a:gd name="connsiteY3" fmla="*/ 1335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48047 w 2262754"/>
              <a:gd name="connsiteY3" fmla="*/ 1335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51222 w 2262754"/>
              <a:gd name="connsiteY3" fmla="*/ 143048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51222 w 2262754"/>
              <a:gd name="connsiteY3" fmla="*/ 1462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51222 w 2262754"/>
              <a:gd name="connsiteY3" fmla="*/ 1462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402651 h 4836517"/>
              <a:gd name="connsiteX1" fmla="*/ 285686 w 2262754"/>
              <a:gd name="connsiteY1" fmla="*/ 25525 h 4836517"/>
              <a:gd name="connsiteX2" fmla="*/ 528997 w 2262754"/>
              <a:gd name="connsiteY2" fmla="*/ 26333 h 4836517"/>
              <a:gd name="connsiteX3" fmla="*/ 551222 w 2262754"/>
              <a:gd name="connsiteY3" fmla="*/ 171748 h 4836517"/>
              <a:gd name="connsiteX4" fmla="*/ 1703112 w 2262754"/>
              <a:gd name="connsiteY4" fmla="*/ 49193 h 4836517"/>
              <a:gd name="connsiteX5" fmla="*/ 1885628 w 2262754"/>
              <a:gd name="connsiteY5" fmla="*/ 25525 h 4836517"/>
              <a:gd name="connsiteX6" fmla="*/ 2262754 w 2262754"/>
              <a:gd name="connsiteY6" fmla="*/ 402651 h 4836517"/>
              <a:gd name="connsiteX7" fmla="*/ 2262753 w 2262754"/>
              <a:gd name="connsiteY7" fmla="*/ 4459391 h 4836517"/>
              <a:gd name="connsiteX8" fmla="*/ 1885627 w 2262754"/>
              <a:gd name="connsiteY8" fmla="*/ 4836517 h 4836517"/>
              <a:gd name="connsiteX9" fmla="*/ 377126 w 2262754"/>
              <a:gd name="connsiteY9" fmla="*/ 4836516 h 4836517"/>
              <a:gd name="connsiteX10" fmla="*/ 0 w 2262754"/>
              <a:gd name="connsiteY10" fmla="*/ 4459390 h 4836517"/>
              <a:gd name="connsiteX11" fmla="*/ 0 w 2262754"/>
              <a:gd name="connsiteY11" fmla="*/ 402651 h 4836517"/>
              <a:gd name="connsiteX0" fmla="*/ 0 w 2262754"/>
              <a:gd name="connsiteY0" fmla="*/ 402651 h 4836517"/>
              <a:gd name="connsiteX1" fmla="*/ 285686 w 2262754"/>
              <a:gd name="connsiteY1" fmla="*/ 25525 h 4836517"/>
              <a:gd name="connsiteX2" fmla="*/ 528997 w 2262754"/>
              <a:gd name="connsiteY2" fmla="*/ 26333 h 4836517"/>
              <a:gd name="connsiteX3" fmla="*/ 551222 w 2262754"/>
              <a:gd name="connsiteY3" fmla="*/ 171748 h 4836517"/>
              <a:gd name="connsiteX4" fmla="*/ 1703112 w 2262754"/>
              <a:gd name="connsiteY4" fmla="*/ 49193 h 4836517"/>
              <a:gd name="connsiteX5" fmla="*/ 1885628 w 2262754"/>
              <a:gd name="connsiteY5" fmla="*/ 25525 h 4836517"/>
              <a:gd name="connsiteX6" fmla="*/ 2262754 w 2262754"/>
              <a:gd name="connsiteY6" fmla="*/ 402651 h 4836517"/>
              <a:gd name="connsiteX7" fmla="*/ 2262753 w 2262754"/>
              <a:gd name="connsiteY7" fmla="*/ 4459391 h 4836517"/>
              <a:gd name="connsiteX8" fmla="*/ 1885627 w 2262754"/>
              <a:gd name="connsiteY8" fmla="*/ 4836517 h 4836517"/>
              <a:gd name="connsiteX9" fmla="*/ 377126 w 2262754"/>
              <a:gd name="connsiteY9" fmla="*/ 4836516 h 4836517"/>
              <a:gd name="connsiteX10" fmla="*/ 0 w 2262754"/>
              <a:gd name="connsiteY10" fmla="*/ 4459390 h 4836517"/>
              <a:gd name="connsiteX11" fmla="*/ 0 w 2262754"/>
              <a:gd name="connsiteY11" fmla="*/ 402651 h 4836517"/>
              <a:gd name="connsiteX0" fmla="*/ 0 w 2262754"/>
              <a:gd name="connsiteY0" fmla="*/ 390492 h 4824358"/>
              <a:gd name="connsiteX1" fmla="*/ 285686 w 2262754"/>
              <a:gd name="connsiteY1" fmla="*/ 13366 h 4824358"/>
              <a:gd name="connsiteX2" fmla="*/ 528997 w 2262754"/>
              <a:gd name="connsiteY2" fmla="*/ 14174 h 4824358"/>
              <a:gd name="connsiteX3" fmla="*/ 551222 w 2262754"/>
              <a:gd name="connsiteY3" fmla="*/ 159589 h 4824358"/>
              <a:gd name="connsiteX4" fmla="*/ 1709462 w 2262754"/>
              <a:gd name="connsiteY4" fmla="*/ 132284 h 4824358"/>
              <a:gd name="connsiteX5" fmla="*/ 1885628 w 2262754"/>
              <a:gd name="connsiteY5" fmla="*/ 13366 h 4824358"/>
              <a:gd name="connsiteX6" fmla="*/ 2262754 w 2262754"/>
              <a:gd name="connsiteY6" fmla="*/ 390492 h 4824358"/>
              <a:gd name="connsiteX7" fmla="*/ 2262753 w 2262754"/>
              <a:gd name="connsiteY7" fmla="*/ 4447232 h 4824358"/>
              <a:gd name="connsiteX8" fmla="*/ 1885627 w 2262754"/>
              <a:gd name="connsiteY8" fmla="*/ 4824358 h 4824358"/>
              <a:gd name="connsiteX9" fmla="*/ 377126 w 2262754"/>
              <a:gd name="connsiteY9" fmla="*/ 4824357 h 4824358"/>
              <a:gd name="connsiteX10" fmla="*/ 0 w 2262754"/>
              <a:gd name="connsiteY10" fmla="*/ 4447231 h 4824358"/>
              <a:gd name="connsiteX11" fmla="*/ 0 w 2262754"/>
              <a:gd name="connsiteY11" fmla="*/ 390492 h 4824358"/>
              <a:gd name="connsiteX0" fmla="*/ 0 w 2262754"/>
              <a:gd name="connsiteY0" fmla="*/ 399831 h 4833697"/>
              <a:gd name="connsiteX1" fmla="*/ 285686 w 2262754"/>
              <a:gd name="connsiteY1" fmla="*/ 22705 h 4833697"/>
              <a:gd name="connsiteX2" fmla="*/ 528997 w 2262754"/>
              <a:gd name="connsiteY2" fmla="*/ 23513 h 4833697"/>
              <a:gd name="connsiteX3" fmla="*/ 551222 w 2262754"/>
              <a:gd name="connsiteY3" fmla="*/ 168928 h 4833697"/>
              <a:gd name="connsiteX4" fmla="*/ 1709462 w 2262754"/>
              <a:gd name="connsiteY4" fmla="*/ 141623 h 4833697"/>
              <a:gd name="connsiteX5" fmla="*/ 1885628 w 2262754"/>
              <a:gd name="connsiteY5" fmla="*/ 22705 h 4833697"/>
              <a:gd name="connsiteX6" fmla="*/ 2262754 w 2262754"/>
              <a:gd name="connsiteY6" fmla="*/ 399831 h 4833697"/>
              <a:gd name="connsiteX7" fmla="*/ 2262753 w 2262754"/>
              <a:gd name="connsiteY7" fmla="*/ 4456571 h 4833697"/>
              <a:gd name="connsiteX8" fmla="*/ 1885627 w 2262754"/>
              <a:gd name="connsiteY8" fmla="*/ 4833697 h 4833697"/>
              <a:gd name="connsiteX9" fmla="*/ 377126 w 2262754"/>
              <a:gd name="connsiteY9" fmla="*/ 4833696 h 4833697"/>
              <a:gd name="connsiteX10" fmla="*/ 0 w 2262754"/>
              <a:gd name="connsiteY10" fmla="*/ 4456570 h 4833697"/>
              <a:gd name="connsiteX11" fmla="*/ 0 w 2262754"/>
              <a:gd name="connsiteY11" fmla="*/ 399831 h 4833697"/>
              <a:gd name="connsiteX0" fmla="*/ 0 w 2262754"/>
              <a:gd name="connsiteY0" fmla="*/ 399831 h 4833697"/>
              <a:gd name="connsiteX1" fmla="*/ 285686 w 2262754"/>
              <a:gd name="connsiteY1" fmla="*/ 22705 h 4833697"/>
              <a:gd name="connsiteX2" fmla="*/ 528997 w 2262754"/>
              <a:gd name="connsiteY2" fmla="*/ 23513 h 4833697"/>
              <a:gd name="connsiteX3" fmla="*/ 551222 w 2262754"/>
              <a:gd name="connsiteY3" fmla="*/ 168928 h 4833697"/>
              <a:gd name="connsiteX4" fmla="*/ 1709462 w 2262754"/>
              <a:gd name="connsiteY4" fmla="*/ 141623 h 4833697"/>
              <a:gd name="connsiteX5" fmla="*/ 1885628 w 2262754"/>
              <a:gd name="connsiteY5" fmla="*/ 22705 h 4833697"/>
              <a:gd name="connsiteX6" fmla="*/ 2262754 w 2262754"/>
              <a:gd name="connsiteY6" fmla="*/ 399831 h 4833697"/>
              <a:gd name="connsiteX7" fmla="*/ 2262753 w 2262754"/>
              <a:gd name="connsiteY7" fmla="*/ 4456571 h 4833697"/>
              <a:gd name="connsiteX8" fmla="*/ 1885627 w 2262754"/>
              <a:gd name="connsiteY8" fmla="*/ 4833697 h 4833697"/>
              <a:gd name="connsiteX9" fmla="*/ 377126 w 2262754"/>
              <a:gd name="connsiteY9" fmla="*/ 4833696 h 4833697"/>
              <a:gd name="connsiteX10" fmla="*/ 0 w 2262754"/>
              <a:gd name="connsiteY10" fmla="*/ 4456570 h 4833697"/>
              <a:gd name="connsiteX11" fmla="*/ 0 w 2262754"/>
              <a:gd name="connsiteY11" fmla="*/ 399831 h 4833697"/>
              <a:gd name="connsiteX0" fmla="*/ 0 w 2262754"/>
              <a:gd name="connsiteY0" fmla="*/ 393625 h 4827491"/>
              <a:gd name="connsiteX1" fmla="*/ 285686 w 2262754"/>
              <a:gd name="connsiteY1" fmla="*/ 16499 h 4827491"/>
              <a:gd name="connsiteX2" fmla="*/ 528997 w 2262754"/>
              <a:gd name="connsiteY2" fmla="*/ 17307 h 4827491"/>
              <a:gd name="connsiteX3" fmla="*/ 551222 w 2262754"/>
              <a:gd name="connsiteY3" fmla="*/ 162722 h 4827491"/>
              <a:gd name="connsiteX4" fmla="*/ 1731687 w 2262754"/>
              <a:gd name="connsiteY4" fmla="*/ 183042 h 4827491"/>
              <a:gd name="connsiteX5" fmla="*/ 1885628 w 2262754"/>
              <a:gd name="connsiteY5" fmla="*/ 16499 h 4827491"/>
              <a:gd name="connsiteX6" fmla="*/ 2262754 w 2262754"/>
              <a:gd name="connsiteY6" fmla="*/ 393625 h 4827491"/>
              <a:gd name="connsiteX7" fmla="*/ 2262753 w 2262754"/>
              <a:gd name="connsiteY7" fmla="*/ 4450365 h 4827491"/>
              <a:gd name="connsiteX8" fmla="*/ 1885627 w 2262754"/>
              <a:gd name="connsiteY8" fmla="*/ 4827491 h 4827491"/>
              <a:gd name="connsiteX9" fmla="*/ 377126 w 2262754"/>
              <a:gd name="connsiteY9" fmla="*/ 4827490 h 4827491"/>
              <a:gd name="connsiteX10" fmla="*/ 0 w 2262754"/>
              <a:gd name="connsiteY10" fmla="*/ 4450364 h 4827491"/>
              <a:gd name="connsiteX11" fmla="*/ 0 w 2262754"/>
              <a:gd name="connsiteY11" fmla="*/ 393625 h 4827491"/>
              <a:gd name="connsiteX0" fmla="*/ 0 w 2262754"/>
              <a:gd name="connsiteY0" fmla="*/ 393625 h 4827491"/>
              <a:gd name="connsiteX1" fmla="*/ 285686 w 2262754"/>
              <a:gd name="connsiteY1" fmla="*/ 16499 h 4827491"/>
              <a:gd name="connsiteX2" fmla="*/ 528997 w 2262754"/>
              <a:gd name="connsiteY2" fmla="*/ 17307 h 4827491"/>
              <a:gd name="connsiteX3" fmla="*/ 551222 w 2262754"/>
              <a:gd name="connsiteY3" fmla="*/ 162722 h 4827491"/>
              <a:gd name="connsiteX4" fmla="*/ 1731687 w 2262754"/>
              <a:gd name="connsiteY4" fmla="*/ 183042 h 4827491"/>
              <a:gd name="connsiteX5" fmla="*/ 1885628 w 2262754"/>
              <a:gd name="connsiteY5" fmla="*/ 16499 h 4827491"/>
              <a:gd name="connsiteX6" fmla="*/ 2262754 w 2262754"/>
              <a:gd name="connsiteY6" fmla="*/ 393625 h 4827491"/>
              <a:gd name="connsiteX7" fmla="*/ 2262753 w 2262754"/>
              <a:gd name="connsiteY7" fmla="*/ 4450365 h 4827491"/>
              <a:gd name="connsiteX8" fmla="*/ 1885627 w 2262754"/>
              <a:gd name="connsiteY8" fmla="*/ 4827491 h 4827491"/>
              <a:gd name="connsiteX9" fmla="*/ 377126 w 2262754"/>
              <a:gd name="connsiteY9" fmla="*/ 4827490 h 4827491"/>
              <a:gd name="connsiteX10" fmla="*/ 0 w 2262754"/>
              <a:gd name="connsiteY10" fmla="*/ 4450364 h 4827491"/>
              <a:gd name="connsiteX11" fmla="*/ 0 w 2262754"/>
              <a:gd name="connsiteY11" fmla="*/ 393625 h 4827491"/>
              <a:gd name="connsiteX0" fmla="*/ 0 w 2262754"/>
              <a:gd name="connsiteY0" fmla="*/ 397348 h 4831214"/>
              <a:gd name="connsiteX1" fmla="*/ 285686 w 2262754"/>
              <a:gd name="connsiteY1" fmla="*/ 20222 h 4831214"/>
              <a:gd name="connsiteX2" fmla="*/ 528997 w 2262754"/>
              <a:gd name="connsiteY2" fmla="*/ 21030 h 4831214"/>
              <a:gd name="connsiteX3" fmla="*/ 551222 w 2262754"/>
              <a:gd name="connsiteY3" fmla="*/ 166445 h 4831214"/>
              <a:gd name="connsiteX4" fmla="*/ 1731687 w 2262754"/>
              <a:gd name="connsiteY4" fmla="*/ 186765 h 4831214"/>
              <a:gd name="connsiteX5" fmla="*/ 1885628 w 2262754"/>
              <a:gd name="connsiteY5" fmla="*/ 20222 h 4831214"/>
              <a:gd name="connsiteX6" fmla="*/ 2262754 w 2262754"/>
              <a:gd name="connsiteY6" fmla="*/ 397348 h 4831214"/>
              <a:gd name="connsiteX7" fmla="*/ 2262753 w 2262754"/>
              <a:gd name="connsiteY7" fmla="*/ 4454088 h 4831214"/>
              <a:gd name="connsiteX8" fmla="*/ 1885627 w 2262754"/>
              <a:gd name="connsiteY8" fmla="*/ 4831214 h 4831214"/>
              <a:gd name="connsiteX9" fmla="*/ 377126 w 2262754"/>
              <a:gd name="connsiteY9" fmla="*/ 4831213 h 4831214"/>
              <a:gd name="connsiteX10" fmla="*/ 0 w 2262754"/>
              <a:gd name="connsiteY10" fmla="*/ 4454087 h 4831214"/>
              <a:gd name="connsiteX11" fmla="*/ 0 w 2262754"/>
              <a:gd name="connsiteY11" fmla="*/ 397348 h 4831214"/>
              <a:gd name="connsiteX0" fmla="*/ 0 w 2262754"/>
              <a:gd name="connsiteY0" fmla="*/ 397348 h 4831214"/>
              <a:gd name="connsiteX1" fmla="*/ 285686 w 2262754"/>
              <a:gd name="connsiteY1" fmla="*/ 20222 h 4831214"/>
              <a:gd name="connsiteX2" fmla="*/ 528997 w 2262754"/>
              <a:gd name="connsiteY2" fmla="*/ 21030 h 4831214"/>
              <a:gd name="connsiteX3" fmla="*/ 551222 w 2262754"/>
              <a:gd name="connsiteY3" fmla="*/ 166445 h 4831214"/>
              <a:gd name="connsiteX4" fmla="*/ 1645962 w 2262754"/>
              <a:gd name="connsiteY4" fmla="*/ 186765 h 4831214"/>
              <a:gd name="connsiteX5" fmla="*/ 1885628 w 2262754"/>
              <a:gd name="connsiteY5" fmla="*/ 20222 h 4831214"/>
              <a:gd name="connsiteX6" fmla="*/ 2262754 w 2262754"/>
              <a:gd name="connsiteY6" fmla="*/ 397348 h 4831214"/>
              <a:gd name="connsiteX7" fmla="*/ 2262753 w 2262754"/>
              <a:gd name="connsiteY7" fmla="*/ 4454088 h 4831214"/>
              <a:gd name="connsiteX8" fmla="*/ 1885627 w 2262754"/>
              <a:gd name="connsiteY8" fmla="*/ 4831214 h 4831214"/>
              <a:gd name="connsiteX9" fmla="*/ 377126 w 2262754"/>
              <a:gd name="connsiteY9" fmla="*/ 4831213 h 4831214"/>
              <a:gd name="connsiteX10" fmla="*/ 0 w 2262754"/>
              <a:gd name="connsiteY10" fmla="*/ 4454087 h 4831214"/>
              <a:gd name="connsiteX11" fmla="*/ 0 w 2262754"/>
              <a:gd name="connsiteY11" fmla="*/ 397348 h 4831214"/>
              <a:gd name="connsiteX0" fmla="*/ 0 w 2262754"/>
              <a:gd name="connsiteY0" fmla="*/ 409034 h 4842900"/>
              <a:gd name="connsiteX1" fmla="*/ 285686 w 2262754"/>
              <a:gd name="connsiteY1" fmla="*/ 31908 h 4842900"/>
              <a:gd name="connsiteX2" fmla="*/ 528997 w 2262754"/>
              <a:gd name="connsiteY2" fmla="*/ 32716 h 4842900"/>
              <a:gd name="connsiteX3" fmla="*/ 551222 w 2262754"/>
              <a:gd name="connsiteY3" fmla="*/ 17813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54397 w 2262754"/>
              <a:gd name="connsiteY3" fmla="*/ 19083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54397 w 2262754"/>
              <a:gd name="connsiteY3" fmla="*/ 19083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79797 w 2262754"/>
              <a:gd name="connsiteY3" fmla="*/ 18448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79797 w 2262754"/>
              <a:gd name="connsiteY3" fmla="*/ 18448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79797 w 2262754"/>
              <a:gd name="connsiteY3" fmla="*/ 18448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11212 h 4845078"/>
              <a:gd name="connsiteX1" fmla="*/ 285686 w 2262754"/>
              <a:gd name="connsiteY1" fmla="*/ 34086 h 4845078"/>
              <a:gd name="connsiteX2" fmla="*/ 528997 w 2262754"/>
              <a:gd name="connsiteY2" fmla="*/ 34894 h 4845078"/>
              <a:gd name="connsiteX3" fmla="*/ 582972 w 2262754"/>
              <a:gd name="connsiteY3" fmla="*/ 196184 h 4845078"/>
              <a:gd name="connsiteX4" fmla="*/ 1645962 w 2262754"/>
              <a:gd name="connsiteY4" fmla="*/ 200629 h 4845078"/>
              <a:gd name="connsiteX5" fmla="*/ 1734862 w 2262754"/>
              <a:gd name="connsiteY5" fmla="*/ 35530 h 4845078"/>
              <a:gd name="connsiteX6" fmla="*/ 1885628 w 2262754"/>
              <a:gd name="connsiteY6" fmla="*/ 34086 h 4845078"/>
              <a:gd name="connsiteX7" fmla="*/ 2262754 w 2262754"/>
              <a:gd name="connsiteY7" fmla="*/ 411212 h 4845078"/>
              <a:gd name="connsiteX8" fmla="*/ 2262753 w 2262754"/>
              <a:gd name="connsiteY8" fmla="*/ 4467952 h 4845078"/>
              <a:gd name="connsiteX9" fmla="*/ 1885627 w 2262754"/>
              <a:gd name="connsiteY9" fmla="*/ 4845078 h 4845078"/>
              <a:gd name="connsiteX10" fmla="*/ 377126 w 2262754"/>
              <a:gd name="connsiteY10" fmla="*/ 4845077 h 4845078"/>
              <a:gd name="connsiteX11" fmla="*/ 0 w 2262754"/>
              <a:gd name="connsiteY11" fmla="*/ 4467951 h 4845078"/>
              <a:gd name="connsiteX12" fmla="*/ 0 w 2262754"/>
              <a:gd name="connsiteY12" fmla="*/ 411212 h 4845078"/>
              <a:gd name="connsiteX0" fmla="*/ 0 w 2262754"/>
              <a:gd name="connsiteY0" fmla="*/ 411212 h 4845078"/>
              <a:gd name="connsiteX1" fmla="*/ 285686 w 2262754"/>
              <a:gd name="connsiteY1" fmla="*/ 34086 h 4845078"/>
              <a:gd name="connsiteX2" fmla="*/ 528997 w 2262754"/>
              <a:gd name="connsiteY2" fmla="*/ 34894 h 4845078"/>
              <a:gd name="connsiteX3" fmla="*/ 582972 w 2262754"/>
              <a:gd name="connsiteY3" fmla="*/ 196184 h 4845078"/>
              <a:gd name="connsiteX4" fmla="*/ 1645962 w 2262754"/>
              <a:gd name="connsiteY4" fmla="*/ 200629 h 4845078"/>
              <a:gd name="connsiteX5" fmla="*/ 1734862 w 2262754"/>
              <a:gd name="connsiteY5" fmla="*/ 35530 h 4845078"/>
              <a:gd name="connsiteX6" fmla="*/ 1885628 w 2262754"/>
              <a:gd name="connsiteY6" fmla="*/ 34086 h 4845078"/>
              <a:gd name="connsiteX7" fmla="*/ 2262754 w 2262754"/>
              <a:gd name="connsiteY7" fmla="*/ 411212 h 4845078"/>
              <a:gd name="connsiteX8" fmla="*/ 2262753 w 2262754"/>
              <a:gd name="connsiteY8" fmla="*/ 4467952 h 4845078"/>
              <a:gd name="connsiteX9" fmla="*/ 1885627 w 2262754"/>
              <a:gd name="connsiteY9" fmla="*/ 4845078 h 4845078"/>
              <a:gd name="connsiteX10" fmla="*/ 377126 w 2262754"/>
              <a:gd name="connsiteY10" fmla="*/ 4845077 h 4845078"/>
              <a:gd name="connsiteX11" fmla="*/ 0 w 2262754"/>
              <a:gd name="connsiteY11" fmla="*/ 4467951 h 4845078"/>
              <a:gd name="connsiteX12" fmla="*/ 0 w 2262754"/>
              <a:gd name="connsiteY12" fmla="*/ 411212 h 4845078"/>
              <a:gd name="connsiteX0" fmla="*/ 0 w 2262754"/>
              <a:gd name="connsiteY0" fmla="*/ 411212 h 4845078"/>
              <a:gd name="connsiteX1" fmla="*/ 285686 w 2262754"/>
              <a:gd name="connsiteY1" fmla="*/ 34086 h 4845078"/>
              <a:gd name="connsiteX2" fmla="*/ 528997 w 2262754"/>
              <a:gd name="connsiteY2" fmla="*/ 34894 h 4845078"/>
              <a:gd name="connsiteX3" fmla="*/ 582972 w 2262754"/>
              <a:gd name="connsiteY3" fmla="*/ 196184 h 4845078"/>
              <a:gd name="connsiteX4" fmla="*/ 1645962 w 2262754"/>
              <a:gd name="connsiteY4" fmla="*/ 200629 h 4845078"/>
              <a:gd name="connsiteX5" fmla="*/ 1734862 w 2262754"/>
              <a:gd name="connsiteY5" fmla="*/ 35530 h 4845078"/>
              <a:gd name="connsiteX6" fmla="*/ 1885628 w 2262754"/>
              <a:gd name="connsiteY6" fmla="*/ 34086 h 4845078"/>
              <a:gd name="connsiteX7" fmla="*/ 2262754 w 2262754"/>
              <a:gd name="connsiteY7" fmla="*/ 411212 h 4845078"/>
              <a:gd name="connsiteX8" fmla="*/ 2262753 w 2262754"/>
              <a:gd name="connsiteY8" fmla="*/ 4467952 h 4845078"/>
              <a:gd name="connsiteX9" fmla="*/ 1885627 w 2262754"/>
              <a:gd name="connsiteY9" fmla="*/ 4845078 h 4845078"/>
              <a:gd name="connsiteX10" fmla="*/ 377126 w 2262754"/>
              <a:gd name="connsiteY10" fmla="*/ 4845077 h 4845078"/>
              <a:gd name="connsiteX11" fmla="*/ 0 w 2262754"/>
              <a:gd name="connsiteY11" fmla="*/ 4467951 h 4845078"/>
              <a:gd name="connsiteX12" fmla="*/ 0 w 2262754"/>
              <a:gd name="connsiteY12" fmla="*/ 411212 h 4845078"/>
              <a:gd name="connsiteX0" fmla="*/ 0 w 2280340"/>
              <a:gd name="connsiteY0" fmla="*/ 463905 h 4897771"/>
              <a:gd name="connsiteX1" fmla="*/ 285686 w 2280340"/>
              <a:gd name="connsiteY1" fmla="*/ 86779 h 4897771"/>
              <a:gd name="connsiteX2" fmla="*/ 528997 w 2280340"/>
              <a:gd name="connsiteY2" fmla="*/ 87587 h 4897771"/>
              <a:gd name="connsiteX3" fmla="*/ 582972 w 2280340"/>
              <a:gd name="connsiteY3" fmla="*/ 248877 h 4897771"/>
              <a:gd name="connsiteX4" fmla="*/ 1645962 w 2280340"/>
              <a:gd name="connsiteY4" fmla="*/ 253322 h 4897771"/>
              <a:gd name="connsiteX5" fmla="*/ 1734862 w 2280340"/>
              <a:gd name="connsiteY5" fmla="*/ 88223 h 4897771"/>
              <a:gd name="connsiteX6" fmla="*/ 2025328 w 2280340"/>
              <a:gd name="connsiteY6" fmla="*/ 89954 h 4897771"/>
              <a:gd name="connsiteX7" fmla="*/ 2262754 w 2280340"/>
              <a:gd name="connsiteY7" fmla="*/ 463905 h 4897771"/>
              <a:gd name="connsiteX8" fmla="*/ 2262753 w 2280340"/>
              <a:gd name="connsiteY8" fmla="*/ 4520645 h 4897771"/>
              <a:gd name="connsiteX9" fmla="*/ 1885627 w 2280340"/>
              <a:gd name="connsiteY9" fmla="*/ 4897771 h 4897771"/>
              <a:gd name="connsiteX10" fmla="*/ 377126 w 2280340"/>
              <a:gd name="connsiteY10" fmla="*/ 4897770 h 4897771"/>
              <a:gd name="connsiteX11" fmla="*/ 0 w 2280340"/>
              <a:gd name="connsiteY11" fmla="*/ 4520644 h 4897771"/>
              <a:gd name="connsiteX12" fmla="*/ 0 w 2280340"/>
              <a:gd name="connsiteY12" fmla="*/ 463905 h 4897771"/>
              <a:gd name="connsiteX0" fmla="*/ 0 w 2280340"/>
              <a:gd name="connsiteY0" fmla="*/ 465104 h 4898970"/>
              <a:gd name="connsiteX1" fmla="*/ 285686 w 2280340"/>
              <a:gd name="connsiteY1" fmla="*/ 87978 h 4898970"/>
              <a:gd name="connsiteX2" fmla="*/ 528997 w 2280340"/>
              <a:gd name="connsiteY2" fmla="*/ 88786 h 4898970"/>
              <a:gd name="connsiteX3" fmla="*/ 582972 w 2280340"/>
              <a:gd name="connsiteY3" fmla="*/ 250076 h 4898970"/>
              <a:gd name="connsiteX4" fmla="*/ 1645962 w 2280340"/>
              <a:gd name="connsiteY4" fmla="*/ 254521 h 4898970"/>
              <a:gd name="connsiteX5" fmla="*/ 1734862 w 2280340"/>
              <a:gd name="connsiteY5" fmla="*/ 89422 h 4898970"/>
              <a:gd name="connsiteX6" fmla="*/ 2025328 w 2280340"/>
              <a:gd name="connsiteY6" fmla="*/ 91153 h 4898970"/>
              <a:gd name="connsiteX7" fmla="*/ 2262754 w 2280340"/>
              <a:gd name="connsiteY7" fmla="*/ 465104 h 4898970"/>
              <a:gd name="connsiteX8" fmla="*/ 2262753 w 2280340"/>
              <a:gd name="connsiteY8" fmla="*/ 4521844 h 4898970"/>
              <a:gd name="connsiteX9" fmla="*/ 1885627 w 2280340"/>
              <a:gd name="connsiteY9" fmla="*/ 4898970 h 4898970"/>
              <a:gd name="connsiteX10" fmla="*/ 377126 w 2280340"/>
              <a:gd name="connsiteY10" fmla="*/ 4898969 h 4898970"/>
              <a:gd name="connsiteX11" fmla="*/ 0 w 2280340"/>
              <a:gd name="connsiteY11" fmla="*/ 4521843 h 4898970"/>
              <a:gd name="connsiteX12" fmla="*/ 0 w 2280340"/>
              <a:gd name="connsiteY12" fmla="*/ 465104 h 4898970"/>
              <a:gd name="connsiteX0" fmla="*/ 0 w 2280340"/>
              <a:gd name="connsiteY0" fmla="*/ 462709 h 4896575"/>
              <a:gd name="connsiteX1" fmla="*/ 285686 w 2280340"/>
              <a:gd name="connsiteY1" fmla="*/ 85583 h 4896575"/>
              <a:gd name="connsiteX2" fmla="*/ 528997 w 2280340"/>
              <a:gd name="connsiteY2" fmla="*/ 86391 h 4896575"/>
              <a:gd name="connsiteX3" fmla="*/ 582972 w 2280340"/>
              <a:gd name="connsiteY3" fmla="*/ 247681 h 4896575"/>
              <a:gd name="connsiteX4" fmla="*/ 1645962 w 2280340"/>
              <a:gd name="connsiteY4" fmla="*/ 252126 h 4896575"/>
              <a:gd name="connsiteX5" fmla="*/ 1734862 w 2280340"/>
              <a:gd name="connsiteY5" fmla="*/ 87027 h 4896575"/>
              <a:gd name="connsiteX6" fmla="*/ 2025328 w 2280340"/>
              <a:gd name="connsiteY6" fmla="*/ 88758 h 4896575"/>
              <a:gd name="connsiteX7" fmla="*/ 2262754 w 2280340"/>
              <a:gd name="connsiteY7" fmla="*/ 462709 h 4896575"/>
              <a:gd name="connsiteX8" fmla="*/ 2262753 w 2280340"/>
              <a:gd name="connsiteY8" fmla="*/ 4519449 h 4896575"/>
              <a:gd name="connsiteX9" fmla="*/ 1885627 w 2280340"/>
              <a:gd name="connsiteY9" fmla="*/ 4896575 h 4896575"/>
              <a:gd name="connsiteX10" fmla="*/ 377126 w 2280340"/>
              <a:gd name="connsiteY10" fmla="*/ 4896574 h 4896575"/>
              <a:gd name="connsiteX11" fmla="*/ 0 w 2280340"/>
              <a:gd name="connsiteY11" fmla="*/ 4519448 h 4896575"/>
              <a:gd name="connsiteX12" fmla="*/ 0 w 2280340"/>
              <a:gd name="connsiteY12" fmla="*/ 462709 h 4896575"/>
              <a:gd name="connsiteX0" fmla="*/ 0 w 2280340"/>
              <a:gd name="connsiteY0" fmla="*/ 462709 h 4896575"/>
              <a:gd name="connsiteX1" fmla="*/ 285686 w 2280340"/>
              <a:gd name="connsiteY1" fmla="*/ 85583 h 4896575"/>
              <a:gd name="connsiteX2" fmla="*/ 528997 w 2280340"/>
              <a:gd name="connsiteY2" fmla="*/ 86391 h 4896575"/>
              <a:gd name="connsiteX3" fmla="*/ 582972 w 2280340"/>
              <a:gd name="connsiteY3" fmla="*/ 247681 h 4896575"/>
              <a:gd name="connsiteX4" fmla="*/ 1645962 w 2280340"/>
              <a:gd name="connsiteY4" fmla="*/ 252126 h 4896575"/>
              <a:gd name="connsiteX5" fmla="*/ 1734862 w 2280340"/>
              <a:gd name="connsiteY5" fmla="*/ 87027 h 4896575"/>
              <a:gd name="connsiteX6" fmla="*/ 2025328 w 2280340"/>
              <a:gd name="connsiteY6" fmla="*/ 88758 h 4896575"/>
              <a:gd name="connsiteX7" fmla="*/ 2262754 w 2280340"/>
              <a:gd name="connsiteY7" fmla="*/ 462709 h 4896575"/>
              <a:gd name="connsiteX8" fmla="*/ 2262753 w 2280340"/>
              <a:gd name="connsiteY8" fmla="*/ 4519449 h 4896575"/>
              <a:gd name="connsiteX9" fmla="*/ 1885627 w 2280340"/>
              <a:gd name="connsiteY9" fmla="*/ 4896575 h 4896575"/>
              <a:gd name="connsiteX10" fmla="*/ 377126 w 2280340"/>
              <a:gd name="connsiteY10" fmla="*/ 4896574 h 4896575"/>
              <a:gd name="connsiteX11" fmla="*/ 0 w 2280340"/>
              <a:gd name="connsiteY11" fmla="*/ 4519448 h 4896575"/>
              <a:gd name="connsiteX12" fmla="*/ 0 w 2280340"/>
              <a:gd name="connsiteY12" fmla="*/ 462709 h 4896575"/>
              <a:gd name="connsiteX0" fmla="*/ 0 w 2280340"/>
              <a:gd name="connsiteY0" fmla="*/ 462709 h 4896575"/>
              <a:gd name="connsiteX1" fmla="*/ 285686 w 2280340"/>
              <a:gd name="connsiteY1" fmla="*/ 85583 h 4896575"/>
              <a:gd name="connsiteX2" fmla="*/ 528997 w 2280340"/>
              <a:gd name="connsiteY2" fmla="*/ 86391 h 4896575"/>
              <a:gd name="connsiteX3" fmla="*/ 582972 w 2280340"/>
              <a:gd name="connsiteY3" fmla="*/ 247681 h 4896575"/>
              <a:gd name="connsiteX4" fmla="*/ 1645962 w 2280340"/>
              <a:gd name="connsiteY4" fmla="*/ 252126 h 4896575"/>
              <a:gd name="connsiteX5" fmla="*/ 1734862 w 2280340"/>
              <a:gd name="connsiteY5" fmla="*/ 87027 h 4896575"/>
              <a:gd name="connsiteX6" fmla="*/ 2025328 w 2280340"/>
              <a:gd name="connsiteY6" fmla="*/ 88758 h 4896575"/>
              <a:gd name="connsiteX7" fmla="*/ 2262754 w 2280340"/>
              <a:gd name="connsiteY7" fmla="*/ 462709 h 4896575"/>
              <a:gd name="connsiteX8" fmla="*/ 2262753 w 2280340"/>
              <a:gd name="connsiteY8" fmla="*/ 4519449 h 4896575"/>
              <a:gd name="connsiteX9" fmla="*/ 1885627 w 2280340"/>
              <a:gd name="connsiteY9" fmla="*/ 4896575 h 4896575"/>
              <a:gd name="connsiteX10" fmla="*/ 377126 w 2280340"/>
              <a:gd name="connsiteY10" fmla="*/ 4896574 h 4896575"/>
              <a:gd name="connsiteX11" fmla="*/ 0 w 2280340"/>
              <a:gd name="connsiteY11" fmla="*/ 4519448 h 4896575"/>
              <a:gd name="connsiteX12" fmla="*/ 0 w 2280340"/>
              <a:gd name="connsiteY12" fmla="*/ 462709 h 4896575"/>
              <a:gd name="connsiteX0" fmla="*/ 0 w 2271282"/>
              <a:gd name="connsiteY0" fmla="*/ 491386 h 4925252"/>
              <a:gd name="connsiteX1" fmla="*/ 285686 w 2271282"/>
              <a:gd name="connsiteY1" fmla="*/ 114260 h 4925252"/>
              <a:gd name="connsiteX2" fmla="*/ 528997 w 2271282"/>
              <a:gd name="connsiteY2" fmla="*/ 115068 h 4925252"/>
              <a:gd name="connsiteX3" fmla="*/ 582972 w 2271282"/>
              <a:gd name="connsiteY3" fmla="*/ 276358 h 4925252"/>
              <a:gd name="connsiteX4" fmla="*/ 1645962 w 2271282"/>
              <a:gd name="connsiteY4" fmla="*/ 280803 h 4925252"/>
              <a:gd name="connsiteX5" fmla="*/ 1734862 w 2271282"/>
              <a:gd name="connsiteY5" fmla="*/ 115704 h 4925252"/>
              <a:gd name="connsiteX6" fmla="*/ 2025328 w 2271282"/>
              <a:gd name="connsiteY6" fmla="*/ 117435 h 4925252"/>
              <a:gd name="connsiteX7" fmla="*/ 2147612 w 2271282"/>
              <a:gd name="connsiteY7" fmla="*/ 29980 h 4925252"/>
              <a:gd name="connsiteX8" fmla="*/ 2262754 w 2271282"/>
              <a:gd name="connsiteY8" fmla="*/ 491386 h 4925252"/>
              <a:gd name="connsiteX9" fmla="*/ 2262753 w 2271282"/>
              <a:gd name="connsiteY9" fmla="*/ 4548126 h 4925252"/>
              <a:gd name="connsiteX10" fmla="*/ 1885627 w 2271282"/>
              <a:gd name="connsiteY10" fmla="*/ 4925252 h 4925252"/>
              <a:gd name="connsiteX11" fmla="*/ 377126 w 2271282"/>
              <a:gd name="connsiteY11" fmla="*/ 4925251 h 4925252"/>
              <a:gd name="connsiteX12" fmla="*/ 0 w 2271282"/>
              <a:gd name="connsiteY12" fmla="*/ 4548125 h 4925252"/>
              <a:gd name="connsiteX13" fmla="*/ 0 w 2271282"/>
              <a:gd name="connsiteY13" fmla="*/ 491386 h 4925252"/>
              <a:gd name="connsiteX0" fmla="*/ 0 w 2268375"/>
              <a:gd name="connsiteY0" fmla="*/ 380123 h 4813989"/>
              <a:gd name="connsiteX1" fmla="*/ 285686 w 2268375"/>
              <a:gd name="connsiteY1" fmla="*/ 2997 h 4813989"/>
              <a:gd name="connsiteX2" fmla="*/ 528997 w 2268375"/>
              <a:gd name="connsiteY2" fmla="*/ 3805 h 4813989"/>
              <a:gd name="connsiteX3" fmla="*/ 582972 w 2268375"/>
              <a:gd name="connsiteY3" fmla="*/ 165095 h 4813989"/>
              <a:gd name="connsiteX4" fmla="*/ 1645962 w 2268375"/>
              <a:gd name="connsiteY4" fmla="*/ 169540 h 4813989"/>
              <a:gd name="connsiteX5" fmla="*/ 1734862 w 2268375"/>
              <a:gd name="connsiteY5" fmla="*/ 4441 h 4813989"/>
              <a:gd name="connsiteX6" fmla="*/ 2025328 w 2268375"/>
              <a:gd name="connsiteY6" fmla="*/ 6172 h 4813989"/>
              <a:gd name="connsiteX7" fmla="*/ 2246037 w 2268375"/>
              <a:gd name="connsiteY7" fmla="*/ 150492 h 4813989"/>
              <a:gd name="connsiteX8" fmla="*/ 2262754 w 2268375"/>
              <a:gd name="connsiteY8" fmla="*/ 380123 h 4813989"/>
              <a:gd name="connsiteX9" fmla="*/ 2262753 w 2268375"/>
              <a:gd name="connsiteY9" fmla="*/ 4436863 h 4813989"/>
              <a:gd name="connsiteX10" fmla="*/ 1885627 w 2268375"/>
              <a:gd name="connsiteY10" fmla="*/ 4813989 h 4813989"/>
              <a:gd name="connsiteX11" fmla="*/ 377126 w 2268375"/>
              <a:gd name="connsiteY11" fmla="*/ 4813988 h 4813989"/>
              <a:gd name="connsiteX12" fmla="*/ 0 w 2268375"/>
              <a:gd name="connsiteY12" fmla="*/ 4436862 h 4813989"/>
              <a:gd name="connsiteX13" fmla="*/ 0 w 2268375"/>
              <a:gd name="connsiteY13" fmla="*/ 380123 h 4813989"/>
              <a:gd name="connsiteX0" fmla="*/ 0 w 2269454"/>
              <a:gd name="connsiteY0" fmla="*/ 380123 h 4813989"/>
              <a:gd name="connsiteX1" fmla="*/ 285686 w 2269454"/>
              <a:gd name="connsiteY1" fmla="*/ 2997 h 4813989"/>
              <a:gd name="connsiteX2" fmla="*/ 528997 w 2269454"/>
              <a:gd name="connsiteY2" fmla="*/ 3805 h 4813989"/>
              <a:gd name="connsiteX3" fmla="*/ 582972 w 2269454"/>
              <a:gd name="connsiteY3" fmla="*/ 165095 h 4813989"/>
              <a:gd name="connsiteX4" fmla="*/ 1645962 w 2269454"/>
              <a:gd name="connsiteY4" fmla="*/ 169540 h 4813989"/>
              <a:gd name="connsiteX5" fmla="*/ 1734862 w 2269454"/>
              <a:gd name="connsiteY5" fmla="*/ 4441 h 4813989"/>
              <a:gd name="connsiteX6" fmla="*/ 2025328 w 2269454"/>
              <a:gd name="connsiteY6" fmla="*/ 6172 h 4813989"/>
              <a:gd name="connsiteX7" fmla="*/ 2246037 w 2269454"/>
              <a:gd name="connsiteY7" fmla="*/ 150492 h 4813989"/>
              <a:gd name="connsiteX8" fmla="*/ 2262754 w 2269454"/>
              <a:gd name="connsiteY8" fmla="*/ 380123 h 4813989"/>
              <a:gd name="connsiteX9" fmla="*/ 2262753 w 2269454"/>
              <a:gd name="connsiteY9" fmla="*/ 4436863 h 4813989"/>
              <a:gd name="connsiteX10" fmla="*/ 1885627 w 2269454"/>
              <a:gd name="connsiteY10" fmla="*/ 4813989 h 4813989"/>
              <a:gd name="connsiteX11" fmla="*/ 377126 w 2269454"/>
              <a:gd name="connsiteY11" fmla="*/ 4813988 h 4813989"/>
              <a:gd name="connsiteX12" fmla="*/ 0 w 2269454"/>
              <a:gd name="connsiteY12" fmla="*/ 4436862 h 4813989"/>
              <a:gd name="connsiteX13" fmla="*/ 0 w 2269454"/>
              <a:gd name="connsiteY13" fmla="*/ 380123 h 4813989"/>
              <a:gd name="connsiteX0" fmla="*/ 0 w 2267284"/>
              <a:gd name="connsiteY0" fmla="*/ 392755 h 4826621"/>
              <a:gd name="connsiteX1" fmla="*/ 285686 w 2267284"/>
              <a:gd name="connsiteY1" fmla="*/ 15629 h 4826621"/>
              <a:gd name="connsiteX2" fmla="*/ 528997 w 2267284"/>
              <a:gd name="connsiteY2" fmla="*/ 16437 h 4826621"/>
              <a:gd name="connsiteX3" fmla="*/ 582972 w 2267284"/>
              <a:gd name="connsiteY3" fmla="*/ 177727 h 4826621"/>
              <a:gd name="connsiteX4" fmla="*/ 1645962 w 2267284"/>
              <a:gd name="connsiteY4" fmla="*/ 182172 h 4826621"/>
              <a:gd name="connsiteX5" fmla="*/ 1734862 w 2267284"/>
              <a:gd name="connsiteY5" fmla="*/ 17073 h 4826621"/>
              <a:gd name="connsiteX6" fmla="*/ 2025328 w 2267284"/>
              <a:gd name="connsiteY6" fmla="*/ 18804 h 4826621"/>
              <a:gd name="connsiteX7" fmla="*/ 2201587 w 2267284"/>
              <a:gd name="connsiteY7" fmla="*/ 115499 h 4826621"/>
              <a:gd name="connsiteX8" fmla="*/ 2262754 w 2267284"/>
              <a:gd name="connsiteY8" fmla="*/ 392755 h 4826621"/>
              <a:gd name="connsiteX9" fmla="*/ 2262753 w 2267284"/>
              <a:gd name="connsiteY9" fmla="*/ 4449495 h 4826621"/>
              <a:gd name="connsiteX10" fmla="*/ 1885627 w 2267284"/>
              <a:gd name="connsiteY10" fmla="*/ 4826621 h 4826621"/>
              <a:gd name="connsiteX11" fmla="*/ 377126 w 2267284"/>
              <a:gd name="connsiteY11" fmla="*/ 4826620 h 4826621"/>
              <a:gd name="connsiteX12" fmla="*/ 0 w 2267284"/>
              <a:gd name="connsiteY12" fmla="*/ 4449494 h 4826621"/>
              <a:gd name="connsiteX13" fmla="*/ 0 w 2267284"/>
              <a:gd name="connsiteY13" fmla="*/ 392755 h 4826621"/>
              <a:gd name="connsiteX0" fmla="*/ 0 w 2272991"/>
              <a:gd name="connsiteY0" fmla="*/ 380123 h 4813989"/>
              <a:gd name="connsiteX1" fmla="*/ 285686 w 2272991"/>
              <a:gd name="connsiteY1" fmla="*/ 2997 h 4813989"/>
              <a:gd name="connsiteX2" fmla="*/ 528997 w 2272991"/>
              <a:gd name="connsiteY2" fmla="*/ 3805 h 4813989"/>
              <a:gd name="connsiteX3" fmla="*/ 582972 w 2272991"/>
              <a:gd name="connsiteY3" fmla="*/ 165095 h 4813989"/>
              <a:gd name="connsiteX4" fmla="*/ 1645962 w 2272991"/>
              <a:gd name="connsiteY4" fmla="*/ 169540 h 4813989"/>
              <a:gd name="connsiteX5" fmla="*/ 1734862 w 2272991"/>
              <a:gd name="connsiteY5" fmla="*/ 4441 h 4813989"/>
              <a:gd name="connsiteX6" fmla="*/ 2025328 w 2272991"/>
              <a:gd name="connsiteY6" fmla="*/ 6172 h 4813989"/>
              <a:gd name="connsiteX7" fmla="*/ 2201587 w 2272991"/>
              <a:gd name="connsiteY7" fmla="*/ 102867 h 4813989"/>
              <a:gd name="connsiteX8" fmla="*/ 2262754 w 2272991"/>
              <a:gd name="connsiteY8" fmla="*/ 380123 h 4813989"/>
              <a:gd name="connsiteX9" fmla="*/ 2262753 w 2272991"/>
              <a:gd name="connsiteY9" fmla="*/ 4436863 h 4813989"/>
              <a:gd name="connsiteX10" fmla="*/ 1885627 w 2272991"/>
              <a:gd name="connsiteY10" fmla="*/ 4813989 h 4813989"/>
              <a:gd name="connsiteX11" fmla="*/ 377126 w 2272991"/>
              <a:gd name="connsiteY11" fmla="*/ 4813988 h 4813989"/>
              <a:gd name="connsiteX12" fmla="*/ 0 w 2272991"/>
              <a:gd name="connsiteY12" fmla="*/ 4436862 h 4813989"/>
              <a:gd name="connsiteX13" fmla="*/ 0 w 2272991"/>
              <a:gd name="connsiteY13" fmla="*/ 380123 h 4813989"/>
              <a:gd name="connsiteX0" fmla="*/ 0 w 2277742"/>
              <a:gd name="connsiteY0" fmla="*/ 380123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0 w 2277742"/>
              <a:gd name="connsiteY13" fmla="*/ 380123 h 4813989"/>
              <a:gd name="connsiteX0" fmla="*/ 0 w 2277742"/>
              <a:gd name="connsiteY0" fmla="*/ 380123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0 w 2277742"/>
              <a:gd name="connsiteY13" fmla="*/ 380123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62754"/>
              <a:gd name="connsiteY0" fmla="*/ 437618 h 4874659"/>
              <a:gd name="connsiteX1" fmla="*/ 285686 w 2262754"/>
              <a:gd name="connsiteY1" fmla="*/ 63667 h 4874659"/>
              <a:gd name="connsiteX2" fmla="*/ 528997 w 2262754"/>
              <a:gd name="connsiteY2" fmla="*/ 64475 h 4874659"/>
              <a:gd name="connsiteX3" fmla="*/ 582972 w 2262754"/>
              <a:gd name="connsiteY3" fmla="*/ 225765 h 4874659"/>
              <a:gd name="connsiteX4" fmla="*/ 1645962 w 2262754"/>
              <a:gd name="connsiteY4" fmla="*/ 230210 h 4874659"/>
              <a:gd name="connsiteX5" fmla="*/ 1734862 w 2262754"/>
              <a:gd name="connsiteY5" fmla="*/ 65111 h 4874659"/>
              <a:gd name="connsiteX6" fmla="*/ 2025328 w 2262754"/>
              <a:gd name="connsiteY6" fmla="*/ 66842 h 4874659"/>
              <a:gd name="connsiteX7" fmla="*/ 2262754 w 2262754"/>
              <a:gd name="connsiteY7" fmla="*/ 440793 h 4874659"/>
              <a:gd name="connsiteX8" fmla="*/ 2262753 w 2262754"/>
              <a:gd name="connsiteY8" fmla="*/ 4497533 h 4874659"/>
              <a:gd name="connsiteX9" fmla="*/ 1885627 w 2262754"/>
              <a:gd name="connsiteY9" fmla="*/ 4874659 h 4874659"/>
              <a:gd name="connsiteX10" fmla="*/ 377126 w 2262754"/>
              <a:gd name="connsiteY10" fmla="*/ 4874658 h 4874659"/>
              <a:gd name="connsiteX11" fmla="*/ 0 w 2262754"/>
              <a:gd name="connsiteY11" fmla="*/ 4497532 h 4874659"/>
              <a:gd name="connsiteX12" fmla="*/ 12700 w 2262754"/>
              <a:gd name="connsiteY12" fmla="*/ 437618 h 4874659"/>
              <a:gd name="connsiteX0" fmla="*/ 12700 w 2262754"/>
              <a:gd name="connsiteY0" fmla="*/ 448597 h 4885638"/>
              <a:gd name="connsiteX1" fmla="*/ 285686 w 2262754"/>
              <a:gd name="connsiteY1" fmla="*/ 74646 h 4885638"/>
              <a:gd name="connsiteX2" fmla="*/ 528997 w 2262754"/>
              <a:gd name="connsiteY2" fmla="*/ 75454 h 4885638"/>
              <a:gd name="connsiteX3" fmla="*/ 582972 w 2262754"/>
              <a:gd name="connsiteY3" fmla="*/ 236744 h 4885638"/>
              <a:gd name="connsiteX4" fmla="*/ 1645962 w 2262754"/>
              <a:gd name="connsiteY4" fmla="*/ 241189 h 4885638"/>
              <a:gd name="connsiteX5" fmla="*/ 1734862 w 2262754"/>
              <a:gd name="connsiteY5" fmla="*/ 76090 h 4885638"/>
              <a:gd name="connsiteX6" fmla="*/ 2262754 w 2262754"/>
              <a:gd name="connsiteY6" fmla="*/ 451772 h 4885638"/>
              <a:gd name="connsiteX7" fmla="*/ 2262753 w 2262754"/>
              <a:gd name="connsiteY7" fmla="*/ 4508512 h 4885638"/>
              <a:gd name="connsiteX8" fmla="*/ 1885627 w 2262754"/>
              <a:gd name="connsiteY8" fmla="*/ 4885638 h 4885638"/>
              <a:gd name="connsiteX9" fmla="*/ 377126 w 2262754"/>
              <a:gd name="connsiteY9" fmla="*/ 4885637 h 4885638"/>
              <a:gd name="connsiteX10" fmla="*/ 0 w 2262754"/>
              <a:gd name="connsiteY10" fmla="*/ 4508511 h 4885638"/>
              <a:gd name="connsiteX11" fmla="*/ 12700 w 2262754"/>
              <a:gd name="connsiteY11" fmla="*/ 448597 h 4885638"/>
              <a:gd name="connsiteX0" fmla="*/ 12700 w 2265167"/>
              <a:gd name="connsiteY0" fmla="*/ 373951 h 4810992"/>
              <a:gd name="connsiteX1" fmla="*/ 285686 w 2265167"/>
              <a:gd name="connsiteY1" fmla="*/ 0 h 4810992"/>
              <a:gd name="connsiteX2" fmla="*/ 528997 w 2265167"/>
              <a:gd name="connsiteY2" fmla="*/ 808 h 4810992"/>
              <a:gd name="connsiteX3" fmla="*/ 582972 w 2265167"/>
              <a:gd name="connsiteY3" fmla="*/ 162098 h 4810992"/>
              <a:gd name="connsiteX4" fmla="*/ 1645962 w 2265167"/>
              <a:gd name="connsiteY4" fmla="*/ 166543 h 4810992"/>
              <a:gd name="connsiteX5" fmla="*/ 1734862 w 2265167"/>
              <a:gd name="connsiteY5" fmla="*/ 1444 h 4810992"/>
              <a:gd name="connsiteX6" fmla="*/ 2262754 w 2265167"/>
              <a:gd name="connsiteY6" fmla="*/ 377126 h 4810992"/>
              <a:gd name="connsiteX7" fmla="*/ 2262753 w 2265167"/>
              <a:gd name="connsiteY7" fmla="*/ 4433866 h 4810992"/>
              <a:gd name="connsiteX8" fmla="*/ 1885627 w 2265167"/>
              <a:gd name="connsiteY8" fmla="*/ 4810992 h 4810992"/>
              <a:gd name="connsiteX9" fmla="*/ 377126 w 2265167"/>
              <a:gd name="connsiteY9" fmla="*/ 4810991 h 4810992"/>
              <a:gd name="connsiteX10" fmla="*/ 0 w 2265167"/>
              <a:gd name="connsiteY10" fmla="*/ 4433865 h 4810992"/>
              <a:gd name="connsiteX11" fmla="*/ 12700 w 2265167"/>
              <a:gd name="connsiteY11" fmla="*/ 373951 h 4810992"/>
              <a:gd name="connsiteX0" fmla="*/ 12700 w 2265167"/>
              <a:gd name="connsiteY0" fmla="*/ 377926 h 4814967"/>
              <a:gd name="connsiteX1" fmla="*/ 285686 w 2265167"/>
              <a:gd name="connsiteY1" fmla="*/ 3975 h 4814967"/>
              <a:gd name="connsiteX2" fmla="*/ 528997 w 2265167"/>
              <a:gd name="connsiteY2" fmla="*/ 4783 h 4814967"/>
              <a:gd name="connsiteX3" fmla="*/ 582972 w 2265167"/>
              <a:gd name="connsiteY3" fmla="*/ 166073 h 4814967"/>
              <a:gd name="connsiteX4" fmla="*/ 1645962 w 2265167"/>
              <a:gd name="connsiteY4" fmla="*/ 170518 h 4814967"/>
              <a:gd name="connsiteX5" fmla="*/ 1734862 w 2265167"/>
              <a:gd name="connsiteY5" fmla="*/ 5419 h 4814967"/>
              <a:gd name="connsiteX6" fmla="*/ 2262754 w 2265167"/>
              <a:gd name="connsiteY6" fmla="*/ 381101 h 4814967"/>
              <a:gd name="connsiteX7" fmla="*/ 2262753 w 2265167"/>
              <a:gd name="connsiteY7" fmla="*/ 4437841 h 4814967"/>
              <a:gd name="connsiteX8" fmla="*/ 1885627 w 2265167"/>
              <a:gd name="connsiteY8" fmla="*/ 4814967 h 4814967"/>
              <a:gd name="connsiteX9" fmla="*/ 377126 w 2265167"/>
              <a:gd name="connsiteY9" fmla="*/ 4814966 h 4814967"/>
              <a:gd name="connsiteX10" fmla="*/ 0 w 2265167"/>
              <a:gd name="connsiteY10" fmla="*/ 4437840 h 4814967"/>
              <a:gd name="connsiteX11" fmla="*/ 12700 w 2265167"/>
              <a:gd name="connsiteY11" fmla="*/ 377926 h 4814967"/>
              <a:gd name="connsiteX0" fmla="*/ 12700 w 2265167"/>
              <a:gd name="connsiteY0" fmla="*/ 377581 h 4814622"/>
              <a:gd name="connsiteX1" fmla="*/ 285686 w 2265167"/>
              <a:gd name="connsiteY1" fmla="*/ 3630 h 4814622"/>
              <a:gd name="connsiteX2" fmla="*/ 528997 w 2265167"/>
              <a:gd name="connsiteY2" fmla="*/ 4438 h 4814622"/>
              <a:gd name="connsiteX3" fmla="*/ 582972 w 2265167"/>
              <a:gd name="connsiteY3" fmla="*/ 165728 h 4814622"/>
              <a:gd name="connsiteX4" fmla="*/ 1645962 w 2265167"/>
              <a:gd name="connsiteY4" fmla="*/ 170173 h 4814622"/>
              <a:gd name="connsiteX5" fmla="*/ 1734862 w 2265167"/>
              <a:gd name="connsiteY5" fmla="*/ 5074 h 4814622"/>
              <a:gd name="connsiteX6" fmla="*/ 2262754 w 2265167"/>
              <a:gd name="connsiteY6" fmla="*/ 380756 h 4814622"/>
              <a:gd name="connsiteX7" fmla="*/ 2262753 w 2265167"/>
              <a:gd name="connsiteY7" fmla="*/ 4437496 h 4814622"/>
              <a:gd name="connsiteX8" fmla="*/ 1885627 w 2265167"/>
              <a:gd name="connsiteY8" fmla="*/ 4814622 h 4814622"/>
              <a:gd name="connsiteX9" fmla="*/ 377126 w 2265167"/>
              <a:gd name="connsiteY9" fmla="*/ 4814621 h 4814622"/>
              <a:gd name="connsiteX10" fmla="*/ 0 w 2265167"/>
              <a:gd name="connsiteY10" fmla="*/ 4437495 h 4814622"/>
              <a:gd name="connsiteX11" fmla="*/ 12700 w 2265167"/>
              <a:gd name="connsiteY11" fmla="*/ 377581 h 4814622"/>
              <a:gd name="connsiteX0" fmla="*/ 12700 w 2265167"/>
              <a:gd name="connsiteY0" fmla="*/ 377581 h 4814622"/>
              <a:gd name="connsiteX1" fmla="*/ 285686 w 2265167"/>
              <a:gd name="connsiteY1" fmla="*/ 3630 h 4814622"/>
              <a:gd name="connsiteX2" fmla="*/ 528997 w 2265167"/>
              <a:gd name="connsiteY2" fmla="*/ 4438 h 4814622"/>
              <a:gd name="connsiteX3" fmla="*/ 582972 w 2265167"/>
              <a:gd name="connsiteY3" fmla="*/ 165728 h 4814622"/>
              <a:gd name="connsiteX4" fmla="*/ 1645962 w 2265167"/>
              <a:gd name="connsiteY4" fmla="*/ 170173 h 4814622"/>
              <a:gd name="connsiteX5" fmla="*/ 1734862 w 2265167"/>
              <a:gd name="connsiteY5" fmla="*/ 5074 h 4814622"/>
              <a:gd name="connsiteX6" fmla="*/ 2262754 w 2265167"/>
              <a:gd name="connsiteY6" fmla="*/ 380756 h 4814622"/>
              <a:gd name="connsiteX7" fmla="*/ 2262753 w 2265167"/>
              <a:gd name="connsiteY7" fmla="*/ 4437496 h 4814622"/>
              <a:gd name="connsiteX8" fmla="*/ 1885627 w 2265167"/>
              <a:gd name="connsiteY8" fmla="*/ 4814622 h 4814622"/>
              <a:gd name="connsiteX9" fmla="*/ 377126 w 2265167"/>
              <a:gd name="connsiteY9" fmla="*/ 4814621 h 4814622"/>
              <a:gd name="connsiteX10" fmla="*/ 0 w 2265167"/>
              <a:gd name="connsiteY10" fmla="*/ 4437495 h 4814622"/>
              <a:gd name="connsiteX11" fmla="*/ 12700 w 2265167"/>
              <a:gd name="connsiteY11" fmla="*/ 377581 h 4814622"/>
              <a:gd name="connsiteX0" fmla="*/ 12700 w 2265167"/>
              <a:gd name="connsiteY0" fmla="*/ 373951 h 4810992"/>
              <a:gd name="connsiteX1" fmla="*/ 285686 w 2265167"/>
              <a:gd name="connsiteY1" fmla="*/ 0 h 4810992"/>
              <a:gd name="connsiteX2" fmla="*/ 528997 w 2265167"/>
              <a:gd name="connsiteY2" fmla="*/ 808 h 4810992"/>
              <a:gd name="connsiteX3" fmla="*/ 582972 w 2265167"/>
              <a:gd name="connsiteY3" fmla="*/ 162098 h 4810992"/>
              <a:gd name="connsiteX4" fmla="*/ 1645962 w 2265167"/>
              <a:gd name="connsiteY4" fmla="*/ 166543 h 4810992"/>
              <a:gd name="connsiteX5" fmla="*/ 1734862 w 2265167"/>
              <a:gd name="connsiteY5" fmla="*/ 1444 h 4810992"/>
              <a:gd name="connsiteX6" fmla="*/ 2262754 w 2265167"/>
              <a:gd name="connsiteY6" fmla="*/ 377126 h 4810992"/>
              <a:gd name="connsiteX7" fmla="*/ 2262753 w 2265167"/>
              <a:gd name="connsiteY7" fmla="*/ 4433866 h 4810992"/>
              <a:gd name="connsiteX8" fmla="*/ 1885627 w 2265167"/>
              <a:gd name="connsiteY8" fmla="*/ 4810992 h 4810992"/>
              <a:gd name="connsiteX9" fmla="*/ 377126 w 2265167"/>
              <a:gd name="connsiteY9" fmla="*/ 4810991 h 4810992"/>
              <a:gd name="connsiteX10" fmla="*/ 0 w 2265167"/>
              <a:gd name="connsiteY10" fmla="*/ 4433865 h 4810992"/>
              <a:gd name="connsiteX11" fmla="*/ 12700 w 2265167"/>
              <a:gd name="connsiteY11" fmla="*/ 373951 h 4810992"/>
              <a:gd name="connsiteX0" fmla="*/ 12700 w 2281160"/>
              <a:gd name="connsiteY0" fmla="*/ 418659 h 4855700"/>
              <a:gd name="connsiteX1" fmla="*/ 285686 w 2281160"/>
              <a:gd name="connsiteY1" fmla="*/ 44708 h 4855700"/>
              <a:gd name="connsiteX2" fmla="*/ 528997 w 2281160"/>
              <a:gd name="connsiteY2" fmla="*/ 45516 h 4855700"/>
              <a:gd name="connsiteX3" fmla="*/ 582972 w 2281160"/>
              <a:gd name="connsiteY3" fmla="*/ 206806 h 4855700"/>
              <a:gd name="connsiteX4" fmla="*/ 1645962 w 2281160"/>
              <a:gd name="connsiteY4" fmla="*/ 211251 h 4855700"/>
              <a:gd name="connsiteX5" fmla="*/ 1734862 w 2281160"/>
              <a:gd name="connsiteY5" fmla="*/ 46152 h 4855700"/>
              <a:gd name="connsiteX6" fmla="*/ 2014261 w 2281160"/>
              <a:gd name="connsiteY6" fmla="*/ 84253 h 4855700"/>
              <a:gd name="connsiteX7" fmla="*/ 2262754 w 2281160"/>
              <a:gd name="connsiteY7" fmla="*/ 421834 h 4855700"/>
              <a:gd name="connsiteX8" fmla="*/ 2262753 w 2281160"/>
              <a:gd name="connsiteY8" fmla="*/ 4478574 h 4855700"/>
              <a:gd name="connsiteX9" fmla="*/ 1885627 w 2281160"/>
              <a:gd name="connsiteY9" fmla="*/ 4855700 h 4855700"/>
              <a:gd name="connsiteX10" fmla="*/ 377126 w 2281160"/>
              <a:gd name="connsiteY10" fmla="*/ 4855699 h 4855700"/>
              <a:gd name="connsiteX11" fmla="*/ 0 w 2281160"/>
              <a:gd name="connsiteY11" fmla="*/ 4478573 h 4855700"/>
              <a:gd name="connsiteX12" fmla="*/ 12700 w 2281160"/>
              <a:gd name="connsiteY12" fmla="*/ 418659 h 4855700"/>
              <a:gd name="connsiteX0" fmla="*/ 12700 w 2279514"/>
              <a:gd name="connsiteY0" fmla="*/ 436844 h 4873885"/>
              <a:gd name="connsiteX1" fmla="*/ 285686 w 2279514"/>
              <a:gd name="connsiteY1" fmla="*/ 62893 h 4873885"/>
              <a:gd name="connsiteX2" fmla="*/ 528997 w 2279514"/>
              <a:gd name="connsiteY2" fmla="*/ 63701 h 4873885"/>
              <a:gd name="connsiteX3" fmla="*/ 582972 w 2279514"/>
              <a:gd name="connsiteY3" fmla="*/ 224991 h 4873885"/>
              <a:gd name="connsiteX4" fmla="*/ 1645962 w 2279514"/>
              <a:gd name="connsiteY4" fmla="*/ 229436 h 4873885"/>
              <a:gd name="connsiteX5" fmla="*/ 1734862 w 2279514"/>
              <a:gd name="connsiteY5" fmla="*/ 64337 h 4873885"/>
              <a:gd name="connsiteX6" fmla="*/ 2036486 w 2279514"/>
              <a:gd name="connsiteY6" fmla="*/ 67513 h 4873885"/>
              <a:gd name="connsiteX7" fmla="*/ 2262754 w 2279514"/>
              <a:gd name="connsiteY7" fmla="*/ 440019 h 4873885"/>
              <a:gd name="connsiteX8" fmla="*/ 2262753 w 2279514"/>
              <a:gd name="connsiteY8" fmla="*/ 4496759 h 4873885"/>
              <a:gd name="connsiteX9" fmla="*/ 1885627 w 2279514"/>
              <a:gd name="connsiteY9" fmla="*/ 4873885 h 4873885"/>
              <a:gd name="connsiteX10" fmla="*/ 377126 w 2279514"/>
              <a:gd name="connsiteY10" fmla="*/ 4873884 h 4873885"/>
              <a:gd name="connsiteX11" fmla="*/ 0 w 2279514"/>
              <a:gd name="connsiteY11" fmla="*/ 4496758 h 4873885"/>
              <a:gd name="connsiteX12" fmla="*/ 12700 w 2279514"/>
              <a:gd name="connsiteY12" fmla="*/ 436844 h 4873885"/>
              <a:gd name="connsiteX0" fmla="*/ 12700 w 2279514"/>
              <a:gd name="connsiteY0" fmla="*/ 436844 h 4873885"/>
              <a:gd name="connsiteX1" fmla="*/ 285686 w 2279514"/>
              <a:gd name="connsiteY1" fmla="*/ 62893 h 4873885"/>
              <a:gd name="connsiteX2" fmla="*/ 528997 w 2279514"/>
              <a:gd name="connsiteY2" fmla="*/ 63701 h 4873885"/>
              <a:gd name="connsiteX3" fmla="*/ 582972 w 2279514"/>
              <a:gd name="connsiteY3" fmla="*/ 224991 h 4873885"/>
              <a:gd name="connsiteX4" fmla="*/ 1645962 w 2279514"/>
              <a:gd name="connsiteY4" fmla="*/ 229436 h 4873885"/>
              <a:gd name="connsiteX5" fmla="*/ 1734862 w 2279514"/>
              <a:gd name="connsiteY5" fmla="*/ 64337 h 4873885"/>
              <a:gd name="connsiteX6" fmla="*/ 2036486 w 2279514"/>
              <a:gd name="connsiteY6" fmla="*/ 67513 h 4873885"/>
              <a:gd name="connsiteX7" fmla="*/ 2262754 w 2279514"/>
              <a:gd name="connsiteY7" fmla="*/ 440019 h 4873885"/>
              <a:gd name="connsiteX8" fmla="*/ 2262753 w 2279514"/>
              <a:gd name="connsiteY8" fmla="*/ 4496759 h 4873885"/>
              <a:gd name="connsiteX9" fmla="*/ 1885627 w 2279514"/>
              <a:gd name="connsiteY9" fmla="*/ 4873885 h 4873885"/>
              <a:gd name="connsiteX10" fmla="*/ 377126 w 2279514"/>
              <a:gd name="connsiteY10" fmla="*/ 4873884 h 4873885"/>
              <a:gd name="connsiteX11" fmla="*/ 0 w 2279514"/>
              <a:gd name="connsiteY11" fmla="*/ 4496758 h 4873885"/>
              <a:gd name="connsiteX12" fmla="*/ 12700 w 2279514"/>
              <a:gd name="connsiteY12" fmla="*/ 436844 h 4873885"/>
              <a:gd name="connsiteX0" fmla="*/ 12700 w 2279514"/>
              <a:gd name="connsiteY0" fmla="*/ 441435 h 4878476"/>
              <a:gd name="connsiteX1" fmla="*/ 285686 w 2279514"/>
              <a:gd name="connsiteY1" fmla="*/ 67484 h 4878476"/>
              <a:gd name="connsiteX2" fmla="*/ 528997 w 2279514"/>
              <a:gd name="connsiteY2" fmla="*/ 68292 h 4878476"/>
              <a:gd name="connsiteX3" fmla="*/ 582972 w 2279514"/>
              <a:gd name="connsiteY3" fmla="*/ 229582 h 4878476"/>
              <a:gd name="connsiteX4" fmla="*/ 1645962 w 2279514"/>
              <a:gd name="connsiteY4" fmla="*/ 234027 h 4878476"/>
              <a:gd name="connsiteX5" fmla="*/ 1734862 w 2279514"/>
              <a:gd name="connsiteY5" fmla="*/ 68928 h 4878476"/>
              <a:gd name="connsiteX6" fmla="*/ 2036486 w 2279514"/>
              <a:gd name="connsiteY6" fmla="*/ 72104 h 4878476"/>
              <a:gd name="connsiteX7" fmla="*/ 2262754 w 2279514"/>
              <a:gd name="connsiteY7" fmla="*/ 444610 h 4878476"/>
              <a:gd name="connsiteX8" fmla="*/ 2262753 w 2279514"/>
              <a:gd name="connsiteY8" fmla="*/ 4501350 h 4878476"/>
              <a:gd name="connsiteX9" fmla="*/ 1885627 w 2279514"/>
              <a:gd name="connsiteY9" fmla="*/ 4878476 h 4878476"/>
              <a:gd name="connsiteX10" fmla="*/ 377126 w 2279514"/>
              <a:gd name="connsiteY10" fmla="*/ 4878475 h 4878476"/>
              <a:gd name="connsiteX11" fmla="*/ 0 w 2279514"/>
              <a:gd name="connsiteY11" fmla="*/ 4501349 h 4878476"/>
              <a:gd name="connsiteX12" fmla="*/ 12700 w 2279514"/>
              <a:gd name="connsiteY12" fmla="*/ 441435 h 4878476"/>
              <a:gd name="connsiteX0" fmla="*/ 12700 w 2263115"/>
              <a:gd name="connsiteY0" fmla="*/ 382311 h 4819352"/>
              <a:gd name="connsiteX1" fmla="*/ 285686 w 2263115"/>
              <a:gd name="connsiteY1" fmla="*/ 8360 h 4819352"/>
              <a:gd name="connsiteX2" fmla="*/ 528997 w 2263115"/>
              <a:gd name="connsiteY2" fmla="*/ 9168 h 4819352"/>
              <a:gd name="connsiteX3" fmla="*/ 582972 w 2263115"/>
              <a:gd name="connsiteY3" fmla="*/ 170458 h 4819352"/>
              <a:gd name="connsiteX4" fmla="*/ 1645962 w 2263115"/>
              <a:gd name="connsiteY4" fmla="*/ 174903 h 4819352"/>
              <a:gd name="connsiteX5" fmla="*/ 1734862 w 2263115"/>
              <a:gd name="connsiteY5" fmla="*/ 9804 h 4819352"/>
              <a:gd name="connsiteX6" fmla="*/ 2036486 w 2263115"/>
              <a:gd name="connsiteY6" fmla="*/ 12980 h 4819352"/>
              <a:gd name="connsiteX7" fmla="*/ 2262754 w 2263115"/>
              <a:gd name="connsiteY7" fmla="*/ 385486 h 4819352"/>
              <a:gd name="connsiteX8" fmla="*/ 2262753 w 2263115"/>
              <a:gd name="connsiteY8" fmla="*/ 4442226 h 4819352"/>
              <a:gd name="connsiteX9" fmla="*/ 1885627 w 2263115"/>
              <a:gd name="connsiteY9" fmla="*/ 4819352 h 4819352"/>
              <a:gd name="connsiteX10" fmla="*/ 377126 w 2263115"/>
              <a:gd name="connsiteY10" fmla="*/ 4819351 h 4819352"/>
              <a:gd name="connsiteX11" fmla="*/ 0 w 2263115"/>
              <a:gd name="connsiteY11" fmla="*/ 4442225 h 4819352"/>
              <a:gd name="connsiteX12" fmla="*/ 12700 w 2263115"/>
              <a:gd name="connsiteY12" fmla="*/ 382311 h 4819352"/>
              <a:gd name="connsiteX0" fmla="*/ 12700 w 2263263"/>
              <a:gd name="connsiteY0" fmla="*/ 399540 h 4836581"/>
              <a:gd name="connsiteX1" fmla="*/ 285686 w 2263263"/>
              <a:gd name="connsiteY1" fmla="*/ 25589 h 4836581"/>
              <a:gd name="connsiteX2" fmla="*/ 528997 w 2263263"/>
              <a:gd name="connsiteY2" fmla="*/ 26397 h 4836581"/>
              <a:gd name="connsiteX3" fmla="*/ 582972 w 2263263"/>
              <a:gd name="connsiteY3" fmla="*/ 187687 h 4836581"/>
              <a:gd name="connsiteX4" fmla="*/ 1645962 w 2263263"/>
              <a:gd name="connsiteY4" fmla="*/ 192132 h 4836581"/>
              <a:gd name="connsiteX5" fmla="*/ 1734862 w 2263263"/>
              <a:gd name="connsiteY5" fmla="*/ 27033 h 4836581"/>
              <a:gd name="connsiteX6" fmla="*/ 2036486 w 2263263"/>
              <a:gd name="connsiteY6" fmla="*/ 30209 h 4836581"/>
              <a:gd name="connsiteX7" fmla="*/ 2262754 w 2263263"/>
              <a:gd name="connsiteY7" fmla="*/ 402715 h 4836581"/>
              <a:gd name="connsiteX8" fmla="*/ 2262753 w 2263263"/>
              <a:gd name="connsiteY8" fmla="*/ 4459455 h 4836581"/>
              <a:gd name="connsiteX9" fmla="*/ 1885627 w 2263263"/>
              <a:gd name="connsiteY9" fmla="*/ 4836581 h 4836581"/>
              <a:gd name="connsiteX10" fmla="*/ 377126 w 2263263"/>
              <a:gd name="connsiteY10" fmla="*/ 4836580 h 4836581"/>
              <a:gd name="connsiteX11" fmla="*/ 0 w 2263263"/>
              <a:gd name="connsiteY11" fmla="*/ 4459454 h 4836581"/>
              <a:gd name="connsiteX12" fmla="*/ 12700 w 2263263"/>
              <a:gd name="connsiteY12" fmla="*/ 399540 h 4836581"/>
              <a:gd name="connsiteX0" fmla="*/ 12700 w 2263140"/>
              <a:gd name="connsiteY0" fmla="*/ 382311 h 4819352"/>
              <a:gd name="connsiteX1" fmla="*/ 285686 w 2263140"/>
              <a:gd name="connsiteY1" fmla="*/ 8360 h 4819352"/>
              <a:gd name="connsiteX2" fmla="*/ 528997 w 2263140"/>
              <a:gd name="connsiteY2" fmla="*/ 9168 h 4819352"/>
              <a:gd name="connsiteX3" fmla="*/ 582972 w 2263140"/>
              <a:gd name="connsiteY3" fmla="*/ 170458 h 4819352"/>
              <a:gd name="connsiteX4" fmla="*/ 1645962 w 2263140"/>
              <a:gd name="connsiteY4" fmla="*/ 174903 h 4819352"/>
              <a:gd name="connsiteX5" fmla="*/ 1734862 w 2263140"/>
              <a:gd name="connsiteY5" fmla="*/ 9804 h 4819352"/>
              <a:gd name="connsiteX6" fmla="*/ 2036486 w 2263140"/>
              <a:gd name="connsiteY6" fmla="*/ 12980 h 4819352"/>
              <a:gd name="connsiteX7" fmla="*/ 2262754 w 2263140"/>
              <a:gd name="connsiteY7" fmla="*/ 385486 h 4819352"/>
              <a:gd name="connsiteX8" fmla="*/ 2262753 w 2263140"/>
              <a:gd name="connsiteY8" fmla="*/ 4442226 h 4819352"/>
              <a:gd name="connsiteX9" fmla="*/ 1885627 w 2263140"/>
              <a:gd name="connsiteY9" fmla="*/ 4819352 h 4819352"/>
              <a:gd name="connsiteX10" fmla="*/ 377126 w 2263140"/>
              <a:gd name="connsiteY10" fmla="*/ 4819351 h 4819352"/>
              <a:gd name="connsiteX11" fmla="*/ 0 w 2263140"/>
              <a:gd name="connsiteY11" fmla="*/ 4442225 h 4819352"/>
              <a:gd name="connsiteX12" fmla="*/ 12700 w 2263140"/>
              <a:gd name="connsiteY12" fmla="*/ 382311 h 4819352"/>
              <a:gd name="connsiteX0" fmla="*/ 12700 w 2262971"/>
              <a:gd name="connsiteY0" fmla="*/ 381614 h 4818655"/>
              <a:gd name="connsiteX1" fmla="*/ 285686 w 2262971"/>
              <a:gd name="connsiteY1" fmla="*/ 7663 h 4818655"/>
              <a:gd name="connsiteX2" fmla="*/ 528997 w 2262971"/>
              <a:gd name="connsiteY2" fmla="*/ 8471 h 4818655"/>
              <a:gd name="connsiteX3" fmla="*/ 582972 w 2262971"/>
              <a:gd name="connsiteY3" fmla="*/ 169761 h 4818655"/>
              <a:gd name="connsiteX4" fmla="*/ 1645962 w 2262971"/>
              <a:gd name="connsiteY4" fmla="*/ 174206 h 4818655"/>
              <a:gd name="connsiteX5" fmla="*/ 1734862 w 2262971"/>
              <a:gd name="connsiteY5" fmla="*/ 9107 h 4818655"/>
              <a:gd name="connsiteX6" fmla="*/ 2036486 w 2262971"/>
              <a:gd name="connsiteY6" fmla="*/ 12283 h 4818655"/>
              <a:gd name="connsiteX7" fmla="*/ 2262754 w 2262971"/>
              <a:gd name="connsiteY7" fmla="*/ 384789 h 4818655"/>
              <a:gd name="connsiteX8" fmla="*/ 2262753 w 2262971"/>
              <a:gd name="connsiteY8" fmla="*/ 4441529 h 4818655"/>
              <a:gd name="connsiteX9" fmla="*/ 1885627 w 2262971"/>
              <a:gd name="connsiteY9" fmla="*/ 4818655 h 4818655"/>
              <a:gd name="connsiteX10" fmla="*/ 377126 w 2262971"/>
              <a:gd name="connsiteY10" fmla="*/ 4818654 h 4818655"/>
              <a:gd name="connsiteX11" fmla="*/ 0 w 2262971"/>
              <a:gd name="connsiteY11" fmla="*/ 4441528 h 4818655"/>
              <a:gd name="connsiteX12" fmla="*/ 12700 w 2262971"/>
              <a:gd name="connsiteY12" fmla="*/ 381614 h 4818655"/>
              <a:gd name="connsiteX0" fmla="*/ 12700 w 2262971"/>
              <a:gd name="connsiteY0" fmla="*/ 383084 h 4820125"/>
              <a:gd name="connsiteX1" fmla="*/ 285686 w 2262971"/>
              <a:gd name="connsiteY1" fmla="*/ 9133 h 4820125"/>
              <a:gd name="connsiteX2" fmla="*/ 528997 w 2262971"/>
              <a:gd name="connsiteY2" fmla="*/ 9941 h 4820125"/>
              <a:gd name="connsiteX3" fmla="*/ 582972 w 2262971"/>
              <a:gd name="connsiteY3" fmla="*/ 171231 h 4820125"/>
              <a:gd name="connsiteX4" fmla="*/ 1645962 w 2262971"/>
              <a:gd name="connsiteY4" fmla="*/ 175676 h 4820125"/>
              <a:gd name="connsiteX5" fmla="*/ 1734862 w 2262971"/>
              <a:gd name="connsiteY5" fmla="*/ 10577 h 4820125"/>
              <a:gd name="connsiteX6" fmla="*/ 2036486 w 2262971"/>
              <a:gd name="connsiteY6" fmla="*/ 13753 h 4820125"/>
              <a:gd name="connsiteX7" fmla="*/ 2262754 w 2262971"/>
              <a:gd name="connsiteY7" fmla="*/ 386259 h 4820125"/>
              <a:gd name="connsiteX8" fmla="*/ 2262753 w 2262971"/>
              <a:gd name="connsiteY8" fmla="*/ 4442999 h 4820125"/>
              <a:gd name="connsiteX9" fmla="*/ 1885627 w 2262971"/>
              <a:gd name="connsiteY9" fmla="*/ 4820125 h 4820125"/>
              <a:gd name="connsiteX10" fmla="*/ 377126 w 2262971"/>
              <a:gd name="connsiteY10" fmla="*/ 4820124 h 4820125"/>
              <a:gd name="connsiteX11" fmla="*/ 0 w 2262971"/>
              <a:gd name="connsiteY11" fmla="*/ 4442998 h 4820125"/>
              <a:gd name="connsiteX12" fmla="*/ 12700 w 2262971"/>
              <a:gd name="connsiteY12" fmla="*/ 383084 h 4820125"/>
              <a:gd name="connsiteX0" fmla="*/ 12700 w 2262971"/>
              <a:gd name="connsiteY0" fmla="*/ 381614 h 4818655"/>
              <a:gd name="connsiteX1" fmla="*/ 285686 w 2262971"/>
              <a:gd name="connsiteY1" fmla="*/ 7663 h 4818655"/>
              <a:gd name="connsiteX2" fmla="*/ 528997 w 2262971"/>
              <a:gd name="connsiteY2" fmla="*/ 8471 h 4818655"/>
              <a:gd name="connsiteX3" fmla="*/ 582972 w 2262971"/>
              <a:gd name="connsiteY3" fmla="*/ 169761 h 4818655"/>
              <a:gd name="connsiteX4" fmla="*/ 1645962 w 2262971"/>
              <a:gd name="connsiteY4" fmla="*/ 174206 h 4818655"/>
              <a:gd name="connsiteX5" fmla="*/ 1734862 w 2262971"/>
              <a:gd name="connsiteY5" fmla="*/ 9107 h 4818655"/>
              <a:gd name="connsiteX6" fmla="*/ 2036486 w 2262971"/>
              <a:gd name="connsiteY6" fmla="*/ 12283 h 4818655"/>
              <a:gd name="connsiteX7" fmla="*/ 2262754 w 2262971"/>
              <a:gd name="connsiteY7" fmla="*/ 384789 h 4818655"/>
              <a:gd name="connsiteX8" fmla="*/ 2262753 w 2262971"/>
              <a:gd name="connsiteY8" fmla="*/ 4441529 h 4818655"/>
              <a:gd name="connsiteX9" fmla="*/ 1885627 w 2262971"/>
              <a:gd name="connsiteY9" fmla="*/ 4818655 h 4818655"/>
              <a:gd name="connsiteX10" fmla="*/ 377126 w 2262971"/>
              <a:gd name="connsiteY10" fmla="*/ 4818654 h 4818655"/>
              <a:gd name="connsiteX11" fmla="*/ 0 w 2262971"/>
              <a:gd name="connsiteY11" fmla="*/ 4441528 h 4818655"/>
              <a:gd name="connsiteX12" fmla="*/ 12700 w 2262971"/>
              <a:gd name="connsiteY12" fmla="*/ 381614 h 4818655"/>
              <a:gd name="connsiteX0" fmla="*/ 12700 w 2263073"/>
              <a:gd name="connsiteY0" fmla="*/ 381614 h 4818655"/>
              <a:gd name="connsiteX1" fmla="*/ 285686 w 2263073"/>
              <a:gd name="connsiteY1" fmla="*/ 7663 h 4818655"/>
              <a:gd name="connsiteX2" fmla="*/ 528997 w 2263073"/>
              <a:gd name="connsiteY2" fmla="*/ 8471 h 4818655"/>
              <a:gd name="connsiteX3" fmla="*/ 582972 w 2263073"/>
              <a:gd name="connsiteY3" fmla="*/ 169761 h 4818655"/>
              <a:gd name="connsiteX4" fmla="*/ 1645962 w 2263073"/>
              <a:gd name="connsiteY4" fmla="*/ 174206 h 4818655"/>
              <a:gd name="connsiteX5" fmla="*/ 1734862 w 2263073"/>
              <a:gd name="connsiteY5" fmla="*/ 9107 h 4818655"/>
              <a:gd name="connsiteX6" fmla="*/ 2036486 w 2263073"/>
              <a:gd name="connsiteY6" fmla="*/ 12283 h 4818655"/>
              <a:gd name="connsiteX7" fmla="*/ 2262754 w 2263073"/>
              <a:gd name="connsiteY7" fmla="*/ 384789 h 4818655"/>
              <a:gd name="connsiteX8" fmla="*/ 2262753 w 2263073"/>
              <a:gd name="connsiteY8" fmla="*/ 4441529 h 4818655"/>
              <a:gd name="connsiteX9" fmla="*/ 1885627 w 2263073"/>
              <a:gd name="connsiteY9" fmla="*/ 4818655 h 4818655"/>
              <a:gd name="connsiteX10" fmla="*/ 377126 w 2263073"/>
              <a:gd name="connsiteY10" fmla="*/ 4818654 h 4818655"/>
              <a:gd name="connsiteX11" fmla="*/ 0 w 2263073"/>
              <a:gd name="connsiteY11" fmla="*/ 4441528 h 4818655"/>
              <a:gd name="connsiteX12" fmla="*/ 12700 w 2263073"/>
              <a:gd name="connsiteY12" fmla="*/ 381614 h 4818655"/>
              <a:gd name="connsiteX0" fmla="*/ 12700 w 2292797"/>
              <a:gd name="connsiteY0" fmla="*/ 381614 h 4907893"/>
              <a:gd name="connsiteX1" fmla="*/ 285686 w 2292797"/>
              <a:gd name="connsiteY1" fmla="*/ 7663 h 4907893"/>
              <a:gd name="connsiteX2" fmla="*/ 528997 w 2292797"/>
              <a:gd name="connsiteY2" fmla="*/ 8471 h 4907893"/>
              <a:gd name="connsiteX3" fmla="*/ 582972 w 2292797"/>
              <a:gd name="connsiteY3" fmla="*/ 169761 h 4907893"/>
              <a:gd name="connsiteX4" fmla="*/ 1645962 w 2292797"/>
              <a:gd name="connsiteY4" fmla="*/ 174206 h 4907893"/>
              <a:gd name="connsiteX5" fmla="*/ 1734862 w 2292797"/>
              <a:gd name="connsiteY5" fmla="*/ 9107 h 4907893"/>
              <a:gd name="connsiteX6" fmla="*/ 2036486 w 2292797"/>
              <a:gd name="connsiteY6" fmla="*/ 12283 h 4907893"/>
              <a:gd name="connsiteX7" fmla="*/ 2273346 w 2292797"/>
              <a:gd name="connsiteY7" fmla="*/ 374198 h 4907893"/>
              <a:gd name="connsiteX8" fmla="*/ 2262753 w 2292797"/>
              <a:gd name="connsiteY8" fmla="*/ 4441529 h 4907893"/>
              <a:gd name="connsiteX9" fmla="*/ 1885627 w 2292797"/>
              <a:gd name="connsiteY9" fmla="*/ 4818655 h 4907893"/>
              <a:gd name="connsiteX10" fmla="*/ 377126 w 2292797"/>
              <a:gd name="connsiteY10" fmla="*/ 4818654 h 4907893"/>
              <a:gd name="connsiteX11" fmla="*/ 0 w 2292797"/>
              <a:gd name="connsiteY11" fmla="*/ 4441528 h 4907893"/>
              <a:gd name="connsiteX12" fmla="*/ 12700 w 2292797"/>
              <a:gd name="connsiteY12" fmla="*/ 381614 h 4907893"/>
              <a:gd name="connsiteX0" fmla="*/ 12700 w 2292797"/>
              <a:gd name="connsiteY0" fmla="*/ 381614 h 4907893"/>
              <a:gd name="connsiteX1" fmla="*/ 285686 w 2292797"/>
              <a:gd name="connsiteY1" fmla="*/ 7663 h 4907893"/>
              <a:gd name="connsiteX2" fmla="*/ 528997 w 2292797"/>
              <a:gd name="connsiteY2" fmla="*/ 8471 h 4907893"/>
              <a:gd name="connsiteX3" fmla="*/ 582972 w 2292797"/>
              <a:gd name="connsiteY3" fmla="*/ 169761 h 4907893"/>
              <a:gd name="connsiteX4" fmla="*/ 1645962 w 2292797"/>
              <a:gd name="connsiteY4" fmla="*/ 174206 h 4907893"/>
              <a:gd name="connsiteX5" fmla="*/ 1734862 w 2292797"/>
              <a:gd name="connsiteY5" fmla="*/ 9107 h 4907893"/>
              <a:gd name="connsiteX6" fmla="*/ 2036486 w 2292797"/>
              <a:gd name="connsiteY6" fmla="*/ 12283 h 4907893"/>
              <a:gd name="connsiteX7" fmla="*/ 2273346 w 2292797"/>
              <a:gd name="connsiteY7" fmla="*/ 374198 h 4907893"/>
              <a:gd name="connsiteX8" fmla="*/ 2262753 w 2292797"/>
              <a:gd name="connsiteY8" fmla="*/ 4441529 h 4907893"/>
              <a:gd name="connsiteX9" fmla="*/ 1885627 w 2292797"/>
              <a:gd name="connsiteY9" fmla="*/ 4818655 h 4907893"/>
              <a:gd name="connsiteX10" fmla="*/ 377126 w 2292797"/>
              <a:gd name="connsiteY10" fmla="*/ 4818654 h 4907893"/>
              <a:gd name="connsiteX11" fmla="*/ 0 w 2292797"/>
              <a:gd name="connsiteY11" fmla="*/ 4441528 h 4907893"/>
              <a:gd name="connsiteX12" fmla="*/ 12700 w 2292797"/>
              <a:gd name="connsiteY12" fmla="*/ 381614 h 4907893"/>
              <a:gd name="connsiteX0" fmla="*/ 12700 w 2273637"/>
              <a:gd name="connsiteY0" fmla="*/ 381614 h 4906584"/>
              <a:gd name="connsiteX1" fmla="*/ 285686 w 2273637"/>
              <a:gd name="connsiteY1" fmla="*/ 7663 h 4906584"/>
              <a:gd name="connsiteX2" fmla="*/ 528997 w 2273637"/>
              <a:gd name="connsiteY2" fmla="*/ 8471 h 4906584"/>
              <a:gd name="connsiteX3" fmla="*/ 582972 w 2273637"/>
              <a:gd name="connsiteY3" fmla="*/ 169761 h 4906584"/>
              <a:gd name="connsiteX4" fmla="*/ 1645962 w 2273637"/>
              <a:gd name="connsiteY4" fmla="*/ 174206 h 4906584"/>
              <a:gd name="connsiteX5" fmla="*/ 1734862 w 2273637"/>
              <a:gd name="connsiteY5" fmla="*/ 9107 h 4906584"/>
              <a:gd name="connsiteX6" fmla="*/ 2036486 w 2273637"/>
              <a:gd name="connsiteY6" fmla="*/ 12283 h 4906584"/>
              <a:gd name="connsiteX7" fmla="*/ 2273346 w 2273637"/>
              <a:gd name="connsiteY7" fmla="*/ 374198 h 4906584"/>
              <a:gd name="connsiteX8" fmla="*/ 2262753 w 2273637"/>
              <a:gd name="connsiteY8" fmla="*/ 4441529 h 4906584"/>
              <a:gd name="connsiteX9" fmla="*/ 1885627 w 2273637"/>
              <a:gd name="connsiteY9" fmla="*/ 4818655 h 4906584"/>
              <a:gd name="connsiteX10" fmla="*/ 377126 w 2273637"/>
              <a:gd name="connsiteY10" fmla="*/ 4818654 h 4906584"/>
              <a:gd name="connsiteX11" fmla="*/ 0 w 2273637"/>
              <a:gd name="connsiteY11" fmla="*/ 4441528 h 4906584"/>
              <a:gd name="connsiteX12" fmla="*/ 12700 w 2273637"/>
              <a:gd name="connsiteY12" fmla="*/ 381614 h 4906584"/>
              <a:gd name="connsiteX0" fmla="*/ 12700 w 2273637"/>
              <a:gd name="connsiteY0" fmla="*/ 381614 h 4818718"/>
              <a:gd name="connsiteX1" fmla="*/ 285686 w 2273637"/>
              <a:gd name="connsiteY1" fmla="*/ 7663 h 4818718"/>
              <a:gd name="connsiteX2" fmla="*/ 528997 w 2273637"/>
              <a:gd name="connsiteY2" fmla="*/ 8471 h 4818718"/>
              <a:gd name="connsiteX3" fmla="*/ 582972 w 2273637"/>
              <a:gd name="connsiteY3" fmla="*/ 169761 h 4818718"/>
              <a:gd name="connsiteX4" fmla="*/ 1645962 w 2273637"/>
              <a:gd name="connsiteY4" fmla="*/ 174206 h 4818718"/>
              <a:gd name="connsiteX5" fmla="*/ 1734862 w 2273637"/>
              <a:gd name="connsiteY5" fmla="*/ 9107 h 4818718"/>
              <a:gd name="connsiteX6" fmla="*/ 2036486 w 2273637"/>
              <a:gd name="connsiteY6" fmla="*/ 12283 h 4818718"/>
              <a:gd name="connsiteX7" fmla="*/ 2273346 w 2273637"/>
              <a:gd name="connsiteY7" fmla="*/ 374198 h 4818718"/>
              <a:gd name="connsiteX8" fmla="*/ 2262753 w 2273637"/>
              <a:gd name="connsiteY8" fmla="*/ 4441529 h 4818718"/>
              <a:gd name="connsiteX9" fmla="*/ 1885627 w 2273637"/>
              <a:gd name="connsiteY9" fmla="*/ 4818655 h 4818718"/>
              <a:gd name="connsiteX10" fmla="*/ 377126 w 2273637"/>
              <a:gd name="connsiteY10" fmla="*/ 4818654 h 4818718"/>
              <a:gd name="connsiteX11" fmla="*/ 0 w 2273637"/>
              <a:gd name="connsiteY11" fmla="*/ 4441528 h 4818718"/>
              <a:gd name="connsiteX12" fmla="*/ 12700 w 2273637"/>
              <a:gd name="connsiteY12" fmla="*/ 381614 h 4818718"/>
              <a:gd name="connsiteX0" fmla="*/ 12700 w 2292797"/>
              <a:gd name="connsiteY0" fmla="*/ 381614 h 4926411"/>
              <a:gd name="connsiteX1" fmla="*/ 285686 w 2292797"/>
              <a:gd name="connsiteY1" fmla="*/ 7663 h 4926411"/>
              <a:gd name="connsiteX2" fmla="*/ 528997 w 2292797"/>
              <a:gd name="connsiteY2" fmla="*/ 8471 h 4926411"/>
              <a:gd name="connsiteX3" fmla="*/ 582972 w 2292797"/>
              <a:gd name="connsiteY3" fmla="*/ 169761 h 4926411"/>
              <a:gd name="connsiteX4" fmla="*/ 1645962 w 2292797"/>
              <a:gd name="connsiteY4" fmla="*/ 174206 h 4926411"/>
              <a:gd name="connsiteX5" fmla="*/ 1734862 w 2292797"/>
              <a:gd name="connsiteY5" fmla="*/ 9107 h 4926411"/>
              <a:gd name="connsiteX6" fmla="*/ 2036486 w 2292797"/>
              <a:gd name="connsiteY6" fmla="*/ 12283 h 4926411"/>
              <a:gd name="connsiteX7" fmla="*/ 2273346 w 2292797"/>
              <a:gd name="connsiteY7" fmla="*/ 374198 h 4926411"/>
              <a:gd name="connsiteX8" fmla="*/ 2262753 w 2292797"/>
              <a:gd name="connsiteY8" fmla="*/ 4441529 h 4926411"/>
              <a:gd name="connsiteX9" fmla="*/ 1885627 w 2292797"/>
              <a:gd name="connsiteY9" fmla="*/ 4850429 h 4926411"/>
              <a:gd name="connsiteX10" fmla="*/ 377126 w 2292797"/>
              <a:gd name="connsiteY10" fmla="*/ 4818654 h 4926411"/>
              <a:gd name="connsiteX11" fmla="*/ 0 w 2292797"/>
              <a:gd name="connsiteY11" fmla="*/ 4441528 h 4926411"/>
              <a:gd name="connsiteX12" fmla="*/ 12700 w 2292797"/>
              <a:gd name="connsiteY12" fmla="*/ 381614 h 4926411"/>
              <a:gd name="connsiteX0" fmla="*/ 12700 w 2292797"/>
              <a:gd name="connsiteY0" fmla="*/ 381614 h 4926411"/>
              <a:gd name="connsiteX1" fmla="*/ 285686 w 2292797"/>
              <a:gd name="connsiteY1" fmla="*/ 7663 h 4926411"/>
              <a:gd name="connsiteX2" fmla="*/ 528997 w 2292797"/>
              <a:gd name="connsiteY2" fmla="*/ 8471 h 4926411"/>
              <a:gd name="connsiteX3" fmla="*/ 582972 w 2292797"/>
              <a:gd name="connsiteY3" fmla="*/ 169761 h 4926411"/>
              <a:gd name="connsiteX4" fmla="*/ 1645962 w 2292797"/>
              <a:gd name="connsiteY4" fmla="*/ 174206 h 4926411"/>
              <a:gd name="connsiteX5" fmla="*/ 1734862 w 2292797"/>
              <a:gd name="connsiteY5" fmla="*/ 9107 h 4926411"/>
              <a:gd name="connsiteX6" fmla="*/ 2036486 w 2292797"/>
              <a:gd name="connsiteY6" fmla="*/ 12283 h 4926411"/>
              <a:gd name="connsiteX7" fmla="*/ 2273346 w 2292797"/>
              <a:gd name="connsiteY7" fmla="*/ 374198 h 4926411"/>
              <a:gd name="connsiteX8" fmla="*/ 2262753 w 2292797"/>
              <a:gd name="connsiteY8" fmla="*/ 4441529 h 4926411"/>
              <a:gd name="connsiteX9" fmla="*/ 1885627 w 2292797"/>
              <a:gd name="connsiteY9" fmla="*/ 4850429 h 4926411"/>
              <a:gd name="connsiteX10" fmla="*/ 370065 w 2292797"/>
              <a:gd name="connsiteY10" fmla="*/ 4843368 h 4926411"/>
              <a:gd name="connsiteX11" fmla="*/ 0 w 2292797"/>
              <a:gd name="connsiteY11" fmla="*/ 4441528 h 4926411"/>
              <a:gd name="connsiteX12" fmla="*/ 12700 w 2292797"/>
              <a:gd name="connsiteY12" fmla="*/ 381614 h 4926411"/>
              <a:gd name="connsiteX0" fmla="*/ 13163 w 2293260"/>
              <a:gd name="connsiteY0" fmla="*/ 381614 h 4926411"/>
              <a:gd name="connsiteX1" fmla="*/ 286149 w 2293260"/>
              <a:gd name="connsiteY1" fmla="*/ 7663 h 4926411"/>
              <a:gd name="connsiteX2" fmla="*/ 529460 w 2293260"/>
              <a:gd name="connsiteY2" fmla="*/ 8471 h 4926411"/>
              <a:gd name="connsiteX3" fmla="*/ 583435 w 2293260"/>
              <a:gd name="connsiteY3" fmla="*/ 169761 h 4926411"/>
              <a:gd name="connsiteX4" fmla="*/ 1646425 w 2293260"/>
              <a:gd name="connsiteY4" fmla="*/ 174206 h 4926411"/>
              <a:gd name="connsiteX5" fmla="*/ 1735325 w 2293260"/>
              <a:gd name="connsiteY5" fmla="*/ 9107 h 4926411"/>
              <a:gd name="connsiteX6" fmla="*/ 2036949 w 2293260"/>
              <a:gd name="connsiteY6" fmla="*/ 12283 h 4926411"/>
              <a:gd name="connsiteX7" fmla="*/ 2273809 w 2293260"/>
              <a:gd name="connsiteY7" fmla="*/ 374198 h 4926411"/>
              <a:gd name="connsiteX8" fmla="*/ 2263216 w 2293260"/>
              <a:gd name="connsiteY8" fmla="*/ 4441529 h 4926411"/>
              <a:gd name="connsiteX9" fmla="*/ 1886090 w 2293260"/>
              <a:gd name="connsiteY9" fmla="*/ 4850429 h 4926411"/>
              <a:gd name="connsiteX10" fmla="*/ 370528 w 2293260"/>
              <a:gd name="connsiteY10" fmla="*/ 4843368 h 4926411"/>
              <a:gd name="connsiteX11" fmla="*/ 463 w 2293260"/>
              <a:gd name="connsiteY11" fmla="*/ 4441528 h 4926411"/>
              <a:gd name="connsiteX12" fmla="*/ 13163 w 2293260"/>
              <a:gd name="connsiteY12" fmla="*/ 381614 h 4926411"/>
              <a:gd name="connsiteX0" fmla="*/ 13163 w 2293260"/>
              <a:gd name="connsiteY0" fmla="*/ 381614 h 4925026"/>
              <a:gd name="connsiteX1" fmla="*/ 286149 w 2293260"/>
              <a:gd name="connsiteY1" fmla="*/ 7663 h 4925026"/>
              <a:gd name="connsiteX2" fmla="*/ 529460 w 2293260"/>
              <a:gd name="connsiteY2" fmla="*/ 8471 h 4925026"/>
              <a:gd name="connsiteX3" fmla="*/ 583435 w 2293260"/>
              <a:gd name="connsiteY3" fmla="*/ 169761 h 4925026"/>
              <a:gd name="connsiteX4" fmla="*/ 1646425 w 2293260"/>
              <a:gd name="connsiteY4" fmla="*/ 174206 h 4925026"/>
              <a:gd name="connsiteX5" fmla="*/ 1735325 w 2293260"/>
              <a:gd name="connsiteY5" fmla="*/ 9107 h 4925026"/>
              <a:gd name="connsiteX6" fmla="*/ 2036949 w 2293260"/>
              <a:gd name="connsiteY6" fmla="*/ 12283 h 4925026"/>
              <a:gd name="connsiteX7" fmla="*/ 2273809 w 2293260"/>
              <a:gd name="connsiteY7" fmla="*/ 374198 h 4925026"/>
              <a:gd name="connsiteX8" fmla="*/ 2263216 w 2293260"/>
              <a:gd name="connsiteY8" fmla="*/ 4441529 h 4925026"/>
              <a:gd name="connsiteX9" fmla="*/ 1886090 w 2293260"/>
              <a:gd name="connsiteY9" fmla="*/ 4850429 h 4925026"/>
              <a:gd name="connsiteX10" fmla="*/ 370528 w 2293260"/>
              <a:gd name="connsiteY10" fmla="*/ 4843368 h 4925026"/>
              <a:gd name="connsiteX11" fmla="*/ 463 w 2293260"/>
              <a:gd name="connsiteY11" fmla="*/ 4441528 h 4925026"/>
              <a:gd name="connsiteX12" fmla="*/ 13163 w 2293260"/>
              <a:gd name="connsiteY12" fmla="*/ 381614 h 4925026"/>
              <a:gd name="connsiteX0" fmla="*/ 13163 w 2274100"/>
              <a:gd name="connsiteY0" fmla="*/ 381614 h 4851295"/>
              <a:gd name="connsiteX1" fmla="*/ 286149 w 2274100"/>
              <a:gd name="connsiteY1" fmla="*/ 7663 h 4851295"/>
              <a:gd name="connsiteX2" fmla="*/ 529460 w 2274100"/>
              <a:gd name="connsiteY2" fmla="*/ 8471 h 4851295"/>
              <a:gd name="connsiteX3" fmla="*/ 583435 w 2274100"/>
              <a:gd name="connsiteY3" fmla="*/ 169761 h 4851295"/>
              <a:gd name="connsiteX4" fmla="*/ 1646425 w 2274100"/>
              <a:gd name="connsiteY4" fmla="*/ 174206 h 4851295"/>
              <a:gd name="connsiteX5" fmla="*/ 1735325 w 2274100"/>
              <a:gd name="connsiteY5" fmla="*/ 9107 h 4851295"/>
              <a:gd name="connsiteX6" fmla="*/ 2036949 w 2274100"/>
              <a:gd name="connsiteY6" fmla="*/ 12283 h 4851295"/>
              <a:gd name="connsiteX7" fmla="*/ 2273809 w 2274100"/>
              <a:gd name="connsiteY7" fmla="*/ 374198 h 4851295"/>
              <a:gd name="connsiteX8" fmla="*/ 2263216 w 2274100"/>
              <a:gd name="connsiteY8" fmla="*/ 4441529 h 4851295"/>
              <a:gd name="connsiteX9" fmla="*/ 1886090 w 2274100"/>
              <a:gd name="connsiteY9" fmla="*/ 4850429 h 4851295"/>
              <a:gd name="connsiteX10" fmla="*/ 370528 w 2274100"/>
              <a:gd name="connsiteY10" fmla="*/ 4843368 h 4851295"/>
              <a:gd name="connsiteX11" fmla="*/ 463 w 2274100"/>
              <a:gd name="connsiteY11" fmla="*/ 4441528 h 4851295"/>
              <a:gd name="connsiteX12" fmla="*/ 13163 w 2274100"/>
              <a:gd name="connsiteY12" fmla="*/ 381614 h 4851295"/>
              <a:gd name="connsiteX0" fmla="*/ 13163 w 2285503"/>
              <a:gd name="connsiteY0" fmla="*/ 452968 h 4950039"/>
              <a:gd name="connsiteX1" fmla="*/ 286149 w 2285503"/>
              <a:gd name="connsiteY1" fmla="*/ 79017 h 4950039"/>
              <a:gd name="connsiteX2" fmla="*/ 529460 w 2285503"/>
              <a:gd name="connsiteY2" fmla="*/ 79825 h 4950039"/>
              <a:gd name="connsiteX3" fmla="*/ 583435 w 2285503"/>
              <a:gd name="connsiteY3" fmla="*/ 241115 h 4950039"/>
              <a:gd name="connsiteX4" fmla="*/ 1646425 w 2285503"/>
              <a:gd name="connsiteY4" fmla="*/ 245560 h 4950039"/>
              <a:gd name="connsiteX5" fmla="*/ 1735325 w 2285503"/>
              <a:gd name="connsiteY5" fmla="*/ 80461 h 4950039"/>
              <a:gd name="connsiteX6" fmla="*/ 2036949 w 2285503"/>
              <a:gd name="connsiteY6" fmla="*/ 83637 h 4950039"/>
              <a:gd name="connsiteX7" fmla="*/ 2273809 w 2285503"/>
              <a:gd name="connsiteY7" fmla="*/ 445552 h 4950039"/>
              <a:gd name="connsiteX8" fmla="*/ 2259685 w 2285503"/>
              <a:gd name="connsiteY8" fmla="*/ 4516413 h 4950039"/>
              <a:gd name="connsiteX9" fmla="*/ 1886090 w 2285503"/>
              <a:gd name="connsiteY9" fmla="*/ 4921783 h 4950039"/>
              <a:gd name="connsiteX10" fmla="*/ 370528 w 2285503"/>
              <a:gd name="connsiteY10" fmla="*/ 4914722 h 4950039"/>
              <a:gd name="connsiteX11" fmla="*/ 463 w 2285503"/>
              <a:gd name="connsiteY11" fmla="*/ 4512882 h 4950039"/>
              <a:gd name="connsiteX12" fmla="*/ 13163 w 2285503"/>
              <a:gd name="connsiteY12" fmla="*/ 452968 h 4950039"/>
              <a:gd name="connsiteX0" fmla="*/ 13163 w 2285503"/>
              <a:gd name="connsiteY0" fmla="*/ 452968 h 4921783"/>
              <a:gd name="connsiteX1" fmla="*/ 286149 w 2285503"/>
              <a:gd name="connsiteY1" fmla="*/ 79017 h 4921783"/>
              <a:gd name="connsiteX2" fmla="*/ 529460 w 2285503"/>
              <a:gd name="connsiteY2" fmla="*/ 79825 h 4921783"/>
              <a:gd name="connsiteX3" fmla="*/ 583435 w 2285503"/>
              <a:gd name="connsiteY3" fmla="*/ 241115 h 4921783"/>
              <a:gd name="connsiteX4" fmla="*/ 1646425 w 2285503"/>
              <a:gd name="connsiteY4" fmla="*/ 245560 h 4921783"/>
              <a:gd name="connsiteX5" fmla="*/ 1735325 w 2285503"/>
              <a:gd name="connsiteY5" fmla="*/ 80461 h 4921783"/>
              <a:gd name="connsiteX6" fmla="*/ 2036949 w 2285503"/>
              <a:gd name="connsiteY6" fmla="*/ 83637 h 4921783"/>
              <a:gd name="connsiteX7" fmla="*/ 2273809 w 2285503"/>
              <a:gd name="connsiteY7" fmla="*/ 445552 h 4921783"/>
              <a:gd name="connsiteX8" fmla="*/ 2259685 w 2285503"/>
              <a:gd name="connsiteY8" fmla="*/ 4516413 h 4921783"/>
              <a:gd name="connsiteX9" fmla="*/ 1886090 w 2285503"/>
              <a:gd name="connsiteY9" fmla="*/ 4921783 h 4921783"/>
              <a:gd name="connsiteX10" fmla="*/ 370528 w 2285503"/>
              <a:gd name="connsiteY10" fmla="*/ 4914722 h 4921783"/>
              <a:gd name="connsiteX11" fmla="*/ 463 w 2285503"/>
              <a:gd name="connsiteY11" fmla="*/ 4512882 h 4921783"/>
              <a:gd name="connsiteX12" fmla="*/ 13163 w 2285503"/>
              <a:gd name="connsiteY12" fmla="*/ 452968 h 4921783"/>
              <a:gd name="connsiteX0" fmla="*/ 13163 w 2285503"/>
              <a:gd name="connsiteY0" fmla="*/ 452968 h 4921783"/>
              <a:gd name="connsiteX1" fmla="*/ 286149 w 2285503"/>
              <a:gd name="connsiteY1" fmla="*/ 79017 h 4921783"/>
              <a:gd name="connsiteX2" fmla="*/ 529460 w 2285503"/>
              <a:gd name="connsiteY2" fmla="*/ 79825 h 4921783"/>
              <a:gd name="connsiteX3" fmla="*/ 583435 w 2285503"/>
              <a:gd name="connsiteY3" fmla="*/ 241115 h 4921783"/>
              <a:gd name="connsiteX4" fmla="*/ 1646425 w 2285503"/>
              <a:gd name="connsiteY4" fmla="*/ 245560 h 4921783"/>
              <a:gd name="connsiteX5" fmla="*/ 1735325 w 2285503"/>
              <a:gd name="connsiteY5" fmla="*/ 80461 h 4921783"/>
              <a:gd name="connsiteX6" fmla="*/ 2036949 w 2285503"/>
              <a:gd name="connsiteY6" fmla="*/ 83637 h 4921783"/>
              <a:gd name="connsiteX7" fmla="*/ 2273809 w 2285503"/>
              <a:gd name="connsiteY7" fmla="*/ 445552 h 4921783"/>
              <a:gd name="connsiteX8" fmla="*/ 2259685 w 2285503"/>
              <a:gd name="connsiteY8" fmla="*/ 4516413 h 4921783"/>
              <a:gd name="connsiteX9" fmla="*/ 1886090 w 2285503"/>
              <a:gd name="connsiteY9" fmla="*/ 4921783 h 4921783"/>
              <a:gd name="connsiteX10" fmla="*/ 370528 w 2285503"/>
              <a:gd name="connsiteY10" fmla="*/ 4914722 h 4921783"/>
              <a:gd name="connsiteX11" fmla="*/ 463 w 2285503"/>
              <a:gd name="connsiteY11" fmla="*/ 4512882 h 4921783"/>
              <a:gd name="connsiteX12" fmla="*/ 13163 w 2285503"/>
              <a:gd name="connsiteY12" fmla="*/ 452968 h 4921783"/>
              <a:gd name="connsiteX0" fmla="*/ 13163 w 2285503"/>
              <a:gd name="connsiteY0" fmla="*/ 452968 h 4921783"/>
              <a:gd name="connsiteX1" fmla="*/ 286149 w 2285503"/>
              <a:gd name="connsiteY1" fmla="*/ 79017 h 4921783"/>
              <a:gd name="connsiteX2" fmla="*/ 529460 w 2285503"/>
              <a:gd name="connsiteY2" fmla="*/ 79825 h 4921783"/>
              <a:gd name="connsiteX3" fmla="*/ 583435 w 2285503"/>
              <a:gd name="connsiteY3" fmla="*/ 241115 h 4921783"/>
              <a:gd name="connsiteX4" fmla="*/ 1646425 w 2285503"/>
              <a:gd name="connsiteY4" fmla="*/ 245560 h 4921783"/>
              <a:gd name="connsiteX5" fmla="*/ 1735325 w 2285503"/>
              <a:gd name="connsiteY5" fmla="*/ 80461 h 4921783"/>
              <a:gd name="connsiteX6" fmla="*/ 2036949 w 2285503"/>
              <a:gd name="connsiteY6" fmla="*/ 83637 h 4921783"/>
              <a:gd name="connsiteX7" fmla="*/ 2273809 w 2285503"/>
              <a:gd name="connsiteY7" fmla="*/ 445552 h 4921783"/>
              <a:gd name="connsiteX8" fmla="*/ 2259685 w 2285503"/>
              <a:gd name="connsiteY8" fmla="*/ 4516413 h 4921783"/>
              <a:gd name="connsiteX9" fmla="*/ 1886090 w 2285503"/>
              <a:gd name="connsiteY9" fmla="*/ 4921783 h 4921783"/>
              <a:gd name="connsiteX10" fmla="*/ 370528 w 2285503"/>
              <a:gd name="connsiteY10" fmla="*/ 4914722 h 4921783"/>
              <a:gd name="connsiteX11" fmla="*/ 463 w 2285503"/>
              <a:gd name="connsiteY11" fmla="*/ 4512882 h 4921783"/>
              <a:gd name="connsiteX12" fmla="*/ 13163 w 2285503"/>
              <a:gd name="connsiteY12" fmla="*/ 452968 h 4921783"/>
              <a:gd name="connsiteX0" fmla="*/ 13163 w 2274409"/>
              <a:gd name="connsiteY0" fmla="*/ 452968 h 4921783"/>
              <a:gd name="connsiteX1" fmla="*/ 286149 w 2274409"/>
              <a:gd name="connsiteY1" fmla="*/ 79017 h 4921783"/>
              <a:gd name="connsiteX2" fmla="*/ 529460 w 2274409"/>
              <a:gd name="connsiteY2" fmla="*/ 79825 h 4921783"/>
              <a:gd name="connsiteX3" fmla="*/ 583435 w 2274409"/>
              <a:gd name="connsiteY3" fmla="*/ 241115 h 4921783"/>
              <a:gd name="connsiteX4" fmla="*/ 1646425 w 2274409"/>
              <a:gd name="connsiteY4" fmla="*/ 245560 h 4921783"/>
              <a:gd name="connsiteX5" fmla="*/ 1735325 w 2274409"/>
              <a:gd name="connsiteY5" fmla="*/ 80461 h 4921783"/>
              <a:gd name="connsiteX6" fmla="*/ 2036949 w 2274409"/>
              <a:gd name="connsiteY6" fmla="*/ 83637 h 4921783"/>
              <a:gd name="connsiteX7" fmla="*/ 2273809 w 2274409"/>
              <a:gd name="connsiteY7" fmla="*/ 445552 h 4921783"/>
              <a:gd name="connsiteX8" fmla="*/ 2259685 w 2274409"/>
              <a:gd name="connsiteY8" fmla="*/ 4516413 h 4921783"/>
              <a:gd name="connsiteX9" fmla="*/ 1886090 w 2274409"/>
              <a:gd name="connsiteY9" fmla="*/ 4921783 h 4921783"/>
              <a:gd name="connsiteX10" fmla="*/ 370528 w 2274409"/>
              <a:gd name="connsiteY10" fmla="*/ 4914722 h 4921783"/>
              <a:gd name="connsiteX11" fmla="*/ 463 w 2274409"/>
              <a:gd name="connsiteY11" fmla="*/ 4512882 h 4921783"/>
              <a:gd name="connsiteX12" fmla="*/ 13163 w 2274409"/>
              <a:gd name="connsiteY12" fmla="*/ 452968 h 4921783"/>
              <a:gd name="connsiteX0" fmla="*/ 13163 w 2274409"/>
              <a:gd name="connsiteY0" fmla="*/ 381614 h 4850429"/>
              <a:gd name="connsiteX1" fmla="*/ 286149 w 2274409"/>
              <a:gd name="connsiteY1" fmla="*/ 7663 h 4850429"/>
              <a:gd name="connsiteX2" fmla="*/ 529460 w 2274409"/>
              <a:gd name="connsiteY2" fmla="*/ 8471 h 4850429"/>
              <a:gd name="connsiteX3" fmla="*/ 583435 w 2274409"/>
              <a:gd name="connsiteY3" fmla="*/ 169761 h 4850429"/>
              <a:gd name="connsiteX4" fmla="*/ 1646425 w 2274409"/>
              <a:gd name="connsiteY4" fmla="*/ 174206 h 4850429"/>
              <a:gd name="connsiteX5" fmla="*/ 1735325 w 2274409"/>
              <a:gd name="connsiteY5" fmla="*/ 9107 h 4850429"/>
              <a:gd name="connsiteX6" fmla="*/ 2036949 w 2274409"/>
              <a:gd name="connsiteY6" fmla="*/ 12283 h 4850429"/>
              <a:gd name="connsiteX7" fmla="*/ 2273809 w 2274409"/>
              <a:gd name="connsiteY7" fmla="*/ 374198 h 4850429"/>
              <a:gd name="connsiteX8" fmla="*/ 2259685 w 2274409"/>
              <a:gd name="connsiteY8" fmla="*/ 4445059 h 4850429"/>
              <a:gd name="connsiteX9" fmla="*/ 1886090 w 2274409"/>
              <a:gd name="connsiteY9" fmla="*/ 4850429 h 4850429"/>
              <a:gd name="connsiteX10" fmla="*/ 370528 w 2274409"/>
              <a:gd name="connsiteY10" fmla="*/ 4843368 h 4850429"/>
              <a:gd name="connsiteX11" fmla="*/ 463 w 2274409"/>
              <a:gd name="connsiteY11" fmla="*/ 4441528 h 4850429"/>
              <a:gd name="connsiteX12" fmla="*/ 13163 w 2274409"/>
              <a:gd name="connsiteY12" fmla="*/ 381614 h 4850429"/>
              <a:gd name="connsiteX0" fmla="*/ 13163 w 2277579"/>
              <a:gd name="connsiteY0" fmla="*/ 381614 h 4850429"/>
              <a:gd name="connsiteX1" fmla="*/ 286149 w 2277579"/>
              <a:gd name="connsiteY1" fmla="*/ 7663 h 4850429"/>
              <a:gd name="connsiteX2" fmla="*/ 529460 w 2277579"/>
              <a:gd name="connsiteY2" fmla="*/ 8471 h 4850429"/>
              <a:gd name="connsiteX3" fmla="*/ 583435 w 2277579"/>
              <a:gd name="connsiteY3" fmla="*/ 169761 h 4850429"/>
              <a:gd name="connsiteX4" fmla="*/ 1646425 w 2277579"/>
              <a:gd name="connsiteY4" fmla="*/ 174206 h 4850429"/>
              <a:gd name="connsiteX5" fmla="*/ 1735325 w 2277579"/>
              <a:gd name="connsiteY5" fmla="*/ 9107 h 4850429"/>
              <a:gd name="connsiteX6" fmla="*/ 2036949 w 2277579"/>
              <a:gd name="connsiteY6" fmla="*/ 12283 h 4850429"/>
              <a:gd name="connsiteX7" fmla="*/ 2273809 w 2277579"/>
              <a:gd name="connsiteY7" fmla="*/ 374198 h 4850429"/>
              <a:gd name="connsiteX8" fmla="*/ 2259685 w 2277579"/>
              <a:gd name="connsiteY8" fmla="*/ 4445059 h 4850429"/>
              <a:gd name="connsiteX9" fmla="*/ 1886090 w 2277579"/>
              <a:gd name="connsiteY9" fmla="*/ 4850429 h 4850429"/>
              <a:gd name="connsiteX10" fmla="*/ 370528 w 2277579"/>
              <a:gd name="connsiteY10" fmla="*/ 4843368 h 4850429"/>
              <a:gd name="connsiteX11" fmla="*/ 463 w 2277579"/>
              <a:gd name="connsiteY11" fmla="*/ 4441528 h 4850429"/>
              <a:gd name="connsiteX12" fmla="*/ 13163 w 2277579"/>
              <a:gd name="connsiteY12" fmla="*/ 381614 h 4850429"/>
              <a:gd name="connsiteX0" fmla="*/ 13163 w 2277579"/>
              <a:gd name="connsiteY0" fmla="*/ 381614 h 4850429"/>
              <a:gd name="connsiteX1" fmla="*/ 286149 w 2277579"/>
              <a:gd name="connsiteY1" fmla="*/ 7663 h 4850429"/>
              <a:gd name="connsiteX2" fmla="*/ 529460 w 2277579"/>
              <a:gd name="connsiteY2" fmla="*/ 8471 h 4850429"/>
              <a:gd name="connsiteX3" fmla="*/ 583435 w 2277579"/>
              <a:gd name="connsiteY3" fmla="*/ 169761 h 4850429"/>
              <a:gd name="connsiteX4" fmla="*/ 1646425 w 2277579"/>
              <a:gd name="connsiteY4" fmla="*/ 174206 h 4850429"/>
              <a:gd name="connsiteX5" fmla="*/ 1735325 w 2277579"/>
              <a:gd name="connsiteY5" fmla="*/ 9107 h 4850429"/>
              <a:gd name="connsiteX6" fmla="*/ 2036949 w 2277579"/>
              <a:gd name="connsiteY6" fmla="*/ 12283 h 4850429"/>
              <a:gd name="connsiteX7" fmla="*/ 2273809 w 2277579"/>
              <a:gd name="connsiteY7" fmla="*/ 374198 h 4850429"/>
              <a:gd name="connsiteX8" fmla="*/ 2259685 w 2277579"/>
              <a:gd name="connsiteY8" fmla="*/ 4445059 h 4850429"/>
              <a:gd name="connsiteX9" fmla="*/ 1886090 w 2277579"/>
              <a:gd name="connsiteY9" fmla="*/ 4850429 h 4850429"/>
              <a:gd name="connsiteX10" fmla="*/ 370528 w 2277579"/>
              <a:gd name="connsiteY10" fmla="*/ 4843368 h 4850429"/>
              <a:gd name="connsiteX11" fmla="*/ 463 w 2277579"/>
              <a:gd name="connsiteY11" fmla="*/ 4441528 h 4850429"/>
              <a:gd name="connsiteX12" fmla="*/ 13163 w 2277579"/>
              <a:gd name="connsiteY12" fmla="*/ 381614 h 4850429"/>
              <a:gd name="connsiteX0" fmla="*/ 13163 w 2282422"/>
              <a:gd name="connsiteY0" fmla="*/ 381614 h 4850429"/>
              <a:gd name="connsiteX1" fmla="*/ 286149 w 2282422"/>
              <a:gd name="connsiteY1" fmla="*/ 7663 h 4850429"/>
              <a:gd name="connsiteX2" fmla="*/ 529460 w 2282422"/>
              <a:gd name="connsiteY2" fmla="*/ 8471 h 4850429"/>
              <a:gd name="connsiteX3" fmla="*/ 583435 w 2282422"/>
              <a:gd name="connsiteY3" fmla="*/ 169761 h 4850429"/>
              <a:gd name="connsiteX4" fmla="*/ 1646425 w 2282422"/>
              <a:gd name="connsiteY4" fmla="*/ 174206 h 4850429"/>
              <a:gd name="connsiteX5" fmla="*/ 1735325 w 2282422"/>
              <a:gd name="connsiteY5" fmla="*/ 9107 h 4850429"/>
              <a:gd name="connsiteX6" fmla="*/ 2036949 w 2282422"/>
              <a:gd name="connsiteY6" fmla="*/ 12283 h 4850429"/>
              <a:gd name="connsiteX7" fmla="*/ 2273809 w 2282422"/>
              <a:gd name="connsiteY7" fmla="*/ 374198 h 4850429"/>
              <a:gd name="connsiteX8" fmla="*/ 2269789 w 2282422"/>
              <a:gd name="connsiteY8" fmla="*/ 4485474 h 4850429"/>
              <a:gd name="connsiteX9" fmla="*/ 1886090 w 2282422"/>
              <a:gd name="connsiteY9" fmla="*/ 4850429 h 4850429"/>
              <a:gd name="connsiteX10" fmla="*/ 370528 w 2282422"/>
              <a:gd name="connsiteY10" fmla="*/ 4843368 h 4850429"/>
              <a:gd name="connsiteX11" fmla="*/ 463 w 2282422"/>
              <a:gd name="connsiteY11" fmla="*/ 4441528 h 4850429"/>
              <a:gd name="connsiteX12" fmla="*/ 13163 w 2282422"/>
              <a:gd name="connsiteY12" fmla="*/ 381614 h 4850429"/>
              <a:gd name="connsiteX0" fmla="*/ 13163 w 2282422"/>
              <a:gd name="connsiteY0" fmla="*/ 381614 h 4850429"/>
              <a:gd name="connsiteX1" fmla="*/ 286149 w 2282422"/>
              <a:gd name="connsiteY1" fmla="*/ 7663 h 4850429"/>
              <a:gd name="connsiteX2" fmla="*/ 529460 w 2282422"/>
              <a:gd name="connsiteY2" fmla="*/ 8471 h 4850429"/>
              <a:gd name="connsiteX3" fmla="*/ 583435 w 2282422"/>
              <a:gd name="connsiteY3" fmla="*/ 169761 h 4850429"/>
              <a:gd name="connsiteX4" fmla="*/ 1646425 w 2282422"/>
              <a:gd name="connsiteY4" fmla="*/ 174206 h 4850429"/>
              <a:gd name="connsiteX5" fmla="*/ 1735325 w 2282422"/>
              <a:gd name="connsiteY5" fmla="*/ 9107 h 4850429"/>
              <a:gd name="connsiteX6" fmla="*/ 2036949 w 2282422"/>
              <a:gd name="connsiteY6" fmla="*/ 12283 h 4850429"/>
              <a:gd name="connsiteX7" fmla="*/ 2273809 w 2282422"/>
              <a:gd name="connsiteY7" fmla="*/ 374198 h 4850429"/>
              <a:gd name="connsiteX8" fmla="*/ 2269789 w 2282422"/>
              <a:gd name="connsiteY8" fmla="*/ 4485474 h 4850429"/>
              <a:gd name="connsiteX9" fmla="*/ 1886090 w 2282422"/>
              <a:gd name="connsiteY9" fmla="*/ 4850429 h 4850429"/>
              <a:gd name="connsiteX10" fmla="*/ 370528 w 2282422"/>
              <a:gd name="connsiteY10" fmla="*/ 4843368 h 4850429"/>
              <a:gd name="connsiteX11" fmla="*/ 463 w 2282422"/>
              <a:gd name="connsiteY11" fmla="*/ 4441528 h 4850429"/>
              <a:gd name="connsiteX12" fmla="*/ 13163 w 2282422"/>
              <a:gd name="connsiteY12" fmla="*/ 381614 h 4850429"/>
              <a:gd name="connsiteX0" fmla="*/ 13163 w 2299878"/>
              <a:gd name="connsiteY0" fmla="*/ 381614 h 4850429"/>
              <a:gd name="connsiteX1" fmla="*/ 286149 w 2299878"/>
              <a:gd name="connsiteY1" fmla="*/ 7663 h 4850429"/>
              <a:gd name="connsiteX2" fmla="*/ 529460 w 2299878"/>
              <a:gd name="connsiteY2" fmla="*/ 8471 h 4850429"/>
              <a:gd name="connsiteX3" fmla="*/ 583435 w 2299878"/>
              <a:gd name="connsiteY3" fmla="*/ 169761 h 4850429"/>
              <a:gd name="connsiteX4" fmla="*/ 1646425 w 2299878"/>
              <a:gd name="connsiteY4" fmla="*/ 174206 h 4850429"/>
              <a:gd name="connsiteX5" fmla="*/ 1735325 w 2299878"/>
              <a:gd name="connsiteY5" fmla="*/ 9107 h 4850429"/>
              <a:gd name="connsiteX6" fmla="*/ 2036949 w 2299878"/>
              <a:gd name="connsiteY6" fmla="*/ 12283 h 4850429"/>
              <a:gd name="connsiteX7" fmla="*/ 2273809 w 2299878"/>
              <a:gd name="connsiteY7" fmla="*/ 374198 h 4850429"/>
              <a:gd name="connsiteX8" fmla="*/ 2275074 w 2299878"/>
              <a:gd name="connsiteY8" fmla="*/ 2414399 h 4850429"/>
              <a:gd name="connsiteX9" fmla="*/ 2269789 w 2299878"/>
              <a:gd name="connsiteY9" fmla="*/ 4485474 h 4850429"/>
              <a:gd name="connsiteX10" fmla="*/ 1886090 w 2299878"/>
              <a:gd name="connsiteY10" fmla="*/ 4850429 h 4850429"/>
              <a:gd name="connsiteX11" fmla="*/ 370528 w 2299878"/>
              <a:gd name="connsiteY11" fmla="*/ 4843368 h 4850429"/>
              <a:gd name="connsiteX12" fmla="*/ 463 w 2299878"/>
              <a:gd name="connsiteY12" fmla="*/ 4441528 h 4850429"/>
              <a:gd name="connsiteX13" fmla="*/ 13163 w 2299878"/>
              <a:gd name="connsiteY13" fmla="*/ 381614 h 4850429"/>
              <a:gd name="connsiteX0" fmla="*/ 13163 w 2297042"/>
              <a:gd name="connsiteY0" fmla="*/ 381614 h 4850429"/>
              <a:gd name="connsiteX1" fmla="*/ 286149 w 2297042"/>
              <a:gd name="connsiteY1" fmla="*/ 7663 h 4850429"/>
              <a:gd name="connsiteX2" fmla="*/ 529460 w 2297042"/>
              <a:gd name="connsiteY2" fmla="*/ 8471 h 4850429"/>
              <a:gd name="connsiteX3" fmla="*/ 583435 w 2297042"/>
              <a:gd name="connsiteY3" fmla="*/ 169761 h 4850429"/>
              <a:gd name="connsiteX4" fmla="*/ 1646425 w 2297042"/>
              <a:gd name="connsiteY4" fmla="*/ 174206 h 4850429"/>
              <a:gd name="connsiteX5" fmla="*/ 1735325 w 2297042"/>
              <a:gd name="connsiteY5" fmla="*/ 9107 h 4850429"/>
              <a:gd name="connsiteX6" fmla="*/ 2036949 w 2297042"/>
              <a:gd name="connsiteY6" fmla="*/ 12283 h 4850429"/>
              <a:gd name="connsiteX7" fmla="*/ 2273809 w 2297042"/>
              <a:gd name="connsiteY7" fmla="*/ 374198 h 4850429"/>
              <a:gd name="connsiteX8" fmla="*/ 2264013 w 2297042"/>
              <a:gd name="connsiteY8" fmla="*/ 2414399 h 4850429"/>
              <a:gd name="connsiteX9" fmla="*/ 2269789 w 2297042"/>
              <a:gd name="connsiteY9" fmla="*/ 4485474 h 4850429"/>
              <a:gd name="connsiteX10" fmla="*/ 1886090 w 2297042"/>
              <a:gd name="connsiteY10" fmla="*/ 4850429 h 4850429"/>
              <a:gd name="connsiteX11" fmla="*/ 370528 w 2297042"/>
              <a:gd name="connsiteY11" fmla="*/ 4843368 h 4850429"/>
              <a:gd name="connsiteX12" fmla="*/ 463 w 2297042"/>
              <a:gd name="connsiteY12" fmla="*/ 4441528 h 4850429"/>
              <a:gd name="connsiteX13" fmla="*/ 13163 w 2297042"/>
              <a:gd name="connsiteY13" fmla="*/ 381614 h 4850429"/>
              <a:gd name="connsiteX0" fmla="*/ 13163 w 2289341"/>
              <a:gd name="connsiteY0" fmla="*/ 381614 h 4850429"/>
              <a:gd name="connsiteX1" fmla="*/ 286149 w 2289341"/>
              <a:gd name="connsiteY1" fmla="*/ 7663 h 4850429"/>
              <a:gd name="connsiteX2" fmla="*/ 529460 w 2289341"/>
              <a:gd name="connsiteY2" fmla="*/ 8471 h 4850429"/>
              <a:gd name="connsiteX3" fmla="*/ 583435 w 2289341"/>
              <a:gd name="connsiteY3" fmla="*/ 169761 h 4850429"/>
              <a:gd name="connsiteX4" fmla="*/ 1646425 w 2289341"/>
              <a:gd name="connsiteY4" fmla="*/ 174206 h 4850429"/>
              <a:gd name="connsiteX5" fmla="*/ 1735325 w 2289341"/>
              <a:gd name="connsiteY5" fmla="*/ 9107 h 4850429"/>
              <a:gd name="connsiteX6" fmla="*/ 2036949 w 2289341"/>
              <a:gd name="connsiteY6" fmla="*/ 12283 h 4850429"/>
              <a:gd name="connsiteX7" fmla="*/ 2273809 w 2289341"/>
              <a:gd name="connsiteY7" fmla="*/ 374198 h 4850429"/>
              <a:gd name="connsiteX8" fmla="*/ 2264013 w 2289341"/>
              <a:gd name="connsiteY8" fmla="*/ 2414399 h 4850429"/>
              <a:gd name="connsiteX9" fmla="*/ 2269789 w 2289341"/>
              <a:gd name="connsiteY9" fmla="*/ 4485474 h 4850429"/>
              <a:gd name="connsiteX10" fmla="*/ 1886090 w 2289341"/>
              <a:gd name="connsiteY10" fmla="*/ 4850429 h 4850429"/>
              <a:gd name="connsiteX11" fmla="*/ 370528 w 2289341"/>
              <a:gd name="connsiteY11" fmla="*/ 4843368 h 4850429"/>
              <a:gd name="connsiteX12" fmla="*/ 463 w 2289341"/>
              <a:gd name="connsiteY12" fmla="*/ 4441528 h 4850429"/>
              <a:gd name="connsiteX13" fmla="*/ 13163 w 2289341"/>
              <a:gd name="connsiteY13" fmla="*/ 381614 h 4850429"/>
              <a:gd name="connsiteX0" fmla="*/ 13163 w 2274287"/>
              <a:gd name="connsiteY0" fmla="*/ 381614 h 4850429"/>
              <a:gd name="connsiteX1" fmla="*/ 286149 w 2274287"/>
              <a:gd name="connsiteY1" fmla="*/ 7663 h 4850429"/>
              <a:gd name="connsiteX2" fmla="*/ 529460 w 2274287"/>
              <a:gd name="connsiteY2" fmla="*/ 8471 h 4850429"/>
              <a:gd name="connsiteX3" fmla="*/ 583435 w 2274287"/>
              <a:gd name="connsiteY3" fmla="*/ 169761 h 4850429"/>
              <a:gd name="connsiteX4" fmla="*/ 1646425 w 2274287"/>
              <a:gd name="connsiteY4" fmla="*/ 174206 h 4850429"/>
              <a:gd name="connsiteX5" fmla="*/ 1735325 w 2274287"/>
              <a:gd name="connsiteY5" fmla="*/ 9107 h 4850429"/>
              <a:gd name="connsiteX6" fmla="*/ 2036949 w 2274287"/>
              <a:gd name="connsiteY6" fmla="*/ 12283 h 4850429"/>
              <a:gd name="connsiteX7" fmla="*/ 2273809 w 2274287"/>
              <a:gd name="connsiteY7" fmla="*/ 374198 h 4850429"/>
              <a:gd name="connsiteX8" fmla="*/ 2264013 w 2274287"/>
              <a:gd name="connsiteY8" fmla="*/ 2414399 h 4850429"/>
              <a:gd name="connsiteX9" fmla="*/ 2269789 w 2274287"/>
              <a:gd name="connsiteY9" fmla="*/ 4485474 h 4850429"/>
              <a:gd name="connsiteX10" fmla="*/ 1886090 w 2274287"/>
              <a:gd name="connsiteY10" fmla="*/ 4850429 h 4850429"/>
              <a:gd name="connsiteX11" fmla="*/ 370528 w 2274287"/>
              <a:gd name="connsiteY11" fmla="*/ 4843368 h 4850429"/>
              <a:gd name="connsiteX12" fmla="*/ 463 w 2274287"/>
              <a:gd name="connsiteY12" fmla="*/ 4441528 h 4850429"/>
              <a:gd name="connsiteX13" fmla="*/ 13163 w 2274287"/>
              <a:gd name="connsiteY13" fmla="*/ 381614 h 4850429"/>
              <a:gd name="connsiteX0" fmla="*/ 13163 w 2272827"/>
              <a:gd name="connsiteY0" fmla="*/ 381614 h 4850429"/>
              <a:gd name="connsiteX1" fmla="*/ 286149 w 2272827"/>
              <a:gd name="connsiteY1" fmla="*/ 7663 h 4850429"/>
              <a:gd name="connsiteX2" fmla="*/ 529460 w 2272827"/>
              <a:gd name="connsiteY2" fmla="*/ 8471 h 4850429"/>
              <a:gd name="connsiteX3" fmla="*/ 583435 w 2272827"/>
              <a:gd name="connsiteY3" fmla="*/ 169761 h 4850429"/>
              <a:gd name="connsiteX4" fmla="*/ 1646425 w 2272827"/>
              <a:gd name="connsiteY4" fmla="*/ 174206 h 4850429"/>
              <a:gd name="connsiteX5" fmla="*/ 1735325 w 2272827"/>
              <a:gd name="connsiteY5" fmla="*/ 9107 h 4850429"/>
              <a:gd name="connsiteX6" fmla="*/ 2036949 w 2272827"/>
              <a:gd name="connsiteY6" fmla="*/ 12283 h 4850429"/>
              <a:gd name="connsiteX7" fmla="*/ 2270122 w 2272827"/>
              <a:gd name="connsiteY7" fmla="*/ 377885 h 4850429"/>
              <a:gd name="connsiteX8" fmla="*/ 2264013 w 2272827"/>
              <a:gd name="connsiteY8" fmla="*/ 2414399 h 4850429"/>
              <a:gd name="connsiteX9" fmla="*/ 2269789 w 2272827"/>
              <a:gd name="connsiteY9" fmla="*/ 4485474 h 4850429"/>
              <a:gd name="connsiteX10" fmla="*/ 1886090 w 2272827"/>
              <a:gd name="connsiteY10" fmla="*/ 4850429 h 4850429"/>
              <a:gd name="connsiteX11" fmla="*/ 370528 w 2272827"/>
              <a:gd name="connsiteY11" fmla="*/ 4843368 h 4850429"/>
              <a:gd name="connsiteX12" fmla="*/ 463 w 2272827"/>
              <a:gd name="connsiteY12" fmla="*/ 4441528 h 4850429"/>
              <a:gd name="connsiteX13" fmla="*/ 13163 w 2272827"/>
              <a:gd name="connsiteY13" fmla="*/ 381614 h 4850429"/>
              <a:gd name="connsiteX0" fmla="*/ 13163 w 2272827"/>
              <a:gd name="connsiteY0" fmla="*/ 381614 h 4850429"/>
              <a:gd name="connsiteX1" fmla="*/ 286149 w 2272827"/>
              <a:gd name="connsiteY1" fmla="*/ 7663 h 4850429"/>
              <a:gd name="connsiteX2" fmla="*/ 529460 w 2272827"/>
              <a:gd name="connsiteY2" fmla="*/ 8471 h 4850429"/>
              <a:gd name="connsiteX3" fmla="*/ 583435 w 2272827"/>
              <a:gd name="connsiteY3" fmla="*/ 169761 h 4850429"/>
              <a:gd name="connsiteX4" fmla="*/ 1646425 w 2272827"/>
              <a:gd name="connsiteY4" fmla="*/ 174206 h 4850429"/>
              <a:gd name="connsiteX5" fmla="*/ 1735325 w 2272827"/>
              <a:gd name="connsiteY5" fmla="*/ 9107 h 4850429"/>
              <a:gd name="connsiteX6" fmla="*/ 2036949 w 2272827"/>
              <a:gd name="connsiteY6" fmla="*/ 12283 h 4850429"/>
              <a:gd name="connsiteX7" fmla="*/ 2270122 w 2272827"/>
              <a:gd name="connsiteY7" fmla="*/ 377885 h 4850429"/>
              <a:gd name="connsiteX8" fmla="*/ 2264013 w 2272827"/>
              <a:gd name="connsiteY8" fmla="*/ 2414399 h 4850429"/>
              <a:gd name="connsiteX9" fmla="*/ 2269789 w 2272827"/>
              <a:gd name="connsiteY9" fmla="*/ 4485474 h 4850429"/>
              <a:gd name="connsiteX10" fmla="*/ 1886090 w 2272827"/>
              <a:gd name="connsiteY10" fmla="*/ 4850429 h 4850429"/>
              <a:gd name="connsiteX11" fmla="*/ 370528 w 2272827"/>
              <a:gd name="connsiteY11" fmla="*/ 4843368 h 4850429"/>
              <a:gd name="connsiteX12" fmla="*/ 463 w 2272827"/>
              <a:gd name="connsiteY12" fmla="*/ 4441528 h 4850429"/>
              <a:gd name="connsiteX13" fmla="*/ 13163 w 2272827"/>
              <a:gd name="connsiteY13" fmla="*/ 381614 h 4850429"/>
              <a:gd name="connsiteX0" fmla="*/ 13163 w 2272827"/>
              <a:gd name="connsiteY0" fmla="*/ 374592 h 4843407"/>
              <a:gd name="connsiteX1" fmla="*/ 286149 w 2272827"/>
              <a:gd name="connsiteY1" fmla="*/ 641 h 4843407"/>
              <a:gd name="connsiteX2" fmla="*/ 529460 w 2272827"/>
              <a:gd name="connsiteY2" fmla="*/ 1449 h 4843407"/>
              <a:gd name="connsiteX3" fmla="*/ 583435 w 2272827"/>
              <a:gd name="connsiteY3" fmla="*/ 162739 h 4843407"/>
              <a:gd name="connsiteX4" fmla="*/ 1646425 w 2272827"/>
              <a:gd name="connsiteY4" fmla="*/ 167184 h 4843407"/>
              <a:gd name="connsiteX5" fmla="*/ 1735325 w 2272827"/>
              <a:gd name="connsiteY5" fmla="*/ 2085 h 4843407"/>
              <a:gd name="connsiteX6" fmla="*/ 2036949 w 2272827"/>
              <a:gd name="connsiteY6" fmla="*/ 5261 h 4843407"/>
              <a:gd name="connsiteX7" fmla="*/ 2270122 w 2272827"/>
              <a:gd name="connsiteY7" fmla="*/ 370863 h 4843407"/>
              <a:gd name="connsiteX8" fmla="*/ 2264013 w 2272827"/>
              <a:gd name="connsiteY8" fmla="*/ 2407377 h 4843407"/>
              <a:gd name="connsiteX9" fmla="*/ 2269789 w 2272827"/>
              <a:gd name="connsiteY9" fmla="*/ 4478452 h 4843407"/>
              <a:gd name="connsiteX10" fmla="*/ 1886090 w 2272827"/>
              <a:gd name="connsiteY10" fmla="*/ 4843407 h 4843407"/>
              <a:gd name="connsiteX11" fmla="*/ 370528 w 2272827"/>
              <a:gd name="connsiteY11" fmla="*/ 4836346 h 4843407"/>
              <a:gd name="connsiteX12" fmla="*/ 463 w 2272827"/>
              <a:gd name="connsiteY12" fmla="*/ 4434506 h 4843407"/>
              <a:gd name="connsiteX13" fmla="*/ 13163 w 2272827"/>
              <a:gd name="connsiteY13" fmla="*/ 374592 h 4843407"/>
              <a:gd name="connsiteX0" fmla="*/ 13163 w 2272827"/>
              <a:gd name="connsiteY0" fmla="*/ 377333 h 4846148"/>
              <a:gd name="connsiteX1" fmla="*/ 286149 w 2272827"/>
              <a:gd name="connsiteY1" fmla="*/ 3382 h 4846148"/>
              <a:gd name="connsiteX2" fmla="*/ 529460 w 2272827"/>
              <a:gd name="connsiteY2" fmla="*/ 4190 h 4846148"/>
              <a:gd name="connsiteX3" fmla="*/ 583435 w 2272827"/>
              <a:gd name="connsiteY3" fmla="*/ 165480 h 4846148"/>
              <a:gd name="connsiteX4" fmla="*/ 1646425 w 2272827"/>
              <a:gd name="connsiteY4" fmla="*/ 169925 h 4846148"/>
              <a:gd name="connsiteX5" fmla="*/ 1735325 w 2272827"/>
              <a:gd name="connsiteY5" fmla="*/ 4826 h 4846148"/>
              <a:gd name="connsiteX6" fmla="*/ 2036949 w 2272827"/>
              <a:gd name="connsiteY6" fmla="*/ 8002 h 4846148"/>
              <a:gd name="connsiteX7" fmla="*/ 2270122 w 2272827"/>
              <a:gd name="connsiteY7" fmla="*/ 373604 h 4846148"/>
              <a:gd name="connsiteX8" fmla="*/ 2264013 w 2272827"/>
              <a:gd name="connsiteY8" fmla="*/ 2410118 h 4846148"/>
              <a:gd name="connsiteX9" fmla="*/ 2269789 w 2272827"/>
              <a:gd name="connsiteY9" fmla="*/ 4481193 h 4846148"/>
              <a:gd name="connsiteX10" fmla="*/ 1886090 w 2272827"/>
              <a:gd name="connsiteY10" fmla="*/ 4846148 h 4846148"/>
              <a:gd name="connsiteX11" fmla="*/ 370528 w 2272827"/>
              <a:gd name="connsiteY11" fmla="*/ 4839087 h 4846148"/>
              <a:gd name="connsiteX12" fmla="*/ 463 w 2272827"/>
              <a:gd name="connsiteY12" fmla="*/ 4437247 h 4846148"/>
              <a:gd name="connsiteX13" fmla="*/ 13163 w 2272827"/>
              <a:gd name="connsiteY13" fmla="*/ 377333 h 4846148"/>
              <a:gd name="connsiteX0" fmla="*/ 13163 w 2272827"/>
              <a:gd name="connsiteY0" fmla="*/ 377333 h 4846148"/>
              <a:gd name="connsiteX1" fmla="*/ 286149 w 2272827"/>
              <a:gd name="connsiteY1" fmla="*/ 3382 h 4846148"/>
              <a:gd name="connsiteX2" fmla="*/ 529460 w 2272827"/>
              <a:gd name="connsiteY2" fmla="*/ 4190 h 4846148"/>
              <a:gd name="connsiteX3" fmla="*/ 577085 w 2272827"/>
              <a:gd name="connsiteY3" fmla="*/ 165480 h 4846148"/>
              <a:gd name="connsiteX4" fmla="*/ 1646425 w 2272827"/>
              <a:gd name="connsiteY4" fmla="*/ 169925 h 4846148"/>
              <a:gd name="connsiteX5" fmla="*/ 1735325 w 2272827"/>
              <a:gd name="connsiteY5" fmla="*/ 4826 h 4846148"/>
              <a:gd name="connsiteX6" fmla="*/ 2036949 w 2272827"/>
              <a:gd name="connsiteY6" fmla="*/ 8002 h 4846148"/>
              <a:gd name="connsiteX7" fmla="*/ 2270122 w 2272827"/>
              <a:gd name="connsiteY7" fmla="*/ 373604 h 4846148"/>
              <a:gd name="connsiteX8" fmla="*/ 2264013 w 2272827"/>
              <a:gd name="connsiteY8" fmla="*/ 2410118 h 4846148"/>
              <a:gd name="connsiteX9" fmla="*/ 2269789 w 2272827"/>
              <a:gd name="connsiteY9" fmla="*/ 4481193 h 4846148"/>
              <a:gd name="connsiteX10" fmla="*/ 1886090 w 2272827"/>
              <a:gd name="connsiteY10" fmla="*/ 4846148 h 4846148"/>
              <a:gd name="connsiteX11" fmla="*/ 370528 w 2272827"/>
              <a:gd name="connsiteY11" fmla="*/ 4839087 h 4846148"/>
              <a:gd name="connsiteX12" fmla="*/ 463 w 2272827"/>
              <a:gd name="connsiteY12" fmla="*/ 4437247 h 4846148"/>
              <a:gd name="connsiteX13" fmla="*/ 13163 w 2272827"/>
              <a:gd name="connsiteY13" fmla="*/ 377333 h 4846148"/>
              <a:gd name="connsiteX0" fmla="*/ 13163 w 2272827"/>
              <a:gd name="connsiteY0" fmla="*/ 382668 h 4851483"/>
              <a:gd name="connsiteX1" fmla="*/ 286149 w 2272827"/>
              <a:gd name="connsiteY1" fmla="*/ 8717 h 4851483"/>
              <a:gd name="connsiteX2" fmla="*/ 532635 w 2272827"/>
              <a:gd name="connsiteY2" fmla="*/ 0 h 4851483"/>
              <a:gd name="connsiteX3" fmla="*/ 577085 w 2272827"/>
              <a:gd name="connsiteY3" fmla="*/ 170815 h 4851483"/>
              <a:gd name="connsiteX4" fmla="*/ 1646425 w 2272827"/>
              <a:gd name="connsiteY4" fmla="*/ 175260 h 4851483"/>
              <a:gd name="connsiteX5" fmla="*/ 1735325 w 2272827"/>
              <a:gd name="connsiteY5" fmla="*/ 10161 h 4851483"/>
              <a:gd name="connsiteX6" fmla="*/ 2036949 w 2272827"/>
              <a:gd name="connsiteY6" fmla="*/ 13337 h 4851483"/>
              <a:gd name="connsiteX7" fmla="*/ 2270122 w 2272827"/>
              <a:gd name="connsiteY7" fmla="*/ 378939 h 4851483"/>
              <a:gd name="connsiteX8" fmla="*/ 2264013 w 2272827"/>
              <a:gd name="connsiteY8" fmla="*/ 2415453 h 4851483"/>
              <a:gd name="connsiteX9" fmla="*/ 2269789 w 2272827"/>
              <a:gd name="connsiteY9" fmla="*/ 4486528 h 4851483"/>
              <a:gd name="connsiteX10" fmla="*/ 1886090 w 2272827"/>
              <a:gd name="connsiteY10" fmla="*/ 4851483 h 4851483"/>
              <a:gd name="connsiteX11" fmla="*/ 370528 w 2272827"/>
              <a:gd name="connsiteY11" fmla="*/ 4844422 h 4851483"/>
              <a:gd name="connsiteX12" fmla="*/ 463 w 2272827"/>
              <a:gd name="connsiteY12" fmla="*/ 4442582 h 4851483"/>
              <a:gd name="connsiteX13" fmla="*/ 13163 w 2272827"/>
              <a:gd name="connsiteY13" fmla="*/ 382668 h 4851483"/>
              <a:gd name="connsiteX0" fmla="*/ 13163 w 2272827"/>
              <a:gd name="connsiteY0" fmla="*/ 382668 h 4851483"/>
              <a:gd name="connsiteX1" fmla="*/ 286149 w 2272827"/>
              <a:gd name="connsiteY1" fmla="*/ 8717 h 4851483"/>
              <a:gd name="connsiteX2" fmla="*/ 532635 w 2272827"/>
              <a:gd name="connsiteY2" fmla="*/ 0 h 4851483"/>
              <a:gd name="connsiteX3" fmla="*/ 577085 w 2272827"/>
              <a:gd name="connsiteY3" fmla="*/ 170815 h 4851483"/>
              <a:gd name="connsiteX4" fmla="*/ 1646425 w 2272827"/>
              <a:gd name="connsiteY4" fmla="*/ 175260 h 4851483"/>
              <a:gd name="connsiteX5" fmla="*/ 1735325 w 2272827"/>
              <a:gd name="connsiteY5" fmla="*/ 10161 h 4851483"/>
              <a:gd name="connsiteX6" fmla="*/ 2036949 w 2272827"/>
              <a:gd name="connsiteY6" fmla="*/ 13337 h 4851483"/>
              <a:gd name="connsiteX7" fmla="*/ 2270122 w 2272827"/>
              <a:gd name="connsiteY7" fmla="*/ 378939 h 4851483"/>
              <a:gd name="connsiteX8" fmla="*/ 2264013 w 2272827"/>
              <a:gd name="connsiteY8" fmla="*/ 2415453 h 4851483"/>
              <a:gd name="connsiteX9" fmla="*/ 2269789 w 2272827"/>
              <a:gd name="connsiteY9" fmla="*/ 4486528 h 4851483"/>
              <a:gd name="connsiteX10" fmla="*/ 1886090 w 2272827"/>
              <a:gd name="connsiteY10" fmla="*/ 4851483 h 4851483"/>
              <a:gd name="connsiteX11" fmla="*/ 370528 w 2272827"/>
              <a:gd name="connsiteY11" fmla="*/ 4844422 h 4851483"/>
              <a:gd name="connsiteX12" fmla="*/ 463 w 2272827"/>
              <a:gd name="connsiteY12" fmla="*/ 4442582 h 4851483"/>
              <a:gd name="connsiteX13" fmla="*/ 13163 w 2272827"/>
              <a:gd name="connsiteY13" fmla="*/ 382668 h 4851483"/>
              <a:gd name="connsiteX0" fmla="*/ 13163 w 2272827"/>
              <a:gd name="connsiteY0" fmla="*/ 382668 h 4851483"/>
              <a:gd name="connsiteX1" fmla="*/ 286149 w 2272827"/>
              <a:gd name="connsiteY1" fmla="*/ 8717 h 4851483"/>
              <a:gd name="connsiteX2" fmla="*/ 532635 w 2272827"/>
              <a:gd name="connsiteY2" fmla="*/ 0 h 4851483"/>
              <a:gd name="connsiteX3" fmla="*/ 577085 w 2272827"/>
              <a:gd name="connsiteY3" fmla="*/ 170815 h 4851483"/>
              <a:gd name="connsiteX4" fmla="*/ 1646425 w 2272827"/>
              <a:gd name="connsiteY4" fmla="*/ 175260 h 4851483"/>
              <a:gd name="connsiteX5" fmla="*/ 1735325 w 2272827"/>
              <a:gd name="connsiteY5" fmla="*/ 10161 h 4851483"/>
              <a:gd name="connsiteX6" fmla="*/ 2036949 w 2272827"/>
              <a:gd name="connsiteY6" fmla="*/ 13337 h 4851483"/>
              <a:gd name="connsiteX7" fmla="*/ 2270122 w 2272827"/>
              <a:gd name="connsiteY7" fmla="*/ 378939 h 4851483"/>
              <a:gd name="connsiteX8" fmla="*/ 2264013 w 2272827"/>
              <a:gd name="connsiteY8" fmla="*/ 2415453 h 4851483"/>
              <a:gd name="connsiteX9" fmla="*/ 2269789 w 2272827"/>
              <a:gd name="connsiteY9" fmla="*/ 4486528 h 4851483"/>
              <a:gd name="connsiteX10" fmla="*/ 1886090 w 2272827"/>
              <a:gd name="connsiteY10" fmla="*/ 4851483 h 4851483"/>
              <a:gd name="connsiteX11" fmla="*/ 370528 w 2272827"/>
              <a:gd name="connsiteY11" fmla="*/ 4844422 h 4851483"/>
              <a:gd name="connsiteX12" fmla="*/ 463 w 2272827"/>
              <a:gd name="connsiteY12" fmla="*/ 4442582 h 4851483"/>
              <a:gd name="connsiteX13" fmla="*/ 13163 w 2272827"/>
              <a:gd name="connsiteY13" fmla="*/ 382668 h 4851483"/>
              <a:gd name="connsiteX0" fmla="*/ 13163 w 2272827"/>
              <a:gd name="connsiteY0" fmla="*/ 377334 h 4846149"/>
              <a:gd name="connsiteX1" fmla="*/ 286149 w 2272827"/>
              <a:gd name="connsiteY1" fmla="*/ 3383 h 4846149"/>
              <a:gd name="connsiteX2" fmla="*/ 526285 w 2272827"/>
              <a:gd name="connsiteY2" fmla="*/ 1016 h 4846149"/>
              <a:gd name="connsiteX3" fmla="*/ 577085 w 2272827"/>
              <a:gd name="connsiteY3" fmla="*/ 165481 h 4846149"/>
              <a:gd name="connsiteX4" fmla="*/ 1646425 w 2272827"/>
              <a:gd name="connsiteY4" fmla="*/ 169926 h 4846149"/>
              <a:gd name="connsiteX5" fmla="*/ 1735325 w 2272827"/>
              <a:gd name="connsiteY5" fmla="*/ 4827 h 4846149"/>
              <a:gd name="connsiteX6" fmla="*/ 2036949 w 2272827"/>
              <a:gd name="connsiteY6" fmla="*/ 8003 h 4846149"/>
              <a:gd name="connsiteX7" fmla="*/ 2270122 w 2272827"/>
              <a:gd name="connsiteY7" fmla="*/ 373605 h 4846149"/>
              <a:gd name="connsiteX8" fmla="*/ 2264013 w 2272827"/>
              <a:gd name="connsiteY8" fmla="*/ 2410119 h 4846149"/>
              <a:gd name="connsiteX9" fmla="*/ 2269789 w 2272827"/>
              <a:gd name="connsiteY9" fmla="*/ 4481194 h 4846149"/>
              <a:gd name="connsiteX10" fmla="*/ 1886090 w 2272827"/>
              <a:gd name="connsiteY10" fmla="*/ 4846149 h 4846149"/>
              <a:gd name="connsiteX11" fmla="*/ 370528 w 2272827"/>
              <a:gd name="connsiteY11" fmla="*/ 4839088 h 4846149"/>
              <a:gd name="connsiteX12" fmla="*/ 463 w 2272827"/>
              <a:gd name="connsiteY12" fmla="*/ 4437248 h 4846149"/>
              <a:gd name="connsiteX13" fmla="*/ 13163 w 2272827"/>
              <a:gd name="connsiteY13" fmla="*/ 377334 h 4846149"/>
              <a:gd name="connsiteX0" fmla="*/ 13163 w 2272827"/>
              <a:gd name="connsiteY0" fmla="*/ 377334 h 4846149"/>
              <a:gd name="connsiteX1" fmla="*/ 286149 w 2272827"/>
              <a:gd name="connsiteY1" fmla="*/ 3383 h 4846149"/>
              <a:gd name="connsiteX2" fmla="*/ 526285 w 2272827"/>
              <a:gd name="connsiteY2" fmla="*/ 1016 h 4846149"/>
              <a:gd name="connsiteX3" fmla="*/ 577085 w 2272827"/>
              <a:gd name="connsiteY3" fmla="*/ 165481 h 4846149"/>
              <a:gd name="connsiteX4" fmla="*/ 1646425 w 2272827"/>
              <a:gd name="connsiteY4" fmla="*/ 169926 h 4846149"/>
              <a:gd name="connsiteX5" fmla="*/ 1735325 w 2272827"/>
              <a:gd name="connsiteY5" fmla="*/ 4827 h 4846149"/>
              <a:gd name="connsiteX6" fmla="*/ 2036949 w 2272827"/>
              <a:gd name="connsiteY6" fmla="*/ 8003 h 4846149"/>
              <a:gd name="connsiteX7" fmla="*/ 2270122 w 2272827"/>
              <a:gd name="connsiteY7" fmla="*/ 373605 h 4846149"/>
              <a:gd name="connsiteX8" fmla="*/ 2264013 w 2272827"/>
              <a:gd name="connsiteY8" fmla="*/ 2410119 h 4846149"/>
              <a:gd name="connsiteX9" fmla="*/ 2269789 w 2272827"/>
              <a:gd name="connsiteY9" fmla="*/ 4481194 h 4846149"/>
              <a:gd name="connsiteX10" fmla="*/ 1886090 w 2272827"/>
              <a:gd name="connsiteY10" fmla="*/ 4846149 h 4846149"/>
              <a:gd name="connsiteX11" fmla="*/ 370528 w 2272827"/>
              <a:gd name="connsiteY11" fmla="*/ 4839088 h 4846149"/>
              <a:gd name="connsiteX12" fmla="*/ 463 w 2272827"/>
              <a:gd name="connsiteY12" fmla="*/ 4437248 h 4846149"/>
              <a:gd name="connsiteX13" fmla="*/ 13163 w 2272827"/>
              <a:gd name="connsiteY13" fmla="*/ 377334 h 4846149"/>
              <a:gd name="connsiteX0" fmla="*/ 13163 w 2272827"/>
              <a:gd name="connsiteY0" fmla="*/ 377334 h 4846149"/>
              <a:gd name="connsiteX1" fmla="*/ 270274 w 2272827"/>
              <a:gd name="connsiteY1" fmla="*/ 3383 h 4846149"/>
              <a:gd name="connsiteX2" fmla="*/ 526285 w 2272827"/>
              <a:gd name="connsiteY2" fmla="*/ 1016 h 4846149"/>
              <a:gd name="connsiteX3" fmla="*/ 577085 w 2272827"/>
              <a:gd name="connsiteY3" fmla="*/ 165481 h 4846149"/>
              <a:gd name="connsiteX4" fmla="*/ 1646425 w 2272827"/>
              <a:gd name="connsiteY4" fmla="*/ 169926 h 4846149"/>
              <a:gd name="connsiteX5" fmla="*/ 1735325 w 2272827"/>
              <a:gd name="connsiteY5" fmla="*/ 4827 h 4846149"/>
              <a:gd name="connsiteX6" fmla="*/ 2036949 w 2272827"/>
              <a:gd name="connsiteY6" fmla="*/ 8003 h 4846149"/>
              <a:gd name="connsiteX7" fmla="*/ 2270122 w 2272827"/>
              <a:gd name="connsiteY7" fmla="*/ 373605 h 4846149"/>
              <a:gd name="connsiteX8" fmla="*/ 2264013 w 2272827"/>
              <a:gd name="connsiteY8" fmla="*/ 2410119 h 4846149"/>
              <a:gd name="connsiteX9" fmla="*/ 2269789 w 2272827"/>
              <a:gd name="connsiteY9" fmla="*/ 4481194 h 4846149"/>
              <a:gd name="connsiteX10" fmla="*/ 1886090 w 2272827"/>
              <a:gd name="connsiteY10" fmla="*/ 4846149 h 4846149"/>
              <a:gd name="connsiteX11" fmla="*/ 370528 w 2272827"/>
              <a:gd name="connsiteY11" fmla="*/ 4839088 h 4846149"/>
              <a:gd name="connsiteX12" fmla="*/ 463 w 2272827"/>
              <a:gd name="connsiteY12" fmla="*/ 4437248 h 4846149"/>
              <a:gd name="connsiteX13" fmla="*/ 13163 w 2272827"/>
              <a:gd name="connsiteY13" fmla="*/ 377334 h 484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72827" h="4846149">
                <a:moveTo>
                  <a:pt x="13163" y="377334"/>
                </a:moveTo>
                <a:cubicBezTo>
                  <a:pt x="-2712" y="194453"/>
                  <a:pt x="23893" y="28783"/>
                  <a:pt x="270274" y="3383"/>
                </a:cubicBezTo>
                <a:cubicBezTo>
                  <a:pt x="350319" y="2594"/>
                  <a:pt x="404965" y="-1370"/>
                  <a:pt x="526285" y="1016"/>
                </a:cubicBezTo>
                <a:cubicBezTo>
                  <a:pt x="527343" y="54779"/>
                  <a:pt x="522052" y="149818"/>
                  <a:pt x="577085" y="165481"/>
                </a:cubicBezTo>
                <a:lnTo>
                  <a:pt x="1646425" y="169926"/>
                </a:lnTo>
                <a:cubicBezTo>
                  <a:pt x="1724636" y="175430"/>
                  <a:pt x="1733481" y="83384"/>
                  <a:pt x="1735325" y="4827"/>
                </a:cubicBezTo>
                <a:cubicBezTo>
                  <a:pt x="1828458" y="-464"/>
                  <a:pt x="1929917" y="-3811"/>
                  <a:pt x="2036949" y="8003"/>
                </a:cubicBezTo>
                <a:cubicBezTo>
                  <a:pt x="2169381" y="42042"/>
                  <a:pt x="2282582" y="89304"/>
                  <a:pt x="2270122" y="373605"/>
                </a:cubicBezTo>
                <a:cubicBezTo>
                  <a:pt x="2258189" y="796080"/>
                  <a:pt x="2264683" y="1724906"/>
                  <a:pt x="2264013" y="2410119"/>
                </a:cubicBezTo>
                <a:cubicBezTo>
                  <a:pt x="2263343" y="3095332"/>
                  <a:pt x="2279314" y="4038318"/>
                  <a:pt x="2269789" y="4481194"/>
                </a:cubicBezTo>
                <a:cubicBezTo>
                  <a:pt x="2261598" y="4841804"/>
                  <a:pt x="2087973" y="4822130"/>
                  <a:pt x="1886090" y="4846149"/>
                </a:cubicBezTo>
                <a:lnTo>
                  <a:pt x="370528" y="4839088"/>
                </a:lnTo>
                <a:cubicBezTo>
                  <a:pt x="162247" y="4839088"/>
                  <a:pt x="-10128" y="4804401"/>
                  <a:pt x="463" y="4437248"/>
                </a:cubicBezTo>
                <a:cubicBezTo>
                  <a:pt x="11054" y="4070095"/>
                  <a:pt x="8930" y="1730639"/>
                  <a:pt x="13163" y="377334"/>
                </a:cubicBezTo>
                <a:close/>
              </a:path>
            </a:pathLst>
          </a:cu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noProof="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Click to add image</a:t>
            </a:r>
          </a:p>
          <a:p>
            <a:endParaRPr lang="en-DK"/>
          </a:p>
        </p:txBody>
      </p:sp>
    </p:spTree>
    <p:extLst>
      <p:ext uri="{BB962C8B-B14F-4D97-AF65-F5344CB8AC3E}">
        <p14:creationId xmlns:p14="http://schemas.microsoft.com/office/powerpoint/2010/main" val="78261594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Computer image and caption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9ADF90-DA4B-2349-BB54-3C3D60931612}"/>
              </a:ext>
            </a:extLst>
          </p:cNvPr>
          <p:cNvSpPr/>
          <p:nvPr userDrawn="1"/>
        </p:nvSpPr>
        <p:spPr>
          <a:xfrm>
            <a:off x="1" y="5864524"/>
            <a:ext cx="12192000" cy="993476"/>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9" name="Title 1">
            <a:extLst>
              <a:ext uri="{FF2B5EF4-FFF2-40B4-BE49-F238E27FC236}">
                <a16:creationId xmlns:a16="http://schemas.microsoft.com/office/drawing/2014/main" id="{B933E77F-C5A7-614F-88EF-A278343E98D6}"/>
              </a:ext>
            </a:extLst>
          </p:cNvPr>
          <p:cNvSpPr>
            <a:spLocks noGrp="1"/>
          </p:cNvSpPr>
          <p:nvPr>
            <p:ph type="title" hasCustomPrompt="1"/>
          </p:nvPr>
        </p:nvSpPr>
        <p:spPr>
          <a:xfrm>
            <a:off x="839788" y="987424"/>
            <a:ext cx="3932237" cy="1321823"/>
          </a:xfrm>
        </p:spPr>
        <p:txBody>
          <a:bodyPr anchor="b">
            <a:normAutofit/>
          </a:bodyPr>
          <a:lstStyle>
            <a:lvl1pPr>
              <a:defRPr sz="3600"/>
            </a:lvl1pPr>
          </a:lstStyle>
          <a:p>
            <a:r>
              <a:rPr lang="en-GB"/>
              <a:t>Click to edit headline</a:t>
            </a:r>
            <a:endParaRPr lang="en-DK"/>
          </a:p>
        </p:txBody>
      </p:sp>
      <p:sp>
        <p:nvSpPr>
          <p:cNvPr id="13" name="Text Placeholder 3">
            <a:extLst>
              <a:ext uri="{FF2B5EF4-FFF2-40B4-BE49-F238E27FC236}">
                <a16:creationId xmlns:a16="http://schemas.microsoft.com/office/drawing/2014/main" id="{41D4F94C-B06B-8F4F-970E-7FB24259F23A}"/>
              </a:ext>
            </a:extLst>
          </p:cNvPr>
          <p:cNvSpPr>
            <a:spLocks noGrp="1"/>
          </p:cNvSpPr>
          <p:nvPr>
            <p:ph type="body" sz="half" idx="2" hasCustomPrompt="1"/>
          </p:nvPr>
        </p:nvSpPr>
        <p:spPr>
          <a:xfrm>
            <a:off x="839788" y="2510725"/>
            <a:ext cx="3932237" cy="286718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pic>
        <p:nvPicPr>
          <p:cNvPr id="6" name="Picture 5" descr="A screenshot of a cell phone&#10;&#10;Description automatically generated">
            <a:extLst>
              <a:ext uri="{FF2B5EF4-FFF2-40B4-BE49-F238E27FC236}">
                <a16:creationId xmlns:a16="http://schemas.microsoft.com/office/drawing/2014/main" id="{0A71EAB3-F151-7F4E-B286-5A945836451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25939" y="987424"/>
            <a:ext cx="6312022" cy="5262982"/>
          </a:xfrm>
          <a:prstGeom prst="rect">
            <a:avLst/>
          </a:prstGeom>
          <a:effectLst>
            <a:reflection stA="28000" endPos="65000" dir="5400000" sy="-100000" algn="bl" rotWithShape="0"/>
          </a:effectLst>
        </p:spPr>
      </p:pic>
      <p:sp>
        <p:nvSpPr>
          <p:cNvPr id="10" name="Picture Placeholder 7">
            <a:extLst>
              <a:ext uri="{FF2B5EF4-FFF2-40B4-BE49-F238E27FC236}">
                <a16:creationId xmlns:a16="http://schemas.microsoft.com/office/drawing/2014/main" id="{7A8FF3AE-2581-B94E-A25C-FB4D74D05BCD}"/>
              </a:ext>
            </a:extLst>
          </p:cNvPr>
          <p:cNvSpPr>
            <a:spLocks noGrp="1"/>
          </p:cNvSpPr>
          <p:nvPr>
            <p:ph type="pic" sz="quarter" idx="21" hasCustomPrompt="1"/>
          </p:nvPr>
        </p:nvSpPr>
        <p:spPr>
          <a:xfrm>
            <a:off x="5529263" y="1182718"/>
            <a:ext cx="5892573" cy="3315803"/>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60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noProof="0"/>
              <a:t>Click to add image</a:t>
            </a:r>
          </a:p>
          <a:p>
            <a:endParaRPr lang="en-DK"/>
          </a:p>
        </p:txBody>
      </p:sp>
    </p:spTree>
    <p:extLst>
      <p:ext uri="{BB962C8B-B14F-4D97-AF65-F5344CB8AC3E}">
        <p14:creationId xmlns:p14="http://schemas.microsoft.com/office/powerpoint/2010/main" val="14970162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67C-A9FD-D546-A7CF-F700AB86EB5E}"/>
              </a:ext>
            </a:extLst>
          </p:cNvPr>
          <p:cNvSpPr>
            <a:spLocks noGrp="1"/>
          </p:cNvSpPr>
          <p:nvPr>
            <p:ph type="title" hasCustomPrompt="1"/>
          </p:nvPr>
        </p:nvSpPr>
        <p:spPr/>
        <p:txBody>
          <a:bodyPr/>
          <a:lstStyle/>
          <a:p>
            <a:r>
              <a:rPr lang="en-GB"/>
              <a:t>Click to edit headline</a:t>
            </a:r>
            <a:endParaRPr lang="en-DK"/>
          </a:p>
        </p:txBody>
      </p:sp>
      <p:sp>
        <p:nvSpPr>
          <p:cNvPr id="3" name="Content Placeholder 2">
            <a:extLst>
              <a:ext uri="{FF2B5EF4-FFF2-40B4-BE49-F238E27FC236}">
                <a16:creationId xmlns:a16="http://schemas.microsoft.com/office/drawing/2014/main" id="{76DDDB03-C60B-5B44-AAF5-B0C7EA70A4EC}"/>
              </a:ext>
            </a:extLst>
          </p:cNvPr>
          <p:cNvSpPr>
            <a:spLocks noGrp="1"/>
          </p:cNvSpPr>
          <p:nvPr>
            <p:ph idx="1" hasCustomPrompt="1"/>
          </p:nvPr>
        </p:nvSpPr>
        <p:spPr/>
        <p:txBody>
          <a:bodyPr>
            <a:normAutofit/>
          </a:bodyPr>
          <a:lstStyle>
            <a:lvl1pPr marL="0" indent="0">
              <a:buNone/>
              <a:defRPr sz="1600"/>
            </a:lvl1pPr>
          </a:lstStyle>
          <a:p>
            <a:pPr lvl="0"/>
            <a:r>
              <a:rPr lang="en-US" noProof="0"/>
              <a:t>Click to add content</a:t>
            </a:r>
          </a:p>
        </p:txBody>
      </p:sp>
    </p:spTree>
    <p:extLst>
      <p:ext uri="{BB962C8B-B14F-4D97-AF65-F5344CB8AC3E}">
        <p14:creationId xmlns:p14="http://schemas.microsoft.com/office/powerpoint/2010/main" val="128471931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Event date ">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AF64485A-E9D1-8C43-B600-67684BBABF1F}"/>
              </a:ext>
            </a:extLst>
          </p:cNvPr>
          <p:cNvSpPr/>
          <p:nvPr userDrawn="1"/>
        </p:nvSpPr>
        <p:spPr>
          <a:xfrm>
            <a:off x="-2962592" y="-373380"/>
            <a:ext cx="7604760" cy="7604760"/>
          </a:xfrm>
          <a:prstGeom prst="ellipse">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3BE4D7A8-4D6A-AC47-9620-F7AD6E40DD96}"/>
              </a:ext>
            </a:extLst>
          </p:cNvPr>
          <p:cNvSpPr>
            <a:spLocks noGrp="1"/>
          </p:cNvSpPr>
          <p:nvPr>
            <p:ph type="body" sz="quarter" idx="13" hasCustomPrompt="1"/>
          </p:nvPr>
        </p:nvSpPr>
        <p:spPr>
          <a:xfrm>
            <a:off x="1032116" y="3535680"/>
            <a:ext cx="2084388" cy="975644"/>
          </a:xfrm>
          <a:prstGeom prst="rect">
            <a:avLst/>
          </a:prstGeom>
        </p:spPr>
        <p:txBody>
          <a:bodyPr/>
          <a:lstStyle>
            <a:lvl1pPr marL="0" indent="0" algn="ctr">
              <a:buNone/>
              <a:defRPr sz="5400" b="1">
                <a:solidFill>
                  <a:schemeClr val="bg1"/>
                </a:solidFill>
              </a:defRPr>
            </a:lvl1pPr>
          </a:lstStyle>
          <a:p>
            <a:pPr lvl="0"/>
            <a:r>
              <a:rPr lang="en-US"/>
              <a:t>Aug. </a:t>
            </a:r>
          </a:p>
        </p:txBody>
      </p:sp>
      <p:sp>
        <p:nvSpPr>
          <p:cNvPr id="5" name="Title 3">
            <a:extLst>
              <a:ext uri="{FF2B5EF4-FFF2-40B4-BE49-F238E27FC236}">
                <a16:creationId xmlns:a16="http://schemas.microsoft.com/office/drawing/2014/main" id="{AC24975E-FFC2-4845-95AD-5A664C3E47D9}"/>
              </a:ext>
            </a:extLst>
          </p:cNvPr>
          <p:cNvSpPr txBox="1">
            <a:spLocks/>
          </p:cNvSpPr>
          <p:nvPr userDrawn="1"/>
        </p:nvSpPr>
        <p:spPr>
          <a:xfrm>
            <a:off x="719427" y="2002021"/>
            <a:ext cx="2463575" cy="1426979"/>
          </a:xfrm>
          <a:prstGeom prst="rect">
            <a:avLst/>
          </a:prstGeom>
        </p:spPr>
        <p:txBody>
          <a:bodyPr/>
          <a:lstStyle>
            <a:lvl1pPr algn="l" defTabSz="914400" rtl="0" eaLnBrk="1" latinLnBrk="0" hangingPunct="1">
              <a:lnSpc>
                <a:spcPct val="90000"/>
              </a:lnSpc>
              <a:spcBef>
                <a:spcPct val="0"/>
              </a:spcBef>
              <a:buNone/>
              <a:defRPr sz="4000" b="1" i="0" kern="1200">
                <a:solidFill>
                  <a:srgbClr val="005E58"/>
                </a:solidFill>
                <a:latin typeface="Arial Black" panose="020B0604020202020204" pitchFamily="34" charset="0"/>
                <a:ea typeface="+mj-ea"/>
                <a:cs typeface="Arial Black" panose="020B0604020202020204" pitchFamily="34" charset="0"/>
              </a:defRPr>
            </a:lvl1pPr>
          </a:lstStyle>
          <a:p>
            <a:pPr algn="ctr"/>
            <a:r>
              <a:rPr lang="en-US" sz="11500">
                <a:solidFill>
                  <a:schemeClr val="bg1"/>
                </a:solidFill>
              </a:rPr>
              <a:t>16</a:t>
            </a:r>
          </a:p>
        </p:txBody>
      </p:sp>
      <p:sp>
        <p:nvSpPr>
          <p:cNvPr id="8" name="Title 1">
            <a:extLst>
              <a:ext uri="{FF2B5EF4-FFF2-40B4-BE49-F238E27FC236}">
                <a16:creationId xmlns:a16="http://schemas.microsoft.com/office/drawing/2014/main" id="{028E03A0-BEF9-0C43-8B7F-244867E2EE37}"/>
              </a:ext>
            </a:extLst>
          </p:cNvPr>
          <p:cNvSpPr>
            <a:spLocks noGrp="1"/>
          </p:cNvSpPr>
          <p:nvPr>
            <p:ph type="title" hasCustomPrompt="1"/>
          </p:nvPr>
        </p:nvSpPr>
        <p:spPr>
          <a:xfrm>
            <a:off x="6308548" y="987424"/>
            <a:ext cx="3932237" cy="1321823"/>
          </a:xfrm>
        </p:spPr>
        <p:txBody>
          <a:bodyPr anchor="b">
            <a:normAutofit/>
          </a:bodyPr>
          <a:lstStyle>
            <a:lvl1pPr>
              <a:defRPr sz="3600"/>
            </a:lvl1pPr>
          </a:lstStyle>
          <a:p>
            <a:r>
              <a:rPr lang="en-GB"/>
              <a:t>Click to edit event headline</a:t>
            </a:r>
            <a:endParaRPr lang="en-DK"/>
          </a:p>
        </p:txBody>
      </p:sp>
      <p:sp>
        <p:nvSpPr>
          <p:cNvPr id="9" name="Text Placeholder 3">
            <a:extLst>
              <a:ext uri="{FF2B5EF4-FFF2-40B4-BE49-F238E27FC236}">
                <a16:creationId xmlns:a16="http://schemas.microsoft.com/office/drawing/2014/main" id="{D0A7D830-063A-3C4D-BDAD-E6D81629DA52}"/>
              </a:ext>
            </a:extLst>
          </p:cNvPr>
          <p:cNvSpPr>
            <a:spLocks noGrp="1"/>
          </p:cNvSpPr>
          <p:nvPr>
            <p:ph type="body" sz="half" idx="2" hasCustomPrompt="1"/>
          </p:nvPr>
        </p:nvSpPr>
        <p:spPr>
          <a:xfrm>
            <a:off x="630854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spTree>
    <p:extLst>
      <p:ext uri="{BB962C8B-B14F-4D97-AF65-F5344CB8AC3E}">
        <p14:creationId xmlns:p14="http://schemas.microsoft.com/office/powerpoint/2010/main" val="3535968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 Quot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EAEEB1B-B234-1C4E-A671-68342D4DE631}"/>
              </a:ext>
            </a:extLst>
          </p:cNvPr>
          <p:cNvSpPr txBox="1">
            <a:spLocks/>
          </p:cNvSpPr>
          <p:nvPr userDrawn="1"/>
        </p:nvSpPr>
        <p:spPr>
          <a:xfrm>
            <a:off x="4848144" y="1296433"/>
            <a:ext cx="933806" cy="116656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9600" noProof="0">
                <a:solidFill>
                  <a:srgbClr val="005E58"/>
                </a:solidFill>
                <a:latin typeface="Arial" panose="020B0604020202020204" pitchFamily="34" charset="0"/>
                <a:ea typeface="Proxima Nova A" charset="0"/>
                <a:cs typeface="Arial" panose="020B0604020202020204" pitchFamily="34" charset="0"/>
              </a:rPr>
              <a:t>“</a:t>
            </a:r>
          </a:p>
        </p:txBody>
      </p:sp>
      <p:sp>
        <p:nvSpPr>
          <p:cNvPr id="4" name="Text Placeholder 8">
            <a:extLst>
              <a:ext uri="{FF2B5EF4-FFF2-40B4-BE49-F238E27FC236}">
                <a16:creationId xmlns:a16="http://schemas.microsoft.com/office/drawing/2014/main" id="{4F7A050B-BE2B-A146-86E2-8EC63090E565}"/>
              </a:ext>
            </a:extLst>
          </p:cNvPr>
          <p:cNvSpPr>
            <a:spLocks noGrp="1"/>
          </p:cNvSpPr>
          <p:nvPr>
            <p:ph type="body" sz="quarter" idx="12" hasCustomPrompt="1"/>
          </p:nvPr>
        </p:nvSpPr>
        <p:spPr>
          <a:xfrm>
            <a:off x="5781184" y="1459534"/>
            <a:ext cx="5353179" cy="2386013"/>
          </a:xfrm>
          <a:prstGeom prst="rect">
            <a:avLst/>
          </a:prstGeom>
        </p:spPr>
        <p:txBody>
          <a:bodyPr/>
          <a:lstStyle>
            <a:lvl1pPr marL="0" indent="0" algn="l">
              <a:buNone/>
              <a:defRPr sz="3600" b="1" i="0">
                <a:solidFill>
                  <a:srgbClr val="005E58"/>
                </a:solidFill>
                <a:latin typeface="Arial" panose="020B0604020202020204" pitchFamily="34" charset="0"/>
                <a:cs typeface="Arial" panose="020B0604020202020204" pitchFamily="34" charset="0"/>
              </a:defRPr>
            </a:lvl1pPr>
            <a:lvl2pPr marL="457200" indent="0">
              <a:buNone/>
              <a:defRPr sz="3600">
                <a:solidFill>
                  <a:srgbClr val="FA3D38"/>
                </a:solidFill>
                <a:latin typeface="Arial" panose="020B0604020202020204" pitchFamily="34" charset="0"/>
                <a:cs typeface="Arial" panose="020B0604020202020204" pitchFamily="34" charset="0"/>
              </a:defRPr>
            </a:lvl2pPr>
            <a:lvl3pPr marL="914400" indent="0">
              <a:buNone/>
              <a:defRPr sz="3600">
                <a:solidFill>
                  <a:srgbClr val="FA3D38"/>
                </a:solidFill>
                <a:latin typeface="Arial" panose="020B0604020202020204" pitchFamily="34" charset="0"/>
                <a:cs typeface="Arial" panose="020B0604020202020204" pitchFamily="34" charset="0"/>
              </a:defRPr>
            </a:lvl3pPr>
            <a:lvl4pPr marL="1371600" indent="0">
              <a:buNone/>
              <a:defRPr sz="3600">
                <a:solidFill>
                  <a:srgbClr val="FA3D38"/>
                </a:solidFill>
                <a:latin typeface="Arial" panose="020B0604020202020204" pitchFamily="34" charset="0"/>
                <a:cs typeface="Arial" panose="020B0604020202020204" pitchFamily="34" charset="0"/>
              </a:defRPr>
            </a:lvl4pPr>
            <a:lvl5pPr marL="1828800" indent="0">
              <a:buNone/>
              <a:defRPr sz="3600">
                <a:solidFill>
                  <a:srgbClr val="FA3D38"/>
                </a:solidFill>
                <a:latin typeface="Arial" panose="020B0604020202020204" pitchFamily="34" charset="0"/>
                <a:cs typeface="Arial" panose="020B0604020202020204" pitchFamily="34" charset="0"/>
              </a:defRPr>
            </a:lvl5pPr>
          </a:lstStyle>
          <a:p>
            <a:pPr lvl="0"/>
            <a:r>
              <a:rPr lang="en-US" noProof="0"/>
              <a:t>Your quote here, </a:t>
            </a:r>
            <a:r>
              <a:rPr lang="en-US" noProof="0" err="1"/>
              <a:t>Sigilne</a:t>
            </a:r>
            <a:r>
              <a:rPr lang="en-US" noProof="0"/>
              <a:t> </a:t>
            </a:r>
            <a:r>
              <a:rPr lang="en-US" noProof="0" err="1"/>
              <a:t>nonsum</a:t>
            </a:r>
            <a:r>
              <a:rPr lang="en-US" noProof="0"/>
              <a:t> public eps, </a:t>
            </a:r>
            <a:r>
              <a:rPr lang="en-US" noProof="0" err="1"/>
              <a:t>nonsim</a:t>
            </a:r>
            <a:r>
              <a:rPr lang="en-US" noProof="0"/>
              <a:t> </a:t>
            </a:r>
            <a:r>
              <a:rPr lang="en-US" noProof="0" err="1"/>
              <a:t>ortusa</a:t>
            </a:r>
            <a:r>
              <a:rPr lang="en-US" noProof="0"/>
              <a:t> con </a:t>
            </a:r>
            <a:r>
              <a:rPr lang="en-US" noProof="0" err="1"/>
              <a:t>hocam</a:t>
            </a:r>
            <a:r>
              <a:rPr lang="en-US" noProof="0"/>
              <a:t> </a:t>
            </a:r>
            <a:r>
              <a:rPr lang="en-US" noProof="0" err="1"/>
              <a:t>sente</a:t>
            </a:r>
            <a:r>
              <a:rPr lang="en-US" noProof="0"/>
              <a:t> </a:t>
            </a:r>
            <a:r>
              <a:rPr lang="en-US" noProof="0" err="1"/>
              <a:t>nonsum</a:t>
            </a:r>
            <a:r>
              <a:rPr lang="en-US" noProof="0"/>
              <a:t>.</a:t>
            </a:r>
          </a:p>
        </p:txBody>
      </p:sp>
      <p:sp>
        <p:nvSpPr>
          <p:cNvPr id="5" name="Text Placeholder 3">
            <a:extLst>
              <a:ext uri="{FF2B5EF4-FFF2-40B4-BE49-F238E27FC236}">
                <a16:creationId xmlns:a16="http://schemas.microsoft.com/office/drawing/2014/main" id="{B222C9DC-4A7C-2F40-8243-5745B02226C7}"/>
              </a:ext>
            </a:extLst>
          </p:cNvPr>
          <p:cNvSpPr>
            <a:spLocks noGrp="1"/>
          </p:cNvSpPr>
          <p:nvPr>
            <p:ph type="body" sz="quarter" idx="13" hasCustomPrompt="1"/>
          </p:nvPr>
        </p:nvSpPr>
        <p:spPr>
          <a:xfrm>
            <a:off x="5781185" y="4501910"/>
            <a:ext cx="2443093" cy="696913"/>
          </a:xfrm>
          <a:prstGeom prst="rect">
            <a:avLst/>
          </a:prstGeom>
        </p:spPr>
        <p:txBody>
          <a:bodyPr/>
          <a:lstStyle>
            <a:lvl1pPr marL="0" indent="0">
              <a:buNone/>
              <a:defRPr sz="2000">
                <a:solidFill>
                  <a:srgbClr val="2B2A2A"/>
                </a:solidFill>
                <a:latin typeface="Arial" panose="020B0604020202020204" pitchFamily="34" charset="0"/>
                <a:cs typeface="Arial" panose="020B0604020202020204" pitchFamily="34" charset="0"/>
              </a:defRPr>
            </a:lvl1pPr>
            <a:lvl2pPr marL="457200" indent="0">
              <a:buNone/>
              <a:defRPr sz="2000">
                <a:solidFill>
                  <a:srgbClr val="F0F2F5"/>
                </a:solidFill>
              </a:defRPr>
            </a:lvl2pPr>
            <a:lvl3pPr marL="914400" indent="0">
              <a:buNone/>
              <a:defRPr sz="2000">
                <a:solidFill>
                  <a:srgbClr val="F0F2F5"/>
                </a:solidFill>
              </a:defRPr>
            </a:lvl3pPr>
            <a:lvl4pPr marL="1371600" indent="0">
              <a:buNone/>
              <a:defRPr sz="2000">
                <a:solidFill>
                  <a:srgbClr val="F0F2F5"/>
                </a:solidFill>
              </a:defRPr>
            </a:lvl4pPr>
            <a:lvl5pPr marL="1828800" indent="0">
              <a:buNone/>
              <a:defRPr sz="2000">
                <a:solidFill>
                  <a:srgbClr val="F0F2F5"/>
                </a:solidFill>
              </a:defRPr>
            </a:lvl5pPr>
          </a:lstStyle>
          <a:p>
            <a:pPr lvl="0"/>
            <a:r>
              <a:rPr lang="en-US" noProof="0" err="1"/>
              <a:t>Navne</a:t>
            </a:r>
            <a:r>
              <a:rPr lang="en-US" noProof="0"/>
              <a:t> </a:t>
            </a:r>
            <a:r>
              <a:rPr lang="en-US" noProof="0" err="1"/>
              <a:t>Navneson</a:t>
            </a:r>
            <a:endParaRPr lang="en-US" noProof="0"/>
          </a:p>
        </p:txBody>
      </p:sp>
      <p:sp>
        <p:nvSpPr>
          <p:cNvPr id="6" name="Picture Placeholder 13">
            <a:extLst>
              <a:ext uri="{FF2B5EF4-FFF2-40B4-BE49-F238E27FC236}">
                <a16:creationId xmlns:a16="http://schemas.microsoft.com/office/drawing/2014/main" id="{9EB0E3D3-36B6-6848-863F-7A5C6AE4BB9C}"/>
              </a:ext>
            </a:extLst>
          </p:cNvPr>
          <p:cNvSpPr>
            <a:spLocks noGrp="1"/>
          </p:cNvSpPr>
          <p:nvPr>
            <p:ph type="pic" sz="quarter" idx="10" hasCustomPrompt="1"/>
          </p:nvPr>
        </p:nvSpPr>
        <p:spPr>
          <a:xfrm>
            <a:off x="1057636" y="1389566"/>
            <a:ext cx="3387967" cy="3279109"/>
          </a:xfrm>
          <a:prstGeom prst="rect">
            <a:avLst/>
          </a:prstGeom>
        </p:spPr>
        <p:txBody>
          <a:bodyPr/>
          <a:lstStyle>
            <a:lvl1pPr marL="0" indent="0">
              <a:buNone/>
              <a:defRPr sz="1600">
                <a:solidFill>
                  <a:srgbClr val="2B2A2A"/>
                </a:solidFill>
                <a:latin typeface="Arial" panose="020B0604020202020204" pitchFamily="34" charset="0"/>
                <a:cs typeface="Arial" panose="020B0604020202020204" pitchFamily="34" charset="0"/>
              </a:defRPr>
            </a:lvl1pPr>
          </a:lstStyle>
          <a:p>
            <a:r>
              <a:rPr lang="en-US" noProof="0"/>
              <a:t>Click to apply round </a:t>
            </a:r>
            <a:br>
              <a:rPr lang="en-US" noProof="0"/>
            </a:br>
            <a:r>
              <a:rPr lang="en-US" noProof="0"/>
              <a:t>image of the person </a:t>
            </a:r>
          </a:p>
        </p:txBody>
      </p:sp>
    </p:spTree>
    <p:extLst>
      <p:ext uri="{BB962C8B-B14F-4D97-AF65-F5344CB8AC3E}">
        <p14:creationId xmlns:p14="http://schemas.microsoft.com/office/powerpoint/2010/main" val="137367091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2. Quot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3F51625-F00D-3A4F-AEB6-3A8474424D53}"/>
              </a:ext>
            </a:extLst>
          </p:cNvPr>
          <p:cNvSpPr txBox="1">
            <a:spLocks/>
          </p:cNvSpPr>
          <p:nvPr userDrawn="1"/>
        </p:nvSpPr>
        <p:spPr>
          <a:xfrm>
            <a:off x="4082190" y="1652033"/>
            <a:ext cx="933806" cy="116656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9600" noProof="0">
                <a:solidFill>
                  <a:srgbClr val="005E58"/>
                </a:solidFill>
                <a:latin typeface="Arial" panose="020B0604020202020204" pitchFamily="34" charset="0"/>
                <a:ea typeface="Proxima Nova A" charset="0"/>
                <a:cs typeface="Arial" panose="020B0604020202020204" pitchFamily="34" charset="0"/>
              </a:rPr>
              <a:t>“</a:t>
            </a:r>
          </a:p>
        </p:txBody>
      </p:sp>
      <p:sp>
        <p:nvSpPr>
          <p:cNvPr id="4" name="Text Placeholder 8">
            <a:extLst>
              <a:ext uri="{FF2B5EF4-FFF2-40B4-BE49-F238E27FC236}">
                <a16:creationId xmlns:a16="http://schemas.microsoft.com/office/drawing/2014/main" id="{F1F3AFE0-178E-564D-A156-E38F859F8ED6}"/>
              </a:ext>
            </a:extLst>
          </p:cNvPr>
          <p:cNvSpPr>
            <a:spLocks noGrp="1"/>
          </p:cNvSpPr>
          <p:nvPr>
            <p:ph type="body" sz="quarter" idx="12" hasCustomPrompt="1"/>
          </p:nvPr>
        </p:nvSpPr>
        <p:spPr>
          <a:xfrm>
            <a:off x="5015231" y="1815134"/>
            <a:ext cx="5591810" cy="2386013"/>
          </a:xfrm>
          <a:prstGeom prst="rect">
            <a:avLst/>
          </a:prstGeom>
        </p:spPr>
        <p:txBody>
          <a:bodyPr/>
          <a:lstStyle>
            <a:lvl1pPr marL="0" indent="0" algn="l">
              <a:buNone/>
              <a:defRPr sz="3600" b="1">
                <a:solidFill>
                  <a:srgbClr val="005E58"/>
                </a:solidFill>
                <a:latin typeface="Arial" panose="020B0604020202020204" pitchFamily="34" charset="0"/>
                <a:cs typeface="Arial" panose="020B0604020202020204" pitchFamily="34" charset="0"/>
              </a:defRPr>
            </a:lvl1pPr>
            <a:lvl2pPr marL="457200" indent="0">
              <a:buNone/>
              <a:defRPr sz="3600">
                <a:solidFill>
                  <a:srgbClr val="FA3D38"/>
                </a:solidFill>
                <a:latin typeface="Arial" panose="020B0604020202020204" pitchFamily="34" charset="0"/>
                <a:cs typeface="Arial" panose="020B0604020202020204" pitchFamily="34" charset="0"/>
              </a:defRPr>
            </a:lvl2pPr>
            <a:lvl3pPr marL="914400" indent="0">
              <a:buNone/>
              <a:defRPr sz="3600">
                <a:solidFill>
                  <a:srgbClr val="FA3D38"/>
                </a:solidFill>
                <a:latin typeface="Arial" panose="020B0604020202020204" pitchFamily="34" charset="0"/>
                <a:cs typeface="Arial" panose="020B0604020202020204" pitchFamily="34" charset="0"/>
              </a:defRPr>
            </a:lvl3pPr>
            <a:lvl4pPr marL="1371600" indent="0">
              <a:buNone/>
              <a:defRPr sz="3600">
                <a:solidFill>
                  <a:srgbClr val="FA3D38"/>
                </a:solidFill>
                <a:latin typeface="Arial" panose="020B0604020202020204" pitchFamily="34" charset="0"/>
                <a:cs typeface="Arial" panose="020B0604020202020204" pitchFamily="34" charset="0"/>
              </a:defRPr>
            </a:lvl4pPr>
            <a:lvl5pPr marL="1828800" indent="0">
              <a:buNone/>
              <a:defRPr sz="3600">
                <a:solidFill>
                  <a:srgbClr val="FA3D38"/>
                </a:solidFill>
                <a:latin typeface="Arial" panose="020B0604020202020204" pitchFamily="34" charset="0"/>
                <a:cs typeface="Arial" panose="020B0604020202020204" pitchFamily="34" charset="0"/>
              </a:defRPr>
            </a:lvl5pPr>
          </a:lstStyle>
          <a:p>
            <a:pPr lvl="0"/>
            <a:r>
              <a:rPr lang="en-US" noProof="0"/>
              <a:t>Your quote here, </a:t>
            </a:r>
            <a:r>
              <a:rPr lang="en-US" noProof="0" err="1"/>
              <a:t>Sigilne</a:t>
            </a:r>
            <a:r>
              <a:rPr lang="en-US" noProof="0"/>
              <a:t> </a:t>
            </a:r>
            <a:r>
              <a:rPr lang="en-US" noProof="0" err="1"/>
              <a:t>nonsum</a:t>
            </a:r>
            <a:r>
              <a:rPr lang="en-US" noProof="0"/>
              <a:t> public eps, </a:t>
            </a:r>
            <a:r>
              <a:rPr lang="en-US" noProof="0" err="1"/>
              <a:t>nonsim</a:t>
            </a:r>
            <a:r>
              <a:rPr lang="en-US" noProof="0"/>
              <a:t> </a:t>
            </a:r>
            <a:r>
              <a:rPr lang="en-US" noProof="0" err="1"/>
              <a:t>ortusa</a:t>
            </a:r>
            <a:r>
              <a:rPr lang="en-US" noProof="0"/>
              <a:t> con </a:t>
            </a:r>
            <a:r>
              <a:rPr lang="en-US" noProof="0" err="1"/>
              <a:t>hocam</a:t>
            </a:r>
            <a:r>
              <a:rPr lang="en-US" noProof="0"/>
              <a:t> </a:t>
            </a:r>
            <a:r>
              <a:rPr lang="en-US" noProof="0" err="1"/>
              <a:t>sente</a:t>
            </a:r>
            <a:r>
              <a:rPr lang="en-US" noProof="0"/>
              <a:t> </a:t>
            </a:r>
            <a:r>
              <a:rPr lang="en-US" noProof="0" err="1"/>
              <a:t>nonsum</a:t>
            </a:r>
            <a:r>
              <a:rPr lang="en-US" noProof="0"/>
              <a:t>.</a:t>
            </a:r>
          </a:p>
        </p:txBody>
      </p:sp>
      <p:sp>
        <p:nvSpPr>
          <p:cNvPr id="5" name="Text Placeholder 3">
            <a:extLst>
              <a:ext uri="{FF2B5EF4-FFF2-40B4-BE49-F238E27FC236}">
                <a16:creationId xmlns:a16="http://schemas.microsoft.com/office/drawing/2014/main" id="{E51DA49E-CFEF-4943-8047-E4271B9D0A23}"/>
              </a:ext>
            </a:extLst>
          </p:cNvPr>
          <p:cNvSpPr>
            <a:spLocks noGrp="1"/>
          </p:cNvSpPr>
          <p:nvPr>
            <p:ph type="body" sz="quarter" idx="13" hasCustomPrompt="1"/>
          </p:nvPr>
        </p:nvSpPr>
        <p:spPr>
          <a:xfrm>
            <a:off x="5015230" y="4386810"/>
            <a:ext cx="2443093" cy="696913"/>
          </a:xfrm>
          <a:prstGeom prst="rect">
            <a:avLst/>
          </a:prstGeom>
        </p:spPr>
        <p:txBody>
          <a:bodyPr/>
          <a:lstStyle>
            <a:lvl1pPr marL="0" indent="0">
              <a:buNone/>
              <a:defRPr sz="2000">
                <a:solidFill>
                  <a:srgbClr val="2B2A2A"/>
                </a:solidFill>
                <a:latin typeface="Arial" panose="020B0604020202020204" pitchFamily="34" charset="0"/>
                <a:cs typeface="Arial" panose="020B0604020202020204" pitchFamily="34" charset="0"/>
              </a:defRPr>
            </a:lvl1pPr>
            <a:lvl2pPr marL="457200" indent="0">
              <a:buNone/>
              <a:defRPr sz="2000">
                <a:solidFill>
                  <a:srgbClr val="F0F2F5"/>
                </a:solidFill>
              </a:defRPr>
            </a:lvl2pPr>
            <a:lvl3pPr marL="914400" indent="0">
              <a:buNone/>
              <a:defRPr sz="2000">
                <a:solidFill>
                  <a:srgbClr val="F0F2F5"/>
                </a:solidFill>
              </a:defRPr>
            </a:lvl3pPr>
            <a:lvl4pPr marL="1371600" indent="0">
              <a:buNone/>
              <a:defRPr sz="2000">
                <a:solidFill>
                  <a:srgbClr val="F0F2F5"/>
                </a:solidFill>
              </a:defRPr>
            </a:lvl4pPr>
            <a:lvl5pPr marL="1828800" indent="0">
              <a:buNone/>
              <a:defRPr sz="2000">
                <a:solidFill>
                  <a:srgbClr val="F0F2F5"/>
                </a:solidFill>
              </a:defRPr>
            </a:lvl5pPr>
          </a:lstStyle>
          <a:p>
            <a:pPr lvl="0"/>
            <a:r>
              <a:rPr lang="en-US" noProof="0" err="1"/>
              <a:t>Navne</a:t>
            </a:r>
            <a:r>
              <a:rPr lang="en-US" noProof="0"/>
              <a:t> </a:t>
            </a:r>
            <a:r>
              <a:rPr lang="en-US" noProof="0" err="1"/>
              <a:t>Navneson</a:t>
            </a:r>
            <a:endParaRPr lang="en-US" noProof="0"/>
          </a:p>
        </p:txBody>
      </p:sp>
      <p:sp>
        <p:nvSpPr>
          <p:cNvPr id="6" name="Rectangle 5">
            <a:extLst>
              <a:ext uri="{FF2B5EF4-FFF2-40B4-BE49-F238E27FC236}">
                <a16:creationId xmlns:a16="http://schemas.microsoft.com/office/drawing/2014/main" id="{E66678A7-FF45-1146-9106-864ED032FBBE}"/>
              </a:ext>
            </a:extLst>
          </p:cNvPr>
          <p:cNvSpPr/>
          <p:nvPr userDrawn="1"/>
        </p:nvSpPr>
        <p:spPr>
          <a:xfrm>
            <a:off x="-1" y="-1"/>
            <a:ext cx="2680207" cy="6858001"/>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Picture Placeholder 13">
            <a:extLst>
              <a:ext uri="{FF2B5EF4-FFF2-40B4-BE49-F238E27FC236}">
                <a16:creationId xmlns:a16="http://schemas.microsoft.com/office/drawing/2014/main" id="{F1A19389-B0AB-8440-BEA1-55F72F15B3CE}"/>
              </a:ext>
            </a:extLst>
          </p:cNvPr>
          <p:cNvSpPr>
            <a:spLocks noGrp="1"/>
          </p:cNvSpPr>
          <p:nvPr>
            <p:ph type="pic" sz="quarter" idx="10" hasCustomPrompt="1"/>
          </p:nvPr>
        </p:nvSpPr>
        <p:spPr>
          <a:xfrm>
            <a:off x="1862145" y="2387744"/>
            <a:ext cx="1636124" cy="1583555"/>
          </a:xfrm>
          <a:prstGeom prst="rect">
            <a:avLst/>
          </a:prstGeom>
        </p:spPr>
        <p:txBody>
          <a:bodyPr/>
          <a:lstStyle>
            <a:lvl1pPr marL="0" indent="0">
              <a:buNone/>
              <a:defRPr sz="1600">
                <a:solidFill>
                  <a:srgbClr val="2B2A2A"/>
                </a:solidFill>
                <a:latin typeface="Arial" panose="020B0604020202020204" pitchFamily="34" charset="0"/>
                <a:cs typeface="Arial" panose="020B0604020202020204" pitchFamily="34" charset="0"/>
              </a:defRPr>
            </a:lvl1pPr>
          </a:lstStyle>
          <a:p>
            <a:r>
              <a:rPr lang="en-US" noProof="0"/>
              <a:t>Click to </a:t>
            </a:r>
            <a:br>
              <a:rPr lang="en-US" noProof="0"/>
            </a:br>
            <a:r>
              <a:rPr lang="en-US" noProof="0"/>
              <a:t>apply round image of the person </a:t>
            </a:r>
          </a:p>
        </p:txBody>
      </p:sp>
    </p:spTree>
    <p:extLst>
      <p:ext uri="{BB962C8B-B14F-4D97-AF65-F5344CB8AC3E}">
        <p14:creationId xmlns:p14="http://schemas.microsoft.com/office/powerpoint/2010/main" val="140628361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US"/>
              <a:t>Click to edit Master title style</a:t>
            </a:r>
          </a:p>
        </p:txBody>
      </p:sp>
      <p:sp>
        <p:nvSpPr>
          <p:cNvPr id="3" name="btfpLayoutConfig" hidden="1"/>
          <p:cNvSpPr txBox="1"/>
          <p:nvPr userDrawn="1"/>
        </p:nvSpPr>
        <p:spPr bwMode="gray">
          <a:xfrm>
            <a:off x="12700" y="12700"/>
            <a:ext cx="431776" cy="88092"/>
          </a:xfrm>
          <a:prstGeom prst="rect">
            <a:avLst/>
          </a:prstGeom>
          <a:noFill/>
        </p:spPr>
        <p:txBody>
          <a:bodyPr vert="horz" wrap="none" lIns="36000" tIns="36000" rIns="36000" bIns="36000" rtlCol="0">
            <a:spAutoFit/>
          </a:bodyPr>
          <a:lstStyle/>
          <a:p>
            <a:pPr marL="0" indent="0">
              <a:buNone/>
            </a:pPr>
            <a:r>
              <a:rPr lang="en-GB" sz="100">
                <a:solidFill>
                  <a:srgbClr val="FFFFFF">
                    <a:alpha val="0"/>
                  </a:srgbClr>
                </a:solidFill>
              </a:rPr>
              <a:t>overall_0_132422342639485549 columns_1_132422342639485549 </a:t>
            </a:r>
          </a:p>
        </p:txBody>
      </p:sp>
    </p:spTree>
    <p:extLst>
      <p:ext uri="{BB962C8B-B14F-4D97-AF65-F5344CB8AC3E}">
        <p14:creationId xmlns:p14="http://schemas.microsoft.com/office/powerpoint/2010/main" val="3447644542"/>
      </p:ext>
    </p:extLst>
  </p:cSld>
  <p:clrMapOvr>
    <a:masterClrMapping/>
  </p:clrMapOvr>
  <p:transition/>
  <p:extLst>
    <p:ext uri="{DCECCB84-F9BA-43D5-87BE-67443E8EF086}">
      <p15:sldGuideLst xmlns:p15="http://schemas.microsoft.com/office/powerpoint/2012/main">
        <p15:guide id="1" pos="504">
          <p15:clr>
            <a:srgbClr val="CCCCCC"/>
          </p15:clr>
        </p15:guide>
        <p15:guide id="2" pos="7176">
          <p15:clr>
            <a:srgbClr val="CCCCCC"/>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4B404CB-11B5-524C-971A-0319A68CB3AE}"/>
              </a:ext>
            </a:extLst>
          </p:cNvPr>
          <p:cNvSpPr>
            <a:spLocks noGrp="1"/>
          </p:cNvSpPr>
          <p:nvPr>
            <p:ph type="title" hasCustomPrompt="1"/>
          </p:nvPr>
        </p:nvSpPr>
        <p:spPr>
          <a:xfrm>
            <a:off x="652463" y="516111"/>
            <a:ext cx="10974387" cy="754750"/>
          </a:xfrm>
          <a:prstGeom prst="rect">
            <a:avLst/>
          </a:prstGeom>
        </p:spPr>
        <p:txBody>
          <a:bodyPr/>
          <a:lstStyle>
            <a:lvl1pPr algn="ctr">
              <a:defRPr sz="3600">
                <a:solidFill>
                  <a:srgbClr val="FA3D38"/>
                </a:solidFill>
                <a:latin typeface="Arial" panose="020B0604020202020204" pitchFamily="34" charset="0"/>
                <a:cs typeface="Arial" panose="020B0604020202020204" pitchFamily="34" charset="0"/>
              </a:defRPr>
            </a:lvl1pPr>
          </a:lstStyle>
          <a:p>
            <a:r>
              <a:rPr lang="en-US" noProof="0"/>
              <a:t>Headline here </a:t>
            </a:r>
          </a:p>
        </p:txBody>
      </p:sp>
      <p:sp>
        <p:nvSpPr>
          <p:cNvPr id="3" name="Vertical Content Placeholder 2">
            <a:extLst>
              <a:ext uri="{FF2B5EF4-FFF2-40B4-BE49-F238E27FC236}">
                <a16:creationId xmlns:a16="http://schemas.microsoft.com/office/drawing/2014/main" id="{1A0FEAC0-569F-1540-BC8E-AB5432DA9320}"/>
              </a:ext>
            </a:extLst>
          </p:cNvPr>
          <p:cNvSpPr>
            <a:spLocks noGrp="1"/>
          </p:cNvSpPr>
          <p:nvPr>
            <p:ph orient="vert" sz="quarter" idx="11" hasCustomPrompt="1"/>
          </p:nvPr>
        </p:nvSpPr>
        <p:spPr>
          <a:xfrm>
            <a:off x="652463" y="1512888"/>
            <a:ext cx="10974387" cy="4437062"/>
          </a:xfrm>
          <a:prstGeom prst="rect">
            <a:avLst/>
          </a:prstGeom>
        </p:spPr>
        <p:txBody>
          <a:bodyPr vert="horz"/>
          <a:lstStyle>
            <a:lvl1pPr marL="0" indent="0">
              <a:buNone/>
              <a:defRPr lang="da-DK" sz="2000" kern="1200" dirty="0">
                <a:solidFill>
                  <a:srgbClr val="4A4A4A"/>
                </a:solidFill>
                <a:latin typeface="Arial" panose="020B0604020202020204" pitchFamily="34" charset="0"/>
                <a:ea typeface="+mn-ea"/>
                <a:cs typeface="Arial" panose="020B0604020202020204" pitchFamily="34" charset="0"/>
              </a:defRPr>
            </a:lvl1pPr>
            <a:lvl2pPr>
              <a:defRPr lang="en-US" sz="1600" kern="1200" noProof="0" dirty="0" smtClean="0">
                <a:solidFill>
                  <a:srgbClr val="4A4A4A"/>
                </a:solidFill>
                <a:latin typeface="Arial" panose="020B0604020202020204" pitchFamily="34" charset="0"/>
                <a:ea typeface="+mn-ea"/>
                <a:cs typeface="Arial" panose="020B0604020202020204" pitchFamily="34" charset="0"/>
              </a:defRPr>
            </a:lvl2pPr>
            <a:lvl3pPr>
              <a:defRPr sz="1400"/>
            </a:lvl3pPr>
            <a:lvl4pPr>
              <a:defRPr sz="1400"/>
            </a:lvl4pPr>
          </a:lstStyle>
          <a:p>
            <a:pPr lvl="0"/>
            <a:r>
              <a:rPr lang="en-US" noProof="0"/>
              <a:t>Add your short bullet or text here</a:t>
            </a:r>
          </a:p>
          <a:p>
            <a:pPr lvl="1"/>
            <a:r>
              <a:rPr lang="en-US" noProof="0"/>
              <a:t>Second level</a:t>
            </a:r>
          </a:p>
          <a:p>
            <a:pPr lvl="2"/>
            <a:r>
              <a:rPr lang="en-US" noProof="0"/>
              <a:t>Third Level</a:t>
            </a:r>
          </a:p>
          <a:p>
            <a:pPr lvl="3"/>
            <a:r>
              <a:rPr lang="en-US" noProof="0"/>
              <a:t>Forth level</a:t>
            </a:r>
          </a:p>
        </p:txBody>
      </p:sp>
    </p:spTree>
    <p:extLst>
      <p:ext uri="{BB962C8B-B14F-4D97-AF65-F5344CB8AC3E}">
        <p14:creationId xmlns:p14="http://schemas.microsoft.com/office/powerpoint/2010/main" val="41796226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userDrawn="1">
  <p:cSld name="4. Title slide with image ">
    <p:spTree>
      <p:nvGrpSpPr>
        <p:cNvPr id="1" name=""/>
        <p:cNvGrpSpPr/>
        <p:nvPr/>
      </p:nvGrpSpPr>
      <p:grpSpPr>
        <a:xfrm>
          <a:off x="0" y="0"/>
          <a:ext cx="0" cy="0"/>
          <a:chOff x="0" y="0"/>
          <a:chExt cx="0" cy="0"/>
        </a:xfrm>
      </p:grpSpPr>
      <p:pic>
        <p:nvPicPr>
          <p:cNvPr id="5" name="Picture 4" descr="A person standing in front of a mountain&#10;&#10;Description automatically generated">
            <a:extLst>
              <a:ext uri="{FF2B5EF4-FFF2-40B4-BE49-F238E27FC236}">
                <a16:creationId xmlns:a16="http://schemas.microsoft.com/office/drawing/2014/main" id="{6B4171AE-B988-8344-BB07-70051E693B9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365F8644-6525-4248-A050-580A82F3D801}"/>
              </a:ext>
            </a:extLst>
          </p:cNvPr>
          <p:cNvSpPr/>
          <p:nvPr userDrawn="1"/>
        </p:nvSpPr>
        <p:spPr>
          <a:xfrm>
            <a:off x="0" y="0"/>
            <a:ext cx="12192000" cy="4817194"/>
          </a:xfrm>
          <a:prstGeom prst="rect">
            <a:avLst/>
          </a:prstGeom>
          <a:gradFill>
            <a:gsLst>
              <a:gs pos="100000">
                <a:schemeClr val="accent1">
                  <a:lumMod val="5000"/>
                  <a:lumOff val="95000"/>
                  <a:alpha val="73000"/>
                </a:schemeClr>
              </a:gs>
              <a:gs pos="0">
                <a:schemeClr val="bg1">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17" name="Picture 16" descr="A picture containing food, drawing&#10;&#10;Description automatically generated">
            <a:extLst>
              <a:ext uri="{FF2B5EF4-FFF2-40B4-BE49-F238E27FC236}">
                <a16:creationId xmlns:a16="http://schemas.microsoft.com/office/drawing/2014/main" id="{8677F55C-CDF7-D640-92ED-77C0954B344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
        <p:nvSpPr>
          <p:cNvPr id="32" name="Title 1">
            <a:extLst>
              <a:ext uri="{FF2B5EF4-FFF2-40B4-BE49-F238E27FC236}">
                <a16:creationId xmlns:a16="http://schemas.microsoft.com/office/drawing/2014/main" id="{031FBBC5-94A3-8645-9665-3DF7089F714D}"/>
              </a:ext>
            </a:extLst>
          </p:cNvPr>
          <p:cNvSpPr>
            <a:spLocks noGrp="1"/>
          </p:cNvSpPr>
          <p:nvPr>
            <p:ph type="ctrTitle" hasCustomPrompt="1"/>
          </p:nvPr>
        </p:nvSpPr>
        <p:spPr>
          <a:xfrm>
            <a:off x="1524000" y="1346495"/>
            <a:ext cx="9144000" cy="901385"/>
          </a:xfrm>
        </p:spPr>
        <p:txBody>
          <a:bodyPr anchor="ctr">
            <a:normAutofit/>
          </a:bodyPr>
          <a:lstStyle>
            <a:lvl1pPr algn="ctr">
              <a:defRPr sz="4000" b="1" i="0">
                <a:solidFill>
                  <a:srgbClr val="005E58"/>
                </a:solidFill>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3" name="Subtitle 2">
            <a:extLst>
              <a:ext uri="{FF2B5EF4-FFF2-40B4-BE49-F238E27FC236}">
                <a16:creationId xmlns:a16="http://schemas.microsoft.com/office/drawing/2014/main" id="{801ACBED-59FB-AD40-99D3-75EC1316A98A}"/>
              </a:ext>
            </a:extLst>
          </p:cNvPr>
          <p:cNvSpPr>
            <a:spLocks noGrp="1"/>
          </p:cNvSpPr>
          <p:nvPr>
            <p:ph type="subTitle" idx="1" hasCustomPrompt="1"/>
          </p:nvPr>
        </p:nvSpPr>
        <p:spPr>
          <a:xfrm>
            <a:off x="1524000" y="2247881"/>
            <a:ext cx="9144000" cy="1311622"/>
          </a:xfrm>
        </p:spPr>
        <p:txBody>
          <a:bodyPr/>
          <a:lstStyle>
            <a:lvl1pPr marL="0" indent="0" algn="ctr">
              <a:buNone/>
              <a:defRPr sz="2400">
                <a:solidFill>
                  <a:srgbClr val="2B2A2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pic>
        <p:nvPicPr>
          <p:cNvPr id="8" name="Picture 7" descr="A close up of a sign&#10;&#10;Description automatically generated">
            <a:extLst>
              <a:ext uri="{FF2B5EF4-FFF2-40B4-BE49-F238E27FC236}">
                <a16:creationId xmlns:a16="http://schemas.microsoft.com/office/drawing/2014/main" id="{9E06E778-EB7D-3C4F-B48A-AF2EF319E7E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3095257" y="3119718"/>
            <a:ext cx="6001486" cy="2556633"/>
          </a:xfrm>
          <a:prstGeom prst="rect">
            <a:avLst/>
          </a:prstGeom>
        </p:spPr>
      </p:pic>
    </p:spTree>
    <p:extLst>
      <p:ext uri="{BB962C8B-B14F-4D97-AF65-F5344CB8AC3E}">
        <p14:creationId xmlns:p14="http://schemas.microsoft.com/office/powerpoint/2010/main" val="195670403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1. End slide with image ">
    <p:bg>
      <p:bgPr>
        <a:solidFill>
          <a:schemeClr val="bg1"/>
        </a:solidFill>
        <a:effectLst/>
      </p:bgPr>
    </p:bg>
    <p:spTree>
      <p:nvGrpSpPr>
        <p:cNvPr id="1" name=""/>
        <p:cNvGrpSpPr/>
        <p:nvPr/>
      </p:nvGrpSpPr>
      <p:grpSpPr>
        <a:xfrm>
          <a:off x="0" y="0"/>
          <a:ext cx="0" cy="0"/>
          <a:chOff x="0" y="0"/>
          <a:chExt cx="0" cy="0"/>
        </a:xfrm>
      </p:grpSpPr>
      <p:pic>
        <p:nvPicPr>
          <p:cNvPr id="3" name="Picture 2" descr="A lake with a mountain in the background&#10;&#10;Description automatically generated">
            <a:extLst>
              <a:ext uri="{FF2B5EF4-FFF2-40B4-BE49-F238E27FC236}">
                <a16:creationId xmlns:a16="http://schemas.microsoft.com/office/drawing/2014/main" id="{CC66F556-04C9-EE4E-B9CC-E582828EE569}"/>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6" name="Text Placeholder 11">
            <a:extLst>
              <a:ext uri="{FF2B5EF4-FFF2-40B4-BE49-F238E27FC236}">
                <a16:creationId xmlns:a16="http://schemas.microsoft.com/office/drawing/2014/main" id="{5051B260-3B9B-5241-A760-D853214DD9D9}"/>
              </a:ext>
            </a:extLst>
          </p:cNvPr>
          <p:cNvSpPr>
            <a:spLocks noGrp="1"/>
          </p:cNvSpPr>
          <p:nvPr>
            <p:ph type="body" sz="quarter" idx="11" hasCustomPrompt="1"/>
          </p:nvPr>
        </p:nvSpPr>
        <p:spPr>
          <a:xfrm>
            <a:off x="4103686" y="5782621"/>
            <a:ext cx="3984625" cy="509587"/>
          </a:xfrm>
          <a:prstGeom prst="rect">
            <a:avLst/>
          </a:prstGeom>
        </p:spPr>
        <p:txBody>
          <a:bodyPr/>
          <a:lstStyle>
            <a:lvl1pPr marL="0" indent="0" algn="ctr">
              <a:buNone/>
              <a:defRPr sz="2000">
                <a:solidFill>
                  <a:srgbClr val="2B2A2A"/>
                </a:solidFill>
                <a:latin typeface="Arial" panose="020B0604020202020204" pitchFamily="34" charset="0"/>
                <a:cs typeface="Arial" panose="020B0604020202020204" pitchFamily="34" charset="0"/>
              </a:defRPr>
            </a:lvl1pPr>
            <a:lvl2pPr>
              <a:defRPr sz="2000">
                <a:solidFill>
                  <a:srgbClr val="70706E"/>
                </a:solidFill>
              </a:defRPr>
            </a:lvl2pPr>
            <a:lvl3pPr>
              <a:defRPr sz="2000">
                <a:solidFill>
                  <a:srgbClr val="70706E"/>
                </a:solidFill>
              </a:defRPr>
            </a:lvl3pPr>
            <a:lvl4pPr>
              <a:defRPr sz="2000">
                <a:solidFill>
                  <a:srgbClr val="70706E"/>
                </a:solidFill>
              </a:defRPr>
            </a:lvl4pPr>
            <a:lvl5pPr>
              <a:defRPr sz="2000">
                <a:solidFill>
                  <a:srgbClr val="70706E"/>
                </a:solidFill>
              </a:defRPr>
            </a:lvl5pPr>
          </a:lstStyle>
          <a:p>
            <a:pPr lvl="0"/>
            <a:r>
              <a:rPr lang="en-US" noProof="0"/>
              <a:t>Your email or thanks note</a:t>
            </a:r>
          </a:p>
        </p:txBody>
      </p:sp>
      <p:pic>
        <p:nvPicPr>
          <p:cNvPr id="7" name="Picture 6" descr="A picture containing food, drawing&#10;&#10;Description automatically generated">
            <a:extLst>
              <a:ext uri="{FF2B5EF4-FFF2-40B4-BE49-F238E27FC236}">
                <a16:creationId xmlns:a16="http://schemas.microsoft.com/office/drawing/2014/main" id="{454800BF-41A1-6646-B39F-1F31FFE52E37}"/>
              </a:ext>
            </a:extLst>
          </p:cNvPr>
          <p:cNvPicPr>
            <a:picLocks noChangeAspect="1"/>
          </p:cNvPicPr>
          <p:nvPr userDrawn="1"/>
        </p:nvPicPr>
        <p:blipFill>
          <a:blip r:embed="rId3"/>
          <a:stretch>
            <a:fillRect/>
          </a:stretch>
        </p:blipFill>
        <p:spPr>
          <a:xfrm>
            <a:off x="3370195" y="2084472"/>
            <a:ext cx="5451608" cy="1613676"/>
          </a:xfrm>
          <a:prstGeom prst="rect">
            <a:avLst/>
          </a:prstGeom>
        </p:spPr>
      </p:pic>
    </p:spTree>
    <p:extLst>
      <p:ext uri="{BB962C8B-B14F-4D97-AF65-F5344CB8AC3E}">
        <p14:creationId xmlns:p14="http://schemas.microsoft.com/office/powerpoint/2010/main" val="172268789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title">
  <p:cSld name="3. Title slide with image">
    <p:spTree>
      <p:nvGrpSpPr>
        <p:cNvPr id="1" name=""/>
        <p:cNvGrpSpPr/>
        <p:nvPr/>
      </p:nvGrpSpPr>
      <p:grpSpPr>
        <a:xfrm>
          <a:off x="0" y="0"/>
          <a:ext cx="0" cy="0"/>
          <a:chOff x="0" y="0"/>
          <a:chExt cx="0" cy="0"/>
        </a:xfrm>
      </p:grpSpPr>
      <p:pic>
        <p:nvPicPr>
          <p:cNvPr id="9" name="Picture 8" descr="A picture containing nature, snow, water, sitting&#10;&#10;Description automatically generated">
            <a:extLst>
              <a:ext uri="{FF2B5EF4-FFF2-40B4-BE49-F238E27FC236}">
                <a16:creationId xmlns:a16="http://schemas.microsoft.com/office/drawing/2014/main" id="{50075F07-8649-BB49-8B75-9783D26F404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50C1955C-E0BD-1342-8680-06E8471B7664}"/>
              </a:ext>
            </a:extLst>
          </p:cNvPr>
          <p:cNvSpPr/>
          <p:nvPr userDrawn="1"/>
        </p:nvSpPr>
        <p:spPr>
          <a:xfrm rot="10800000">
            <a:off x="-26470" y="0"/>
            <a:ext cx="12192000" cy="6058680"/>
          </a:xfrm>
          <a:prstGeom prst="rect">
            <a:avLst/>
          </a:prstGeom>
          <a:gradFill>
            <a:gsLst>
              <a:gs pos="73000">
                <a:schemeClr val="accent1">
                  <a:lumMod val="5000"/>
                  <a:lumOff val="95000"/>
                  <a:alpha val="0"/>
                </a:schemeClr>
              </a:gs>
              <a:gs pos="0">
                <a:srgbClr val="345A6A"/>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346495"/>
            <a:ext cx="9144000" cy="901385"/>
          </a:xfrm>
        </p:spPr>
        <p:txBody>
          <a:bodyPr anchor="ctr">
            <a:normAutofit/>
          </a:bodyPr>
          <a:lstStyle>
            <a:lvl1pPr algn="ctr">
              <a:defRPr sz="4000" b="1" i="0">
                <a:solidFill>
                  <a:schemeClr val="bg1"/>
                </a:solidFill>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2247881"/>
            <a:ext cx="9144000" cy="131162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pic>
        <p:nvPicPr>
          <p:cNvPr id="14" name="Picture 13">
            <a:extLst>
              <a:ext uri="{FF2B5EF4-FFF2-40B4-BE49-F238E27FC236}">
                <a16:creationId xmlns:a16="http://schemas.microsoft.com/office/drawing/2014/main" id="{5564E2ED-3E02-E147-855E-8741E200260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4703901"/>
            <a:ext cx="2658094" cy="2658094"/>
          </a:xfrm>
          <a:prstGeom prst="rect">
            <a:avLst/>
          </a:prstGeom>
        </p:spPr>
      </p:pic>
      <p:pic>
        <p:nvPicPr>
          <p:cNvPr id="6" name="Picture 5" descr="A close up of a sign&#10;&#10;Description automatically generated">
            <a:extLst>
              <a:ext uri="{FF2B5EF4-FFF2-40B4-BE49-F238E27FC236}">
                <a16:creationId xmlns:a16="http://schemas.microsoft.com/office/drawing/2014/main" id="{58CC387F-3ACB-0A4C-AE13-429C9FBA726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3095257" y="3119718"/>
            <a:ext cx="6001486" cy="2556633"/>
          </a:xfrm>
          <a:prstGeom prst="rect">
            <a:avLst/>
          </a:prstGeom>
        </p:spPr>
      </p:pic>
    </p:spTree>
    <p:extLst>
      <p:ext uri="{BB962C8B-B14F-4D97-AF65-F5344CB8AC3E}">
        <p14:creationId xmlns:p14="http://schemas.microsoft.com/office/powerpoint/2010/main" val="564089059"/>
      </p:ext>
    </p:extLst>
  </p:cSld>
  <p:clrMapOvr>
    <a:masterClrMapping/>
  </p:clrMapOvr>
  <p:extLst>
    <p:ext uri="{DCECCB84-F9BA-43D5-87BE-67443E8EF086}">
      <p15:sldGuideLst xmlns:p15="http://schemas.microsoft.com/office/powerpoint/2012/main">
        <p15:guide id="1" pos="504">
          <p15:clr>
            <a:srgbClr val="CCCCCC"/>
          </p15:clr>
        </p15:guide>
        <p15:guide id="2" pos="7176">
          <p15:clr>
            <a:srgbClr val="CCCCCC"/>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userDrawn="1">
  <p:cSld name="1. Desvider slide">
    <p:bg>
      <p:bgPr>
        <a:solidFill>
          <a:srgbClr val="A7D4D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95026-56F0-E94D-BCCA-D8EF73E11E1C}"/>
              </a:ext>
            </a:extLst>
          </p:cNvPr>
          <p:cNvSpPr>
            <a:spLocks noGrp="1"/>
          </p:cNvSpPr>
          <p:nvPr>
            <p:ph type="title" hasCustomPrompt="1"/>
          </p:nvPr>
        </p:nvSpPr>
        <p:spPr>
          <a:xfrm>
            <a:off x="831850" y="1162374"/>
            <a:ext cx="10515600" cy="1859795"/>
          </a:xfrm>
        </p:spPr>
        <p:txBody>
          <a:bodyPr anchor="t">
            <a:normAutofit/>
          </a:bodyPr>
          <a:lstStyle>
            <a:lvl1pPr>
              <a:defRPr sz="4000" b="1" i="0">
                <a:latin typeface="Arial Black" panose="020B0604020202020204" pitchFamily="34" charset="0"/>
                <a:cs typeface="Arial Black" panose="020B0604020202020204" pitchFamily="34" charset="0"/>
              </a:defRPr>
            </a:lvl1pPr>
          </a:lstStyle>
          <a:p>
            <a:r>
              <a:rPr lang="en-GB"/>
              <a:t>CLICK TO EDIT MASTER </a:t>
            </a:r>
            <a:br>
              <a:rPr lang="en-GB"/>
            </a:br>
            <a:r>
              <a:rPr lang="en-GB"/>
              <a:t>TITLE STYLE</a:t>
            </a:r>
            <a:endParaRPr lang="en-DK"/>
          </a:p>
        </p:txBody>
      </p:sp>
      <p:pic>
        <p:nvPicPr>
          <p:cNvPr id="8" name="Picture 7" descr="A picture containing food, drawing&#10;&#10;Description automatically generated">
            <a:extLst>
              <a:ext uri="{FF2B5EF4-FFF2-40B4-BE49-F238E27FC236}">
                <a16:creationId xmlns:a16="http://schemas.microsoft.com/office/drawing/2014/main" id="{62B5E974-6707-6943-88B7-2273C59367A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36730" y="5908467"/>
            <a:ext cx="2658094" cy="786796"/>
          </a:xfrm>
          <a:prstGeom prst="rect">
            <a:avLst/>
          </a:prstGeom>
        </p:spPr>
      </p:pic>
    </p:spTree>
    <p:extLst>
      <p:ext uri="{BB962C8B-B14F-4D97-AF65-F5344CB8AC3E}">
        <p14:creationId xmlns:p14="http://schemas.microsoft.com/office/powerpoint/2010/main" val="332542443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67C-A9FD-D546-A7CF-F700AB86EB5E}"/>
              </a:ext>
            </a:extLst>
          </p:cNvPr>
          <p:cNvSpPr>
            <a:spLocks noGrp="1"/>
          </p:cNvSpPr>
          <p:nvPr>
            <p:ph type="title" hasCustomPrompt="1"/>
          </p:nvPr>
        </p:nvSpPr>
        <p:spPr/>
        <p:txBody>
          <a:bodyPr/>
          <a:lstStyle/>
          <a:p>
            <a:r>
              <a:rPr lang="en-GB"/>
              <a:t>Click to edit headline</a:t>
            </a:r>
            <a:endParaRPr lang="en-DK"/>
          </a:p>
        </p:txBody>
      </p:sp>
      <p:sp>
        <p:nvSpPr>
          <p:cNvPr id="3" name="Content Placeholder 2">
            <a:extLst>
              <a:ext uri="{FF2B5EF4-FFF2-40B4-BE49-F238E27FC236}">
                <a16:creationId xmlns:a16="http://schemas.microsoft.com/office/drawing/2014/main" id="{76DDDB03-C60B-5B44-AAF5-B0C7EA70A4EC}"/>
              </a:ext>
            </a:extLst>
          </p:cNvPr>
          <p:cNvSpPr>
            <a:spLocks noGrp="1"/>
          </p:cNvSpPr>
          <p:nvPr>
            <p:ph idx="1" hasCustomPrompt="1"/>
          </p:nvPr>
        </p:nvSpPr>
        <p:spPr/>
        <p:txBody>
          <a:bodyPr>
            <a:normAutofit/>
          </a:bodyPr>
          <a:lstStyle>
            <a:lvl1pPr marL="0" indent="0">
              <a:buNone/>
              <a:defRPr sz="1600"/>
            </a:lvl1pPr>
          </a:lstStyle>
          <a:p>
            <a:pPr lvl="0"/>
            <a:r>
              <a:rPr lang="en-US" noProof="0"/>
              <a:t>Click to add content</a:t>
            </a:r>
          </a:p>
        </p:txBody>
      </p:sp>
    </p:spTree>
    <p:extLst>
      <p:ext uri="{BB962C8B-B14F-4D97-AF65-F5344CB8AC3E}">
        <p14:creationId xmlns:p14="http://schemas.microsoft.com/office/powerpoint/2010/main" val="28575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67C-A9FD-D546-A7CF-F700AB86EB5E}"/>
              </a:ext>
            </a:extLst>
          </p:cNvPr>
          <p:cNvSpPr>
            <a:spLocks noGrp="1"/>
          </p:cNvSpPr>
          <p:nvPr>
            <p:ph type="title" hasCustomPrompt="1"/>
          </p:nvPr>
        </p:nvSpPr>
        <p:spPr/>
        <p:txBody>
          <a:bodyPr/>
          <a:lstStyle/>
          <a:p>
            <a:r>
              <a:rPr lang="en-GB"/>
              <a:t>Click to edit headline</a:t>
            </a:r>
            <a:endParaRPr lang="en-DK"/>
          </a:p>
        </p:txBody>
      </p:sp>
      <p:sp>
        <p:nvSpPr>
          <p:cNvPr id="3" name="Content Placeholder 2">
            <a:extLst>
              <a:ext uri="{FF2B5EF4-FFF2-40B4-BE49-F238E27FC236}">
                <a16:creationId xmlns:a16="http://schemas.microsoft.com/office/drawing/2014/main" id="{76DDDB03-C60B-5B44-AAF5-B0C7EA70A4EC}"/>
              </a:ext>
            </a:extLst>
          </p:cNvPr>
          <p:cNvSpPr>
            <a:spLocks noGrp="1"/>
          </p:cNvSpPr>
          <p:nvPr>
            <p:ph idx="1" hasCustomPrompt="1"/>
          </p:nvPr>
        </p:nvSpPr>
        <p:spPr>
          <a:xfrm>
            <a:off x="838200" y="2446477"/>
            <a:ext cx="10515600" cy="3682861"/>
          </a:xfrm>
        </p:spPr>
        <p:txBody>
          <a:bodyPr>
            <a:normAutofit/>
          </a:bodyPr>
          <a:lstStyle>
            <a:lvl1pPr marL="0" indent="0">
              <a:buNone/>
              <a:defRPr sz="1600"/>
            </a:lvl1pPr>
          </a:lstStyle>
          <a:p>
            <a:pPr lvl="0"/>
            <a:r>
              <a:rPr lang="en-US" noProof="0"/>
              <a:t>Click to add content</a:t>
            </a:r>
          </a:p>
        </p:txBody>
      </p:sp>
      <p:sp>
        <p:nvSpPr>
          <p:cNvPr id="4" name="Text Placeholder 2">
            <a:extLst>
              <a:ext uri="{FF2B5EF4-FFF2-40B4-BE49-F238E27FC236}">
                <a16:creationId xmlns:a16="http://schemas.microsoft.com/office/drawing/2014/main" id="{F74B443C-CF84-BF4E-BF04-039C5581FE0C}"/>
              </a:ext>
            </a:extLst>
          </p:cNvPr>
          <p:cNvSpPr>
            <a:spLocks noGrp="1"/>
          </p:cNvSpPr>
          <p:nvPr>
            <p:ph type="body" idx="10" hasCustomPrompt="1"/>
          </p:nvPr>
        </p:nvSpPr>
        <p:spPr>
          <a:xfrm>
            <a:off x="839788" y="1538663"/>
            <a:ext cx="10514012" cy="823912"/>
          </a:xfrm>
        </p:spPr>
        <p:txBody>
          <a:bodyPr anchor="ctr">
            <a:normAutofit/>
          </a:bodyPr>
          <a:lstStyle>
            <a:lvl1pPr marL="0" indent="0">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body text</a:t>
            </a:r>
          </a:p>
        </p:txBody>
      </p:sp>
    </p:spTree>
    <p:extLst>
      <p:ext uri="{BB962C8B-B14F-4D97-AF65-F5344CB8AC3E}">
        <p14:creationId xmlns:p14="http://schemas.microsoft.com/office/powerpoint/2010/main" val="339544502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67C-A9FD-D546-A7CF-F700AB86EB5E}"/>
              </a:ext>
            </a:extLst>
          </p:cNvPr>
          <p:cNvSpPr>
            <a:spLocks noGrp="1"/>
          </p:cNvSpPr>
          <p:nvPr>
            <p:ph type="title" hasCustomPrompt="1"/>
          </p:nvPr>
        </p:nvSpPr>
        <p:spPr/>
        <p:txBody>
          <a:bodyPr/>
          <a:lstStyle/>
          <a:p>
            <a:r>
              <a:rPr lang="en-GB"/>
              <a:t>Click to edit headline</a:t>
            </a:r>
            <a:endParaRPr lang="en-DK"/>
          </a:p>
        </p:txBody>
      </p:sp>
      <p:sp>
        <p:nvSpPr>
          <p:cNvPr id="3" name="Content Placeholder 2">
            <a:extLst>
              <a:ext uri="{FF2B5EF4-FFF2-40B4-BE49-F238E27FC236}">
                <a16:creationId xmlns:a16="http://schemas.microsoft.com/office/drawing/2014/main" id="{76DDDB03-C60B-5B44-AAF5-B0C7EA70A4EC}"/>
              </a:ext>
            </a:extLst>
          </p:cNvPr>
          <p:cNvSpPr>
            <a:spLocks noGrp="1"/>
          </p:cNvSpPr>
          <p:nvPr>
            <p:ph idx="1" hasCustomPrompt="1"/>
          </p:nvPr>
        </p:nvSpPr>
        <p:spPr>
          <a:xfrm>
            <a:off x="838200" y="2446477"/>
            <a:ext cx="10515600" cy="3682861"/>
          </a:xfrm>
        </p:spPr>
        <p:txBody>
          <a:bodyPr>
            <a:normAutofit/>
          </a:bodyPr>
          <a:lstStyle>
            <a:lvl1pPr marL="0" indent="0">
              <a:buNone/>
              <a:defRPr sz="1600"/>
            </a:lvl1pPr>
          </a:lstStyle>
          <a:p>
            <a:pPr lvl="0"/>
            <a:r>
              <a:rPr lang="en-US" noProof="0"/>
              <a:t>Click to add content</a:t>
            </a:r>
          </a:p>
        </p:txBody>
      </p:sp>
      <p:sp>
        <p:nvSpPr>
          <p:cNvPr id="4" name="Text Placeholder 2">
            <a:extLst>
              <a:ext uri="{FF2B5EF4-FFF2-40B4-BE49-F238E27FC236}">
                <a16:creationId xmlns:a16="http://schemas.microsoft.com/office/drawing/2014/main" id="{F74B443C-CF84-BF4E-BF04-039C5581FE0C}"/>
              </a:ext>
            </a:extLst>
          </p:cNvPr>
          <p:cNvSpPr>
            <a:spLocks noGrp="1"/>
          </p:cNvSpPr>
          <p:nvPr>
            <p:ph type="body" idx="10" hasCustomPrompt="1"/>
          </p:nvPr>
        </p:nvSpPr>
        <p:spPr>
          <a:xfrm>
            <a:off x="839788" y="1538663"/>
            <a:ext cx="10514012" cy="823912"/>
          </a:xfrm>
        </p:spPr>
        <p:txBody>
          <a:bodyPr anchor="ctr">
            <a:normAutofit/>
          </a:bodyPr>
          <a:lstStyle>
            <a:lvl1pPr marL="0" indent="0">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body text</a:t>
            </a:r>
          </a:p>
        </p:txBody>
      </p:sp>
    </p:spTree>
    <p:extLst>
      <p:ext uri="{BB962C8B-B14F-4D97-AF65-F5344CB8AC3E}">
        <p14:creationId xmlns:p14="http://schemas.microsoft.com/office/powerpoint/2010/main" val="37083973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67C-A9FD-D546-A7CF-F700AB86EB5E}"/>
              </a:ext>
            </a:extLst>
          </p:cNvPr>
          <p:cNvSpPr>
            <a:spLocks noGrp="1"/>
          </p:cNvSpPr>
          <p:nvPr>
            <p:ph type="title" hasCustomPrompt="1"/>
          </p:nvPr>
        </p:nvSpPr>
        <p:spPr/>
        <p:txBody>
          <a:bodyPr/>
          <a:lstStyle/>
          <a:p>
            <a:r>
              <a:rPr lang="en-GB"/>
              <a:t>Click to edit headline</a:t>
            </a:r>
            <a:endParaRPr lang="en-DK"/>
          </a:p>
        </p:txBody>
      </p:sp>
    </p:spTree>
    <p:extLst>
      <p:ext uri="{BB962C8B-B14F-4D97-AF65-F5344CB8AC3E}">
        <p14:creationId xmlns:p14="http://schemas.microsoft.com/office/powerpoint/2010/main" val="179334444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itel and two collum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6D1F7-68FC-C647-BB6A-A2C7991C0EFC}"/>
              </a:ext>
            </a:extLst>
          </p:cNvPr>
          <p:cNvSpPr>
            <a:spLocks noGrp="1"/>
          </p:cNvSpPr>
          <p:nvPr>
            <p:ph type="title" hasCustomPrompt="1"/>
          </p:nvPr>
        </p:nvSpPr>
        <p:spPr/>
        <p:txBody>
          <a:bodyPr/>
          <a:lstStyle/>
          <a:p>
            <a:r>
              <a:rPr lang="en-GB"/>
              <a:t>Click to edit headline</a:t>
            </a:r>
            <a:endParaRPr lang="en-DK"/>
          </a:p>
        </p:txBody>
      </p:sp>
      <p:sp>
        <p:nvSpPr>
          <p:cNvPr id="3" name="Content Placeholder 2">
            <a:extLst>
              <a:ext uri="{FF2B5EF4-FFF2-40B4-BE49-F238E27FC236}">
                <a16:creationId xmlns:a16="http://schemas.microsoft.com/office/drawing/2014/main" id="{09DB6A2F-0705-5B4B-8F23-69368AA617E9}"/>
              </a:ext>
            </a:extLst>
          </p:cNvPr>
          <p:cNvSpPr>
            <a:spLocks noGrp="1"/>
          </p:cNvSpPr>
          <p:nvPr>
            <p:ph sz="half" idx="1" hasCustomPrompt="1"/>
          </p:nvPr>
        </p:nvSpPr>
        <p:spPr>
          <a:xfrm>
            <a:off x="838200" y="1591294"/>
            <a:ext cx="5181600" cy="4538043"/>
          </a:xfrm>
        </p:spPr>
        <p:txBody>
          <a:bodyPr/>
          <a:lstStyle/>
          <a:p>
            <a:pPr lvl="0"/>
            <a:r>
              <a:rPr lang="en-GB"/>
              <a:t>Click to body text</a:t>
            </a:r>
          </a:p>
          <a:p>
            <a:pPr lvl="1"/>
            <a:r>
              <a:rPr lang="en-GB"/>
              <a:t>Second level</a:t>
            </a:r>
          </a:p>
          <a:p>
            <a:pPr lvl="2"/>
            <a:r>
              <a:rPr lang="en-GB"/>
              <a:t>Third level</a:t>
            </a:r>
          </a:p>
          <a:p>
            <a:pPr lvl="3"/>
            <a:r>
              <a:rPr lang="en-GB"/>
              <a:t>Fourth level</a:t>
            </a:r>
          </a:p>
        </p:txBody>
      </p:sp>
      <p:sp>
        <p:nvSpPr>
          <p:cNvPr id="4" name="Content Placeholder 3">
            <a:extLst>
              <a:ext uri="{FF2B5EF4-FFF2-40B4-BE49-F238E27FC236}">
                <a16:creationId xmlns:a16="http://schemas.microsoft.com/office/drawing/2014/main" id="{31575663-A4E0-DC45-962F-0E0A22CCE6C1}"/>
              </a:ext>
            </a:extLst>
          </p:cNvPr>
          <p:cNvSpPr>
            <a:spLocks noGrp="1"/>
          </p:cNvSpPr>
          <p:nvPr>
            <p:ph sz="half" idx="2" hasCustomPrompt="1"/>
          </p:nvPr>
        </p:nvSpPr>
        <p:spPr>
          <a:xfrm>
            <a:off x="6172200" y="1591294"/>
            <a:ext cx="5181600" cy="4538043"/>
          </a:xfrm>
        </p:spPr>
        <p:txBody>
          <a:bodyPr/>
          <a:lstStyle/>
          <a:p>
            <a:pPr lvl="0"/>
            <a:r>
              <a:rPr lang="en-GB"/>
              <a:t>Click to body text</a:t>
            </a:r>
          </a:p>
          <a:p>
            <a:pPr lvl="1"/>
            <a:r>
              <a:rPr lang="en-GB"/>
              <a:t>Second level</a:t>
            </a:r>
          </a:p>
          <a:p>
            <a:pPr lvl="2"/>
            <a:r>
              <a:rPr lang="en-GB"/>
              <a:t>Third level</a:t>
            </a:r>
          </a:p>
          <a:p>
            <a:pPr lvl="3"/>
            <a:r>
              <a:rPr lang="en-GB"/>
              <a:t>Fourth level</a:t>
            </a:r>
          </a:p>
        </p:txBody>
      </p:sp>
    </p:spTree>
    <p:extLst>
      <p:ext uri="{BB962C8B-B14F-4D97-AF65-F5344CB8AC3E}">
        <p14:creationId xmlns:p14="http://schemas.microsoft.com/office/powerpoint/2010/main" val="266780417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el and two collums with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5F832FE-C6C6-7E43-9D05-C02153A4DD33}"/>
              </a:ext>
            </a:extLst>
          </p:cNvPr>
          <p:cNvSpPr>
            <a:spLocks noGrp="1"/>
          </p:cNvSpPr>
          <p:nvPr>
            <p:ph type="body" idx="1" hasCustomPrompt="1"/>
          </p:nvPr>
        </p:nvSpPr>
        <p:spPr>
          <a:xfrm>
            <a:off x="839788" y="1681163"/>
            <a:ext cx="5157787" cy="823912"/>
          </a:xfrm>
        </p:spPr>
        <p:txBody>
          <a:bodyPr anchor="ctr">
            <a:normAutofit/>
          </a:bodyPr>
          <a:lstStyle>
            <a:lvl1pPr marL="0" indent="0">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body text</a:t>
            </a:r>
          </a:p>
        </p:txBody>
      </p:sp>
      <p:sp>
        <p:nvSpPr>
          <p:cNvPr id="4" name="Content Placeholder 3">
            <a:extLst>
              <a:ext uri="{FF2B5EF4-FFF2-40B4-BE49-F238E27FC236}">
                <a16:creationId xmlns:a16="http://schemas.microsoft.com/office/drawing/2014/main" id="{1B459292-AC68-9944-BBC0-14C80A46AD81}"/>
              </a:ext>
            </a:extLst>
          </p:cNvPr>
          <p:cNvSpPr>
            <a:spLocks noGrp="1"/>
          </p:cNvSpPr>
          <p:nvPr>
            <p:ph sz="half" idx="2" hasCustomPrompt="1"/>
          </p:nvPr>
        </p:nvSpPr>
        <p:spPr>
          <a:xfrm>
            <a:off x="839788" y="2505074"/>
            <a:ext cx="5157787" cy="3624263"/>
          </a:xfrm>
        </p:spPr>
        <p:txBody>
          <a:bodyPr/>
          <a:lstStyle/>
          <a:p>
            <a:pPr lvl="0"/>
            <a:r>
              <a:rPr lang="en-GB"/>
              <a:t>Click to body text</a:t>
            </a:r>
          </a:p>
          <a:p>
            <a:pPr lvl="1"/>
            <a:r>
              <a:rPr lang="en-GB"/>
              <a:t>Second level</a:t>
            </a:r>
          </a:p>
          <a:p>
            <a:pPr lvl="2"/>
            <a:r>
              <a:rPr lang="en-GB"/>
              <a:t>Third level</a:t>
            </a:r>
          </a:p>
          <a:p>
            <a:pPr lvl="3"/>
            <a:r>
              <a:rPr lang="en-GB"/>
              <a:t>Fourth level</a:t>
            </a:r>
          </a:p>
        </p:txBody>
      </p:sp>
      <p:sp>
        <p:nvSpPr>
          <p:cNvPr id="5" name="Text Placeholder 4">
            <a:extLst>
              <a:ext uri="{FF2B5EF4-FFF2-40B4-BE49-F238E27FC236}">
                <a16:creationId xmlns:a16="http://schemas.microsoft.com/office/drawing/2014/main" id="{D712E5E3-6345-B546-B189-353E5DD2AB61}"/>
              </a:ext>
            </a:extLst>
          </p:cNvPr>
          <p:cNvSpPr>
            <a:spLocks noGrp="1"/>
          </p:cNvSpPr>
          <p:nvPr>
            <p:ph type="body" sz="quarter" idx="3" hasCustomPrompt="1"/>
          </p:nvPr>
        </p:nvSpPr>
        <p:spPr>
          <a:xfrm>
            <a:off x="6172200" y="1681163"/>
            <a:ext cx="5183188" cy="823912"/>
          </a:xfrm>
        </p:spPr>
        <p:txBody>
          <a:bodyPr anchor="ctr">
            <a:normAutofit/>
          </a:bodyPr>
          <a:lstStyle>
            <a:lvl1pPr marL="0" indent="0">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body text</a:t>
            </a:r>
          </a:p>
        </p:txBody>
      </p:sp>
      <p:sp>
        <p:nvSpPr>
          <p:cNvPr id="6" name="Content Placeholder 5">
            <a:extLst>
              <a:ext uri="{FF2B5EF4-FFF2-40B4-BE49-F238E27FC236}">
                <a16:creationId xmlns:a16="http://schemas.microsoft.com/office/drawing/2014/main" id="{44FA6166-F381-EA4B-B67E-33C66311C802}"/>
              </a:ext>
            </a:extLst>
          </p:cNvPr>
          <p:cNvSpPr>
            <a:spLocks noGrp="1"/>
          </p:cNvSpPr>
          <p:nvPr>
            <p:ph sz="quarter" idx="4" hasCustomPrompt="1"/>
          </p:nvPr>
        </p:nvSpPr>
        <p:spPr>
          <a:xfrm>
            <a:off x="6172200" y="2505074"/>
            <a:ext cx="5183188" cy="3624263"/>
          </a:xfrm>
        </p:spPr>
        <p:txBody>
          <a:bodyPr/>
          <a:lstStyle/>
          <a:p>
            <a:pPr lvl="0"/>
            <a:r>
              <a:rPr lang="en-GB"/>
              <a:t>Click to edit body text</a:t>
            </a:r>
          </a:p>
          <a:p>
            <a:pPr lvl="1"/>
            <a:r>
              <a:rPr lang="en-GB"/>
              <a:t>Second level</a:t>
            </a:r>
          </a:p>
          <a:p>
            <a:pPr lvl="2"/>
            <a:r>
              <a:rPr lang="en-GB"/>
              <a:t>Third level</a:t>
            </a:r>
          </a:p>
          <a:p>
            <a:pPr lvl="3"/>
            <a:r>
              <a:rPr lang="en-GB"/>
              <a:t>Fourth level</a:t>
            </a:r>
          </a:p>
        </p:txBody>
      </p:sp>
      <p:sp>
        <p:nvSpPr>
          <p:cNvPr id="7" name="Title 1">
            <a:extLst>
              <a:ext uri="{FF2B5EF4-FFF2-40B4-BE49-F238E27FC236}">
                <a16:creationId xmlns:a16="http://schemas.microsoft.com/office/drawing/2014/main" id="{55D7E4D4-B6FA-2C41-9FE1-B29B303095CA}"/>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Tree>
    <p:extLst>
      <p:ext uri="{BB962C8B-B14F-4D97-AF65-F5344CB8AC3E}">
        <p14:creationId xmlns:p14="http://schemas.microsoft.com/office/powerpoint/2010/main" val="3600075710"/>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191591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Full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3F5AA48-CD19-F946-BD25-C43D4E25186A}"/>
              </a:ext>
            </a:extLst>
          </p:cNvPr>
          <p:cNvSpPr>
            <a:spLocks noGrp="1"/>
          </p:cNvSpPr>
          <p:nvPr>
            <p:ph type="pic" sz="quarter" idx="10" hasCustomPrompt="1"/>
          </p:nvPr>
        </p:nvSpPr>
        <p:spPr>
          <a:xfrm>
            <a:off x="0" y="0"/>
            <a:ext cx="12192000" cy="6858000"/>
          </a:xfr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noProof="0"/>
              <a:t>Click to add image</a:t>
            </a:r>
          </a:p>
        </p:txBody>
      </p:sp>
    </p:spTree>
    <p:extLst>
      <p:ext uri="{BB962C8B-B14F-4D97-AF65-F5344CB8AC3E}">
        <p14:creationId xmlns:p14="http://schemas.microsoft.com/office/powerpoint/2010/main" val="140508656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1. 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362CE-1C2E-7B4B-B66F-C6E24CDC44D9}"/>
              </a:ext>
            </a:extLst>
          </p:cNvPr>
          <p:cNvSpPr>
            <a:spLocks noGrp="1"/>
          </p:cNvSpPr>
          <p:nvPr>
            <p:ph type="title" hasCustomPrompt="1"/>
          </p:nvPr>
        </p:nvSpPr>
        <p:spPr>
          <a:xfrm>
            <a:off x="839788" y="987424"/>
            <a:ext cx="3932237" cy="1321823"/>
          </a:xfrm>
        </p:spPr>
        <p:txBody>
          <a:bodyPr anchor="t">
            <a:normAutofit/>
          </a:bodyPr>
          <a:lstStyle>
            <a:lvl1pPr>
              <a:defRPr sz="3600"/>
            </a:lvl1pPr>
          </a:lstStyle>
          <a:p>
            <a:r>
              <a:rPr lang="en-GB"/>
              <a:t>Click to edit headline</a:t>
            </a:r>
            <a:endParaRPr lang="en-DK"/>
          </a:p>
        </p:txBody>
      </p:sp>
      <p:sp>
        <p:nvSpPr>
          <p:cNvPr id="3" name="Content Placeholder 2">
            <a:extLst>
              <a:ext uri="{FF2B5EF4-FFF2-40B4-BE49-F238E27FC236}">
                <a16:creationId xmlns:a16="http://schemas.microsoft.com/office/drawing/2014/main" id="{332366F0-F8F2-0E4E-A40C-E326FDB826EF}"/>
              </a:ext>
            </a:extLst>
          </p:cNvPr>
          <p:cNvSpPr>
            <a:spLocks noGrp="1"/>
          </p:cNvSpPr>
          <p:nvPr>
            <p:ph idx="1" hasCustomPrompt="1"/>
          </p:nvPr>
        </p:nvSpPr>
        <p:spPr>
          <a:xfrm>
            <a:off x="5183188" y="987425"/>
            <a:ext cx="6172200" cy="4881562"/>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4" name="Text Placeholder 3">
            <a:extLst>
              <a:ext uri="{FF2B5EF4-FFF2-40B4-BE49-F238E27FC236}">
                <a16:creationId xmlns:a16="http://schemas.microsoft.com/office/drawing/2014/main" id="{E68F2124-88B9-934B-9C26-03205B4CA7CC}"/>
              </a:ext>
            </a:extLst>
          </p:cNvPr>
          <p:cNvSpPr>
            <a:spLocks noGrp="1"/>
          </p:cNvSpPr>
          <p:nvPr>
            <p:ph type="body" sz="half" idx="2" hasCustomPrompt="1"/>
          </p:nvPr>
        </p:nvSpPr>
        <p:spPr>
          <a:xfrm>
            <a:off x="83978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spTree>
    <p:extLst>
      <p:ext uri="{BB962C8B-B14F-4D97-AF65-F5344CB8AC3E}">
        <p14:creationId xmlns:p14="http://schemas.microsoft.com/office/powerpoint/2010/main" val="152389240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2. 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362CE-1C2E-7B4B-B66F-C6E24CDC44D9}"/>
              </a:ext>
            </a:extLst>
          </p:cNvPr>
          <p:cNvSpPr>
            <a:spLocks noGrp="1"/>
          </p:cNvSpPr>
          <p:nvPr>
            <p:ph type="title" hasCustomPrompt="1"/>
          </p:nvPr>
        </p:nvSpPr>
        <p:spPr>
          <a:xfrm>
            <a:off x="839788" y="987424"/>
            <a:ext cx="3932237" cy="1321823"/>
          </a:xfrm>
        </p:spPr>
        <p:txBody>
          <a:bodyPr anchor="t">
            <a:normAutofit/>
          </a:bodyPr>
          <a:lstStyle>
            <a:lvl1pPr>
              <a:defRPr sz="3600"/>
            </a:lvl1pPr>
          </a:lstStyle>
          <a:p>
            <a:r>
              <a:rPr lang="en-GB"/>
              <a:t>Click to edit headline</a:t>
            </a:r>
            <a:endParaRPr lang="en-DK"/>
          </a:p>
        </p:txBody>
      </p:sp>
      <p:sp>
        <p:nvSpPr>
          <p:cNvPr id="3" name="Content Placeholder 2">
            <a:extLst>
              <a:ext uri="{FF2B5EF4-FFF2-40B4-BE49-F238E27FC236}">
                <a16:creationId xmlns:a16="http://schemas.microsoft.com/office/drawing/2014/main" id="{332366F0-F8F2-0E4E-A40C-E326FDB826EF}"/>
              </a:ext>
            </a:extLst>
          </p:cNvPr>
          <p:cNvSpPr>
            <a:spLocks noGrp="1"/>
          </p:cNvSpPr>
          <p:nvPr>
            <p:ph idx="1" hasCustomPrompt="1"/>
          </p:nvPr>
        </p:nvSpPr>
        <p:spPr>
          <a:xfrm>
            <a:off x="839788" y="2510724"/>
            <a:ext cx="10515600" cy="3618614"/>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4" name="Text Placeholder 3">
            <a:extLst>
              <a:ext uri="{FF2B5EF4-FFF2-40B4-BE49-F238E27FC236}">
                <a16:creationId xmlns:a16="http://schemas.microsoft.com/office/drawing/2014/main" id="{E68F2124-88B9-934B-9C26-03205B4CA7CC}"/>
              </a:ext>
            </a:extLst>
          </p:cNvPr>
          <p:cNvSpPr>
            <a:spLocks noGrp="1"/>
          </p:cNvSpPr>
          <p:nvPr>
            <p:ph type="body" sz="half" idx="2" hasCustomPrompt="1"/>
          </p:nvPr>
        </p:nvSpPr>
        <p:spPr>
          <a:xfrm>
            <a:off x="5008832" y="987424"/>
            <a:ext cx="6343380" cy="132182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spTree>
    <p:extLst>
      <p:ext uri="{BB962C8B-B14F-4D97-AF65-F5344CB8AC3E}">
        <p14:creationId xmlns:p14="http://schemas.microsoft.com/office/powerpoint/2010/main" val="48459482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3. Content with caption with backgraun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2A36FCD-C876-E340-B4BD-98A7CFFF5992}"/>
              </a:ext>
            </a:extLst>
          </p:cNvPr>
          <p:cNvSpPr/>
          <p:nvPr userDrawn="1"/>
        </p:nvSpPr>
        <p:spPr>
          <a:xfrm>
            <a:off x="5982346" y="0"/>
            <a:ext cx="6209654" cy="6858000"/>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EAC362CE-1C2E-7B4B-B66F-C6E24CDC44D9}"/>
              </a:ext>
            </a:extLst>
          </p:cNvPr>
          <p:cNvSpPr>
            <a:spLocks noGrp="1"/>
          </p:cNvSpPr>
          <p:nvPr>
            <p:ph type="title" hasCustomPrompt="1"/>
          </p:nvPr>
        </p:nvSpPr>
        <p:spPr>
          <a:xfrm>
            <a:off x="839788" y="987424"/>
            <a:ext cx="3932237" cy="1321823"/>
          </a:xfrm>
        </p:spPr>
        <p:txBody>
          <a:bodyPr anchor="b">
            <a:normAutofit/>
          </a:bodyPr>
          <a:lstStyle>
            <a:lvl1pPr>
              <a:defRPr sz="3600"/>
            </a:lvl1pPr>
          </a:lstStyle>
          <a:p>
            <a:r>
              <a:rPr lang="en-GB"/>
              <a:t>Click to edit headline</a:t>
            </a:r>
            <a:endParaRPr lang="en-DK"/>
          </a:p>
        </p:txBody>
      </p:sp>
      <p:sp>
        <p:nvSpPr>
          <p:cNvPr id="3" name="Content Placeholder 2">
            <a:extLst>
              <a:ext uri="{FF2B5EF4-FFF2-40B4-BE49-F238E27FC236}">
                <a16:creationId xmlns:a16="http://schemas.microsoft.com/office/drawing/2014/main" id="{332366F0-F8F2-0E4E-A40C-E326FDB826EF}"/>
              </a:ext>
            </a:extLst>
          </p:cNvPr>
          <p:cNvSpPr>
            <a:spLocks noGrp="1"/>
          </p:cNvSpPr>
          <p:nvPr>
            <p:ph idx="1" hasCustomPrompt="1"/>
          </p:nvPr>
        </p:nvSpPr>
        <p:spPr>
          <a:xfrm>
            <a:off x="6878071" y="987425"/>
            <a:ext cx="4474141" cy="4873625"/>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4" name="Text Placeholder 3">
            <a:extLst>
              <a:ext uri="{FF2B5EF4-FFF2-40B4-BE49-F238E27FC236}">
                <a16:creationId xmlns:a16="http://schemas.microsoft.com/office/drawing/2014/main" id="{E68F2124-88B9-934B-9C26-03205B4CA7CC}"/>
              </a:ext>
            </a:extLst>
          </p:cNvPr>
          <p:cNvSpPr>
            <a:spLocks noGrp="1"/>
          </p:cNvSpPr>
          <p:nvPr>
            <p:ph type="body" sz="half" idx="2" hasCustomPrompt="1"/>
          </p:nvPr>
        </p:nvSpPr>
        <p:spPr>
          <a:xfrm>
            <a:off x="83978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spTree>
    <p:extLst>
      <p:ext uri="{BB962C8B-B14F-4D97-AF65-F5344CB8AC3E}">
        <p14:creationId xmlns:p14="http://schemas.microsoft.com/office/powerpoint/2010/main" val="125493161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4. Content with caption">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097F28D-CB1D-DD43-9600-10AEE0530AAD}"/>
              </a:ext>
            </a:extLst>
          </p:cNvPr>
          <p:cNvSpPr>
            <a:spLocks noGrp="1"/>
          </p:cNvSpPr>
          <p:nvPr>
            <p:ph type="title" hasCustomPrompt="1"/>
          </p:nvPr>
        </p:nvSpPr>
        <p:spPr>
          <a:xfrm>
            <a:off x="839788" y="987424"/>
            <a:ext cx="3932237" cy="1321823"/>
          </a:xfrm>
        </p:spPr>
        <p:txBody>
          <a:bodyPr anchor="b">
            <a:normAutofit/>
          </a:bodyPr>
          <a:lstStyle>
            <a:lvl1pPr>
              <a:defRPr sz="3600"/>
            </a:lvl1pPr>
          </a:lstStyle>
          <a:p>
            <a:r>
              <a:rPr lang="en-GB"/>
              <a:t>Click to edit headline</a:t>
            </a:r>
            <a:endParaRPr lang="en-DK"/>
          </a:p>
        </p:txBody>
      </p:sp>
      <p:sp>
        <p:nvSpPr>
          <p:cNvPr id="9" name="Text Placeholder 3">
            <a:extLst>
              <a:ext uri="{FF2B5EF4-FFF2-40B4-BE49-F238E27FC236}">
                <a16:creationId xmlns:a16="http://schemas.microsoft.com/office/drawing/2014/main" id="{D0608F7A-907B-CA48-8896-5AD9F9A8BA78}"/>
              </a:ext>
            </a:extLst>
          </p:cNvPr>
          <p:cNvSpPr>
            <a:spLocks noGrp="1"/>
          </p:cNvSpPr>
          <p:nvPr>
            <p:ph type="body" sz="half" idx="2" hasCustomPrompt="1"/>
          </p:nvPr>
        </p:nvSpPr>
        <p:spPr>
          <a:xfrm>
            <a:off x="83978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pic>
        <p:nvPicPr>
          <p:cNvPr id="10" name="Picture 9">
            <a:extLst>
              <a:ext uri="{FF2B5EF4-FFF2-40B4-BE49-F238E27FC236}">
                <a16:creationId xmlns:a16="http://schemas.microsoft.com/office/drawing/2014/main" id="{923DDBE4-FBBC-D64C-9906-670ACA7CDD5A}"/>
              </a:ext>
            </a:extLst>
          </p:cNvPr>
          <p:cNvPicPr>
            <a:picLocks noChangeAspect="1"/>
          </p:cNvPicPr>
          <p:nvPr userDrawn="1"/>
        </p:nvPicPr>
        <p:blipFill>
          <a:blip r:embed="rId2" cstate="screen">
            <a:alphaModFix amt="48000"/>
            <a:extLst>
              <a:ext uri="{28A0092B-C50C-407E-A947-70E740481C1C}">
                <a14:useLocalDpi xmlns:a14="http://schemas.microsoft.com/office/drawing/2010/main"/>
              </a:ext>
            </a:extLst>
          </a:blip>
          <a:stretch>
            <a:fillRect/>
          </a:stretch>
        </p:blipFill>
        <p:spPr>
          <a:xfrm>
            <a:off x="9835413" y="147620"/>
            <a:ext cx="2947047" cy="2008236"/>
          </a:xfrm>
          <a:prstGeom prst="rect">
            <a:avLst/>
          </a:prstGeom>
          <a:effectLst>
            <a:reflection endPos="0" dist="50800" dir="5400000" sy="-100000" algn="bl" rotWithShape="0"/>
          </a:effectLst>
        </p:spPr>
      </p:pic>
      <p:pic>
        <p:nvPicPr>
          <p:cNvPr id="11" name="Picture 10">
            <a:extLst>
              <a:ext uri="{FF2B5EF4-FFF2-40B4-BE49-F238E27FC236}">
                <a16:creationId xmlns:a16="http://schemas.microsoft.com/office/drawing/2014/main" id="{1336A806-ADFA-1646-A4EF-BCAFEF059A0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63033" y="274235"/>
            <a:ext cx="5019141" cy="3420246"/>
          </a:xfrm>
          <a:prstGeom prst="rect">
            <a:avLst/>
          </a:prstGeom>
        </p:spPr>
      </p:pic>
      <p:pic>
        <p:nvPicPr>
          <p:cNvPr id="12" name="Picture 11">
            <a:extLst>
              <a:ext uri="{FF2B5EF4-FFF2-40B4-BE49-F238E27FC236}">
                <a16:creationId xmlns:a16="http://schemas.microsoft.com/office/drawing/2014/main" id="{8110A265-40C8-9743-B23E-5C561940B175}"/>
              </a:ext>
            </a:extLst>
          </p:cNvPr>
          <p:cNvPicPr>
            <a:picLocks noChangeAspect="1"/>
          </p:cNvPicPr>
          <p:nvPr userDrawn="1"/>
        </p:nvPicPr>
        <p:blipFill>
          <a:blip r:embed="rId4"/>
          <a:stretch>
            <a:fillRect/>
          </a:stretch>
        </p:blipFill>
        <p:spPr>
          <a:xfrm>
            <a:off x="7860300" y="1912854"/>
            <a:ext cx="2433485" cy="3130759"/>
          </a:xfrm>
          <a:prstGeom prst="rect">
            <a:avLst/>
          </a:prstGeom>
        </p:spPr>
      </p:pic>
    </p:spTree>
    <p:extLst>
      <p:ext uri="{BB962C8B-B14F-4D97-AF65-F5344CB8AC3E}">
        <p14:creationId xmlns:p14="http://schemas.microsoft.com/office/powerpoint/2010/main" val="195111237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5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50000">
                                          <p:cBhvr additive="base">
                                            <p:cTn id="7" dur="3000" fill="hold"/>
                                            <p:tgtEl>
                                              <p:spTgt spid="11"/>
                                            </p:tgtEl>
                                            <p:attrNameLst>
                                              <p:attrName>ppt_x</p:attrName>
                                            </p:attrNameLst>
                                          </p:cBhvr>
                                          <p:tavLst>
                                            <p:tav tm="0">
                                              <p:val>
                                                <p:strVal val="0-#ppt_w/2"/>
                                              </p:val>
                                            </p:tav>
                                            <p:tav tm="100000">
                                              <p:val>
                                                <p:strVal val="#ppt_x"/>
                                              </p:val>
                                            </p:tav>
                                          </p:tavLst>
                                        </p:anim>
                                        <p:anim calcmode="lin" valueType="num" p14:bounceEnd="50000">
                                          <p:cBhvr additive="base">
                                            <p:cTn id="8" dur="3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50000">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14:bounceEnd="50000">
                                          <p:cBhvr additive="base">
                                            <p:cTn id="11" dur="3000" fill="hold"/>
                                            <p:tgtEl>
                                              <p:spTgt spid="10"/>
                                            </p:tgtEl>
                                            <p:attrNameLst>
                                              <p:attrName>ppt_x</p:attrName>
                                            </p:attrNameLst>
                                          </p:cBhvr>
                                          <p:tavLst>
                                            <p:tav tm="0">
                                              <p:val>
                                                <p:strVal val="0-#ppt_w/2"/>
                                              </p:val>
                                            </p:tav>
                                            <p:tav tm="100000">
                                              <p:val>
                                                <p:strVal val="#ppt_x"/>
                                              </p:val>
                                            </p:tav>
                                          </p:tavLst>
                                        </p:anim>
                                        <p:anim calcmode="lin" valueType="num" p14:bounceEnd="50000">
                                          <p:cBhvr additive="base">
                                            <p:cTn id="12" dur="3000" fill="hold"/>
                                            <p:tgtEl>
                                              <p:spTgt spid="10"/>
                                            </p:tgtEl>
                                            <p:attrNameLst>
                                              <p:attrName>ppt_y</p:attrName>
                                            </p:attrNameLst>
                                          </p:cBhvr>
                                          <p:tavLst>
                                            <p:tav tm="0">
                                              <p:val>
                                                <p:strVal val="#ppt_y"/>
                                              </p:val>
                                            </p:tav>
                                            <p:tav tm="100000">
                                              <p:val>
                                                <p:strVal val="#ppt_y"/>
                                              </p:val>
                                            </p:tav>
                                          </p:tavLst>
                                        </p:anim>
                                      </p:childTnLst>
                                    </p:cTn>
                                  </p:par>
                                  <p:par>
                                    <p:cTn id="13" presetID="47" presetClass="entr" presetSubtype="0" fill="hold" nodeType="withEffect">
                                      <p:stCondLst>
                                        <p:cond delay="10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3000" fill="hold"/>
                                            <p:tgtEl>
                                              <p:spTgt spid="11"/>
                                            </p:tgtEl>
                                            <p:attrNameLst>
                                              <p:attrName>ppt_x</p:attrName>
                                            </p:attrNameLst>
                                          </p:cBhvr>
                                          <p:tavLst>
                                            <p:tav tm="0">
                                              <p:val>
                                                <p:strVal val="0-#ppt_w/2"/>
                                              </p:val>
                                            </p:tav>
                                            <p:tav tm="100000">
                                              <p:val>
                                                <p:strVal val="#ppt_x"/>
                                              </p:val>
                                            </p:tav>
                                          </p:tavLst>
                                        </p:anim>
                                        <p:anim calcmode="lin" valueType="num">
                                          <p:cBhvr additive="base">
                                            <p:cTn id="8" dur="3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3000" fill="hold"/>
                                            <p:tgtEl>
                                              <p:spTgt spid="10"/>
                                            </p:tgtEl>
                                            <p:attrNameLst>
                                              <p:attrName>ppt_x</p:attrName>
                                            </p:attrNameLst>
                                          </p:cBhvr>
                                          <p:tavLst>
                                            <p:tav tm="0">
                                              <p:val>
                                                <p:strVal val="0-#ppt_w/2"/>
                                              </p:val>
                                            </p:tav>
                                            <p:tav tm="100000">
                                              <p:val>
                                                <p:strVal val="#ppt_x"/>
                                              </p:val>
                                            </p:tav>
                                          </p:tavLst>
                                        </p:anim>
                                        <p:anim calcmode="lin" valueType="num">
                                          <p:cBhvr additive="base">
                                            <p:cTn id="12" dur="3000" fill="hold"/>
                                            <p:tgtEl>
                                              <p:spTgt spid="10"/>
                                            </p:tgtEl>
                                            <p:attrNameLst>
                                              <p:attrName>ppt_y</p:attrName>
                                            </p:attrNameLst>
                                          </p:cBhvr>
                                          <p:tavLst>
                                            <p:tav tm="0">
                                              <p:val>
                                                <p:strVal val="#ppt_y"/>
                                              </p:val>
                                            </p:tav>
                                            <p:tav tm="100000">
                                              <p:val>
                                                <p:strVal val="#ppt_y"/>
                                              </p:val>
                                            </p:tav>
                                          </p:tavLst>
                                        </p:anim>
                                      </p:childTnLst>
                                    </p:cTn>
                                  </p:par>
                                  <p:par>
                                    <p:cTn id="13" presetID="47" presetClass="entr" presetSubtype="0" fill="hold" nodeType="withEffect">
                                      <p:stCondLst>
                                        <p:cond delay="10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67C-A9FD-D546-A7CF-F700AB86EB5E}"/>
              </a:ext>
            </a:extLst>
          </p:cNvPr>
          <p:cNvSpPr>
            <a:spLocks noGrp="1"/>
          </p:cNvSpPr>
          <p:nvPr>
            <p:ph type="title" hasCustomPrompt="1"/>
          </p:nvPr>
        </p:nvSpPr>
        <p:spPr/>
        <p:txBody>
          <a:bodyPr/>
          <a:lstStyle/>
          <a:p>
            <a:r>
              <a:rPr lang="en-GB"/>
              <a:t>Click to edit headline</a:t>
            </a:r>
            <a:endParaRPr lang="en-DK"/>
          </a:p>
        </p:txBody>
      </p:sp>
    </p:spTree>
    <p:extLst>
      <p:ext uri="{BB962C8B-B14F-4D97-AF65-F5344CB8AC3E}">
        <p14:creationId xmlns:p14="http://schemas.microsoft.com/office/powerpoint/2010/main" val="65353760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3 cirkels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01937-B8CC-C94F-9E60-718F491F63C1}"/>
              </a:ext>
            </a:extLst>
          </p:cNvPr>
          <p:cNvSpPr>
            <a:spLocks noGrp="1"/>
          </p:cNvSpPr>
          <p:nvPr>
            <p:ph type="title" hasCustomPrompt="1"/>
          </p:nvPr>
        </p:nvSpPr>
        <p:spPr/>
        <p:txBody>
          <a:bodyPr/>
          <a:lstStyle>
            <a:lvl1pPr algn="ctr">
              <a:defRPr/>
            </a:lvl1pPr>
          </a:lstStyle>
          <a:p>
            <a:r>
              <a:rPr lang="en-GB"/>
              <a:t>Click to edit headline</a:t>
            </a:r>
            <a:endParaRPr lang="en-DK"/>
          </a:p>
        </p:txBody>
      </p:sp>
      <p:sp>
        <p:nvSpPr>
          <p:cNvPr id="3" name="Oval 2">
            <a:extLst>
              <a:ext uri="{FF2B5EF4-FFF2-40B4-BE49-F238E27FC236}">
                <a16:creationId xmlns:a16="http://schemas.microsoft.com/office/drawing/2014/main" id="{155AAE04-6076-F042-A44E-795AA309A03F}"/>
              </a:ext>
            </a:extLst>
          </p:cNvPr>
          <p:cNvSpPr/>
          <p:nvPr userDrawn="1"/>
        </p:nvSpPr>
        <p:spPr>
          <a:xfrm>
            <a:off x="983628" y="2197316"/>
            <a:ext cx="3408248" cy="3408248"/>
          </a:xfrm>
          <a:prstGeom prst="ellipse">
            <a:avLst/>
          </a:prstGeom>
          <a:noFill/>
          <a:ln w="133350">
            <a:solidFill>
              <a:srgbClr val="31B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Oval 3">
            <a:extLst>
              <a:ext uri="{FF2B5EF4-FFF2-40B4-BE49-F238E27FC236}">
                <a16:creationId xmlns:a16="http://schemas.microsoft.com/office/drawing/2014/main" id="{FD70E925-7586-A040-ACA5-1474F919E4F3}"/>
              </a:ext>
            </a:extLst>
          </p:cNvPr>
          <p:cNvSpPr/>
          <p:nvPr userDrawn="1"/>
        </p:nvSpPr>
        <p:spPr>
          <a:xfrm>
            <a:off x="4391876" y="2197316"/>
            <a:ext cx="3408248" cy="3408248"/>
          </a:xfrm>
          <a:prstGeom prst="ellipse">
            <a:avLst/>
          </a:prstGeom>
          <a:noFill/>
          <a:ln w="133350">
            <a:solidFill>
              <a:srgbClr val="31B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5" name="Oval 4">
            <a:extLst>
              <a:ext uri="{FF2B5EF4-FFF2-40B4-BE49-F238E27FC236}">
                <a16:creationId xmlns:a16="http://schemas.microsoft.com/office/drawing/2014/main" id="{76F0DCDD-C0E7-FD42-BD57-99E5AB505108}"/>
              </a:ext>
            </a:extLst>
          </p:cNvPr>
          <p:cNvSpPr/>
          <p:nvPr userDrawn="1"/>
        </p:nvSpPr>
        <p:spPr>
          <a:xfrm>
            <a:off x="7800124" y="2197316"/>
            <a:ext cx="3408248" cy="3408248"/>
          </a:xfrm>
          <a:prstGeom prst="ellipse">
            <a:avLst/>
          </a:prstGeom>
          <a:noFill/>
          <a:ln w="133350">
            <a:solidFill>
              <a:srgbClr val="31B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6" name="Text Placeholder 2">
            <a:extLst>
              <a:ext uri="{FF2B5EF4-FFF2-40B4-BE49-F238E27FC236}">
                <a16:creationId xmlns:a16="http://schemas.microsoft.com/office/drawing/2014/main" id="{6EEC73A5-32FC-134A-BC52-A7264DEBCFFA}"/>
              </a:ext>
            </a:extLst>
          </p:cNvPr>
          <p:cNvSpPr>
            <a:spLocks noGrp="1"/>
          </p:cNvSpPr>
          <p:nvPr>
            <p:ph type="body" idx="1" hasCustomPrompt="1"/>
          </p:nvPr>
        </p:nvSpPr>
        <p:spPr>
          <a:xfrm>
            <a:off x="1495823" y="3017044"/>
            <a:ext cx="2383858" cy="823912"/>
          </a:xfrm>
        </p:spPr>
        <p:txBody>
          <a:bodyPr anchor="b">
            <a:normAutofit/>
          </a:bodyPr>
          <a:lstStyle>
            <a:lvl1pPr marL="0" indent="0" algn="ctr">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Headline</a:t>
            </a:r>
          </a:p>
        </p:txBody>
      </p:sp>
      <p:sp>
        <p:nvSpPr>
          <p:cNvPr id="8" name="Text Placeholder 3">
            <a:extLst>
              <a:ext uri="{FF2B5EF4-FFF2-40B4-BE49-F238E27FC236}">
                <a16:creationId xmlns:a16="http://schemas.microsoft.com/office/drawing/2014/main" id="{93AF4D67-4EE4-B542-8EDB-6EC117C03CF8}"/>
              </a:ext>
            </a:extLst>
          </p:cNvPr>
          <p:cNvSpPr>
            <a:spLocks noGrp="1"/>
          </p:cNvSpPr>
          <p:nvPr>
            <p:ph type="body" sz="half" idx="2" hasCustomPrompt="1"/>
          </p:nvPr>
        </p:nvSpPr>
        <p:spPr>
          <a:xfrm>
            <a:off x="1495823" y="3846606"/>
            <a:ext cx="2383858" cy="1038388"/>
          </a:xfrm>
        </p:spPr>
        <p:txBody>
          <a:bodyPr>
            <a:normAutofit/>
          </a:bodyPr>
          <a:lstStyle>
            <a:lvl1pPr marL="0" indent="0" algn="ctr">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a:t>
            </a:r>
            <a:br>
              <a:rPr lang="en-GB"/>
            </a:br>
            <a:r>
              <a:rPr lang="en-GB"/>
              <a:t>body text</a:t>
            </a:r>
          </a:p>
        </p:txBody>
      </p:sp>
      <p:sp>
        <p:nvSpPr>
          <p:cNvPr id="9" name="Text Placeholder 2">
            <a:extLst>
              <a:ext uri="{FF2B5EF4-FFF2-40B4-BE49-F238E27FC236}">
                <a16:creationId xmlns:a16="http://schemas.microsoft.com/office/drawing/2014/main" id="{157B943A-42BF-ED4A-B4FC-41D581D06CEB}"/>
              </a:ext>
            </a:extLst>
          </p:cNvPr>
          <p:cNvSpPr>
            <a:spLocks noGrp="1"/>
          </p:cNvSpPr>
          <p:nvPr>
            <p:ph type="body" idx="10" hasCustomPrompt="1"/>
          </p:nvPr>
        </p:nvSpPr>
        <p:spPr>
          <a:xfrm>
            <a:off x="4889952" y="3017044"/>
            <a:ext cx="2383858" cy="823912"/>
          </a:xfrm>
        </p:spPr>
        <p:txBody>
          <a:bodyPr anchor="b">
            <a:normAutofit/>
          </a:bodyPr>
          <a:lstStyle>
            <a:lvl1pPr marL="0" indent="0" algn="ctr">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Headline</a:t>
            </a:r>
          </a:p>
        </p:txBody>
      </p:sp>
      <p:sp>
        <p:nvSpPr>
          <p:cNvPr id="10" name="Text Placeholder 3">
            <a:extLst>
              <a:ext uri="{FF2B5EF4-FFF2-40B4-BE49-F238E27FC236}">
                <a16:creationId xmlns:a16="http://schemas.microsoft.com/office/drawing/2014/main" id="{6DDD60C8-0A4A-E747-9C40-5BF6D3540EE5}"/>
              </a:ext>
            </a:extLst>
          </p:cNvPr>
          <p:cNvSpPr>
            <a:spLocks noGrp="1"/>
          </p:cNvSpPr>
          <p:nvPr>
            <p:ph type="body" sz="half" idx="11" hasCustomPrompt="1"/>
          </p:nvPr>
        </p:nvSpPr>
        <p:spPr>
          <a:xfrm>
            <a:off x="4889952" y="3846606"/>
            <a:ext cx="2383858" cy="1038388"/>
          </a:xfrm>
        </p:spPr>
        <p:txBody>
          <a:bodyPr>
            <a:normAutofit/>
          </a:bodyPr>
          <a:lstStyle>
            <a:lvl1pPr marL="0" indent="0" algn="ctr">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a:t>
            </a:r>
            <a:br>
              <a:rPr lang="en-GB"/>
            </a:br>
            <a:r>
              <a:rPr lang="en-GB"/>
              <a:t>body text</a:t>
            </a:r>
          </a:p>
        </p:txBody>
      </p:sp>
      <p:sp>
        <p:nvSpPr>
          <p:cNvPr id="11" name="Text Placeholder 2">
            <a:extLst>
              <a:ext uri="{FF2B5EF4-FFF2-40B4-BE49-F238E27FC236}">
                <a16:creationId xmlns:a16="http://schemas.microsoft.com/office/drawing/2014/main" id="{760EB7A0-85AC-2847-B1AE-97141251DE73}"/>
              </a:ext>
            </a:extLst>
          </p:cNvPr>
          <p:cNvSpPr>
            <a:spLocks noGrp="1"/>
          </p:cNvSpPr>
          <p:nvPr>
            <p:ph type="body" idx="12" hasCustomPrompt="1"/>
          </p:nvPr>
        </p:nvSpPr>
        <p:spPr>
          <a:xfrm>
            <a:off x="8330576" y="3017044"/>
            <a:ext cx="2383858" cy="823912"/>
          </a:xfrm>
        </p:spPr>
        <p:txBody>
          <a:bodyPr anchor="b">
            <a:normAutofit/>
          </a:bodyPr>
          <a:lstStyle>
            <a:lvl1pPr marL="0" indent="0" algn="ctr">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Headline</a:t>
            </a:r>
          </a:p>
        </p:txBody>
      </p:sp>
      <p:sp>
        <p:nvSpPr>
          <p:cNvPr id="12" name="Text Placeholder 3">
            <a:extLst>
              <a:ext uri="{FF2B5EF4-FFF2-40B4-BE49-F238E27FC236}">
                <a16:creationId xmlns:a16="http://schemas.microsoft.com/office/drawing/2014/main" id="{B0CE3CD1-3931-E546-9CDB-D0DAE779D7C4}"/>
              </a:ext>
            </a:extLst>
          </p:cNvPr>
          <p:cNvSpPr>
            <a:spLocks noGrp="1"/>
          </p:cNvSpPr>
          <p:nvPr>
            <p:ph type="body" sz="half" idx="13" hasCustomPrompt="1"/>
          </p:nvPr>
        </p:nvSpPr>
        <p:spPr>
          <a:xfrm>
            <a:off x="8330576" y="3846606"/>
            <a:ext cx="2383858" cy="1038388"/>
          </a:xfrm>
        </p:spPr>
        <p:txBody>
          <a:bodyPr>
            <a:normAutofit/>
          </a:bodyPr>
          <a:lstStyle>
            <a:lvl1pPr marL="0" indent="0" algn="ctr">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a:t>
            </a:r>
            <a:br>
              <a:rPr lang="en-GB"/>
            </a:br>
            <a:r>
              <a:rPr lang="en-GB"/>
              <a:t>body text</a:t>
            </a:r>
          </a:p>
        </p:txBody>
      </p:sp>
    </p:spTree>
    <p:extLst>
      <p:ext uri="{BB962C8B-B14F-4D97-AF65-F5344CB8AC3E}">
        <p14:creationId xmlns:p14="http://schemas.microsoft.com/office/powerpoint/2010/main" val="3363693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fade">
                                      <p:cBhvr>
                                        <p:cTn id="13" dur="500"/>
                                        <p:tgtEl>
                                          <p:spTgt spid="8">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animEffect transition="in" filter="fade">
                                      <p:cBhvr>
                                        <p:cTn id="21" dur="500"/>
                                        <p:tgtEl>
                                          <p:spTgt spid="9">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Effect transition="in" filter="fade">
                                      <p:cBhvr>
                                        <p:cTn id="24" dur="500"/>
                                        <p:tgtEl>
                                          <p:spTgt spid="10">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1">
                                            <p:txEl>
                                              <p:pRg st="0" end="0"/>
                                            </p:txEl>
                                          </p:spTgt>
                                        </p:tgtEl>
                                        <p:attrNameLst>
                                          <p:attrName>style.visibility</p:attrName>
                                        </p:attrNameLst>
                                      </p:cBhvr>
                                      <p:to>
                                        <p:strVal val="visible"/>
                                      </p:to>
                                    </p:set>
                                    <p:animEffect transition="in" filter="fade">
                                      <p:cBhvr>
                                        <p:cTn id="32" dur="500"/>
                                        <p:tgtEl>
                                          <p:spTgt spid="11">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2">
                                            <p:txEl>
                                              <p:pRg st="0" end="0"/>
                                            </p:txEl>
                                          </p:spTgt>
                                        </p:tgtEl>
                                        <p:attrNameLst>
                                          <p:attrName>style.visibility</p:attrName>
                                        </p:attrNameLst>
                                      </p:cBhvr>
                                      <p:to>
                                        <p:strVal val="visible"/>
                                      </p:to>
                                    </p:set>
                                    <p:animEffect transition="in" filter="fade">
                                      <p:cBhvr>
                                        <p:cTn id="35"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build="p">
        <p:tmplLst>
          <p:tmpl lvl="1">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8" grpId="0" build="p">
        <p:tmplLst>
          <p:tmpl lvl="1">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9" grpId="0" build="p">
        <p:tmplLst>
          <p:tmpl lvl="1">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0" grpId="0" build="p">
        <p:tmplLst>
          <p:tmpl lvl="1">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build="p">
        <p:tmplLst>
          <p:tmpl lvl="1">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4 cirkels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B7281-9265-AE46-9EB5-528EDB99AC43}"/>
              </a:ext>
            </a:extLst>
          </p:cNvPr>
          <p:cNvSpPr>
            <a:spLocks noGrp="1"/>
          </p:cNvSpPr>
          <p:nvPr>
            <p:ph type="title" hasCustomPrompt="1"/>
          </p:nvPr>
        </p:nvSpPr>
        <p:spPr/>
        <p:txBody>
          <a:bodyPr/>
          <a:lstStyle>
            <a:lvl1pPr algn="ctr">
              <a:defRPr/>
            </a:lvl1pPr>
          </a:lstStyle>
          <a:p>
            <a:r>
              <a:rPr lang="en-GB"/>
              <a:t>Click to edit headline</a:t>
            </a:r>
            <a:endParaRPr lang="en-DK"/>
          </a:p>
        </p:txBody>
      </p:sp>
      <p:sp>
        <p:nvSpPr>
          <p:cNvPr id="3" name="Text Placeholder 2">
            <a:extLst>
              <a:ext uri="{FF2B5EF4-FFF2-40B4-BE49-F238E27FC236}">
                <a16:creationId xmlns:a16="http://schemas.microsoft.com/office/drawing/2014/main" id="{8355C073-B12B-1444-BB77-A00E195329B5}"/>
              </a:ext>
            </a:extLst>
          </p:cNvPr>
          <p:cNvSpPr>
            <a:spLocks noGrp="1"/>
          </p:cNvSpPr>
          <p:nvPr>
            <p:ph type="body" sz="quarter" idx="13" hasCustomPrompt="1"/>
          </p:nvPr>
        </p:nvSpPr>
        <p:spPr>
          <a:xfrm>
            <a:off x="655880" y="4435064"/>
            <a:ext cx="3247291" cy="1426978"/>
          </a:xfrm>
          <a:prstGeom prst="rect">
            <a:avLst/>
          </a:prstGeom>
        </p:spPr>
        <p:txBody>
          <a:bodyPr/>
          <a:lstStyle>
            <a:lvl1pPr marL="0" indent="0">
              <a:buNone/>
              <a:defRPr sz="2000">
                <a:solidFill>
                  <a:srgbClr val="2B2A2A"/>
                </a:solidFill>
              </a:defRPr>
            </a:lvl1pPr>
          </a:lstStyle>
          <a:p>
            <a:pPr lvl="0"/>
            <a:r>
              <a:rPr lang="en-GB"/>
              <a:t>Click to edit body text</a:t>
            </a:r>
          </a:p>
        </p:txBody>
      </p:sp>
      <p:sp>
        <p:nvSpPr>
          <p:cNvPr id="4" name="Text Placeholder 2">
            <a:extLst>
              <a:ext uri="{FF2B5EF4-FFF2-40B4-BE49-F238E27FC236}">
                <a16:creationId xmlns:a16="http://schemas.microsoft.com/office/drawing/2014/main" id="{0E2D33E0-DF84-C74B-BEA6-35455C7A61D2}"/>
              </a:ext>
            </a:extLst>
          </p:cNvPr>
          <p:cNvSpPr>
            <a:spLocks noGrp="1"/>
          </p:cNvSpPr>
          <p:nvPr>
            <p:ph type="body" sz="quarter" idx="14" hasCustomPrompt="1"/>
          </p:nvPr>
        </p:nvSpPr>
        <p:spPr>
          <a:xfrm>
            <a:off x="655880" y="2469328"/>
            <a:ext cx="3247291" cy="1426978"/>
          </a:xfrm>
          <a:prstGeom prst="rect">
            <a:avLst/>
          </a:prstGeom>
        </p:spPr>
        <p:txBody>
          <a:bodyPr/>
          <a:lstStyle>
            <a:lvl1pPr marL="0" indent="0">
              <a:buNone/>
              <a:defRPr sz="2000">
                <a:solidFill>
                  <a:srgbClr val="2B2A2A"/>
                </a:solidFill>
              </a:defRPr>
            </a:lvl1pPr>
          </a:lstStyle>
          <a:p>
            <a:pPr lvl="0"/>
            <a:r>
              <a:rPr lang="en-GB"/>
              <a:t>Click to edit body text</a:t>
            </a:r>
          </a:p>
        </p:txBody>
      </p:sp>
      <p:sp>
        <p:nvSpPr>
          <p:cNvPr id="5" name="Oval 4">
            <a:extLst>
              <a:ext uri="{FF2B5EF4-FFF2-40B4-BE49-F238E27FC236}">
                <a16:creationId xmlns:a16="http://schemas.microsoft.com/office/drawing/2014/main" id="{75C9C77B-661E-914B-AD8F-BB2F7D1129D6}"/>
              </a:ext>
            </a:extLst>
          </p:cNvPr>
          <p:cNvSpPr/>
          <p:nvPr userDrawn="1"/>
        </p:nvSpPr>
        <p:spPr>
          <a:xfrm>
            <a:off x="4126520" y="2110154"/>
            <a:ext cx="2145323" cy="2145323"/>
          </a:xfrm>
          <a:prstGeom prst="ellipse">
            <a:avLst/>
          </a:prstGeom>
          <a:solidFill>
            <a:srgbClr val="005E58">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6" name="Oval 5">
            <a:extLst>
              <a:ext uri="{FF2B5EF4-FFF2-40B4-BE49-F238E27FC236}">
                <a16:creationId xmlns:a16="http://schemas.microsoft.com/office/drawing/2014/main" id="{BDE16738-EACC-444A-B7DB-6A9E57D8C19B}"/>
              </a:ext>
            </a:extLst>
          </p:cNvPr>
          <p:cNvSpPr/>
          <p:nvPr userDrawn="1"/>
        </p:nvSpPr>
        <p:spPr>
          <a:xfrm>
            <a:off x="5955320" y="2110154"/>
            <a:ext cx="2145323" cy="2145323"/>
          </a:xfrm>
          <a:prstGeom prst="ellipse">
            <a:avLst/>
          </a:prstGeom>
          <a:solidFill>
            <a:srgbClr val="EF7545">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7" name="Oval 6">
            <a:extLst>
              <a:ext uri="{FF2B5EF4-FFF2-40B4-BE49-F238E27FC236}">
                <a16:creationId xmlns:a16="http://schemas.microsoft.com/office/drawing/2014/main" id="{4E0DD1D6-BEC1-574C-8338-416C29664A24}"/>
              </a:ext>
            </a:extLst>
          </p:cNvPr>
          <p:cNvSpPr/>
          <p:nvPr userDrawn="1"/>
        </p:nvSpPr>
        <p:spPr>
          <a:xfrm>
            <a:off x="5955320" y="3896306"/>
            <a:ext cx="2145323" cy="2145323"/>
          </a:xfrm>
          <a:prstGeom prst="ellipse">
            <a:avLst/>
          </a:prstGeom>
          <a:solidFill>
            <a:srgbClr val="31B49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8" name="Oval 7">
            <a:extLst>
              <a:ext uri="{FF2B5EF4-FFF2-40B4-BE49-F238E27FC236}">
                <a16:creationId xmlns:a16="http://schemas.microsoft.com/office/drawing/2014/main" id="{CE251195-1C06-AE48-88F6-DEF0E81E645F}"/>
              </a:ext>
            </a:extLst>
          </p:cNvPr>
          <p:cNvSpPr/>
          <p:nvPr userDrawn="1"/>
        </p:nvSpPr>
        <p:spPr>
          <a:xfrm>
            <a:off x="4179273" y="3896306"/>
            <a:ext cx="2145323" cy="2145323"/>
          </a:xfrm>
          <a:prstGeom prst="ellipse">
            <a:avLst/>
          </a:prstGeom>
          <a:solidFill>
            <a:srgbClr val="A7D4DE">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9" name="Text Placeholder 2">
            <a:extLst>
              <a:ext uri="{FF2B5EF4-FFF2-40B4-BE49-F238E27FC236}">
                <a16:creationId xmlns:a16="http://schemas.microsoft.com/office/drawing/2014/main" id="{59CC256F-9FCD-534D-931F-6E03A016142B}"/>
              </a:ext>
            </a:extLst>
          </p:cNvPr>
          <p:cNvSpPr>
            <a:spLocks noGrp="1"/>
          </p:cNvSpPr>
          <p:nvPr>
            <p:ph type="body" sz="quarter" idx="15" hasCustomPrompt="1"/>
          </p:nvPr>
        </p:nvSpPr>
        <p:spPr>
          <a:xfrm>
            <a:off x="8253044" y="4435064"/>
            <a:ext cx="3247291" cy="1426978"/>
          </a:xfrm>
          <a:prstGeom prst="rect">
            <a:avLst/>
          </a:prstGeom>
        </p:spPr>
        <p:txBody>
          <a:bodyPr/>
          <a:lstStyle>
            <a:lvl1pPr marL="0" indent="0">
              <a:buNone/>
              <a:defRPr sz="2000">
                <a:solidFill>
                  <a:srgbClr val="2B2A2A"/>
                </a:solidFill>
              </a:defRPr>
            </a:lvl1pPr>
          </a:lstStyle>
          <a:p>
            <a:pPr lvl="0"/>
            <a:r>
              <a:rPr lang="en-GB"/>
              <a:t>Click to edit body text</a:t>
            </a:r>
          </a:p>
        </p:txBody>
      </p:sp>
      <p:sp>
        <p:nvSpPr>
          <p:cNvPr id="10" name="Text Placeholder 2">
            <a:extLst>
              <a:ext uri="{FF2B5EF4-FFF2-40B4-BE49-F238E27FC236}">
                <a16:creationId xmlns:a16="http://schemas.microsoft.com/office/drawing/2014/main" id="{58A272E4-3375-914D-ADCD-6212FA2173B7}"/>
              </a:ext>
            </a:extLst>
          </p:cNvPr>
          <p:cNvSpPr>
            <a:spLocks noGrp="1"/>
          </p:cNvSpPr>
          <p:nvPr>
            <p:ph type="body" sz="quarter" idx="16" hasCustomPrompt="1"/>
          </p:nvPr>
        </p:nvSpPr>
        <p:spPr>
          <a:xfrm>
            <a:off x="8253044" y="2469328"/>
            <a:ext cx="3247291" cy="1426978"/>
          </a:xfrm>
          <a:prstGeom prst="rect">
            <a:avLst/>
          </a:prstGeom>
        </p:spPr>
        <p:txBody>
          <a:bodyPr/>
          <a:lstStyle>
            <a:lvl1pPr marL="0" indent="0">
              <a:buNone/>
              <a:defRPr sz="2000">
                <a:solidFill>
                  <a:srgbClr val="2B2A2A"/>
                </a:solidFill>
              </a:defRPr>
            </a:lvl1pPr>
          </a:lstStyle>
          <a:p>
            <a:pPr lvl="0"/>
            <a:r>
              <a:rPr lang="en-GB"/>
              <a:t>Click to edit body text</a:t>
            </a:r>
          </a:p>
        </p:txBody>
      </p:sp>
      <p:sp>
        <p:nvSpPr>
          <p:cNvPr id="11" name="Text Placeholder 2">
            <a:extLst>
              <a:ext uri="{FF2B5EF4-FFF2-40B4-BE49-F238E27FC236}">
                <a16:creationId xmlns:a16="http://schemas.microsoft.com/office/drawing/2014/main" id="{637CB4DB-859B-0A45-947F-A90D62977AFF}"/>
              </a:ext>
            </a:extLst>
          </p:cNvPr>
          <p:cNvSpPr>
            <a:spLocks noGrp="1"/>
          </p:cNvSpPr>
          <p:nvPr>
            <p:ph type="body" sz="quarter" idx="17" hasCustomPrompt="1"/>
          </p:nvPr>
        </p:nvSpPr>
        <p:spPr>
          <a:xfrm>
            <a:off x="6283568" y="2856190"/>
            <a:ext cx="1524002" cy="572810"/>
          </a:xfrm>
          <a:prstGeom prst="rect">
            <a:avLst/>
          </a:prstGeom>
        </p:spPr>
        <p:txBody>
          <a:bodyPr anchor="ctr"/>
          <a:lstStyle>
            <a:lvl1pPr marL="0" indent="0" algn="ctr">
              <a:buNone/>
              <a:defRPr sz="1800" b="1">
                <a:solidFill>
                  <a:schemeClr val="accent1"/>
                </a:solidFill>
              </a:defRPr>
            </a:lvl1pPr>
          </a:lstStyle>
          <a:p>
            <a:pPr lvl="0"/>
            <a:r>
              <a:rPr lang="en-US"/>
              <a:t>Headline</a:t>
            </a:r>
          </a:p>
        </p:txBody>
      </p:sp>
      <p:sp>
        <p:nvSpPr>
          <p:cNvPr id="12" name="Text Placeholder 2">
            <a:extLst>
              <a:ext uri="{FF2B5EF4-FFF2-40B4-BE49-F238E27FC236}">
                <a16:creationId xmlns:a16="http://schemas.microsoft.com/office/drawing/2014/main" id="{FB08AF07-BA9E-AA48-B1AF-1B8CCCCEF8D0}"/>
              </a:ext>
            </a:extLst>
          </p:cNvPr>
          <p:cNvSpPr>
            <a:spLocks noGrp="1"/>
          </p:cNvSpPr>
          <p:nvPr>
            <p:ph type="body" sz="quarter" idx="18" hasCustomPrompt="1"/>
          </p:nvPr>
        </p:nvSpPr>
        <p:spPr>
          <a:xfrm>
            <a:off x="4443043" y="2856190"/>
            <a:ext cx="1524002" cy="572810"/>
          </a:xfrm>
          <a:prstGeom prst="rect">
            <a:avLst/>
          </a:prstGeom>
        </p:spPr>
        <p:txBody>
          <a:bodyPr anchor="ctr"/>
          <a:lstStyle>
            <a:lvl1pPr marL="0" indent="0" algn="ctr">
              <a:buNone/>
              <a:defRPr sz="1800" b="1">
                <a:solidFill>
                  <a:schemeClr val="accent1"/>
                </a:solidFill>
              </a:defRPr>
            </a:lvl1pPr>
          </a:lstStyle>
          <a:p>
            <a:pPr lvl="0"/>
            <a:r>
              <a:rPr lang="en-US"/>
              <a:t>Headline</a:t>
            </a:r>
          </a:p>
        </p:txBody>
      </p:sp>
      <p:sp>
        <p:nvSpPr>
          <p:cNvPr id="13" name="Text Placeholder 2">
            <a:extLst>
              <a:ext uri="{FF2B5EF4-FFF2-40B4-BE49-F238E27FC236}">
                <a16:creationId xmlns:a16="http://schemas.microsoft.com/office/drawing/2014/main" id="{8710B9AE-E92E-844F-8D79-BB9E99469DC1}"/>
              </a:ext>
            </a:extLst>
          </p:cNvPr>
          <p:cNvSpPr>
            <a:spLocks noGrp="1"/>
          </p:cNvSpPr>
          <p:nvPr>
            <p:ph type="body" sz="quarter" idx="19" hasCustomPrompt="1"/>
          </p:nvPr>
        </p:nvSpPr>
        <p:spPr>
          <a:xfrm>
            <a:off x="4431318" y="4722783"/>
            <a:ext cx="1524002" cy="572810"/>
          </a:xfrm>
          <a:prstGeom prst="rect">
            <a:avLst/>
          </a:prstGeom>
        </p:spPr>
        <p:txBody>
          <a:bodyPr anchor="ctr"/>
          <a:lstStyle>
            <a:lvl1pPr marL="0" indent="0" algn="ctr">
              <a:buNone/>
              <a:defRPr sz="1800" b="1">
                <a:solidFill>
                  <a:schemeClr val="accent1"/>
                </a:solidFill>
              </a:defRPr>
            </a:lvl1pPr>
          </a:lstStyle>
          <a:p>
            <a:pPr lvl="0"/>
            <a:r>
              <a:rPr lang="en-US"/>
              <a:t>Headline</a:t>
            </a:r>
          </a:p>
        </p:txBody>
      </p:sp>
      <p:sp>
        <p:nvSpPr>
          <p:cNvPr id="14" name="Text Placeholder 2">
            <a:extLst>
              <a:ext uri="{FF2B5EF4-FFF2-40B4-BE49-F238E27FC236}">
                <a16:creationId xmlns:a16="http://schemas.microsoft.com/office/drawing/2014/main" id="{D160A26D-8FAB-E844-AEED-81D09E00495C}"/>
              </a:ext>
            </a:extLst>
          </p:cNvPr>
          <p:cNvSpPr>
            <a:spLocks noGrp="1"/>
          </p:cNvSpPr>
          <p:nvPr>
            <p:ph type="body" sz="quarter" idx="20" hasCustomPrompt="1"/>
          </p:nvPr>
        </p:nvSpPr>
        <p:spPr>
          <a:xfrm>
            <a:off x="6271843" y="4715108"/>
            <a:ext cx="1524002" cy="572810"/>
          </a:xfrm>
          <a:prstGeom prst="rect">
            <a:avLst/>
          </a:prstGeom>
        </p:spPr>
        <p:txBody>
          <a:bodyPr anchor="ctr"/>
          <a:lstStyle>
            <a:lvl1pPr marL="0" indent="0" algn="ctr">
              <a:buNone/>
              <a:defRPr sz="1800" b="1">
                <a:solidFill>
                  <a:schemeClr val="accent1"/>
                </a:solidFill>
              </a:defRPr>
            </a:lvl1pPr>
          </a:lstStyle>
          <a:p>
            <a:pPr lvl="0"/>
            <a:r>
              <a:rPr lang="en-US"/>
              <a:t>Headline</a:t>
            </a:r>
          </a:p>
        </p:txBody>
      </p:sp>
    </p:spTree>
    <p:extLst>
      <p:ext uri="{BB962C8B-B14F-4D97-AF65-F5344CB8AC3E}">
        <p14:creationId xmlns:p14="http://schemas.microsoft.com/office/powerpoint/2010/main" val="355174788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Pipeline, colors">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ABBA057-2185-3349-B074-F9A16E0A22C9}"/>
              </a:ext>
            </a:extLst>
          </p:cNvPr>
          <p:cNvGrpSpPr/>
          <p:nvPr userDrawn="1"/>
        </p:nvGrpSpPr>
        <p:grpSpPr>
          <a:xfrm>
            <a:off x="839682" y="2746289"/>
            <a:ext cx="11242796" cy="1925111"/>
            <a:chOff x="838202" y="2647746"/>
            <a:chExt cx="11244260" cy="1925362"/>
          </a:xfrm>
        </p:grpSpPr>
        <p:sp>
          <p:nvSpPr>
            <p:cNvPr id="9" name="Freeform: Shape 42">
              <a:extLst>
                <a:ext uri="{FF2B5EF4-FFF2-40B4-BE49-F238E27FC236}">
                  <a16:creationId xmlns:a16="http://schemas.microsoft.com/office/drawing/2014/main" id="{D0681222-3E06-6C4C-90EB-E9A65E487260}"/>
                </a:ext>
              </a:extLst>
            </p:cNvPr>
            <p:cNvSpPr/>
            <p:nvPr/>
          </p:nvSpPr>
          <p:spPr bwMode="auto">
            <a:xfrm>
              <a:off x="11696219" y="2647746"/>
              <a:ext cx="247890" cy="1925362"/>
            </a:xfrm>
            <a:custGeom>
              <a:avLst/>
              <a:gdLst>
                <a:gd name="connsiteX0" fmla="*/ 0 w 247890"/>
                <a:gd name="connsiteY0" fmla="*/ 0 h 1925362"/>
                <a:gd name="connsiteX1" fmla="*/ 25344 w 247890"/>
                <a:gd name="connsiteY1" fmla="*/ 4970 h 1925362"/>
                <a:gd name="connsiteX2" fmla="*/ 247890 w 247890"/>
                <a:gd name="connsiteY2" fmla="*/ 962681 h 1925362"/>
                <a:gd name="connsiteX3" fmla="*/ 25344 w 247890"/>
                <a:gd name="connsiteY3" fmla="*/ 1920392 h 1925362"/>
                <a:gd name="connsiteX4" fmla="*/ 0 w 247890"/>
                <a:gd name="connsiteY4" fmla="*/ 1925362 h 1925362"/>
                <a:gd name="connsiteX5" fmla="*/ 0 w 247890"/>
                <a:gd name="connsiteY5"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890" h="1925362">
                  <a:moveTo>
                    <a:pt x="0" y="0"/>
                  </a:moveTo>
                  <a:lnTo>
                    <a:pt x="25344" y="4970"/>
                  </a:lnTo>
                  <a:cubicBezTo>
                    <a:pt x="150345" y="54269"/>
                    <a:pt x="247890" y="464237"/>
                    <a:pt x="247890" y="962681"/>
                  </a:cubicBezTo>
                  <a:cubicBezTo>
                    <a:pt x="247890" y="1461126"/>
                    <a:pt x="150345" y="1871093"/>
                    <a:pt x="25344" y="1920392"/>
                  </a:cubicBezTo>
                  <a:lnTo>
                    <a:pt x="0" y="1925362"/>
                  </a:lnTo>
                  <a:lnTo>
                    <a:pt x="0" y="0"/>
                  </a:lnTo>
                  <a:close/>
                </a:path>
              </a:pathLst>
            </a:cu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a:bodyPr>
            <a:lstStyle/>
            <a:p>
              <a:pPr algn="l"/>
              <a:endParaRPr lang="en-US" sz="1800" noProof="0"/>
            </a:p>
          </p:txBody>
        </p:sp>
        <p:sp>
          <p:nvSpPr>
            <p:cNvPr id="10" name="Freeform: Shape 41">
              <a:extLst>
                <a:ext uri="{FF2B5EF4-FFF2-40B4-BE49-F238E27FC236}">
                  <a16:creationId xmlns:a16="http://schemas.microsoft.com/office/drawing/2014/main" id="{5EC7D074-F283-3948-A5F6-734E910FF292}"/>
                </a:ext>
              </a:extLst>
            </p:cNvPr>
            <p:cNvSpPr/>
            <p:nvPr/>
          </p:nvSpPr>
          <p:spPr bwMode="auto">
            <a:xfrm>
              <a:off x="11448327" y="2647746"/>
              <a:ext cx="247892" cy="1925362"/>
            </a:xfrm>
            <a:custGeom>
              <a:avLst/>
              <a:gdLst>
                <a:gd name="connsiteX0" fmla="*/ 247891 w 247892"/>
                <a:gd name="connsiteY0" fmla="*/ 0 h 1925362"/>
                <a:gd name="connsiteX1" fmla="*/ 247892 w 247892"/>
                <a:gd name="connsiteY1" fmla="*/ 0 h 1925362"/>
                <a:gd name="connsiteX2" fmla="*/ 247892 w 247892"/>
                <a:gd name="connsiteY2" fmla="*/ 1925362 h 1925362"/>
                <a:gd name="connsiteX3" fmla="*/ 247891 w 247892"/>
                <a:gd name="connsiteY3" fmla="*/ 1925362 h 1925362"/>
                <a:gd name="connsiteX4" fmla="*/ 0 w 247892"/>
                <a:gd name="connsiteY4" fmla="*/ 962681 h 1925362"/>
                <a:gd name="connsiteX5" fmla="*/ 247891 w 247892"/>
                <a:gd name="connsiteY5"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892" h="1925362">
                  <a:moveTo>
                    <a:pt x="247891" y="0"/>
                  </a:moveTo>
                  <a:lnTo>
                    <a:pt x="247892" y="0"/>
                  </a:lnTo>
                  <a:lnTo>
                    <a:pt x="247892" y="1925362"/>
                  </a:lnTo>
                  <a:lnTo>
                    <a:pt x="247891" y="1925362"/>
                  </a:lnTo>
                  <a:cubicBezTo>
                    <a:pt x="110985" y="1925362"/>
                    <a:pt x="0" y="1494355"/>
                    <a:pt x="0" y="962681"/>
                  </a:cubicBezTo>
                  <a:cubicBezTo>
                    <a:pt x="0" y="431007"/>
                    <a:pt x="110985" y="0"/>
                    <a:pt x="247891" y="0"/>
                  </a:cubicBezTo>
                  <a:close/>
                </a:path>
              </a:pathLst>
            </a:cu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a:bodyPr>
            <a:lstStyle/>
            <a:p>
              <a:pPr algn="l"/>
              <a:endParaRPr lang="en-US" sz="1800" noProof="0"/>
            </a:p>
          </p:txBody>
        </p:sp>
        <p:sp>
          <p:nvSpPr>
            <p:cNvPr id="11" name="Rectangle 10">
              <a:extLst>
                <a:ext uri="{FF2B5EF4-FFF2-40B4-BE49-F238E27FC236}">
                  <a16:creationId xmlns:a16="http://schemas.microsoft.com/office/drawing/2014/main" id="{4D081180-C04D-F44E-94A2-79C45CEDD3E6}"/>
                </a:ext>
              </a:extLst>
            </p:cNvPr>
            <p:cNvSpPr/>
            <p:nvPr/>
          </p:nvSpPr>
          <p:spPr bwMode="auto">
            <a:xfrm flipH="1">
              <a:off x="878681" y="3429000"/>
              <a:ext cx="11203781" cy="362858"/>
            </a:xfrm>
            <a:prstGeom prst="rect">
              <a:avLst/>
            </a:prstGeom>
            <a:solidFill>
              <a:schemeClr val="bg1">
                <a:lumMod val="85000"/>
              </a:schemeClr>
            </a:solidFill>
            <a:ln>
              <a:noFill/>
            </a:ln>
          </p:spPr>
          <p:txBody>
            <a:bodyPr vert="horz" wrap="square" lIns="91428" tIns="45714" rIns="91428" bIns="45714" numCol="1" rtlCol="0" anchor="t" anchorCtr="0" compatLnSpc="1">
              <a:prstTxWarp prst="textNoShape">
                <a:avLst/>
              </a:prstTxWarp>
              <a:normAutofit lnSpcReduction="10000"/>
            </a:bodyPr>
            <a:lstStyle/>
            <a:p>
              <a:pPr algn="l"/>
              <a:endParaRPr lang="en-US" sz="1800" noProof="0"/>
            </a:p>
          </p:txBody>
        </p:sp>
        <p:sp>
          <p:nvSpPr>
            <p:cNvPr id="12" name="Oval 11">
              <a:extLst>
                <a:ext uri="{FF2B5EF4-FFF2-40B4-BE49-F238E27FC236}">
                  <a16:creationId xmlns:a16="http://schemas.microsoft.com/office/drawing/2014/main" id="{1D6A59FF-F2CD-7444-98C6-14202A2F5EF4}"/>
                </a:ext>
              </a:extLst>
            </p:cNvPr>
            <p:cNvSpPr/>
            <p:nvPr/>
          </p:nvSpPr>
          <p:spPr bwMode="auto">
            <a:xfrm flipH="1">
              <a:off x="838202" y="3428998"/>
              <a:ext cx="93436" cy="362858"/>
            </a:xfrm>
            <a:prstGeom prst="ellipse">
              <a:avLst/>
            </a:pr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fontScale="70000" lnSpcReduction="20000"/>
            </a:bodyPr>
            <a:lstStyle/>
            <a:p>
              <a:pPr algn="l"/>
              <a:endParaRPr lang="en-US" sz="1800" noProof="0"/>
            </a:p>
          </p:txBody>
        </p:sp>
      </p:grpSp>
      <p:sp>
        <p:nvSpPr>
          <p:cNvPr id="14" name="Cylinder 4">
            <a:extLst>
              <a:ext uri="{FF2B5EF4-FFF2-40B4-BE49-F238E27FC236}">
                <a16:creationId xmlns:a16="http://schemas.microsoft.com/office/drawing/2014/main" id="{B4DF177C-4C6A-D044-B4D6-BA50A1BA5612}"/>
              </a:ext>
            </a:extLst>
          </p:cNvPr>
          <p:cNvSpPr/>
          <p:nvPr userDrawn="1"/>
        </p:nvSpPr>
        <p:spPr bwMode="auto">
          <a:xfrm rot="16200000">
            <a:off x="1599767" y="3200912"/>
            <a:ext cx="362811" cy="1015868"/>
          </a:xfrm>
          <a:prstGeom prst="can">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15" name="Straight Arrow Connector 14">
            <a:extLst>
              <a:ext uri="{FF2B5EF4-FFF2-40B4-BE49-F238E27FC236}">
                <a16:creationId xmlns:a16="http://schemas.microsoft.com/office/drawing/2014/main" id="{DBEA5E7D-DA51-2749-99F2-C8B1DD47DEA8}"/>
              </a:ext>
            </a:extLst>
          </p:cNvPr>
          <p:cNvCxnSpPr>
            <a:cxnSpLocks/>
          </p:cNvCxnSpPr>
          <p:nvPr userDrawn="1"/>
        </p:nvCxnSpPr>
        <p:spPr>
          <a:xfrm>
            <a:off x="1781171" y="3890250"/>
            <a:ext cx="0" cy="332426"/>
          </a:xfrm>
          <a:prstGeom prst="straightConnector1">
            <a:avLst/>
          </a:prstGeom>
          <a:ln>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17" name="Cylinder 16">
            <a:extLst>
              <a:ext uri="{FF2B5EF4-FFF2-40B4-BE49-F238E27FC236}">
                <a16:creationId xmlns:a16="http://schemas.microsoft.com/office/drawing/2014/main" id="{637AC8B6-ACA1-AE44-AD45-034B1BF28523}"/>
              </a:ext>
            </a:extLst>
          </p:cNvPr>
          <p:cNvSpPr/>
          <p:nvPr userDrawn="1"/>
        </p:nvSpPr>
        <p:spPr bwMode="auto">
          <a:xfrm rot="16200000">
            <a:off x="5565812" y="3200912"/>
            <a:ext cx="362811" cy="1015868"/>
          </a:xfrm>
          <a:prstGeom prst="can">
            <a:avLst/>
          </a:prstGeom>
          <a:solidFill>
            <a:schemeClr val="accent3"/>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18" name="Straight Arrow Connector 17">
            <a:extLst>
              <a:ext uri="{FF2B5EF4-FFF2-40B4-BE49-F238E27FC236}">
                <a16:creationId xmlns:a16="http://schemas.microsoft.com/office/drawing/2014/main" id="{1EF7CF87-D714-1A44-A3FB-1066B4806CD0}"/>
              </a:ext>
            </a:extLst>
          </p:cNvPr>
          <p:cNvCxnSpPr>
            <a:cxnSpLocks/>
          </p:cNvCxnSpPr>
          <p:nvPr userDrawn="1"/>
        </p:nvCxnSpPr>
        <p:spPr>
          <a:xfrm>
            <a:off x="5747217" y="3890250"/>
            <a:ext cx="0" cy="332426"/>
          </a:xfrm>
          <a:prstGeom prst="straightConnector1">
            <a:avLst/>
          </a:prstGeom>
          <a:ln>
            <a:solidFill>
              <a:schemeClr val="accent4"/>
            </a:solidFill>
            <a:tailEnd type="oval"/>
          </a:ln>
        </p:spPr>
        <p:style>
          <a:lnRef idx="1">
            <a:schemeClr val="accent1"/>
          </a:lnRef>
          <a:fillRef idx="0">
            <a:schemeClr val="accent1"/>
          </a:fillRef>
          <a:effectRef idx="0">
            <a:schemeClr val="accent1"/>
          </a:effectRef>
          <a:fontRef idx="minor">
            <a:schemeClr val="tx1"/>
          </a:fontRef>
        </p:style>
      </p:cxnSp>
      <p:sp>
        <p:nvSpPr>
          <p:cNvPr id="20" name="Cylinder 21">
            <a:extLst>
              <a:ext uri="{FF2B5EF4-FFF2-40B4-BE49-F238E27FC236}">
                <a16:creationId xmlns:a16="http://schemas.microsoft.com/office/drawing/2014/main" id="{8055CF54-9F72-B34C-94A1-0D43CADF3BE6}"/>
              </a:ext>
            </a:extLst>
          </p:cNvPr>
          <p:cNvSpPr/>
          <p:nvPr userDrawn="1"/>
        </p:nvSpPr>
        <p:spPr bwMode="auto">
          <a:xfrm rot="16200000">
            <a:off x="9531858" y="3200910"/>
            <a:ext cx="362811" cy="1015868"/>
          </a:xfrm>
          <a:prstGeom prst="can">
            <a:avLst/>
          </a:prstGeom>
          <a:solidFill>
            <a:schemeClr val="accent3"/>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21" name="Straight Arrow Connector 20">
            <a:extLst>
              <a:ext uri="{FF2B5EF4-FFF2-40B4-BE49-F238E27FC236}">
                <a16:creationId xmlns:a16="http://schemas.microsoft.com/office/drawing/2014/main" id="{A2069643-9932-BF4C-B860-65708AB2EDE7}"/>
              </a:ext>
            </a:extLst>
          </p:cNvPr>
          <p:cNvCxnSpPr>
            <a:cxnSpLocks/>
          </p:cNvCxnSpPr>
          <p:nvPr userDrawn="1"/>
        </p:nvCxnSpPr>
        <p:spPr>
          <a:xfrm>
            <a:off x="9713262" y="3890250"/>
            <a:ext cx="0" cy="332426"/>
          </a:xfrm>
          <a:prstGeom prst="straightConnector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sp>
        <p:nvSpPr>
          <p:cNvPr id="23" name="Cylinder 26">
            <a:extLst>
              <a:ext uri="{FF2B5EF4-FFF2-40B4-BE49-F238E27FC236}">
                <a16:creationId xmlns:a16="http://schemas.microsoft.com/office/drawing/2014/main" id="{3A2347DF-1E7C-6E4F-B7CE-ABE6F23E9682}"/>
              </a:ext>
            </a:extLst>
          </p:cNvPr>
          <p:cNvSpPr/>
          <p:nvPr userDrawn="1"/>
        </p:nvSpPr>
        <p:spPr bwMode="auto">
          <a:xfrm rot="5400000" flipV="1">
            <a:off x="7548835" y="3200912"/>
            <a:ext cx="362811" cy="1015868"/>
          </a:xfrm>
          <a:prstGeom prst="can">
            <a:avLst/>
          </a:prstGeom>
          <a:solidFill>
            <a:schemeClr val="accent6"/>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accent6"/>
              </a:solidFill>
              <a:latin typeface="Arial" panose="020B0604020202020204" pitchFamily="34" charset="0"/>
              <a:cs typeface="Arial" panose="020B0604020202020204" pitchFamily="34" charset="0"/>
            </a:endParaRPr>
          </a:p>
        </p:txBody>
      </p:sp>
      <p:cxnSp>
        <p:nvCxnSpPr>
          <p:cNvPr id="24" name="Straight Arrow Connector 23">
            <a:extLst>
              <a:ext uri="{FF2B5EF4-FFF2-40B4-BE49-F238E27FC236}">
                <a16:creationId xmlns:a16="http://schemas.microsoft.com/office/drawing/2014/main" id="{12D623E4-68EE-604E-8A79-D90F72B85C9A}"/>
              </a:ext>
            </a:extLst>
          </p:cNvPr>
          <p:cNvCxnSpPr>
            <a:cxnSpLocks/>
          </p:cNvCxnSpPr>
          <p:nvPr userDrawn="1"/>
        </p:nvCxnSpPr>
        <p:spPr>
          <a:xfrm flipV="1">
            <a:off x="7730239" y="3195018"/>
            <a:ext cx="0" cy="332426"/>
          </a:xfrm>
          <a:prstGeom prst="straightConnector1">
            <a:avLst/>
          </a:prstGeom>
          <a:ln>
            <a:solidFill>
              <a:schemeClr val="accent6"/>
            </a:solidFill>
            <a:tailEnd type="oval"/>
          </a:ln>
        </p:spPr>
        <p:style>
          <a:lnRef idx="1">
            <a:schemeClr val="accent1"/>
          </a:lnRef>
          <a:fillRef idx="0">
            <a:schemeClr val="accent1"/>
          </a:fillRef>
          <a:effectRef idx="0">
            <a:schemeClr val="accent1"/>
          </a:effectRef>
          <a:fontRef idx="minor">
            <a:schemeClr val="tx1"/>
          </a:fontRef>
        </p:style>
      </p:cxnSp>
      <p:sp>
        <p:nvSpPr>
          <p:cNvPr id="26" name="Cylinder 31">
            <a:extLst>
              <a:ext uri="{FF2B5EF4-FFF2-40B4-BE49-F238E27FC236}">
                <a16:creationId xmlns:a16="http://schemas.microsoft.com/office/drawing/2014/main" id="{AE3763F0-B833-FE47-8FA1-A16F1D294086}"/>
              </a:ext>
            </a:extLst>
          </p:cNvPr>
          <p:cNvSpPr/>
          <p:nvPr userDrawn="1"/>
        </p:nvSpPr>
        <p:spPr bwMode="auto">
          <a:xfrm rot="5400000" flipV="1">
            <a:off x="3582789" y="3200912"/>
            <a:ext cx="362811" cy="1015868"/>
          </a:xfrm>
          <a:prstGeom prst="can">
            <a:avLst/>
          </a:prstGeom>
          <a:solidFill>
            <a:schemeClr val="bg2"/>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27" name="Straight Arrow Connector 26">
            <a:extLst>
              <a:ext uri="{FF2B5EF4-FFF2-40B4-BE49-F238E27FC236}">
                <a16:creationId xmlns:a16="http://schemas.microsoft.com/office/drawing/2014/main" id="{BA32BFA7-0A43-114F-B03C-7A3559016D82}"/>
              </a:ext>
            </a:extLst>
          </p:cNvPr>
          <p:cNvCxnSpPr>
            <a:cxnSpLocks/>
          </p:cNvCxnSpPr>
          <p:nvPr userDrawn="1"/>
        </p:nvCxnSpPr>
        <p:spPr>
          <a:xfrm flipV="1">
            <a:off x="3764194" y="3195018"/>
            <a:ext cx="0" cy="332426"/>
          </a:xfrm>
          <a:prstGeom prst="straightConnector1">
            <a:avLst/>
          </a:prstGeom>
          <a:ln>
            <a:solidFill>
              <a:schemeClr val="bg2"/>
            </a:solidFill>
            <a:tailEnd type="oval"/>
          </a:ln>
        </p:spPr>
        <p:style>
          <a:lnRef idx="1">
            <a:schemeClr val="accent1"/>
          </a:lnRef>
          <a:fillRef idx="0">
            <a:schemeClr val="accent1"/>
          </a:fillRef>
          <a:effectRef idx="0">
            <a:schemeClr val="accent1"/>
          </a:effectRef>
          <a:fontRef idx="minor">
            <a:schemeClr val="tx1"/>
          </a:fontRef>
        </p:style>
      </p:cxnSp>
      <p:sp>
        <p:nvSpPr>
          <p:cNvPr id="28" name="Freeform: Shape 40">
            <a:extLst>
              <a:ext uri="{FF2B5EF4-FFF2-40B4-BE49-F238E27FC236}">
                <a16:creationId xmlns:a16="http://schemas.microsoft.com/office/drawing/2014/main" id="{2F9991FA-ED74-D24D-B2B2-AF6384836BAF}"/>
              </a:ext>
            </a:extLst>
          </p:cNvPr>
          <p:cNvSpPr/>
          <p:nvPr userDrawn="1"/>
        </p:nvSpPr>
        <p:spPr bwMode="auto">
          <a:xfrm>
            <a:off x="11696285" y="2746289"/>
            <a:ext cx="495715" cy="1925111"/>
          </a:xfrm>
          <a:custGeom>
            <a:avLst/>
            <a:gdLst>
              <a:gd name="connsiteX0" fmla="*/ 0 w 495780"/>
              <a:gd name="connsiteY0" fmla="*/ 0 h 1925362"/>
              <a:gd name="connsiteX1" fmla="*/ 495780 w 495780"/>
              <a:gd name="connsiteY1" fmla="*/ 0 h 1925362"/>
              <a:gd name="connsiteX2" fmla="*/ 495780 w 495780"/>
              <a:gd name="connsiteY2" fmla="*/ 1925362 h 1925362"/>
              <a:gd name="connsiteX3" fmla="*/ 0 w 495780"/>
              <a:gd name="connsiteY3" fmla="*/ 1925362 h 1925362"/>
              <a:gd name="connsiteX4" fmla="*/ 0 w 495780"/>
              <a:gd name="connsiteY4" fmla="*/ 1925362 h 1925362"/>
              <a:gd name="connsiteX5" fmla="*/ 25344 w 495780"/>
              <a:gd name="connsiteY5" fmla="*/ 1920392 h 1925362"/>
              <a:gd name="connsiteX6" fmla="*/ 247890 w 495780"/>
              <a:gd name="connsiteY6" fmla="*/ 962681 h 1925362"/>
              <a:gd name="connsiteX7" fmla="*/ 25344 w 495780"/>
              <a:gd name="connsiteY7" fmla="*/ 4970 h 1925362"/>
              <a:gd name="connsiteX8" fmla="*/ 0 w 495780"/>
              <a:gd name="connsiteY8" fmla="*/ 0 h 1925362"/>
              <a:gd name="connsiteX9" fmla="*/ 0 w 495780"/>
              <a:gd name="connsiteY9"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5780" h="1925362">
                <a:moveTo>
                  <a:pt x="0" y="0"/>
                </a:moveTo>
                <a:lnTo>
                  <a:pt x="495780" y="0"/>
                </a:lnTo>
                <a:lnTo>
                  <a:pt x="495780" y="1925362"/>
                </a:lnTo>
                <a:lnTo>
                  <a:pt x="0" y="1925362"/>
                </a:lnTo>
                <a:lnTo>
                  <a:pt x="0" y="1925362"/>
                </a:lnTo>
                <a:lnTo>
                  <a:pt x="25344" y="1920392"/>
                </a:lnTo>
                <a:cubicBezTo>
                  <a:pt x="150345" y="1871093"/>
                  <a:pt x="247890" y="1461126"/>
                  <a:pt x="247890" y="962681"/>
                </a:cubicBezTo>
                <a:cubicBezTo>
                  <a:pt x="247890" y="464237"/>
                  <a:pt x="150345" y="54269"/>
                  <a:pt x="25344" y="4970"/>
                </a:cubicBezTo>
                <a:lnTo>
                  <a:pt x="0" y="0"/>
                </a:lnTo>
                <a:lnTo>
                  <a:pt x="0" y="0"/>
                </a:lnTo>
                <a:close/>
              </a:path>
            </a:pathLst>
          </a:custGeom>
          <a:solidFill>
            <a:srgbClr val="A6A6A6"/>
          </a:solidFill>
          <a:ln>
            <a:noFill/>
          </a:ln>
        </p:spPr>
        <p:txBody>
          <a:bodyPr vert="horz" wrap="square" lIns="91416" tIns="45708" rIns="91416" bIns="45708" numCol="1" rtlCol="0" anchor="t" anchorCtr="0" compatLnSpc="1">
            <a:prstTxWarp prst="textNoShape">
              <a:avLst/>
            </a:prstTxWarp>
            <a:normAutofit/>
          </a:bodyPr>
          <a:lstStyle/>
          <a:p>
            <a:pPr algn="l"/>
            <a:endParaRPr lang="en-US" sz="1800" noProof="0"/>
          </a:p>
        </p:txBody>
      </p:sp>
      <p:sp>
        <p:nvSpPr>
          <p:cNvPr id="30" name="Text Placeholder 2">
            <a:extLst>
              <a:ext uri="{FF2B5EF4-FFF2-40B4-BE49-F238E27FC236}">
                <a16:creationId xmlns:a16="http://schemas.microsoft.com/office/drawing/2014/main" id="{CC6EF723-F3C0-6E45-92D3-8A39F5AA13EC}"/>
              </a:ext>
            </a:extLst>
          </p:cNvPr>
          <p:cNvSpPr>
            <a:spLocks noGrp="1"/>
          </p:cNvSpPr>
          <p:nvPr>
            <p:ph type="body" sz="quarter" idx="18" hasCustomPrompt="1"/>
          </p:nvPr>
        </p:nvSpPr>
        <p:spPr>
          <a:xfrm>
            <a:off x="1235425" y="4438641"/>
            <a:ext cx="1974574" cy="293688"/>
          </a:xfrm>
          <a:prstGeom prst="rect">
            <a:avLst/>
          </a:prstGeom>
        </p:spPr>
        <p:txBody>
          <a:bodyPr/>
          <a:lstStyle>
            <a:lvl1pPr marL="0" indent="0" algn="l">
              <a:buNone/>
              <a:defRPr sz="1400" b="1">
                <a:solidFill>
                  <a:schemeClr val="accent1"/>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35" name="Text Placeholder 2">
            <a:extLst>
              <a:ext uri="{FF2B5EF4-FFF2-40B4-BE49-F238E27FC236}">
                <a16:creationId xmlns:a16="http://schemas.microsoft.com/office/drawing/2014/main" id="{1505EBB2-41DF-F94E-8728-718D3BE48257}"/>
              </a:ext>
            </a:extLst>
          </p:cNvPr>
          <p:cNvSpPr>
            <a:spLocks noGrp="1"/>
          </p:cNvSpPr>
          <p:nvPr>
            <p:ph type="body" sz="quarter" idx="20" hasCustomPrompt="1"/>
          </p:nvPr>
        </p:nvSpPr>
        <p:spPr>
          <a:xfrm>
            <a:off x="3209998" y="1748450"/>
            <a:ext cx="2004939" cy="293688"/>
          </a:xfrm>
          <a:prstGeom prst="rect">
            <a:avLst/>
          </a:prstGeom>
        </p:spPr>
        <p:txBody>
          <a:bodyPr/>
          <a:lstStyle>
            <a:lvl1pPr marL="0" indent="0" algn="l">
              <a:buNone/>
              <a:defRPr sz="1400" b="1">
                <a:solidFill>
                  <a:schemeClr val="bg2"/>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37" name="Text Placeholder 2">
            <a:extLst>
              <a:ext uri="{FF2B5EF4-FFF2-40B4-BE49-F238E27FC236}">
                <a16:creationId xmlns:a16="http://schemas.microsoft.com/office/drawing/2014/main" id="{04BDB512-C785-2047-871A-D6ED6FB7C760}"/>
              </a:ext>
            </a:extLst>
          </p:cNvPr>
          <p:cNvSpPr>
            <a:spLocks noGrp="1"/>
          </p:cNvSpPr>
          <p:nvPr>
            <p:ph type="body" sz="quarter" idx="22" hasCustomPrompt="1"/>
          </p:nvPr>
        </p:nvSpPr>
        <p:spPr>
          <a:xfrm>
            <a:off x="5184572" y="4438641"/>
            <a:ext cx="1848585" cy="293688"/>
          </a:xfrm>
          <a:prstGeom prst="rect">
            <a:avLst/>
          </a:prstGeom>
        </p:spPr>
        <p:txBody>
          <a:bodyPr/>
          <a:lstStyle>
            <a:lvl1pPr marL="0" indent="0" algn="l">
              <a:buNone/>
              <a:defRPr sz="1400" b="1">
                <a:solidFill>
                  <a:schemeClr val="accent4"/>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39" name="Text Placeholder 2">
            <a:extLst>
              <a:ext uri="{FF2B5EF4-FFF2-40B4-BE49-F238E27FC236}">
                <a16:creationId xmlns:a16="http://schemas.microsoft.com/office/drawing/2014/main" id="{1D12F997-17BD-2645-9858-3636BC198B98}"/>
              </a:ext>
            </a:extLst>
          </p:cNvPr>
          <p:cNvSpPr>
            <a:spLocks noGrp="1"/>
          </p:cNvSpPr>
          <p:nvPr>
            <p:ph type="body" sz="quarter" idx="24" hasCustomPrompt="1"/>
          </p:nvPr>
        </p:nvSpPr>
        <p:spPr>
          <a:xfrm>
            <a:off x="6986868" y="1748450"/>
            <a:ext cx="2004938" cy="293688"/>
          </a:xfrm>
          <a:prstGeom prst="rect">
            <a:avLst/>
          </a:prstGeom>
        </p:spPr>
        <p:txBody>
          <a:bodyPr/>
          <a:lstStyle>
            <a:lvl1pPr marL="0" indent="0" algn="l">
              <a:buNone/>
              <a:defRPr sz="1400" b="1">
                <a:solidFill>
                  <a:schemeClr val="accent6"/>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41" name="Text Placeholder 2">
            <a:extLst>
              <a:ext uri="{FF2B5EF4-FFF2-40B4-BE49-F238E27FC236}">
                <a16:creationId xmlns:a16="http://schemas.microsoft.com/office/drawing/2014/main" id="{38B62111-7FC8-9C43-92A1-370FEBC838AE}"/>
              </a:ext>
            </a:extLst>
          </p:cNvPr>
          <p:cNvSpPr>
            <a:spLocks noGrp="1"/>
          </p:cNvSpPr>
          <p:nvPr>
            <p:ph type="body" sz="quarter" idx="26" hasCustomPrompt="1"/>
          </p:nvPr>
        </p:nvSpPr>
        <p:spPr>
          <a:xfrm>
            <a:off x="9107215" y="4438641"/>
            <a:ext cx="1849357" cy="293688"/>
          </a:xfrm>
          <a:prstGeom prst="rect">
            <a:avLst/>
          </a:prstGeom>
        </p:spPr>
        <p:txBody>
          <a:bodyPr/>
          <a:lstStyle>
            <a:lvl1pPr marL="0" indent="0" algn="l">
              <a:buNone/>
              <a:defRPr sz="1400" b="1">
                <a:solidFill>
                  <a:schemeClr val="accent3"/>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33" name="Text Placeholder 11">
            <a:extLst>
              <a:ext uri="{FF2B5EF4-FFF2-40B4-BE49-F238E27FC236}">
                <a16:creationId xmlns:a16="http://schemas.microsoft.com/office/drawing/2014/main" id="{F6AE7BD5-BF22-434F-A1C3-8E86FC017A69}"/>
              </a:ext>
            </a:extLst>
          </p:cNvPr>
          <p:cNvSpPr>
            <a:spLocks noGrp="1"/>
          </p:cNvSpPr>
          <p:nvPr>
            <p:ph type="body" sz="quarter" idx="29" hasCustomPrompt="1"/>
          </p:nvPr>
        </p:nvSpPr>
        <p:spPr>
          <a:xfrm>
            <a:off x="1235420" y="4694756"/>
            <a:ext cx="1974573" cy="1090045"/>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34" name="Text Placeholder 11">
            <a:extLst>
              <a:ext uri="{FF2B5EF4-FFF2-40B4-BE49-F238E27FC236}">
                <a16:creationId xmlns:a16="http://schemas.microsoft.com/office/drawing/2014/main" id="{65D748EF-853C-D149-92BC-78FB024E59B8}"/>
              </a:ext>
            </a:extLst>
          </p:cNvPr>
          <p:cNvSpPr>
            <a:spLocks noGrp="1"/>
          </p:cNvSpPr>
          <p:nvPr>
            <p:ph type="body" sz="quarter" idx="30" hasCustomPrompt="1"/>
          </p:nvPr>
        </p:nvSpPr>
        <p:spPr>
          <a:xfrm>
            <a:off x="5180106" y="4694754"/>
            <a:ext cx="1853054" cy="1090047"/>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44" name="Text Placeholder 11">
            <a:extLst>
              <a:ext uri="{FF2B5EF4-FFF2-40B4-BE49-F238E27FC236}">
                <a16:creationId xmlns:a16="http://schemas.microsoft.com/office/drawing/2014/main" id="{EF978D4B-8653-0B4B-B386-561D790A0861}"/>
              </a:ext>
            </a:extLst>
          </p:cNvPr>
          <p:cNvSpPr>
            <a:spLocks noGrp="1"/>
          </p:cNvSpPr>
          <p:nvPr>
            <p:ph type="body" sz="quarter" idx="31" hasCustomPrompt="1"/>
          </p:nvPr>
        </p:nvSpPr>
        <p:spPr>
          <a:xfrm>
            <a:off x="9103522" y="4694754"/>
            <a:ext cx="1853054" cy="1090047"/>
          </a:xfrm>
          <a:prstGeom prst="rect">
            <a:avLst/>
          </a:prstGeom>
        </p:spPr>
        <p:txBody>
          <a:bodyPr/>
          <a:lstStyle>
            <a:lvl1pPr marL="0" indent="0">
              <a:buNone/>
              <a:defRPr sz="1100">
                <a:solidFill>
                  <a:schemeClr val="tx1"/>
                </a:solidFill>
              </a:defRPr>
            </a:lvl1pPr>
          </a:lstStyle>
          <a:p>
            <a:pPr lvl="0"/>
            <a:r>
              <a:rPr lang="en-US"/>
              <a:t>Lorem ipsum dolor …</a:t>
            </a:r>
            <a:endParaRPr lang="da-DK"/>
          </a:p>
        </p:txBody>
      </p:sp>
      <p:sp>
        <p:nvSpPr>
          <p:cNvPr id="45" name="Text Placeholder 11">
            <a:extLst>
              <a:ext uri="{FF2B5EF4-FFF2-40B4-BE49-F238E27FC236}">
                <a16:creationId xmlns:a16="http://schemas.microsoft.com/office/drawing/2014/main" id="{AD221925-642C-4D43-A140-9168A0795764}"/>
              </a:ext>
            </a:extLst>
          </p:cNvPr>
          <p:cNvSpPr>
            <a:spLocks noGrp="1"/>
          </p:cNvSpPr>
          <p:nvPr>
            <p:ph type="body" sz="quarter" idx="32" hasCustomPrompt="1"/>
          </p:nvPr>
        </p:nvSpPr>
        <p:spPr>
          <a:xfrm>
            <a:off x="3209993" y="2025987"/>
            <a:ext cx="2004938" cy="1027123"/>
          </a:xfrm>
          <a:prstGeom prst="rect">
            <a:avLst/>
          </a:prstGeom>
        </p:spPr>
        <p:txBody>
          <a:bodyPr/>
          <a:lstStyle>
            <a:lvl1pPr marL="0" indent="0">
              <a:buNone/>
              <a:defRPr sz="1100" baseline="0">
                <a:solidFill>
                  <a:srgbClr val="4A4A4A"/>
                </a:solidFill>
              </a:defRPr>
            </a:lvl1pPr>
          </a:lstStyle>
          <a:p>
            <a:pPr lvl="0"/>
            <a:r>
              <a:rPr lang="en-US"/>
              <a:t>Lorem ipsum …</a:t>
            </a:r>
          </a:p>
        </p:txBody>
      </p:sp>
      <p:sp>
        <p:nvSpPr>
          <p:cNvPr id="46" name="Text Placeholder 11">
            <a:extLst>
              <a:ext uri="{FF2B5EF4-FFF2-40B4-BE49-F238E27FC236}">
                <a16:creationId xmlns:a16="http://schemas.microsoft.com/office/drawing/2014/main" id="{FF841BE3-B65D-CF46-AF41-1F706B1A3DAA}"/>
              </a:ext>
            </a:extLst>
          </p:cNvPr>
          <p:cNvSpPr>
            <a:spLocks noGrp="1"/>
          </p:cNvSpPr>
          <p:nvPr>
            <p:ph type="body" sz="quarter" idx="33" hasCustomPrompt="1"/>
          </p:nvPr>
        </p:nvSpPr>
        <p:spPr>
          <a:xfrm>
            <a:off x="6986868" y="2025987"/>
            <a:ext cx="1995077" cy="1027123"/>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31" name="Title 1">
            <a:extLst>
              <a:ext uri="{FF2B5EF4-FFF2-40B4-BE49-F238E27FC236}">
                <a16:creationId xmlns:a16="http://schemas.microsoft.com/office/drawing/2014/main" id="{AF0F3A74-5242-5743-A008-D37677671DBF}"/>
              </a:ext>
            </a:extLst>
          </p:cNvPr>
          <p:cNvSpPr>
            <a:spLocks noGrp="1"/>
          </p:cNvSpPr>
          <p:nvPr>
            <p:ph type="title" hasCustomPrompt="1"/>
          </p:nvPr>
        </p:nvSpPr>
        <p:spPr>
          <a:xfrm>
            <a:off x="838200" y="780945"/>
            <a:ext cx="10515600" cy="851941"/>
          </a:xfrm>
        </p:spPr>
        <p:txBody>
          <a:bodyPr/>
          <a:lstStyle>
            <a:lvl1pPr algn="l">
              <a:defRPr/>
            </a:lvl1pPr>
          </a:lstStyle>
          <a:p>
            <a:r>
              <a:rPr lang="en-GB"/>
              <a:t>Click to edit headline</a:t>
            </a:r>
            <a:endParaRPr lang="en-DK"/>
          </a:p>
        </p:txBody>
      </p:sp>
    </p:spTree>
    <p:extLst>
      <p:ext uri="{BB962C8B-B14F-4D97-AF65-F5344CB8AC3E}">
        <p14:creationId xmlns:p14="http://schemas.microsoft.com/office/powerpoint/2010/main" val="2112192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12000" decel="8800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1+#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1"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250"/>
                                        <p:tgtEl>
                                          <p:spTgt spid="15"/>
                                        </p:tgtEl>
                                      </p:cBhvr>
                                    </p:animEffect>
                                  </p:childTnLst>
                                </p:cTn>
                              </p:par>
                            </p:childTnLst>
                          </p:cTn>
                        </p:par>
                        <p:par>
                          <p:cTn id="13" fill="hold">
                            <p:stCondLst>
                              <p:cond delay="1250"/>
                            </p:stCondLst>
                            <p:childTnLst>
                              <p:par>
                                <p:cTn id="14" presetID="10" presetClass="entr" presetSubtype="0" fill="hold" grpId="0" nodeType="afterEffect">
                                  <p:stCondLst>
                                    <p:cond delay="0"/>
                                  </p:stCondLst>
                                  <p:childTnLst>
                                    <p:set>
                                      <p:cBhvr>
                                        <p:cTn id="15" dur="1" fill="hold">
                                          <p:stCondLst>
                                            <p:cond delay="0"/>
                                          </p:stCondLst>
                                        </p:cTn>
                                        <p:tgtEl>
                                          <p:spTgt spid="30">
                                            <p:txEl>
                                              <p:pRg st="0" end="0"/>
                                            </p:txEl>
                                          </p:spTgt>
                                        </p:tgtEl>
                                        <p:attrNameLst>
                                          <p:attrName>style.visibility</p:attrName>
                                        </p:attrNameLst>
                                      </p:cBhvr>
                                      <p:to>
                                        <p:strVal val="visible"/>
                                      </p:to>
                                    </p:set>
                                    <p:animEffect transition="in" filter="fade">
                                      <p:cBhvr>
                                        <p:cTn id="16" dur="500"/>
                                        <p:tgtEl>
                                          <p:spTgt spid="30">
                                            <p:txEl>
                                              <p:pRg st="0" end="0"/>
                                            </p:txEl>
                                          </p:spTgt>
                                        </p:tgtEl>
                                      </p:cBhvr>
                                    </p:animEffect>
                                  </p:childTnLst>
                                </p:cTn>
                              </p:par>
                            </p:childTnLst>
                          </p:cTn>
                        </p:par>
                        <p:par>
                          <p:cTn id="17" fill="hold">
                            <p:stCondLst>
                              <p:cond delay="1750"/>
                            </p:stCondLst>
                            <p:childTnLst>
                              <p:par>
                                <p:cTn id="18" presetID="22" presetClass="entr" presetSubtype="1" fill="hold" grpId="0" nodeType="afterEffect">
                                  <p:stCondLst>
                                    <p:cond delay="0"/>
                                  </p:stCondLst>
                                  <p:childTnLst>
                                    <p:set>
                                      <p:cBhvr>
                                        <p:cTn id="19" dur="1" fill="hold">
                                          <p:stCondLst>
                                            <p:cond delay="0"/>
                                          </p:stCondLst>
                                        </p:cTn>
                                        <p:tgtEl>
                                          <p:spTgt spid="33">
                                            <p:txEl>
                                              <p:pRg st="0" end="0"/>
                                            </p:txEl>
                                          </p:spTgt>
                                        </p:tgtEl>
                                        <p:attrNameLst>
                                          <p:attrName>style.visibility</p:attrName>
                                        </p:attrNameLst>
                                      </p:cBhvr>
                                      <p:to>
                                        <p:strVal val="visible"/>
                                      </p:to>
                                    </p:set>
                                    <p:animEffect transition="in" filter="wipe(up)">
                                      <p:cBhvr>
                                        <p:cTn id="20" dur="500"/>
                                        <p:tgtEl>
                                          <p:spTgt spid="3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2" accel="12000" decel="8800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000" fill="hold"/>
                                        <p:tgtEl>
                                          <p:spTgt spid="26"/>
                                        </p:tgtEl>
                                        <p:attrNameLst>
                                          <p:attrName>ppt_x</p:attrName>
                                        </p:attrNameLst>
                                      </p:cBhvr>
                                      <p:tavLst>
                                        <p:tav tm="0">
                                          <p:val>
                                            <p:strVal val="1+#ppt_w/2"/>
                                          </p:val>
                                        </p:tav>
                                        <p:tav tm="100000">
                                          <p:val>
                                            <p:strVal val="#ppt_x"/>
                                          </p:val>
                                        </p:tav>
                                      </p:tavLst>
                                    </p:anim>
                                    <p:anim calcmode="lin" valueType="num">
                                      <p:cBhvr additive="base">
                                        <p:cTn id="26" dur="1000" fill="hold"/>
                                        <p:tgtEl>
                                          <p:spTgt spid="26"/>
                                        </p:tgtEl>
                                        <p:attrNameLst>
                                          <p:attrName>ppt_y</p:attrName>
                                        </p:attrNameLst>
                                      </p:cBhvr>
                                      <p:tavLst>
                                        <p:tav tm="0">
                                          <p:val>
                                            <p:strVal val="#ppt_y"/>
                                          </p:val>
                                        </p:tav>
                                        <p:tav tm="100000">
                                          <p:val>
                                            <p:strVal val="#ppt_y"/>
                                          </p:val>
                                        </p:tav>
                                      </p:tavLst>
                                    </p:anim>
                                  </p:childTnLst>
                                </p:cTn>
                              </p:par>
                            </p:childTnLst>
                          </p:cTn>
                        </p:par>
                        <p:par>
                          <p:cTn id="27" fill="hold">
                            <p:stCondLst>
                              <p:cond delay="1000"/>
                            </p:stCondLst>
                            <p:childTnLst>
                              <p:par>
                                <p:cTn id="28" presetID="22" presetClass="entr" presetSubtype="4" fill="hold" nodeType="after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down)">
                                      <p:cBhvr>
                                        <p:cTn id="30" dur="250"/>
                                        <p:tgtEl>
                                          <p:spTgt spid="27"/>
                                        </p:tgtEl>
                                      </p:cBhvr>
                                    </p:animEffect>
                                  </p:childTnLst>
                                </p:cTn>
                              </p:par>
                            </p:childTnLst>
                          </p:cTn>
                        </p:par>
                        <p:par>
                          <p:cTn id="31" fill="hold">
                            <p:stCondLst>
                              <p:cond delay="1250"/>
                            </p:stCondLst>
                            <p:childTnLst>
                              <p:par>
                                <p:cTn id="32" presetID="10" presetClass="entr" presetSubtype="0" fill="hold" grpId="0" nodeType="afterEffect">
                                  <p:stCondLst>
                                    <p:cond delay="0"/>
                                  </p:stCondLst>
                                  <p:childTnLst>
                                    <p:set>
                                      <p:cBhvr>
                                        <p:cTn id="33" dur="1" fill="hold">
                                          <p:stCondLst>
                                            <p:cond delay="0"/>
                                          </p:stCondLst>
                                        </p:cTn>
                                        <p:tgtEl>
                                          <p:spTgt spid="35">
                                            <p:txEl>
                                              <p:pRg st="0" end="0"/>
                                            </p:txEl>
                                          </p:spTgt>
                                        </p:tgtEl>
                                        <p:attrNameLst>
                                          <p:attrName>style.visibility</p:attrName>
                                        </p:attrNameLst>
                                      </p:cBhvr>
                                      <p:to>
                                        <p:strVal val="visible"/>
                                      </p:to>
                                    </p:set>
                                    <p:animEffect transition="in" filter="fade">
                                      <p:cBhvr>
                                        <p:cTn id="34" dur="500"/>
                                        <p:tgtEl>
                                          <p:spTgt spid="35">
                                            <p:txEl>
                                              <p:pRg st="0" end="0"/>
                                            </p:txEl>
                                          </p:spTgt>
                                        </p:tgtEl>
                                      </p:cBhvr>
                                    </p:animEffect>
                                  </p:childTnLst>
                                </p:cTn>
                              </p:par>
                            </p:childTnLst>
                          </p:cTn>
                        </p:par>
                        <p:par>
                          <p:cTn id="35" fill="hold">
                            <p:stCondLst>
                              <p:cond delay="1750"/>
                            </p:stCondLst>
                            <p:childTnLst>
                              <p:par>
                                <p:cTn id="36" presetID="22" presetClass="entr" presetSubtype="1" fill="hold" grpId="0" nodeType="afterEffect">
                                  <p:stCondLst>
                                    <p:cond delay="0"/>
                                  </p:stCondLst>
                                  <p:childTnLst>
                                    <p:set>
                                      <p:cBhvr>
                                        <p:cTn id="37" dur="1" fill="hold">
                                          <p:stCondLst>
                                            <p:cond delay="0"/>
                                          </p:stCondLst>
                                        </p:cTn>
                                        <p:tgtEl>
                                          <p:spTgt spid="45">
                                            <p:txEl>
                                              <p:pRg st="0" end="0"/>
                                            </p:txEl>
                                          </p:spTgt>
                                        </p:tgtEl>
                                        <p:attrNameLst>
                                          <p:attrName>style.visibility</p:attrName>
                                        </p:attrNameLst>
                                      </p:cBhvr>
                                      <p:to>
                                        <p:strVal val="visible"/>
                                      </p:to>
                                    </p:set>
                                    <p:animEffect transition="in" filter="wipe(up)">
                                      <p:cBhvr>
                                        <p:cTn id="38" dur="500"/>
                                        <p:tgtEl>
                                          <p:spTgt spid="45">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2" accel="12000" decel="8800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1000" fill="hold"/>
                                        <p:tgtEl>
                                          <p:spTgt spid="17"/>
                                        </p:tgtEl>
                                        <p:attrNameLst>
                                          <p:attrName>ppt_x</p:attrName>
                                        </p:attrNameLst>
                                      </p:cBhvr>
                                      <p:tavLst>
                                        <p:tav tm="0">
                                          <p:val>
                                            <p:strVal val="1+#ppt_w/2"/>
                                          </p:val>
                                        </p:tav>
                                        <p:tav tm="100000">
                                          <p:val>
                                            <p:strVal val="#ppt_x"/>
                                          </p:val>
                                        </p:tav>
                                      </p:tavLst>
                                    </p:anim>
                                    <p:anim calcmode="lin" valueType="num">
                                      <p:cBhvr additive="base">
                                        <p:cTn id="44" dur="1000" fill="hold"/>
                                        <p:tgtEl>
                                          <p:spTgt spid="17"/>
                                        </p:tgtEl>
                                        <p:attrNameLst>
                                          <p:attrName>ppt_y</p:attrName>
                                        </p:attrNameLst>
                                      </p:cBhvr>
                                      <p:tavLst>
                                        <p:tav tm="0">
                                          <p:val>
                                            <p:strVal val="#ppt_y"/>
                                          </p:val>
                                        </p:tav>
                                        <p:tav tm="100000">
                                          <p:val>
                                            <p:strVal val="#ppt_y"/>
                                          </p:val>
                                        </p:tav>
                                      </p:tavLst>
                                    </p:anim>
                                  </p:childTnLst>
                                </p:cTn>
                              </p:par>
                            </p:childTnLst>
                          </p:cTn>
                        </p:par>
                        <p:par>
                          <p:cTn id="45" fill="hold">
                            <p:stCondLst>
                              <p:cond delay="1000"/>
                            </p:stCondLst>
                            <p:childTnLst>
                              <p:par>
                                <p:cTn id="46" presetID="22" presetClass="entr" presetSubtype="1" fill="hold" nodeType="after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ipe(up)">
                                      <p:cBhvr>
                                        <p:cTn id="48" dur="250"/>
                                        <p:tgtEl>
                                          <p:spTgt spid="18"/>
                                        </p:tgtEl>
                                      </p:cBhvr>
                                    </p:animEffect>
                                  </p:childTnLst>
                                </p:cTn>
                              </p:par>
                            </p:childTnLst>
                          </p:cTn>
                        </p:par>
                        <p:par>
                          <p:cTn id="49" fill="hold">
                            <p:stCondLst>
                              <p:cond delay="1250"/>
                            </p:stCondLst>
                            <p:childTnLst>
                              <p:par>
                                <p:cTn id="50" presetID="10" presetClass="entr" presetSubtype="0" fill="hold" grpId="0" nodeType="afterEffect">
                                  <p:stCondLst>
                                    <p:cond delay="0"/>
                                  </p:stCondLst>
                                  <p:childTnLst>
                                    <p:set>
                                      <p:cBhvr>
                                        <p:cTn id="51" dur="1" fill="hold">
                                          <p:stCondLst>
                                            <p:cond delay="0"/>
                                          </p:stCondLst>
                                        </p:cTn>
                                        <p:tgtEl>
                                          <p:spTgt spid="37">
                                            <p:txEl>
                                              <p:pRg st="0" end="0"/>
                                            </p:txEl>
                                          </p:spTgt>
                                        </p:tgtEl>
                                        <p:attrNameLst>
                                          <p:attrName>style.visibility</p:attrName>
                                        </p:attrNameLst>
                                      </p:cBhvr>
                                      <p:to>
                                        <p:strVal val="visible"/>
                                      </p:to>
                                    </p:set>
                                    <p:animEffect transition="in" filter="fade">
                                      <p:cBhvr>
                                        <p:cTn id="52" dur="500"/>
                                        <p:tgtEl>
                                          <p:spTgt spid="37">
                                            <p:txEl>
                                              <p:pRg st="0" end="0"/>
                                            </p:txEl>
                                          </p:spTgt>
                                        </p:tgtEl>
                                      </p:cBhvr>
                                    </p:animEffect>
                                  </p:childTnLst>
                                </p:cTn>
                              </p:par>
                            </p:childTnLst>
                          </p:cTn>
                        </p:par>
                        <p:par>
                          <p:cTn id="53" fill="hold">
                            <p:stCondLst>
                              <p:cond delay="1750"/>
                            </p:stCondLst>
                            <p:childTnLst>
                              <p:par>
                                <p:cTn id="54" presetID="22" presetClass="entr" presetSubtype="1" fill="hold" grpId="0" nodeType="afterEffect">
                                  <p:stCondLst>
                                    <p:cond delay="0"/>
                                  </p:stCondLst>
                                  <p:childTnLst>
                                    <p:set>
                                      <p:cBhvr>
                                        <p:cTn id="55" dur="1" fill="hold">
                                          <p:stCondLst>
                                            <p:cond delay="0"/>
                                          </p:stCondLst>
                                        </p:cTn>
                                        <p:tgtEl>
                                          <p:spTgt spid="34">
                                            <p:txEl>
                                              <p:pRg st="0" end="0"/>
                                            </p:txEl>
                                          </p:spTgt>
                                        </p:tgtEl>
                                        <p:attrNameLst>
                                          <p:attrName>style.visibility</p:attrName>
                                        </p:attrNameLst>
                                      </p:cBhvr>
                                      <p:to>
                                        <p:strVal val="visible"/>
                                      </p:to>
                                    </p:set>
                                    <p:animEffect transition="in" filter="wipe(up)">
                                      <p:cBhvr>
                                        <p:cTn id="56" dur="500"/>
                                        <p:tgtEl>
                                          <p:spTgt spid="34">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2" accel="12000" decel="88000" fill="hold" grpId="0" nodeType="clickEffect">
                                  <p:stCondLst>
                                    <p:cond delay="0"/>
                                  </p:stCondLst>
                                  <p:childTnLst>
                                    <p:set>
                                      <p:cBhvr>
                                        <p:cTn id="60" dur="1" fill="hold">
                                          <p:stCondLst>
                                            <p:cond delay="0"/>
                                          </p:stCondLst>
                                        </p:cTn>
                                        <p:tgtEl>
                                          <p:spTgt spid="23"/>
                                        </p:tgtEl>
                                        <p:attrNameLst>
                                          <p:attrName>style.visibility</p:attrName>
                                        </p:attrNameLst>
                                      </p:cBhvr>
                                      <p:to>
                                        <p:strVal val="visible"/>
                                      </p:to>
                                    </p:set>
                                    <p:anim calcmode="lin" valueType="num">
                                      <p:cBhvr additive="base">
                                        <p:cTn id="61" dur="1000" fill="hold"/>
                                        <p:tgtEl>
                                          <p:spTgt spid="23"/>
                                        </p:tgtEl>
                                        <p:attrNameLst>
                                          <p:attrName>ppt_x</p:attrName>
                                        </p:attrNameLst>
                                      </p:cBhvr>
                                      <p:tavLst>
                                        <p:tav tm="0">
                                          <p:val>
                                            <p:strVal val="1+#ppt_w/2"/>
                                          </p:val>
                                        </p:tav>
                                        <p:tav tm="100000">
                                          <p:val>
                                            <p:strVal val="#ppt_x"/>
                                          </p:val>
                                        </p:tav>
                                      </p:tavLst>
                                    </p:anim>
                                    <p:anim calcmode="lin" valueType="num">
                                      <p:cBhvr additive="base">
                                        <p:cTn id="62" dur="1000" fill="hold"/>
                                        <p:tgtEl>
                                          <p:spTgt spid="23"/>
                                        </p:tgtEl>
                                        <p:attrNameLst>
                                          <p:attrName>ppt_y</p:attrName>
                                        </p:attrNameLst>
                                      </p:cBhvr>
                                      <p:tavLst>
                                        <p:tav tm="0">
                                          <p:val>
                                            <p:strVal val="#ppt_y"/>
                                          </p:val>
                                        </p:tav>
                                        <p:tav tm="100000">
                                          <p:val>
                                            <p:strVal val="#ppt_y"/>
                                          </p:val>
                                        </p:tav>
                                      </p:tavLst>
                                    </p:anim>
                                  </p:childTnLst>
                                </p:cTn>
                              </p:par>
                            </p:childTnLst>
                          </p:cTn>
                        </p:par>
                        <p:par>
                          <p:cTn id="63" fill="hold">
                            <p:stCondLst>
                              <p:cond delay="1000"/>
                            </p:stCondLst>
                            <p:childTnLst>
                              <p:par>
                                <p:cTn id="64" presetID="22" presetClass="entr" presetSubtype="4" fill="hold" nodeType="after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wipe(down)">
                                      <p:cBhvr>
                                        <p:cTn id="66" dur="250"/>
                                        <p:tgtEl>
                                          <p:spTgt spid="24"/>
                                        </p:tgtEl>
                                      </p:cBhvr>
                                    </p:animEffect>
                                  </p:childTnLst>
                                </p:cTn>
                              </p:par>
                            </p:childTnLst>
                          </p:cTn>
                        </p:par>
                        <p:par>
                          <p:cTn id="67" fill="hold">
                            <p:stCondLst>
                              <p:cond delay="1250"/>
                            </p:stCondLst>
                            <p:childTnLst>
                              <p:par>
                                <p:cTn id="68" presetID="10" presetClass="entr" presetSubtype="0" fill="hold" grpId="0" nodeType="afterEffect">
                                  <p:stCondLst>
                                    <p:cond delay="0"/>
                                  </p:stCondLst>
                                  <p:childTnLst>
                                    <p:set>
                                      <p:cBhvr>
                                        <p:cTn id="69" dur="1" fill="hold">
                                          <p:stCondLst>
                                            <p:cond delay="0"/>
                                          </p:stCondLst>
                                        </p:cTn>
                                        <p:tgtEl>
                                          <p:spTgt spid="39">
                                            <p:txEl>
                                              <p:pRg st="0" end="0"/>
                                            </p:txEl>
                                          </p:spTgt>
                                        </p:tgtEl>
                                        <p:attrNameLst>
                                          <p:attrName>style.visibility</p:attrName>
                                        </p:attrNameLst>
                                      </p:cBhvr>
                                      <p:to>
                                        <p:strVal val="visible"/>
                                      </p:to>
                                    </p:set>
                                    <p:animEffect transition="in" filter="fade">
                                      <p:cBhvr>
                                        <p:cTn id="70" dur="500"/>
                                        <p:tgtEl>
                                          <p:spTgt spid="39">
                                            <p:txEl>
                                              <p:pRg st="0" end="0"/>
                                            </p:txEl>
                                          </p:spTgt>
                                        </p:tgtEl>
                                      </p:cBhvr>
                                    </p:animEffect>
                                  </p:childTnLst>
                                </p:cTn>
                              </p:par>
                            </p:childTnLst>
                          </p:cTn>
                        </p:par>
                        <p:par>
                          <p:cTn id="71" fill="hold">
                            <p:stCondLst>
                              <p:cond delay="1750"/>
                            </p:stCondLst>
                            <p:childTnLst>
                              <p:par>
                                <p:cTn id="72" presetID="22" presetClass="entr" presetSubtype="1" fill="hold" grpId="0" nodeType="afterEffect">
                                  <p:stCondLst>
                                    <p:cond delay="0"/>
                                  </p:stCondLst>
                                  <p:childTnLst>
                                    <p:set>
                                      <p:cBhvr>
                                        <p:cTn id="73" dur="1" fill="hold">
                                          <p:stCondLst>
                                            <p:cond delay="0"/>
                                          </p:stCondLst>
                                        </p:cTn>
                                        <p:tgtEl>
                                          <p:spTgt spid="46">
                                            <p:txEl>
                                              <p:pRg st="0" end="0"/>
                                            </p:txEl>
                                          </p:spTgt>
                                        </p:tgtEl>
                                        <p:attrNameLst>
                                          <p:attrName>style.visibility</p:attrName>
                                        </p:attrNameLst>
                                      </p:cBhvr>
                                      <p:to>
                                        <p:strVal val="visible"/>
                                      </p:to>
                                    </p:set>
                                    <p:animEffect transition="in" filter="wipe(up)">
                                      <p:cBhvr>
                                        <p:cTn id="74" dur="500"/>
                                        <p:tgtEl>
                                          <p:spTgt spid="46">
                                            <p:txEl>
                                              <p:pRg st="0" end="0"/>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2" presetClass="entr" presetSubtype="2" accel="12000" decel="88000" fill="hold" grpId="0" nodeType="clickEffect">
                                  <p:stCondLst>
                                    <p:cond delay="0"/>
                                  </p:stCondLst>
                                  <p:childTnLst>
                                    <p:set>
                                      <p:cBhvr>
                                        <p:cTn id="78" dur="1" fill="hold">
                                          <p:stCondLst>
                                            <p:cond delay="0"/>
                                          </p:stCondLst>
                                        </p:cTn>
                                        <p:tgtEl>
                                          <p:spTgt spid="20"/>
                                        </p:tgtEl>
                                        <p:attrNameLst>
                                          <p:attrName>style.visibility</p:attrName>
                                        </p:attrNameLst>
                                      </p:cBhvr>
                                      <p:to>
                                        <p:strVal val="visible"/>
                                      </p:to>
                                    </p:set>
                                    <p:anim calcmode="lin" valueType="num">
                                      <p:cBhvr additive="base">
                                        <p:cTn id="79" dur="1000" fill="hold"/>
                                        <p:tgtEl>
                                          <p:spTgt spid="20"/>
                                        </p:tgtEl>
                                        <p:attrNameLst>
                                          <p:attrName>ppt_x</p:attrName>
                                        </p:attrNameLst>
                                      </p:cBhvr>
                                      <p:tavLst>
                                        <p:tav tm="0">
                                          <p:val>
                                            <p:strVal val="1+#ppt_w/2"/>
                                          </p:val>
                                        </p:tav>
                                        <p:tav tm="100000">
                                          <p:val>
                                            <p:strVal val="#ppt_x"/>
                                          </p:val>
                                        </p:tav>
                                      </p:tavLst>
                                    </p:anim>
                                    <p:anim calcmode="lin" valueType="num">
                                      <p:cBhvr additive="base">
                                        <p:cTn id="80" dur="1000" fill="hold"/>
                                        <p:tgtEl>
                                          <p:spTgt spid="20"/>
                                        </p:tgtEl>
                                        <p:attrNameLst>
                                          <p:attrName>ppt_y</p:attrName>
                                        </p:attrNameLst>
                                      </p:cBhvr>
                                      <p:tavLst>
                                        <p:tav tm="0">
                                          <p:val>
                                            <p:strVal val="#ppt_y"/>
                                          </p:val>
                                        </p:tav>
                                        <p:tav tm="100000">
                                          <p:val>
                                            <p:strVal val="#ppt_y"/>
                                          </p:val>
                                        </p:tav>
                                      </p:tavLst>
                                    </p:anim>
                                  </p:childTnLst>
                                </p:cTn>
                              </p:par>
                            </p:childTnLst>
                          </p:cTn>
                        </p:par>
                        <p:par>
                          <p:cTn id="81" fill="hold">
                            <p:stCondLst>
                              <p:cond delay="1000"/>
                            </p:stCondLst>
                            <p:childTnLst>
                              <p:par>
                                <p:cTn id="82" presetID="22" presetClass="entr" presetSubtype="1" fill="hold" nodeType="afterEffect">
                                  <p:stCondLst>
                                    <p:cond delay="0"/>
                                  </p:stCondLst>
                                  <p:childTnLst>
                                    <p:set>
                                      <p:cBhvr>
                                        <p:cTn id="83" dur="1" fill="hold">
                                          <p:stCondLst>
                                            <p:cond delay="0"/>
                                          </p:stCondLst>
                                        </p:cTn>
                                        <p:tgtEl>
                                          <p:spTgt spid="21"/>
                                        </p:tgtEl>
                                        <p:attrNameLst>
                                          <p:attrName>style.visibility</p:attrName>
                                        </p:attrNameLst>
                                      </p:cBhvr>
                                      <p:to>
                                        <p:strVal val="visible"/>
                                      </p:to>
                                    </p:set>
                                    <p:animEffect transition="in" filter="wipe(up)">
                                      <p:cBhvr>
                                        <p:cTn id="84" dur="250"/>
                                        <p:tgtEl>
                                          <p:spTgt spid="21"/>
                                        </p:tgtEl>
                                      </p:cBhvr>
                                    </p:animEffect>
                                  </p:childTnLst>
                                </p:cTn>
                              </p:par>
                            </p:childTnLst>
                          </p:cTn>
                        </p:par>
                        <p:par>
                          <p:cTn id="85" fill="hold">
                            <p:stCondLst>
                              <p:cond delay="1250"/>
                            </p:stCondLst>
                            <p:childTnLst>
                              <p:par>
                                <p:cTn id="86" presetID="10" presetClass="entr" presetSubtype="0" fill="hold" grpId="0" nodeType="afterEffect">
                                  <p:stCondLst>
                                    <p:cond delay="0"/>
                                  </p:stCondLst>
                                  <p:childTnLst>
                                    <p:set>
                                      <p:cBhvr>
                                        <p:cTn id="87" dur="1" fill="hold">
                                          <p:stCondLst>
                                            <p:cond delay="0"/>
                                          </p:stCondLst>
                                        </p:cTn>
                                        <p:tgtEl>
                                          <p:spTgt spid="41">
                                            <p:txEl>
                                              <p:pRg st="0" end="0"/>
                                            </p:txEl>
                                          </p:spTgt>
                                        </p:tgtEl>
                                        <p:attrNameLst>
                                          <p:attrName>style.visibility</p:attrName>
                                        </p:attrNameLst>
                                      </p:cBhvr>
                                      <p:to>
                                        <p:strVal val="visible"/>
                                      </p:to>
                                    </p:set>
                                    <p:animEffect transition="in" filter="fade">
                                      <p:cBhvr>
                                        <p:cTn id="88" dur="500"/>
                                        <p:tgtEl>
                                          <p:spTgt spid="41">
                                            <p:txEl>
                                              <p:pRg st="0" end="0"/>
                                            </p:txEl>
                                          </p:spTgt>
                                        </p:tgtEl>
                                      </p:cBhvr>
                                    </p:animEffect>
                                  </p:childTnLst>
                                </p:cTn>
                              </p:par>
                            </p:childTnLst>
                          </p:cTn>
                        </p:par>
                        <p:par>
                          <p:cTn id="89" fill="hold">
                            <p:stCondLst>
                              <p:cond delay="1750"/>
                            </p:stCondLst>
                            <p:childTnLst>
                              <p:par>
                                <p:cTn id="90" presetID="22" presetClass="entr" presetSubtype="1" fill="hold" grpId="0" nodeType="afterEffect">
                                  <p:stCondLst>
                                    <p:cond delay="0"/>
                                  </p:stCondLst>
                                  <p:childTnLst>
                                    <p:set>
                                      <p:cBhvr>
                                        <p:cTn id="91" dur="1" fill="hold">
                                          <p:stCondLst>
                                            <p:cond delay="0"/>
                                          </p:stCondLst>
                                        </p:cTn>
                                        <p:tgtEl>
                                          <p:spTgt spid="44">
                                            <p:txEl>
                                              <p:pRg st="0" end="0"/>
                                            </p:txEl>
                                          </p:spTgt>
                                        </p:tgtEl>
                                        <p:attrNameLst>
                                          <p:attrName>style.visibility</p:attrName>
                                        </p:attrNameLst>
                                      </p:cBhvr>
                                      <p:to>
                                        <p:strVal val="visible"/>
                                      </p:to>
                                    </p:set>
                                    <p:animEffect transition="in" filter="wipe(up)">
                                      <p:cBhvr>
                                        <p:cTn id="92" dur="500"/>
                                        <p:tgtEl>
                                          <p:spTgt spid="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20" grpId="0" animBg="1"/>
      <p:bldP spid="23" grpId="0" animBg="1"/>
      <p:bldP spid="26" grpId="0" animBg="1"/>
      <p:bldP spid="30" grpId="0" build="p">
        <p:tmplLst>
          <p:tmpl lvl="1">
            <p:tnLst>
              <p:par>
                <p:cTn presetID="10" presetClass="entr" presetSubtype="0"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P spid="35" grpId="0" build="p">
        <p:tmplLst>
          <p:tmpl lvl="1">
            <p:tnLst>
              <p:par>
                <p:cTn presetID="10" presetClass="entr" presetSubtype="0"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37" grpId="0" build="p">
        <p:tmplLst>
          <p:tmpl lvl="1">
            <p:tnLst>
              <p:par>
                <p:cTn presetID="10" presetClass="entr" presetSubtype="0"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fade">
                      <p:cBhvr>
                        <p:cTn dur="500"/>
                        <p:tgtEl>
                          <p:spTgt spid="37"/>
                        </p:tgtEl>
                      </p:cBhvr>
                    </p:animEffect>
                  </p:childTnLst>
                </p:cTn>
              </p:par>
            </p:tnLst>
          </p:tmpl>
        </p:tmplLst>
      </p:bldP>
      <p:bldP spid="39" grpId="0" build="p">
        <p:tmplLst>
          <p:tmpl lvl="1">
            <p:tnLst>
              <p:par>
                <p:cTn presetID="10" presetClass="entr" presetSubtype="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41" grpId="0" build="p">
        <p:tmplLst>
          <p:tmpl lvl="1">
            <p:tnLst>
              <p:par>
                <p:cTn presetID="10" presetClass="entr" presetSubtype="0" fill="hold" nodeType="after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33" grpId="0" build="p">
        <p:tmplLst>
          <p:tmpl lvl="1">
            <p:tnLst>
              <p:par>
                <p:cTn presetID="22" presetClass="entr" presetSubtype="1" fill="hold" nodeType="after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wipe(up)">
                      <p:cBhvr>
                        <p:cTn dur="500"/>
                        <p:tgtEl>
                          <p:spTgt spid="33"/>
                        </p:tgtEl>
                      </p:cBhvr>
                    </p:animEffect>
                  </p:childTnLst>
                </p:cTn>
              </p:par>
            </p:tnLst>
          </p:tmpl>
        </p:tmplLst>
      </p:bldP>
      <p:bldP spid="34" grpId="0" build="p">
        <p:tmplLst>
          <p:tmpl lvl="1">
            <p:tnLst>
              <p:par>
                <p:cTn presetID="22" presetClass="entr" presetSubtype="1"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up)">
                      <p:cBhvr>
                        <p:cTn dur="500"/>
                        <p:tgtEl>
                          <p:spTgt spid="34"/>
                        </p:tgtEl>
                      </p:cBhvr>
                    </p:animEffect>
                  </p:childTnLst>
                </p:cTn>
              </p:par>
            </p:tnLst>
          </p:tmpl>
        </p:tmplLst>
      </p:bldP>
      <p:bldP spid="44" grpId="0" build="p">
        <p:tmplLst>
          <p:tmpl lvl="1">
            <p:tnLst>
              <p:par>
                <p:cTn presetID="22" presetClass="entr" presetSubtype="1" fill="hold" nodeType="after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wipe(up)">
                      <p:cBhvr>
                        <p:cTn dur="500"/>
                        <p:tgtEl>
                          <p:spTgt spid="44"/>
                        </p:tgtEl>
                      </p:cBhvr>
                    </p:animEffect>
                  </p:childTnLst>
                </p:cTn>
              </p:par>
            </p:tnLst>
          </p:tmpl>
        </p:tmplLst>
      </p:bldP>
      <p:bldP spid="45" grpId="0" build="p">
        <p:tmplLst>
          <p:tmpl lvl="1">
            <p:tnLst>
              <p:par>
                <p:cTn presetID="22" presetClass="entr" presetSubtype="1"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wipe(up)">
                      <p:cBhvr>
                        <p:cTn dur="500"/>
                        <p:tgtEl>
                          <p:spTgt spid="45"/>
                        </p:tgtEl>
                      </p:cBhvr>
                    </p:animEffect>
                  </p:childTnLst>
                </p:cTn>
              </p:par>
            </p:tnLst>
          </p:tmpl>
        </p:tmplLst>
      </p:bldP>
      <p:bldP spid="46" grpId="0" build="p">
        <p:tmplLst>
          <p:tmpl lvl="1">
            <p:tnLst>
              <p:par>
                <p:cTn presetID="22" presetClass="entr" presetSubtype="1" fill="hold" nodeType="afterEffect">
                  <p:stCondLst>
                    <p:cond delay="0"/>
                  </p:stCondLst>
                  <p:childTnLst>
                    <p:set>
                      <p:cBhvr>
                        <p:cTn dur="1" fill="hold">
                          <p:stCondLst>
                            <p:cond delay="0"/>
                          </p:stCondLst>
                        </p:cTn>
                        <p:tgtEl>
                          <p:spTgt spid="46"/>
                        </p:tgtEl>
                        <p:attrNameLst>
                          <p:attrName>style.visibility</p:attrName>
                        </p:attrNameLst>
                      </p:cBhvr>
                      <p:to>
                        <p:strVal val="visible"/>
                      </p:to>
                    </p:set>
                    <p:animEffect transition="in" filter="wipe(up)">
                      <p:cBhvr>
                        <p:cTn dur="500"/>
                        <p:tgtEl>
                          <p:spTgt spid="46"/>
                        </p:tgtEl>
                      </p:cBhvr>
                    </p:animEffect>
                  </p:childTnLst>
                </p:cTn>
              </p:par>
            </p:tnLst>
          </p:tmpl>
        </p:tmplLst>
      </p:bldP>
    </p:bld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3 boxes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0" y="2454213"/>
            <a:ext cx="3410779" cy="3185160"/>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79" y="2775078"/>
            <a:ext cx="2920380" cy="861646"/>
          </a:xfrm>
          <a:prstGeom prst="rect">
            <a:avLst/>
          </a:prstGeom>
        </p:spPr>
        <p:txBody>
          <a:bodyPr anchor="b">
            <a:normAutofit/>
          </a:bodyPr>
          <a:lstStyle>
            <a:lvl1pPr marL="0" indent="0">
              <a:buNone/>
              <a:defRPr sz="2400" b="1" baseline="0">
                <a:solidFill>
                  <a:srgbClr val="005E58"/>
                </a:solidFill>
              </a:defRPr>
            </a:lvl1pPr>
          </a:lstStyle>
          <a:p>
            <a:pPr lvl="0"/>
            <a:r>
              <a:rPr lang="en-US"/>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4426389" y="2454213"/>
            <a:ext cx="3410779" cy="3185160"/>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4669968" y="2775078"/>
            <a:ext cx="2920380" cy="861646"/>
          </a:xfrm>
          <a:prstGeom prst="rect">
            <a:avLst/>
          </a:prstGeom>
        </p:spPr>
        <p:txBody>
          <a:bodyPr anchor="b">
            <a:normAutofit/>
          </a:bodyPr>
          <a:lstStyle>
            <a:lvl1pPr marL="0" indent="0">
              <a:buNone/>
              <a:defRPr sz="2400" b="1" baseline="0">
                <a:solidFill>
                  <a:srgbClr val="005E58"/>
                </a:solidFill>
              </a:defRPr>
            </a:lvl1pPr>
          </a:lstStyle>
          <a:p>
            <a:pPr lvl="0"/>
            <a:r>
              <a:rPr lang="en-US"/>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8054615" y="2454213"/>
            <a:ext cx="3410779" cy="3185160"/>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8298194" y="2775078"/>
            <a:ext cx="2920380" cy="861646"/>
          </a:xfrm>
          <a:prstGeom prst="rect">
            <a:avLst/>
          </a:prstGeom>
        </p:spPr>
        <p:txBody>
          <a:bodyPr anchor="b">
            <a:normAutofit/>
          </a:bodyPr>
          <a:lstStyle>
            <a:lvl1pPr marL="0" indent="0">
              <a:buNone/>
              <a:defRPr sz="2400" b="1" baseline="0">
                <a:solidFill>
                  <a:srgbClr val="005E58"/>
                </a:solidFill>
              </a:defRPr>
            </a:lvl1pPr>
          </a:lstStyle>
          <a:p>
            <a:pPr lvl="0"/>
            <a:r>
              <a:rPr lang="en-US"/>
              <a:t>Click to edit headline </a:t>
            </a:r>
          </a:p>
        </p:txBody>
      </p:sp>
      <p:sp>
        <p:nvSpPr>
          <p:cNvPr id="16" name="Title 1">
            <a:extLst>
              <a:ext uri="{FF2B5EF4-FFF2-40B4-BE49-F238E27FC236}">
                <a16:creationId xmlns:a16="http://schemas.microsoft.com/office/drawing/2014/main" id="{5B6D3DA5-3340-EF47-B15D-291582037D01}"/>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
        <p:nvSpPr>
          <p:cNvPr id="15" name="Content Placeholder 2">
            <a:extLst>
              <a:ext uri="{FF2B5EF4-FFF2-40B4-BE49-F238E27FC236}">
                <a16:creationId xmlns:a16="http://schemas.microsoft.com/office/drawing/2014/main" id="{CE9C4906-4C4E-A74E-B75C-FD3BF9117E69}"/>
              </a:ext>
            </a:extLst>
          </p:cNvPr>
          <p:cNvSpPr>
            <a:spLocks noGrp="1"/>
          </p:cNvSpPr>
          <p:nvPr>
            <p:ph idx="1" hasCustomPrompt="1"/>
          </p:nvPr>
        </p:nvSpPr>
        <p:spPr>
          <a:xfrm>
            <a:off x="1081779" y="3797084"/>
            <a:ext cx="2920380" cy="1247928"/>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17" name="Content Placeholder 2">
            <a:extLst>
              <a:ext uri="{FF2B5EF4-FFF2-40B4-BE49-F238E27FC236}">
                <a16:creationId xmlns:a16="http://schemas.microsoft.com/office/drawing/2014/main" id="{0FB64B3F-4335-1943-9D37-54A38D439508}"/>
              </a:ext>
            </a:extLst>
          </p:cNvPr>
          <p:cNvSpPr>
            <a:spLocks noGrp="1"/>
          </p:cNvSpPr>
          <p:nvPr>
            <p:ph idx="22" hasCustomPrompt="1"/>
          </p:nvPr>
        </p:nvSpPr>
        <p:spPr>
          <a:xfrm>
            <a:off x="4669968" y="3797084"/>
            <a:ext cx="2920380" cy="1247928"/>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18" name="Content Placeholder 2">
            <a:extLst>
              <a:ext uri="{FF2B5EF4-FFF2-40B4-BE49-F238E27FC236}">
                <a16:creationId xmlns:a16="http://schemas.microsoft.com/office/drawing/2014/main" id="{72A77B79-4840-4343-B221-301CC5F18C64}"/>
              </a:ext>
            </a:extLst>
          </p:cNvPr>
          <p:cNvSpPr>
            <a:spLocks noGrp="1"/>
          </p:cNvSpPr>
          <p:nvPr>
            <p:ph idx="23" hasCustomPrompt="1"/>
          </p:nvPr>
        </p:nvSpPr>
        <p:spPr>
          <a:xfrm>
            <a:off x="8298194" y="3797084"/>
            <a:ext cx="2920380" cy="1247928"/>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Tree>
    <p:extLst>
      <p:ext uri="{BB962C8B-B14F-4D97-AF65-F5344CB8AC3E}">
        <p14:creationId xmlns:p14="http://schemas.microsoft.com/office/powerpoint/2010/main" val="164694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 calcmode="lin" valueType="num">
                                      <p:cBhvr additive="base">
                                        <p:cTn id="15"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7">
                                            <p:txEl>
                                              <p:pRg st="0" end="0"/>
                                            </p:txEl>
                                          </p:spTgt>
                                        </p:tgtEl>
                                        <p:attrNameLst>
                                          <p:attrName>style.visibility</p:attrName>
                                        </p:attrNameLst>
                                      </p:cBhvr>
                                      <p:to>
                                        <p:strVal val="visible"/>
                                      </p:to>
                                    </p:set>
                                    <p:anim calcmode="lin" valueType="num">
                                      <p:cBhvr additive="base">
                                        <p:cTn id="29"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8">
                                            <p:txEl>
                                              <p:pRg st="0" end="0"/>
                                            </p:txEl>
                                          </p:spTgt>
                                        </p:tgtEl>
                                        <p:attrNameLst>
                                          <p:attrName>style.visibility</p:attrName>
                                        </p:attrNameLst>
                                      </p:cBhvr>
                                      <p:to>
                                        <p:strVal val="visible"/>
                                      </p:to>
                                    </p:set>
                                    <p:anim calcmode="lin" valueType="num">
                                      <p:cBhvr additive="base">
                                        <p:cTn id="43"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P spid="15" grpId="0" build="p">
        <p:tmplLst>
          <p:tmpl lvl="1">
            <p:tnLst>
              <p:par>
                <p:cTn presetID="2" presetClass="entr" presetSubtype="4"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ppt_x"/>
                          </p:val>
                        </p:tav>
                        <p:tav tm="100000">
                          <p:val>
                            <p:strVal val="#ppt_x"/>
                          </p:val>
                        </p:tav>
                      </p:tavLst>
                    </p:anim>
                    <p:anim calcmode="lin" valueType="num">
                      <p:cBhvr additive="base">
                        <p:cTn dur="500" fill="hold"/>
                        <p:tgtEl>
                          <p:spTgt spid="15"/>
                        </p:tgtEl>
                        <p:attrNameLst>
                          <p:attrName>ppt_y</p:attrName>
                        </p:attrNameLst>
                      </p:cBhvr>
                      <p:tavLst>
                        <p:tav tm="0">
                          <p:val>
                            <p:strVal val="1+#ppt_h/2"/>
                          </p:val>
                        </p:tav>
                        <p:tav tm="100000">
                          <p:val>
                            <p:strVal val="#ppt_y"/>
                          </p:val>
                        </p:tav>
                      </p:tavLst>
                    </p:anim>
                  </p:childTnLst>
                </p:cTn>
              </p:par>
            </p:tnLst>
          </p:tmpl>
        </p:tmplLst>
      </p:bldP>
      <p:bldP spid="17" grpId="0" build="p">
        <p:tmplLst>
          <p:tmpl lvl="1">
            <p:tnLst>
              <p:par>
                <p:cTn presetID="2" presetClass="entr" presetSubtype="4"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1+#ppt_h/2"/>
                          </p:val>
                        </p:tav>
                        <p:tav tm="100000">
                          <p:val>
                            <p:strVal val="#ppt_y"/>
                          </p:val>
                        </p:tav>
                      </p:tavLst>
                    </p:anim>
                  </p:childTnLst>
                </p:cTn>
              </p:par>
            </p:tnLst>
          </p:tmpl>
        </p:tmplLst>
      </p:bldP>
      <p:bldP spid="18" grpId="0" build="p">
        <p:tmplLst>
          <p:tmpl lvl="1">
            <p:tnLst>
              <p:par>
                <p:cTn presetID="2" presetClass="entr" presetSubtype="4"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3 boxes with caption, colo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0" y="2454213"/>
            <a:ext cx="3410779" cy="3185160"/>
          </a:xfrm>
          <a:prstGeom prst="rect">
            <a:avLst/>
          </a:prstGeom>
          <a:solidFill>
            <a:srgbClr val="EF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1BEBCD4B-2907-2A46-96EB-AF7B190CEE5D}"/>
              </a:ext>
            </a:extLst>
          </p:cNvPr>
          <p:cNvSpPr>
            <a:spLocks noGrp="1"/>
          </p:cNvSpPr>
          <p:nvPr>
            <p:ph type="body" sz="quarter" idx="14" hasCustomPrompt="1"/>
          </p:nvPr>
        </p:nvSpPr>
        <p:spPr>
          <a:xfrm>
            <a:off x="1081779"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79"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4426389" y="2454213"/>
            <a:ext cx="3410779" cy="3185160"/>
          </a:xfrm>
          <a:prstGeom prst="rect">
            <a:avLst/>
          </a:prstGeom>
          <a:solidFill>
            <a:srgbClr val="00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0" name="Text Placeholder 2">
            <a:extLst>
              <a:ext uri="{FF2B5EF4-FFF2-40B4-BE49-F238E27FC236}">
                <a16:creationId xmlns:a16="http://schemas.microsoft.com/office/drawing/2014/main" id="{4B2794A3-79FE-8245-BC8D-5128676D2D81}"/>
              </a:ext>
            </a:extLst>
          </p:cNvPr>
          <p:cNvSpPr>
            <a:spLocks noGrp="1"/>
          </p:cNvSpPr>
          <p:nvPr>
            <p:ph type="body" sz="quarter" idx="18" hasCustomPrompt="1"/>
          </p:nvPr>
        </p:nvSpPr>
        <p:spPr>
          <a:xfrm>
            <a:off x="4669968"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4669968"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8014578" y="2454213"/>
            <a:ext cx="3410779" cy="3185160"/>
          </a:xfrm>
          <a:prstGeom prst="rect">
            <a:avLst/>
          </a:prstGeom>
          <a:solidFill>
            <a:srgbClr val="30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8258157"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8258157"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15" name="Title 1">
            <a:extLst>
              <a:ext uri="{FF2B5EF4-FFF2-40B4-BE49-F238E27FC236}">
                <a16:creationId xmlns:a16="http://schemas.microsoft.com/office/drawing/2014/main" id="{5A7501B0-A37B-D346-8EA8-C0F97D379C27}"/>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Tree>
    <p:extLst>
      <p:ext uri="{BB962C8B-B14F-4D97-AF65-F5344CB8AC3E}">
        <p14:creationId xmlns:p14="http://schemas.microsoft.com/office/powerpoint/2010/main" val="4289434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additive="base">
                                        <p:cTn id="2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 calcmode="lin" valueType="num">
                                      <p:cBhvr additive="base">
                                        <p:cTn id="4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tmplLst>
          <p:tmpl lvl="1">
            <p:tnLst>
              <p:par>
                <p:cTn presetID="2" presetClass="entr" presetSubtype="4"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0" grpId="0" build="p">
        <p:tmplLst>
          <p:tmpl lvl="1">
            <p:tnLst>
              <p:par>
                <p:cTn presetID="2" presetClass="entr" presetSubtype="4"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_3 boxes with caption, colo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1" y="2454213"/>
            <a:ext cx="1964210" cy="31851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1BEBCD4B-2907-2A46-96EB-AF7B190CEE5D}"/>
              </a:ext>
            </a:extLst>
          </p:cNvPr>
          <p:cNvSpPr>
            <a:spLocks noGrp="1"/>
          </p:cNvSpPr>
          <p:nvPr>
            <p:ph type="body" sz="quarter" idx="14" hasCustomPrompt="1"/>
          </p:nvPr>
        </p:nvSpPr>
        <p:spPr>
          <a:xfrm>
            <a:off x="1081780" y="3797083"/>
            <a:ext cx="1574012" cy="1595187"/>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80"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2912845" y="2454213"/>
            <a:ext cx="1964210" cy="31851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0" name="Text Placeholder 2">
            <a:extLst>
              <a:ext uri="{FF2B5EF4-FFF2-40B4-BE49-F238E27FC236}">
                <a16:creationId xmlns:a16="http://schemas.microsoft.com/office/drawing/2014/main" id="{4B2794A3-79FE-8245-BC8D-5128676D2D81}"/>
              </a:ext>
            </a:extLst>
          </p:cNvPr>
          <p:cNvSpPr>
            <a:spLocks noGrp="1"/>
          </p:cNvSpPr>
          <p:nvPr>
            <p:ph type="body" sz="quarter" idx="18" hasCustomPrompt="1"/>
          </p:nvPr>
        </p:nvSpPr>
        <p:spPr>
          <a:xfrm>
            <a:off x="3156424" y="3797083"/>
            <a:ext cx="1574012" cy="1595187"/>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3156424"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4987489" y="2454213"/>
            <a:ext cx="1964210" cy="31851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5231068" y="3797083"/>
            <a:ext cx="1574012" cy="1595187"/>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5231068"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5" name="Title 1">
            <a:extLst>
              <a:ext uri="{FF2B5EF4-FFF2-40B4-BE49-F238E27FC236}">
                <a16:creationId xmlns:a16="http://schemas.microsoft.com/office/drawing/2014/main" id="{5A7501B0-A37B-D346-8EA8-C0F97D379C27}"/>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
        <p:nvSpPr>
          <p:cNvPr id="16" name="Rectangle 15">
            <a:extLst>
              <a:ext uri="{FF2B5EF4-FFF2-40B4-BE49-F238E27FC236}">
                <a16:creationId xmlns:a16="http://schemas.microsoft.com/office/drawing/2014/main" id="{EC1B2CCB-BF50-CE43-A7B5-6EE1A0DA4C7F}"/>
              </a:ext>
            </a:extLst>
          </p:cNvPr>
          <p:cNvSpPr/>
          <p:nvPr userDrawn="1"/>
        </p:nvSpPr>
        <p:spPr>
          <a:xfrm>
            <a:off x="7062133" y="2454213"/>
            <a:ext cx="1964210" cy="31851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7" name="Text Placeholder 2">
            <a:extLst>
              <a:ext uri="{FF2B5EF4-FFF2-40B4-BE49-F238E27FC236}">
                <a16:creationId xmlns:a16="http://schemas.microsoft.com/office/drawing/2014/main" id="{802C2740-179D-C948-92BB-C33877D57E76}"/>
              </a:ext>
            </a:extLst>
          </p:cNvPr>
          <p:cNvSpPr>
            <a:spLocks noGrp="1"/>
          </p:cNvSpPr>
          <p:nvPr>
            <p:ph type="body" sz="quarter" idx="22" hasCustomPrompt="1"/>
          </p:nvPr>
        </p:nvSpPr>
        <p:spPr>
          <a:xfrm>
            <a:off x="7305712" y="3797083"/>
            <a:ext cx="1574012" cy="1595187"/>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8" name="Text Placeholder 2">
            <a:extLst>
              <a:ext uri="{FF2B5EF4-FFF2-40B4-BE49-F238E27FC236}">
                <a16:creationId xmlns:a16="http://schemas.microsoft.com/office/drawing/2014/main" id="{EB3BED04-5470-B143-9930-0AAE31E559CF}"/>
              </a:ext>
            </a:extLst>
          </p:cNvPr>
          <p:cNvSpPr>
            <a:spLocks noGrp="1"/>
          </p:cNvSpPr>
          <p:nvPr>
            <p:ph type="body" sz="quarter" idx="23" hasCustomPrompt="1"/>
          </p:nvPr>
        </p:nvSpPr>
        <p:spPr>
          <a:xfrm>
            <a:off x="7305712"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9" name="Rectangle 18">
            <a:extLst>
              <a:ext uri="{FF2B5EF4-FFF2-40B4-BE49-F238E27FC236}">
                <a16:creationId xmlns:a16="http://schemas.microsoft.com/office/drawing/2014/main" id="{FC42D92B-3FA5-A84A-92FE-7600D213DF55}"/>
              </a:ext>
            </a:extLst>
          </p:cNvPr>
          <p:cNvSpPr/>
          <p:nvPr userDrawn="1"/>
        </p:nvSpPr>
        <p:spPr>
          <a:xfrm>
            <a:off x="9136777" y="2454213"/>
            <a:ext cx="1964210" cy="3185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0" name="Text Placeholder 2">
            <a:extLst>
              <a:ext uri="{FF2B5EF4-FFF2-40B4-BE49-F238E27FC236}">
                <a16:creationId xmlns:a16="http://schemas.microsoft.com/office/drawing/2014/main" id="{0FA00FB2-D524-9F4E-9F2D-22B8C0D91182}"/>
              </a:ext>
            </a:extLst>
          </p:cNvPr>
          <p:cNvSpPr>
            <a:spLocks noGrp="1"/>
          </p:cNvSpPr>
          <p:nvPr>
            <p:ph type="body" sz="quarter" idx="24" hasCustomPrompt="1"/>
          </p:nvPr>
        </p:nvSpPr>
        <p:spPr>
          <a:xfrm>
            <a:off x="9380356" y="3797083"/>
            <a:ext cx="1574012" cy="1595187"/>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21" name="Text Placeholder 2">
            <a:extLst>
              <a:ext uri="{FF2B5EF4-FFF2-40B4-BE49-F238E27FC236}">
                <a16:creationId xmlns:a16="http://schemas.microsoft.com/office/drawing/2014/main" id="{1B065502-D011-C24D-B2DF-4746658C2567}"/>
              </a:ext>
            </a:extLst>
          </p:cNvPr>
          <p:cNvSpPr>
            <a:spLocks noGrp="1"/>
          </p:cNvSpPr>
          <p:nvPr>
            <p:ph type="body" sz="quarter" idx="25" hasCustomPrompt="1"/>
          </p:nvPr>
        </p:nvSpPr>
        <p:spPr>
          <a:xfrm>
            <a:off x="9380356"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Tree>
    <p:extLst>
      <p:ext uri="{BB962C8B-B14F-4D97-AF65-F5344CB8AC3E}">
        <p14:creationId xmlns:p14="http://schemas.microsoft.com/office/powerpoint/2010/main" val="376006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additive="base">
                                        <p:cTn id="2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 calcmode="lin" valueType="num">
                                      <p:cBhvr additive="base">
                                        <p:cTn id="4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8">
                                            <p:txEl>
                                              <p:pRg st="0" end="0"/>
                                            </p:txEl>
                                          </p:spTgt>
                                        </p:tgtEl>
                                        <p:attrNameLst>
                                          <p:attrName>style.visibility</p:attrName>
                                        </p:attrNameLst>
                                      </p:cBhvr>
                                      <p:to>
                                        <p:strVal val="visible"/>
                                      </p:to>
                                    </p:set>
                                    <p:anim calcmode="lin" valueType="num">
                                      <p:cBhvr additive="base">
                                        <p:cTn id="53"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8">
                                            <p:txEl>
                                              <p:pRg st="0" end="0"/>
                                            </p:txEl>
                                          </p:spTgt>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7">
                                            <p:txEl>
                                              <p:pRg st="0" end="0"/>
                                            </p:txEl>
                                          </p:spTgt>
                                        </p:tgtEl>
                                        <p:attrNameLst>
                                          <p:attrName>style.visibility</p:attrName>
                                        </p:attrNameLst>
                                      </p:cBhvr>
                                      <p:to>
                                        <p:strVal val="visible"/>
                                      </p:to>
                                    </p:set>
                                    <p:anim calcmode="lin" valueType="num">
                                      <p:cBhvr additive="base">
                                        <p:cTn id="57"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additive="base">
                                        <p:cTn id="63" dur="500" fill="hold"/>
                                        <p:tgtEl>
                                          <p:spTgt spid="19"/>
                                        </p:tgtEl>
                                        <p:attrNameLst>
                                          <p:attrName>ppt_x</p:attrName>
                                        </p:attrNameLst>
                                      </p:cBhvr>
                                      <p:tavLst>
                                        <p:tav tm="0">
                                          <p:val>
                                            <p:strVal val="#ppt_x"/>
                                          </p:val>
                                        </p:tav>
                                        <p:tav tm="100000">
                                          <p:val>
                                            <p:strVal val="#ppt_x"/>
                                          </p:val>
                                        </p:tav>
                                      </p:tavLst>
                                    </p:anim>
                                    <p:anim calcmode="lin" valueType="num">
                                      <p:cBhvr additive="base">
                                        <p:cTn id="64" dur="500" fill="hold"/>
                                        <p:tgtEl>
                                          <p:spTgt spid="19"/>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1">
                                            <p:txEl>
                                              <p:pRg st="0" end="0"/>
                                            </p:txEl>
                                          </p:spTgt>
                                        </p:tgtEl>
                                        <p:attrNameLst>
                                          <p:attrName>style.visibility</p:attrName>
                                        </p:attrNameLst>
                                      </p:cBhvr>
                                      <p:to>
                                        <p:strVal val="visible"/>
                                      </p:to>
                                    </p:set>
                                    <p:anim calcmode="lin" valueType="num">
                                      <p:cBhvr additive="base">
                                        <p:cTn id="67"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21">
                                            <p:txEl>
                                              <p:pRg st="0" end="0"/>
                                            </p:txEl>
                                          </p:spTgt>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0">
                                            <p:txEl>
                                              <p:pRg st="0" end="0"/>
                                            </p:txEl>
                                          </p:spTgt>
                                        </p:tgtEl>
                                        <p:attrNameLst>
                                          <p:attrName>style.visibility</p:attrName>
                                        </p:attrNameLst>
                                      </p:cBhvr>
                                      <p:to>
                                        <p:strVal val="visible"/>
                                      </p:to>
                                    </p:set>
                                    <p:anim calcmode="lin" valueType="num">
                                      <p:cBhvr additive="base">
                                        <p:cTn id="71"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tmplLst>
          <p:tmpl lvl="1">
            <p:tnLst>
              <p:par>
                <p:cTn presetID="2" presetClass="entr" presetSubtype="4"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0" grpId="0" build="p">
        <p:tmplLst>
          <p:tmpl lvl="1">
            <p:tnLst>
              <p:par>
                <p:cTn presetID="2" presetClass="entr" presetSubtype="4"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P spid="16" grpId="0" animBg="1"/>
      <p:bldP spid="17" grpId="0" build="p">
        <p:tmplLst>
          <p:tmpl lvl="1">
            <p:tnLst>
              <p:par>
                <p:cTn presetID="2" presetClass="entr" presetSubtype="4"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1+#ppt_h/2"/>
                          </p:val>
                        </p:tav>
                        <p:tav tm="100000">
                          <p:val>
                            <p:strVal val="#ppt_y"/>
                          </p:val>
                        </p:tav>
                      </p:tavLst>
                    </p:anim>
                  </p:childTnLst>
                </p:cTn>
              </p:par>
            </p:tnLst>
          </p:tmpl>
        </p:tmplLst>
      </p:bldP>
      <p:bldP spid="18" grpId="0" build="p">
        <p:tmplLst>
          <p:tmpl lvl="1">
            <p:tnLst>
              <p:par>
                <p:cTn presetID="2" presetClass="entr" presetSubtype="4"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1+#ppt_h/2"/>
                          </p:val>
                        </p:tav>
                        <p:tav tm="100000">
                          <p:val>
                            <p:strVal val="#ppt_y"/>
                          </p:val>
                        </p:tav>
                      </p:tavLst>
                    </p:anim>
                  </p:childTnLst>
                </p:cTn>
              </p:par>
            </p:tnLst>
          </p:tmpl>
        </p:tmplLst>
      </p:bldP>
      <p:bldP spid="19" grpId="0" animBg="1"/>
      <p:bldP spid="20" grpId="0" build="p">
        <p:tmplLst>
          <p:tmpl lvl="1">
            <p:tnLst>
              <p:par>
                <p:cTn presetID="2" presetClass="entr" presetSubtype="4"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ppt_x"/>
                          </p:val>
                        </p:tav>
                        <p:tav tm="100000">
                          <p:val>
                            <p:strVal val="#ppt_x"/>
                          </p:val>
                        </p:tav>
                      </p:tavLst>
                    </p:anim>
                    <p:anim calcmode="lin" valueType="num">
                      <p:cBhvr additive="base">
                        <p:cTn dur="500" fill="hold"/>
                        <p:tgtEl>
                          <p:spTgt spid="20"/>
                        </p:tgtEl>
                        <p:attrNameLst>
                          <p:attrName>ppt_y</p:attrName>
                        </p:attrNameLst>
                      </p:cBhvr>
                      <p:tavLst>
                        <p:tav tm="0">
                          <p:val>
                            <p:strVal val="1+#ppt_h/2"/>
                          </p:val>
                        </p:tav>
                        <p:tav tm="100000">
                          <p:val>
                            <p:strVal val="#ppt_y"/>
                          </p:val>
                        </p:tav>
                      </p:tavLst>
                    </p:anim>
                  </p:childTnLst>
                </p:cTn>
              </p:par>
            </p:tnLst>
          </p:tmpl>
        </p:tmplLst>
      </p:bldP>
      <p:bldP spid="21" grpId="0" build="p">
        <p:tmplLst>
          <p:tmpl lvl="1">
            <p:tnLst>
              <p:par>
                <p:cTn presetID="2" presetClass="entr" presetSubtype="4"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ppt_x"/>
                          </p:val>
                        </p:tav>
                        <p:tav tm="100000">
                          <p:val>
                            <p:strVal val="#ppt_x"/>
                          </p:val>
                        </p:tav>
                      </p:tavLst>
                    </p:anim>
                    <p:anim calcmode="lin" valueType="num">
                      <p:cBhvr additive="base">
                        <p:cTn dur="500" fill="hold"/>
                        <p:tgtEl>
                          <p:spTgt spid="21"/>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2_3 boxes with caption, colo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1" y="2454213"/>
            <a:ext cx="1964210" cy="31851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1BEBCD4B-2907-2A46-96EB-AF7B190CEE5D}"/>
              </a:ext>
            </a:extLst>
          </p:cNvPr>
          <p:cNvSpPr>
            <a:spLocks noGrp="1"/>
          </p:cNvSpPr>
          <p:nvPr>
            <p:ph type="body" sz="quarter" idx="14" hasCustomPrompt="1"/>
          </p:nvPr>
        </p:nvSpPr>
        <p:spPr>
          <a:xfrm>
            <a:off x="1081780"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80"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2912845" y="2454213"/>
            <a:ext cx="1964210" cy="31851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0" name="Text Placeholder 2">
            <a:extLst>
              <a:ext uri="{FF2B5EF4-FFF2-40B4-BE49-F238E27FC236}">
                <a16:creationId xmlns:a16="http://schemas.microsoft.com/office/drawing/2014/main" id="{4B2794A3-79FE-8245-BC8D-5128676D2D81}"/>
              </a:ext>
            </a:extLst>
          </p:cNvPr>
          <p:cNvSpPr>
            <a:spLocks noGrp="1"/>
          </p:cNvSpPr>
          <p:nvPr>
            <p:ph type="body" sz="quarter" idx="18" hasCustomPrompt="1"/>
          </p:nvPr>
        </p:nvSpPr>
        <p:spPr>
          <a:xfrm>
            <a:off x="3156424"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3156424"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4987489" y="2454213"/>
            <a:ext cx="1964210" cy="31851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5231068"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5231068"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5" name="Title 1">
            <a:extLst>
              <a:ext uri="{FF2B5EF4-FFF2-40B4-BE49-F238E27FC236}">
                <a16:creationId xmlns:a16="http://schemas.microsoft.com/office/drawing/2014/main" id="{5A7501B0-A37B-D346-8EA8-C0F97D379C27}"/>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
        <p:nvSpPr>
          <p:cNvPr id="16" name="Rectangle 15">
            <a:extLst>
              <a:ext uri="{FF2B5EF4-FFF2-40B4-BE49-F238E27FC236}">
                <a16:creationId xmlns:a16="http://schemas.microsoft.com/office/drawing/2014/main" id="{EC1B2CCB-BF50-CE43-A7B5-6EE1A0DA4C7F}"/>
              </a:ext>
            </a:extLst>
          </p:cNvPr>
          <p:cNvSpPr/>
          <p:nvPr userDrawn="1"/>
        </p:nvSpPr>
        <p:spPr>
          <a:xfrm>
            <a:off x="7062133" y="2454213"/>
            <a:ext cx="1964210" cy="31851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7" name="Text Placeholder 2">
            <a:extLst>
              <a:ext uri="{FF2B5EF4-FFF2-40B4-BE49-F238E27FC236}">
                <a16:creationId xmlns:a16="http://schemas.microsoft.com/office/drawing/2014/main" id="{802C2740-179D-C948-92BB-C33877D57E76}"/>
              </a:ext>
            </a:extLst>
          </p:cNvPr>
          <p:cNvSpPr>
            <a:spLocks noGrp="1"/>
          </p:cNvSpPr>
          <p:nvPr>
            <p:ph type="body" sz="quarter" idx="22" hasCustomPrompt="1"/>
          </p:nvPr>
        </p:nvSpPr>
        <p:spPr>
          <a:xfrm>
            <a:off x="7305712"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8" name="Text Placeholder 2">
            <a:extLst>
              <a:ext uri="{FF2B5EF4-FFF2-40B4-BE49-F238E27FC236}">
                <a16:creationId xmlns:a16="http://schemas.microsoft.com/office/drawing/2014/main" id="{EB3BED04-5470-B143-9930-0AAE31E559CF}"/>
              </a:ext>
            </a:extLst>
          </p:cNvPr>
          <p:cNvSpPr>
            <a:spLocks noGrp="1"/>
          </p:cNvSpPr>
          <p:nvPr>
            <p:ph type="body" sz="quarter" idx="23" hasCustomPrompt="1"/>
          </p:nvPr>
        </p:nvSpPr>
        <p:spPr>
          <a:xfrm>
            <a:off x="7305712"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9" name="Rectangle 18">
            <a:extLst>
              <a:ext uri="{FF2B5EF4-FFF2-40B4-BE49-F238E27FC236}">
                <a16:creationId xmlns:a16="http://schemas.microsoft.com/office/drawing/2014/main" id="{FC42D92B-3FA5-A84A-92FE-7600D213DF55}"/>
              </a:ext>
            </a:extLst>
          </p:cNvPr>
          <p:cNvSpPr/>
          <p:nvPr userDrawn="1"/>
        </p:nvSpPr>
        <p:spPr>
          <a:xfrm>
            <a:off x="9146010" y="2454213"/>
            <a:ext cx="1964210" cy="3185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0" name="Text Placeholder 2">
            <a:extLst>
              <a:ext uri="{FF2B5EF4-FFF2-40B4-BE49-F238E27FC236}">
                <a16:creationId xmlns:a16="http://schemas.microsoft.com/office/drawing/2014/main" id="{0FA00FB2-D524-9F4E-9F2D-22B8C0D91182}"/>
              </a:ext>
            </a:extLst>
          </p:cNvPr>
          <p:cNvSpPr>
            <a:spLocks noGrp="1"/>
          </p:cNvSpPr>
          <p:nvPr>
            <p:ph type="body" sz="quarter" idx="24" hasCustomPrompt="1"/>
          </p:nvPr>
        </p:nvSpPr>
        <p:spPr>
          <a:xfrm>
            <a:off x="9389589"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21" name="Text Placeholder 2">
            <a:extLst>
              <a:ext uri="{FF2B5EF4-FFF2-40B4-BE49-F238E27FC236}">
                <a16:creationId xmlns:a16="http://schemas.microsoft.com/office/drawing/2014/main" id="{1B065502-D011-C24D-B2DF-4746658C2567}"/>
              </a:ext>
            </a:extLst>
          </p:cNvPr>
          <p:cNvSpPr>
            <a:spLocks noGrp="1"/>
          </p:cNvSpPr>
          <p:nvPr>
            <p:ph type="body" sz="quarter" idx="25" hasCustomPrompt="1"/>
          </p:nvPr>
        </p:nvSpPr>
        <p:spPr>
          <a:xfrm>
            <a:off x="9389589"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22" name="Text Placeholder 2">
            <a:extLst>
              <a:ext uri="{FF2B5EF4-FFF2-40B4-BE49-F238E27FC236}">
                <a16:creationId xmlns:a16="http://schemas.microsoft.com/office/drawing/2014/main" id="{73622513-D7DA-404A-8B3F-A2C1543D8278}"/>
              </a:ext>
            </a:extLst>
          </p:cNvPr>
          <p:cNvSpPr>
            <a:spLocks noGrp="1"/>
          </p:cNvSpPr>
          <p:nvPr>
            <p:ph type="body" idx="10" hasCustomPrompt="1"/>
          </p:nvPr>
        </p:nvSpPr>
        <p:spPr>
          <a:xfrm>
            <a:off x="839788" y="1538663"/>
            <a:ext cx="10514012" cy="823912"/>
          </a:xfrm>
        </p:spPr>
        <p:txBody>
          <a:bodyPr anchor="ctr">
            <a:normAutofit/>
          </a:bodyPr>
          <a:lstStyle>
            <a:lvl1pPr marL="0" indent="0">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body text</a:t>
            </a:r>
          </a:p>
        </p:txBody>
      </p:sp>
    </p:spTree>
    <p:extLst>
      <p:ext uri="{BB962C8B-B14F-4D97-AF65-F5344CB8AC3E}">
        <p14:creationId xmlns:p14="http://schemas.microsoft.com/office/powerpoint/2010/main" val="3010785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additive="base">
                                        <p:cTn id="2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 calcmode="lin" valueType="num">
                                      <p:cBhvr additive="base">
                                        <p:cTn id="4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8">
                                            <p:txEl>
                                              <p:pRg st="0" end="0"/>
                                            </p:txEl>
                                          </p:spTgt>
                                        </p:tgtEl>
                                        <p:attrNameLst>
                                          <p:attrName>style.visibility</p:attrName>
                                        </p:attrNameLst>
                                      </p:cBhvr>
                                      <p:to>
                                        <p:strVal val="visible"/>
                                      </p:to>
                                    </p:set>
                                    <p:anim calcmode="lin" valueType="num">
                                      <p:cBhvr additive="base">
                                        <p:cTn id="53"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8">
                                            <p:txEl>
                                              <p:pRg st="0" end="0"/>
                                            </p:txEl>
                                          </p:spTgt>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7">
                                            <p:txEl>
                                              <p:pRg st="0" end="0"/>
                                            </p:txEl>
                                          </p:spTgt>
                                        </p:tgtEl>
                                        <p:attrNameLst>
                                          <p:attrName>style.visibility</p:attrName>
                                        </p:attrNameLst>
                                      </p:cBhvr>
                                      <p:to>
                                        <p:strVal val="visible"/>
                                      </p:to>
                                    </p:set>
                                    <p:anim calcmode="lin" valueType="num">
                                      <p:cBhvr additive="base">
                                        <p:cTn id="57"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additive="base">
                                        <p:cTn id="63" dur="500" fill="hold"/>
                                        <p:tgtEl>
                                          <p:spTgt spid="19"/>
                                        </p:tgtEl>
                                        <p:attrNameLst>
                                          <p:attrName>ppt_x</p:attrName>
                                        </p:attrNameLst>
                                      </p:cBhvr>
                                      <p:tavLst>
                                        <p:tav tm="0">
                                          <p:val>
                                            <p:strVal val="#ppt_x"/>
                                          </p:val>
                                        </p:tav>
                                        <p:tav tm="100000">
                                          <p:val>
                                            <p:strVal val="#ppt_x"/>
                                          </p:val>
                                        </p:tav>
                                      </p:tavLst>
                                    </p:anim>
                                    <p:anim calcmode="lin" valueType="num">
                                      <p:cBhvr additive="base">
                                        <p:cTn id="64" dur="500" fill="hold"/>
                                        <p:tgtEl>
                                          <p:spTgt spid="19"/>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1">
                                            <p:txEl>
                                              <p:pRg st="0" end="0"/>
                                            </p:txEl>
                                          </p:spTgt>
                                        </p:tgtEl>
                                        <p:attrNameLst>
                                          <p:attrName>style.visibility</p:attrName>
                                        </p:attrNameLst>
                                      </p:cBhvr>
                                      <p:to>
                                        <p:strVal val="visible"/>
                                      </p:to>
                                    </p:set>
                                    <p:anim calcmode="lin" valueType="num">
                                      <p:cBhvr additive="base">
                                        <p:cTn id="67"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21">
                                            <p:txEl>
                                              <p:pRg st="0" end="0"/>
                                            </p:txEl>
                                          </p:spTgt>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0">
                                            <p:txEl>
                                              <p:pRg st="0" end="0"/>
                                            </p:txEl>
                                          </p:spTgt>
                                        </p:tgtEl>
                                        <p:attrNameLst>
                                          <p:attrName>style.visibility</p:attrName>
                                        </p:attrNameLst>
                                      </p:cBhvr>
                                      <p:to>
                                        <p:strVal val="visible"/>
                                      </p:to>
                                    </p:set>
                                    <p:anim calcmode="lin" valueType="num">
                                      <p:cBhvr additive="base">
                                        <p:cTn id="71"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tmplLst>
          <p:tmpl lvl="1">
            <p:tnLst>
              <p:par>
                <p:cTn presetID="2" presetClass="entr" presetSubtype="4"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0" grpId="0" build="p">
        <p:tmplLst>
          <p:tmpl lvl="1">
            <p:tnLst>
              <p:par>
                <p:cTn presetID="2" presetClass="entr" presetSubtype="4"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P spid="16" grpId="0" animBg="1"/>
      <p:bldP spid="17" grpId="0" build="p">
        <p:tmplLst>
          <p:tmpl lvl="1">
            <p:tnLst>
              <p:par>
                <p:cTn presetID="2" presetClass="entr" presetSubtype="4"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1+#ppt_h/2"/>
                          </p:val>
                        </p:tav>
                        <p:tav tm="100000">
                          <p:val>
                            <p:strVal val="#ppt_y"/>
                          </p:val>
                        </p:tav>
                      </p:tavLst>
                    </p:anim>
                  </p:childTnLst>
                </p:cTn>
              </p:par>
            </p:tnLst>
          </p:tmpl>
        </p:tmplLst>
      </p:bldP>
      <p:bldP spid="18" grpId="0" build="p">
        <p:tmplLst>
          <p:tmpl lvl="1">
            <p:tnLst>
              <p:par>
                <p:cTn presetID="2" presetClass="entr" presetSubtype="4"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1+#ppt_h/2"/>
                          </p:val>
                        </p:tav>
                        <p:tav tm="100000">
                          <p:val>
                            <p:strVal val="#ppt_y"/>
                          </p:val>
                        </p:tav>
                      </p:tavLst>
                    </p:anim>
                  </p:childTnLst>
                </p:cTn>
              </p:par>
            </p:tnLst>
          </p:tmpl>
        </p:tmplLst>
      </p:bldP>
      <p:bldP spid="19" grpId="0" animBg="1"/>
      <p:bldP spid="20" grpId="0" build="p">
        <p:tmplLst>
          <p:tmpl lvl="1">
            <p:tnLst>
              <p:par>
                <p:cTn presetID="2" presetClass="entr" presetSubtype="4"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ppt_x"/>
                          </p:val>
                        </p:tav>
                        <p:tav tm="100000">
                          <p:val>
                            <p:strVal val="#ppt_x"/>
                          </p:val>
                        </p:tav>
                      </p:tavLst>
                    </p:anim>
                    <p:anim calcmode="lin" valueType="num">
                      <p:cBhvr additive="base">
                        <p:cTn dur="500" fill="hold"/>
                        <p:tgtEl>
                          <p:spTgt spid="20"/>
                        </p:tgtEl>
                        <p:attrNameLst>
                          <p:attrName>ppt_y</p:attrName>
                        </p:attrNameLst>
                      </p:cBhvr>
                      <p:tavLst>
                        <p:tav tm="0">
                          <p:val>
                            <p:strVal val="1+#ppt_h/2"/>
                          </p:val>
                        </p:tav>
                        <p:tav tm="100000">
                          <p:val>
                            <p:strVal val="#ppt_y"/>
                          </p:val>
                        </p:tav>
                      </p:tavLst>
                    </p:anim>
                  </p:childTnLst>
                </p:cTn>
              </p:par>
            </p:tnLst>
          </p:tmpl>
        </p:tmplLst>
      </p:bldP>
      <p:bldP spid="21" grpId="0" build="p">
        <p:tmplLst>
          <p:tmpl lvl="1">
            <p:tnLst>
              <p:par>
                <p:cTn presetID="2" presetClass="entr" presetSubtype="4"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ppt_x"/>
                          </p:val>
                        </p:tav>
                        <p:tav tm="100000">
                          <p:val>
                            <p:strVal val="#ppt_x"/>
                          </p:val>
                        </p:tav>
                      </p:tavLst>
                    </p:anim>
                    <p:anim calcmode="lin" valueType="num">
                      <p:cBhvr additive="base">
                        <p:cTn dur="500" fill="hold"/>
                        <p:tgtEl>
                          <p:spTgt spid="21"/>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5. Content with captio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524D93B-0EFB-924B-8785-34E566A9111F}"/>
              </a:ext>
            </a:extLst>
          </p:cNvPr>
          <p:cNvSpPr/>
          <p:nvPr userDrawn="1"/>
        </p:nvSpPr>
        <p:spPr>
          <a:xfrm>
            <a:off x="8054615" y="987424"/>
            <a:ext cx="3410779" cy="4651949"/>
          </a:xfrm>
          <a:prstGeom prst="rect">
            <a:avLst/>
          </a:prstGeom>
          <a:solidFill>
            <a:srgbClr val="30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8298194" y="2240633"/>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8298194" y="1218627"/>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15" name="Title 1">
            <a:extLst>
              <a:ext uri="{FF2B5EF4-FFF2-40B4-BE49-F238E27FC236}">
                <a16:creationId xmlns:a16="http://schemas.microsoft.com/office/drawing/2014/main" id="{3FF0CE3A-252A-FB40-A308-7B66F3A48922}"/>
              </a:ext>
            </a:extLst>
          </p:cNvPr>
          <p:cNvSpPr>
            <a:spLocks noGrp="1"/>
          </p:cNvSpPr>
          <p:nvPr>
            <p:ph type="title" hasCustomPrompt="1"/>
          </p:nvPr>
        </p:nvSpPr>
        <p:spPr>
          <a:xfrm>
            <a:off x="839788" y="987424"/>
            <a:ext cx="6599398" cy="1321823"/>
          </a:xfrm>
        </p:spPr>
        <p:txBody>
          <a:bodyPr anchor="b">
            <a:normAutofit/>
          </a:bodyPr>
          <a:lstStyle>
            <a:lvl1pPr>
              <a:defRPr sz="3600"/>
            </a:lvl1pPr>
          </a:lstStyle>
          <a:p>
            <a:r>
              <a:rPr lang="en-GB"/>
              <a:t>Click to edit headline</a:t>
            </a:r>
            <a:endParaRPr lang="en-DK"/>
          </a:p>
        </p:txBody>
      </p:sp>
      <p:sp>
        <p:nvSpPr>
          <p:cNvPr id="16" name="Text Placeholder 3">
            <a:extLst>
              <a:ext uri="{FF2B5EF4-FFF2-40B4-BE49-F238E27FC236}">
                <a16:creationId xmlns:a16="http://schemas.microsoft.com/office/drawing/2014/main" id="{C41F4998-465A-F54A-B84E-605B0C2D3D33}"/>
              </a:ext>
            </a:extLst>
          </p:cNvPr>
          <p:cNvSpPr>
            <a:spLocks noGrp="1"/>
          </p:cNvSpPr>
          <p:nvPr>
            <p:ph type="body" sz="half" idx="2" hasCustomPrompt="1"/>
          </p:nvPr>
        </p:nvSpPr>
        <p:spPr>
          <a:xfrm>
            <a:off x="839788" y="2510724"/>
            <a:ext cx="6599398" cy="3128649"/>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spTree>
    <p:extLst>
      <p:ext uri="{BB962C8B-B14F-4D97-AF65-F5344CB8AC3E}">
        <p14:creationId xmlns:p14="http://schemas.microsoft.com/office/powerpoint/2010/main" val="3913091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anim calcmode="lin" valueType="num">
                                      <p:cBhvr additive="base">
                                        <p:cTn id="11"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 calcmode="lin" valueType="num">
                                      <p:cBhvr additive="base">
                                        <p:cTn id="15"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 Image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C253B2-8B94-0940-BBCE-EEDB8818FC14}"/>
              </a:ext>
            </a:extLst>
          </p:cNvPr>
          <p:cNvSpPr/>
          <p:nvPr userDrawn="1"/>
        </p:nvSpPr>
        <p:spPr>
          <a:xfrm>
            <a:off x="6096000" y="2057399"/>
            <a:ext cx="5437186" cy="3855028"/>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ext Placeholder 2">
            <a:extLst>
              <a:ext uri="{FF2B5EF4-FFF2-40B4-BE49-F238E27FC236}">
                <a16:creationId xmlns:a16="http://schemas.microsoft.com/office/drawing/2014/main" id="{F90E6657-4F9A-5E40-BC80-28410D1ED210}"/>
              </a:ext>
            </a:extLst>
          </p:cNvPr>
          <p:cNvSpPr>
            <a:spLocks noGrp="1"/>
          </p:cNvSpPr>
          <p:nvPr>
            <p:ph type="body" sz="quarter" idx="13" hasCustomPrompt="1"/>
          </p:nvPr>
        </p:nvSpPr>
        <p:spPr>
          <a:xfrm>
            <a:off x="6642894" y="3593125"/>
            <a:ext cx="3943666" cy="142697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6CAF983E-80BF-1B46-B98A-1F8770B6A766}"/>
              </a:ext>
            </a:extLst>
          </p:cNvPr>
          <p:cNvSpPr>
            <a:spLocks noGrp="1"/>
          </p:cNvSpPr>
          <p:nvPr>
            <p:ph type="body" sz="quarter" idx="20" hasCustomPrompt="1"/>
          </p:nvPr>
        </p:nvSpPr>
        <p:spPr>
          <a:xfrm>
            <a:off x="6642894" y="2486934"/>
            <a:ext cx="3581401" cy="800644"/>
          </a:xfrm>
          <a:prstGeom prst="rect">
            <a:avLst/>
          </a:prstGeom>
        </p:spPr>
        <p:txBody>
          <a:bodyPr anchor="b">
            <a:noAutofit/>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6" name="Title 1">
            <a:extLst>
              <a:ext uri="{FF2B5EF4-FFF2-40B4-BE49-F238E27FC236}">
                <a16:creationId xmlns:a16="http://schemas.microsoft.com/office/drawing/2014/main" id="{F7E57742-5D88-CC46-BBAB-0276F895C619}"/>
              </a:ext>
            </a:extLst>
          </p:cNvPr>
          <p:cNvSpPr>
            <a:spLocks noGrp="1"/>
          </p:cNvSpPr>
          <p:nvPr>
            <p:ph type="title" hasCustomPrompt="1"/>
          </p:nvPr>
        </p:nvSpPr>
        <p:spPr>
          <a:xfrm>
            <a:off x="838200" y="780945"/>
            <a:ext cx="10515600" cy="851941"/>
          </a:xfrm>
        </p:spPr>
        <p:txBody>
          <a:bodyPr/>
          <a:lstStyle>
            <a:lvl1pPr algn="ctr">
              <a:defRPr/>
            </a:lvl1pPr>
          </a:lstStyle>
          <a:p>
            <a:r>
              <a:rPr lang="en-GB"/>
              <a:t>Click to edit headline</a:t>
            </a:r>
            <a:endParaRPr lang="en-DK"/>
          </a:p>
        </p:txBody>
      </p:sp>
      <p:sp>
        <p:nvSpPr>
          <p:cNvPr id="8" name="Picture Placeholder 7">
            <a:extLst>
              <a:ext uri="{FF2B5EF4-FFF2-40B4-BE49-F238E27FC236}">
                <a16:creationId xmlns:a16="http://schemas.microsoft.com/office/drawing/2014/main" id="{BBF7A64D-38E9-FB4B-BBA2-DF3FC7C0B457}"/>
              </a:ext>
            </a:extLst>
          </p:cNvPr>
          <p:cNvSpPr>
            <a:spLocks noGrp="1"/>
          </p:cNvSpPr>
          <p:nvPr>
            <p:ph type="pic" sz="quarter" idx="21" hasCustomPrompt="1"/>
          </p:nvPr>
        </p:nvSpPr>
        <p:spPr>
          <a:xfrm>
            <a:off x="838199" y="2057400"/>
            <a:ext cx="4984353" cy="3855278"/>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60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noProof="0"/>
              <a:t>Click to add image</a:t>
            </a:r>
          </a:p>
          <a:p>
            <a:endParaRPr lang="en-DK"/>
          </a:p>
        </p:txBody>
      </p:sp>
    </p:spTree>
    <p:extLst>
      <p:ext uri="{BB962C8B-B14F-4D97-AF65-F5344CB8AC3E}">
        <p14:creationId xmlns:p14="http://schemas.microsoft.com/office/powerpoint/2010/main" val="354736419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2. Image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C253B2-8B94-0940-BBCE-EEDB8818FC14}"/>
              </a:ext>
            </a:extLst>
          </p:cNvPr>
          <p:cNvSpPr/>
          <p:nvPr userDrawn="1"/>
        </p:nvSpPr>
        <p:spPr>
          <a:xfrm>
            <a:off x="0" y="0"/>
            <a:ext cx="6096000" cy="6858000"/>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Title 1">
            <a:extLst>
              <a:ext uri="{FF2B5EF4-FFF2-40B4-BE49-F238E27FC236}">
                <a16:creationId xmlns:a16="http://schemas.microsoft.com/office/drawing/2014/main" id="{FC705706-AA8B-364F-B87A-9D873E63DF83}"/>
              </a:ext>
            </a:extLst>
          </p:cNvPr>
          <p:cNvSpPr>
            <a:spLocks noGrp="1"/>
          </p:cNvSpPr>
          <p:nvPr>
            <p:ph type="title" hasCustomPrompt="1"/>
          </p:nvPr>
        </p:nvSpPr>
        <p:spPr>
          <a:xfrm>
            <a:off x="839788" y="987424"/>
            <a:ext cx="3932237" cy="1321823"/>
          </a:xfrm>
        </p:spPr>
        <p:txBody>
          <a:bodyPr anchor="b">
            <a:normAutofit/>
          </a:bodyPr>
          <a:lstStyle>
            <a:lvl1pPr>
              <a:defRPr sz="3600"/>
            </a:lvl1pPr>
          </a:lstStyle>
          <a:p>
            <a:r>
              <a:rPr lang="en-GB"/>
              <a:t>Click to edit headline</a:t>
            </a:r>
            <a:endParaRPr lang="en-DK"/>
          </a:p>
        </p:txBody>
      </p:sp>
      <p:sp>
        <p:nvSpPr>
          <p:cNvPr id="9" name="Text Placeholder 3">
            <a:extLst>
              <a:ext uri="{FF2B5EF4-FFF2-40B4-BE49-F238E27FC236}">
                <a16:creationId xmlns:a16="http://schemas.microsoft.com/office/drawing/2014/main" id="{77DBC235-1D34-B047-8DCA-F24DBCF43B3F}"/>
              </a:ext>
            </a:extLst>
          </p:cNvPr>
          <p:cNvSpPr>
            <a:spLocks noGrp="1"/>
          </p:cNvSpPr>
          <p:nvPr>
            <p:ph type="body" sz="half" idx="2" hasCustomPrompt="1"/>
          </p:nvPr>
        </p:nvSpPr>
        <p:spPr>
          <a:xfrm>
            <a:off x="83978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sp>
        <p:nvSpPr>
          <p:cNvPr id="10" name="Picture Placeholder 9">
            <a:extLst>
              <a:ext uri="{FF2B5EF4-FFF2-40B4-BE49-F238E27FC236}">
                <a16:creationId xmlns:a16="http://schemas.microsoft.com/office/drawing/2014/main" id="{A0834849-1C21-E344-A4C2-2522090920DB}"/>
              </a:ext>
            </a:extLst>
          </p:cNvPr>
          <p:cNvSpPr>
            <a:spLocks noGrp="1"/>
          </p:cNvSpPr>
          <p:nvPr>
            <p:ph type="pic" sz="quarter" idx="10" hasCustomPrompt="1"/>
          </p:nvPr>
        </p:nvSpPr>
        <p:spPr>
          <a:xfrm>
            <a:off x="6096000" y="0"/>
            <a:ext cx="6096000" cy="6858000"/>
          </a:xfrm>
        </p:spPr>
        <p:txBody>
          <a:bodyPr>
            <a:normAutofit/>
          </a:bodyPr>
          <a:lstStyle>
            <a:lvl1pPr marL="0" indent="0">
              <a:buNone/>
              <a:defRPr sz="1600"/>
            </a:lvl1pPr>
          </a:lstStyle>
          <a:p>
            <a:r>
              <a:rPr lang="en-DK"/>
              <a:t>Clik to insert image </a:t>
            </a:r>
          </a:p>
        </p:txBody>
      </p:sp>
    </p:spTree>
    <p:extLst>
      <p:ext uri="{BB962C8B-B14F-4D97-AF65-F5344CB8AC3E}">
        <p14:creationId xmlns:p14="http://schemas.microsoft.com/office/powerpoint/2010/main" val="8310057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itel and two collum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6D1F7-68FC-C647-BB6A-A2C7991C0EFC}"/>
              </a:ext>
            </a:extLst>
          </p:cNvPr>
          <p:cNvSpPr>
            <a:spLocks noGrp="1"/>
          </p:cNvSpPr>
          <p:nvPr>
            <p:ph type="title" hasCustomPrompt="1"/>
          </p:nvPr>
        </p:nvSpPr>
        <p:spPr/>
        <p:txBody>
          <a:bodyPr/>
          <a:lstStyle/>
          <a:p>
            <a:r>
              <a:rPr lang="en-GB"/>
              <a:t>Click to edit headline</a:t>
            </a:r>
            <a:endParaRPr lang="en-DK"/>
          </a:p>
        </p:txBody>
      </p:sp>
      <p:sp>
        <p:nvSpPr>
          <p:cNvPr id="3" name="Content Placeholder 2">
            <a:extLst>
              <a:ext uri="{FF2B5EF4-FFF2-40B4-BE49-F238E27FC236}">
                <a16:creationId xmlns:a16="http://schemas.microsoft.com/office/drawing/2014/main" id="{09DB6A2F-0705-5B4B-8F23-69368AA617E9}"/>
              </a:ext>
            </a:extLst>
          </p:cNvPr>
          <p:cNvSpPr>
            <a:spLocks noGrp="1"/>
          </p:cNvSpPr>
          <p:nvPr>
            <p:ph sz="half" idx="1" hasCustomPrompt="1"/>
          </p:nvPr>
        </p:nvSpPr>
        <p:spPr>
          <a:xfrm>
            <a:off x="838200" y="1591294"/>
            <a:ext cx="5181600" cy="4538043"/>
          </a:xfrm>
        </p:spPr>
        <p:txBody>
          <a:bodyPr/>
          <a:lstStyle/>
          <a:p>
            <a:pPr lvl="0"/>
            <a:r>
              <a:rPr lang="en-GB"/>
              <a:t>Click to body text</a:t>
            </a:r>
          </a:p>
          <a:p>
            <a:pPr lvl="1"/>
            <a:r>
              <a:rPr lang="en-GB"/>
              <a:t>Second level</a:t>
            </a:r>
          </a:p>
          <a:p>
            <a:pPr lvl="2"/>
            <a:r>
              <a:rPr lang="en-GB"/>
              <a:t>Third level</a:t>
            </a:r>
          </a:p>
          <a:p>
            <a:pPr lvl="3"/>
            <a:r>
              <a:rPr lang="en-GB"/>
              <a:t>Fourth level</a:t>
            </a:r>
          </a:p>
        </p:txBody>
      </p:sp>
      <p:sp>
        <p:nvSpPr>
          <p:cNvPr id="4" name="Content Placeholder 3">
            <a:extLst>
              <a:ext uri="{FF2B5EF4-FFF2-40B4-BE49-F238E27FC236}">
                <a16:creationId xmlns:a16="http://schemas.microsoft.com/office/drawing/2014/main" id="{31575663-A4E0-DC45-962F-0E0A22CCE6C1}"/>
              </a:ext>
            </a:extLst>
          </p:cNvPr>
          <p:cNvSpPr>
            <a:spLocks noGrp="1"/>
          </p:cNvSpPr>
          <p:nvPr>
            <p:ph sz="half" idx="2" hasCustomPrompt="1"/>
          </p:nvPr>
        </p:nvSpPr>
        <p:spPr>
          <a:xfrm>
            <a:off x="6172200" y="1591294"/>
            <a:ext cx="5181600" cy="4538043"/>
          </a:xfrm>
        </p:spPr>
        <p:txBody>
          <a:bodyPr/>
          <a:lstStyle/>
          <a:p>
            <a:pPr lvl="0"/>
            <a:r>
              <a:rPr lang="en-GB"/>
              <a:t>Click to body text</a:t>
            </a:r>
          </a:p>
          <a:p>
            <a:pPr lvl="1"/>
            <a:r>
              <a:rPr lang="en-GB"/>
              <a:t>Second level</a:t>
            </a:r>
          </a:p>
          <a:p>
            <a:pPr lvl="2"/>
            <a:r>
              <a:rPr lang="en-GB"/>
              <a:t>Third level</a:t>
            </a:r>
          </a:p>
          <a:p>
            <a:pPr lvl="3"/>
            <a:r>
              <a:rPr lang="en-GB"/>
              <a:t>Fourth level</a:t>
            </a:r>
          </a:p>
        </p:txBody>
      </p:sp>
    </p:spTree>
    <p:extLst>
      <p:ext uri="{BB962C8B-B14F-4D97-AF65-F5344CB8AC3E}">
        <p14:creationId xmlns:p14="http://schemas.microsoft.com/office/powerpoint/2010/main" val="378786334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3. Image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C253B2-8B94-0940-BBCE-EEDB8818FC14}"/>
              </a:ext>
            </a:extLst>
          </p:cNvPr>
          <p:cNvSpPr/>
          <p:nvPr userDrawn="1"/>
        </p:nvSpPr>
        <p:spPr>
          <a:xfrm>
            <a:off x="6096000" y="0"/>
            <a:ext cx="6096000" cy="6858000"/>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Title 1">
            <a:extLst>
              <a:ext uri="{FF2B5EF4-FFF2-40B4-BE49-F238E27FC236}">
                <a16:creationId xmlns:a16="http://schemas.microsoft.com/office/drawing/2014/main" id="{FC705706-AA8B-364F-B87A-9D873E63DF83}"/>
              </a:ext>
            </a:extLst>
          </p:cNvPr>
          <p:cNvSpPr>
            <a:spLocks noGrp="1"/>
          </p:cNvSpPr>
          <p:nvPr>
            <p:ph type="title" hasCustomPrompt="1"/>
          </p:nvPr>
        </p:nvSpPr>
        <p:spPr>
          <a:xfrm>
            <a:off x="7085605" y="987424"/>
            <a:ext cx="3932237" cy="1321823"/>
          </a:xfrm>
        </p:spPr>
        <p:txBody>
          <a:bodyPr anchor="b">
            <a:normAutofit/>
          </a:bodyPr>
          <a:lstStyle>
            <a:lvl1pPr>
              <a:defRPr sz="3600"/>
            </a:lvl1pPr>
          </a:lstStyle>
          <a:p>
            <a:r>
              <a:rPr lang="en-GB"/>
              <a:t>Click to edit headline</a:t>
            </a:r>
            <a:endParaRPr lang="en-DK"/>
          </a:p>
        </p:txBody>
      </p:sp>
      <p:sp>
        <p:nvSpPr>
          <p:cNvPr id="9" name="Text Placeholder 3">
            <a:extLst>
              <a:ext uri="{FF2B5EF4-FFF2-40B4-BE49-F238E27FC236}">
                <a16:creationId xmlns:a16="http://schemas.microsoft.com/office/drawing/2014/main" id="{77DBC235-1D34-B047-8DCA-F24DBCF43B3F}"/>
              </a:ext>
            </a:extLst>
          </p:cNvPr>
          <p:cNvSpPr>
            <a:spLocks noGrp="1"/>
          </p:cNvSpPr>
          <p:nvPr>
            <p:ph type="body" sz="half" idx="2" hasCustomPrompt="1"/>
          </p:nvPr>
        </p:nvSpPr>
        <p:spPr>
          <a:xfrm>
            <a:off x="7085605"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sp>
        <p:nvSpPr>
          <p:cNvPr id="10" name="Picture Placeholder 9">
            <a:extLst>
              <a:ext uri="{FF2B5EF4-FFF2-40B4-BE49-F238E27FC236}">
                <a16:creationId xmlns:a16="http://schemas.microsoft.com/office/drawing/2014/main" id="{A0834849-1C21-E344-A4C2-2522090920DB}"/>
              </a:ext>
            </a:extLst>
          </p:cNvPr>
          <p:cNvSpPr>
            <a:spLocks noGrp="1"/>
          </p:cNvSpPr>
          <p:nvPr>
            <p:ph type="pic" sz="quarter" idx="10" hasCustomPrompt="1"/>
          </p:nvPr>
        </p:nvSpPr>
        <p:spPr>
          <a:xfrm>
            <a:off x="0" y="0"/>
            <a:ext cx="6096000" cy="6858000"/>
          </a:xfrm>
        </p:spPr>
        <p:txBody>
          <a:bodyPr>
            <a:normAutofit/>
          </a:bodyPr>
          <a:lstStyle>
            <a:lvl1pPr marL="0" indent="0">
              <a:buNone/>
              <a:defRPr sz="1600"/>
            </a:lvl1pPr>
          </a:lstStyle>
          <a:p>
            <a:r>
              <a:rPr lang="en-DK"/>
              <a:t>Clik to insert image </a:t>
            </a:r>
          </a:p>
        </p:txBody>
      </p:sp>
    </p:spTree>
    <p:extLst>
      <p:ext uri="{BB962C8B-B14F-4D97-AF65-F5344CB8AC3E}">
        <p14:creationId xmlns:p14="http://schemas.microsoft.com/office/powerpoint/2010/main" val="394389602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4. Image with caption">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AF64485A-E9D1-8C43-B600-67684BBABF1F}"/>
              </a:ext>
            </a:extLst>
          </p:cNvPr>
          <p:cNvSpPr/>
          <p:nvPr userDrawn="1"/>
        </p:nvSpPr>
        <p:spPr>
          <a:xfrm>
            <a:off x="-2962592" y="-373380"/>
            <a:ext cx="7604760" cy="7604760"/>
          </a:xfrm>
          <a:prstGeom prst="ellipse">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8" name="Title 1">
            <a:extLst>
              <a:ext uri="{FF2B5EF4-FFF2-40B4-BE49-F238E27FC236}">
                <a16:creationId xmlns:a16="http://schemas.microsoft.com/office/drawing/2014/main" id="{028E03A0-BEF9-0C43-8B7F-244867E2EE37}"/>
              </a:ext>
            </a:extLst>
          </p:cNvPr>
          <p:cNvSpPr>
            <a:spLocks noGrp="1"/>
          </p:cNvSpPr>
          <p:nvPr>
            <p:ph type="title" hasCustomPrompt="1"/>
          </p:nvPr>
        </p:nvSpPr>
        <p:spPr>
          <a:xfrm>
            <a:off x="6790417" y="1420812"/>
            <a:ext cx="4224938" cy="1508368"/>
          </a:xfrm>
        </p:spPr>
        <p:txBody>
          <a:bodyPr anchor="b">
            <a:normAutofit/>
          </a:bodyPr>
          <a:lstStyle>
            <a:lvl1pPr>
              <a:defRPr sz="3600"/>
            </a:lvl1pPr>
          </a:lstStyle>
          <a:p>
            <a:r>
              <a:rPr lang="en-GB"/>
              <a:t>Click to edit headline</a:t>
            </a:r>
            <a:endParaRPr lang="en-DK"/>
          </a:p>
        </p:txBody>
      </p:sp>
      <p:sp>
        <p:nvSpPr>
          <p:cNvPr id="9" name="Text Placeholder 3">
            <a:extLst>
              <a:ext uri="{FF2B5EF4-FFF2-40B4-BE49-F238E27FC236}">
                <a16:creationId xmlns:a16="http://schemas.microsoft.com/office/drawing/2014/main" id="{D0A7D830-063A-3C4D-BDAD-E6D81629DA52}"/>
              </a:ext>
            </a:extLst>
          </p:cNvPr>
          <p:cNvSpPr>
            <a:spLocks noGrp="1"/>
          </p:cNvSpPr>
          <p:nvPr>
            <p:ph type="body" sz="half" idx="2" hasCustomPrompt="1"/>
          </p:nvPr>
        </p:nvSpPr>
        <p:spPr>
          <a:xfrm>
            <a:off x="6790417" y="3115159"/>
            <a:ext cx="4224938" cy="2322029"/>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sp>
        <p:nvSpPr>
          <p:cNvPr id="10" name="Picture Placeholder 7">
            <a:extLst>
              <a:ext uri="{FF2B5EF4-FFF2-40B4-BE49-F238E27FC236}">
                <a16:creationId xmlns:a16="http://schemas.microsoft.com/office/drawing/2014/main" id="{7A8FF3AE-2581-B94E-A25C-FB4D74D05BCD}"/>
              </a:ext>
            </a:extLst>
          </p:cNvPr>
          <p:cNvSpPr>
            <a:spLocks noGrp="1"/>
          </p:cNvSpPr>
          <p:nvPr>
            <p:ph type="pic" sz="quarter" idx="21" hasCustomPrompt="1"/>
          </p:nvPr>
        </p:nvSpPr>
        <p:spPr>
          <a:xfrm>
            <a:off x="1534205" y="1420812"/>
            <a:ext cx="4984353" cy="4016376"/>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60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noProof="0"/>
              <a:t>Click to add image</a:t>
            </a:r>
          </a:p>
          <a:p>
            <a:endParaRPr lang="en-DK"/>
          </a:p>
        </p:txBody>
      </p:sp>
    </p:spTree>
    <p:extLst>
      <p:ext uri="{BB962C8B-B14F-4D97-AF65-F5344CB8AC3E}">
        <p14:creationId xmlns:p14="http://schemas.microsoft.com/office/powerpoint/2010/main" val="350789142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Image with 3 bulet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2BBA7E2-AA1A-AF49-BC10-52FCDEE08935}"/>
              </a:ext>
            </a:extLst>
          </p:cNvPr>
          <p:cNvSpPr>
            <a:spLocks noGrp="1"/>
          </p:cNvSpPr>
          <p:nvPr>
            <p:ph type="body" sz="quarter" idx="20" hasCustomPrompt="1"/>
          </p:nvPr>
        </p:nvSpPr>
        <p:spPr>
          <a:xfrm>
            <a:off x="1632426" y="2347925"/>
            <a:ext cx="3581401"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4" name="Text Placeholder 2">
            <a:extLst>
              <a:ext uri="{FF2B5EF4-FFF2-40B4-BE49-F238E27FC236}">
                <a16:creationId xmlns:a16="http://schemas.microsoft.com/office/drawing/2014/main" id="{BA7EE762-20B4-7848-96E8-1C247677B32D}"/>
              </a:ext>
            </a:extLst>
          </p:cNvPr>
          <p:cNvSpPr>
            <a:spLocks noGrp="1"/>
          </p:cNvSpPr>
          <p:nvPr>
            <p:ph type="body" sz="quarter" idx="13" hasCustomPrompt="1"/>
          </p:nvPr>
        </p:nvSpPr>
        <p:spPr>
          <a:xfrm>
            <a:off x="1632426" y="2824658"/>
            <a:ext cx="3943666"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5" name="Oval 4">
            <a:extLst>
              <a:ext uri="{FF2B5EF4-FFF2-40B4-BE49-F238E27FC236}">
                <a16:creationId xmlns:a16="http://schemas.microsoft.com/office/drawing/2014/main" id="{3B20F7B6-9B0E-9746-A981-396D54D8DA58}"/>
              </a:ext>
            </a:extLst>
          </p:cNvPr>
          <p:cNvSpPr/>
          <p:nvPr userDrawn="1"/>
        </p:nvSpPr>
        <p:spPr>
          <a:xfrm>
            <a:off x="677547" y="2339928"/>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1</a:t>
            </a:r>
            <a:endParaRPr lang="en-DK" sz="2400" b="1">
              <a:solidFill>
                <a:schemeClr val="accent1"/>
              </a:solidFill>
            </a:endParaRPr>
          </a:p>
        </p:txBody>
      </p:sp>
      <p:sp>
        <p:nvSpPr>
          <p:cNvPr id="7" name="Text Placeholder 2">
            <a:extLst>
              <a:ext uri="{FF2B5EF4-FFF2-40B4-BE49-F238E27FC236}">
                <a16:creationId xmlns:a16="http://schemas.microsoft.com/office/drawing/2014/main" id="{E1B56689-2759-1F43-BEB1-D00BE7A5F5E5}"/>
              </a:ext>
            </a:extLst>
          </p:cNvPr>
          <p:cNvSpPr>
            <a:spLocks noGrp="1"/>
          </p:cNvSpPr>
          <p:nvPr>
            <p:ph type="body" sz="quarter" idx="22" hasCustomPrompt="1"/>
          </p:nvPr>
        </p:nvSpPr>
        <p:spPr>
          <a:xfrm>
            <a:off x="1632426" y="3678097"/>
            <a:ext cx="3581401"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8" name="Text Placeholder 2">
            <a:extLst>
              <a:ext uri="{FF2B5EF4-FFF2-40B4-BE49-F238E27FC236}">
                <a16:creationId xmlns:a16="http://schemas.microsoft.com/office/drawing/2014/main" id="{7B001109-90B7-F543-82A2-07CF7E64E4F1}"/>
              </a:ext>
            </a:extLst>
          </p:cNvPr>
          <p:cNvSpPr>
            <a:spLocks noGrp="1"/>
          </p:cNvSpPr>
          <p:nvPr>
            <p:ph type="body" sz="quarter" idx="23" hasCustomPrompt="1"/>
          </p:nvPr>
        </p:nvSpPr>
        <p:spPr>
          <a:xfrm>
            <a:off x="1632426" y="4154830"/>
            <a:ext cx="3943666"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9" name="Oval 8">
            <a:extLst>
              <a:ext uri="{FF2B5EF4-FFF2-40B4-BE49-F238E27FC236}">
                <a16:creationId xmlns:a16="http://schemas.microsoft.com/office/drawing/2014/main" id="{357E411F-3377-B24F-BFF9-89EDA7B276B7}"/>
              </a:ext>
            </a:extLst>
          </p:cNvPr>
          <p:cNvSpPr/>
          <p:nvPr userDrawn="1"/>
        </p:nvSpPr>
        <p:spPr>
          <a:xfrm>
            <a:off x="677547" y="3670100"/>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2</a:t>
            </a:r>
            <a:endParaRPr lang="en-DK" sz="2400" b="1">
              <a:solidFill>
                <a:schemeClr val="accent1"/>
              </a:solidFill>
            </a:endParaRPr>
          </a:p>
        </p:txBody>
      </p:sp>
      <p:sp>
        <p:nvSpPr>
          <p:cNvPr id="11" name="Text Placeholder 2">
            <a:extLst>
              <a:ext uri="{FF2B5EF4-FFF2-40B4-BE49-F238E27FC236}">
                <a16:creationId xmlns:a16="http://schemas.microsoft.com/office/drawing/2014/main" id="{EAEB0D5E-4923-5742-B476-F9F8568B8D6D}"/>
              </a:ext>
            </a:extLst>
          </p:cNvPr>
          <p:cNvSpPr>
            <a:spLocks noGrp="1"/>
          </p:cNvSpPr>
          <p:nvPr>
            <p:ph type="body" sz="quarter" idx="25" hasCustomPrompt="1"/>
          </p:nvPr>
        </p:nvSpPr>
        <p:spPr>
          <a:xfrm>
            <a:off x="1632426" y="4906075"/>
            <a:ext cx="3581401"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12" name="Text Placeholder 2">
            <a:extLst>
              <a:ext uri="{FF2B5EF4-FFF2-40B4-BE49-F238E27FC236}">
                <a16:creationId xmlns:a16="http://schemas.microsoft.com/office/drawing/2014/main" id="{E5BAFB70-02B7-704D-9F65-2CB6F4E6322E}"/>
              </a:ext>
            </a:extLst>
          </p:cNvPr>
          <p:cNvSpPr>
            <a:spLocks noGrp="1"/>
          </p:cNvSpPr>
          <p:nvPr>
            <p:ph type="body" sz="quarter" idx="26" hasCustomPrompt="1"/>
          </p:nvPr>
        </p:nvSpPr>
        <p:spPr>
          <a:xfrm>
            <a:off x="1632426" y="5382808"/>
            <a:ext cx="3943666"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13" name="Oval 12">
            <a:extLst>
              <a:ext uri="{FF2B5EF4-FFF2-40B4-BE49-F238E27FC236}">
                <a16:creationId xmlns:a16="http://schemas.microsoft.com/office/drawing/2014/main" id="{4D40607D-5897-C149-AAEB-326F88CC8083}"/>
              </a:ext>
            </a:extLst>
          </p:cNvPr>
          <p:cNvSpPr/>
          <p:nvPr userDrawn="1"/>
        </p:nvSpPr>
        <p:spPr>
          <a:xfrm>
            <a:off x="677547" y="4898078"/>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3</a:t>
            </a:r>
            <a:endParaRPr lang="en-DK" sz="2400" b="1">
              <a:solidFill>
                <a:schemeClr val="accent1"/>
              </a:solidFill>
            </a:endParaRPr>
          </a:p>
        </p:txBody>
      </p:sp>
      <p:sp>
        <p:nvSpPr>
          <p:cNvPr id="16" name="Picture Placeholder 15">
            <a:extLst>
              <a:ext uri="{FF2B5EF4-FFF2-40B4-BE49-F238E27FC236}">
                <a16:creationId xmlns:a16="http://schemas.microsoft.com/office/drawing/2014/main" id="{27E63EBE-5B49-9A49-90E3-A8E4C41C5FA6}"/>
              </a:ext>
            </a:extLst>
          </p:cNvPr>
          <p:cNvSpPr>
            <a:spLocks noGrp="1"/>
          </p:cNvSpPr>
          <p:nvPr>
            <p:ph type="pic" sz="quarter" idx="28" hasCustomPrompt="1"/>
          </p:nvPr>
        </p:nvSpPr>
        <p:spPr>
          <a:xfrm>
            <a:off x="6096000" y="2339928"/>
            <a:ext cx="5257800" cy="3416347"/>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Click to add image</a:t>
            </a:r>
          </a:p>
          <a:p>
            <a:endParaRPr lang="en-DK"/>
          </a:p>
        </p:txBody>
      </p:sp>
      <p:sp>
        <p:nvSpPr>
          <p:cNvPr id="18" name="Title 1">
            <a:extLst>
              <a:ext uri="{FF2B5EF4-FFF2-40B4-BE49-F238E27FC236}">
                <a16:creationId xmlns:a16="http://schemas.microsoft.com/office/drawing/2014/main" id="{A01F4310-53CE-2446-8A12-528888EBF7ED}"/>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Tree>
    <p:extLst>
      <p:ext uri="{BB962C8B-B14F-4D97-AF65-F5344CB8AC3E}">
        <p14:creationId xmlns:p14="http://schemas.microsoft.com/office/powerpoint/2010/main" val="10369818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1. Image with 4 bulet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2BBA7E2-AA1A-AF49-BC10-52FCDEE08935}"/>
              </a:ext>
            </a:extLst>
          </p:cNvPr>
          <p:cNvSpPr>
            <a:spLocks noGrp="1"/>
          </p:cNvSpPr>
          <p:nvPr>
            <p:ph type="body" sz="quarter" idx="20" hasCustomPrompt="1"/>
          </p:nvPr>
        </p:nvSpPr>
        <p:spPr>
          <a:xfrm>
            <a:off x="9001274" y="1052946"/>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5" name="Oval 4">
            <a:extLst>
              <a:ext uri="{FF2B5EF4-FFF2-40B4-BE49-F238E27FC236}">
                <a16:creationId xmlns:a16="http://schemas.microsoft.com/office/drawing/2014/main" id="{3B20F7B6-9B0E-9746-A981-396D54D8DA58}"/>
              </a:ext>
            </a:extLst>
          </p:cNvPr>
          <p:cNvSpPr/>
          <p:nvPr userDrawn="1"/>
        </p:nvSpPr>
        <p:spPr>
          <a:xfrm>
            <a:off x="8046394" y="1044950"/>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1</a:t>
            </a:r>
            <a:endParaRPr lang="en-DK" sz="2400" b="1">
              <a:solidFill>
                <a:schemeClr val="accent1"/>
              </a:solidFill>
            </a:endParaRPr>
          </a:p>
        </p:txBody>
      </p:sp>
      <p:sp>
        <p:nvSpPr>
          <p:cNvPr id="16" name="Picture Placeholder 15">
            <a:extLst>
              <a:ext uri="{FF2B5EF4-FFF2-40B4-BE49-F238E27FC236}">
                <a16:creationId xmlns:a16="http://schemas.microsoft.com/office/drawing/2014/main" id="{27E63EBE-5B49-9A49-90E3-A8E4C41C5FA6}"/>
              </a:ext>
            </a:extLst>
          </p:cNvPr>
          <p:cNvSpPr>
            <a:spLocks noGrp="1"/>
          </p:cNvSpPr>
          <p:nvPr>
            <p:ph type="pic" sz="quarter" idx="28" hasCustomPrompt="1"/>
          </p:nvPr>
        </p:nvSpPr>
        <p:spPr>
          <a:xfrm>
            <a:off x="4419896" y="0"/>
            <a:ext cx="3251765" cy="685800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Click to add image</a:t>
            </a:r>
          </a:p>
          <a:p>
            <a:endParaRPr lang="en-DK"/>
          </a:p>
        </p:txBody>
      </p:sp>
      <p:sp>
        <p:nvSpPr>
          <p:cNvPr id="17" name="Text Placeholder 2">
            <a:extLst>
              <a:ext uri="{FF2B5EF4-FFF2-40B4-BE49-F238E27FC236}">
                <a16:creationId xmlns:a16="http://schemas.microsoft.com/office/drawing/2014/main" id="{C24AE629-1C0D-CC4A-BE03-8B6682DF9A2C}"/>
              </a:ext>
            </a:extLst>
          </p:cNvPr>
          <p:cNvSpPr>
            <a:spLocks noGrp="1"/>
          </p:cNvSpPr>
          <p:nvPr>
            <p:ph type="body" sz="quarter" idx="29" hasCustomPrompt="1"/>
          </p:nvPr>
        </p:nvSpPr>
        <p:spPr>
          <a:xfrm>
            <a:off x="9001274" y="2316221"/>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19" name="Oval 18">
            <a:extLst>
              <a:ext uri="{FF2B5EF4-FFF2-40B4-BE49-F238E27FC236}">
                <a16:creationId xmlns:a16="http://schemas.microsoft.com/office/drawing/2014/main" id="{B33C0FED-428C-0C48-A54E-FCB03DE20541}"/>
              </a:ext>
            </a:extLst>
          </p:cNvPr>
          <p:cNvSpPr/>
          <p:nvPr userDrawn="1"/>
        </p:nvSpPr>
        <p:spPr>
          <a:xfrm>
            <a:off x="8046394" y="2308225"/>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2</a:t>
            </a:r>
            <a:endParaRPr lang="en-DK" sz="2400" b="1">
              <a:solidFill>
                <a:schemeClr val="accent1"/>
              </a:solidFill>
            </a:endParaRPr>
          </a:p>
        </p:txBody>
      </p:sp>
      <p:sp>
        <p:nvSpPr>
          <p:cNvPr id="21" name="Text Placeholder 2">
            <a:extLst>
              <a:ext uri="{FF2B5EF4-FFF2-40B4-BE49-F238E27FC236}">
                <a16:creationId xmlns:a16="http://schemas.microsoft.com/office/drawing/2014/main" id="{588F8FA9-C153-9447-9F87-3EA6ED04EB5E}"/>
              </a:ext>
            </a:extLst>
          </p:cNvPr>
          <p:cNvSpPr>
            <a:spLocks noGrp="1"/>
          </p:cNvSpPr>
          <p:nvPr>
            <p:ph type="body" sz="quarter" idx="32" hasCustomPrompt="1"/>
          </p:nvPr>
        </p:nvSpPr>
        <p:spPr>
          <a:xfrm>
            <a:off x="9001274" y="3648412"/>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23" name="Oval 22">
            <a:extLst>
              <a:ext uri="{FF2B5EF4-FFF2-40B4-BE49-F238E27FC236}">
                <a16:creationId xmlns:a16="http://schemas.microsoft.com/office/drawing/2014/main" id="{94E1F4F8-B596-7940-A902-B2541993B8A7}"/>
              </a:ext>
            </a:extLst>
          </p:cNvPr>
          <p:cNvSpPr/>
          <p:nvPr userDrawn="1"/>
        </p:nvSpPr>
        <p:spPr>
          <a:xfrm>
            <a:off x="8046394" y="3640416"/>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3</a:t>
            </a:r>
            <a:endParaRPr lang="en-DK" sz="2400" b="1">
              <a:solidFill>
                <a:schemeClr val="accent1"/>
              </a:solidFill>
            </a:endParaRPr>
          </a:p>
        </p:txBody>
      </p:sp>
      <p:sp>
        <p:nvSpPr>
          <p:cNvPr id="25" name="Title 1">
            <a:extLst>
              <a:ext uri="{FF2B5EF4-FFF2-40B4-BE49-F238E27FC236}">
                <a16:creationId xmlns:a16="http://schemas.microsoft.com/office/drawing/2014/main" id="{39A2ED5B-592D-A448-BB84-B4F679DE5DC1}"/>
              </a:ext>
            </a:extLst>
          </p:cNvPr>
          <p:cNvSpPr>
            <a:spLocks noGrp="1"/>
          </p:cNvSpPr>
          <p:nvPr>
            <p:ph type="title" hasCustomPrompt="1"/>
          </p:nvPr>
        </p:nvSpPr>
        <p:spPr>
          <a:xfrm>
            <a:off x="839788" y="987424"/>
            <a:ext cx="3251765" cy="1321823"/>
          </a:xfrm>
        </p:spPr>
        <p:txBody>
          <a:bodyPr anchor="b">
            <a:normAutofit/>
          </a:bodyPr>
          <a:lstStyle>
            <a:lvl1pPr>
              <a:defRPr sz="3600"/>
            </a:lvl1pPr>
          </a:lstStyle>
          <a:p>
            <a:r>
              <a:rPr lang="en-GB"/>
              <a:t>Click to edit headline</a:t>
            </a:r>
            <a:endParaRPr lang="en-DK"/>
          </a:p>
        </p:txBody>
      </p:sp>
      <p:sp>
        <p:nvSpPr>
          <p:cNvPr id="26" name="Text Placeholder 3">
            <a:extLst>
              <a:ext uri="{FF2B5EF4-FFF2-40B4-BE49-F238E27FC236}">
                <a16:creationId xmlns:a16="http://schemas.microsoft.com/office/drawing/2014/main" id="{40CD6B50-83DA-9243-BB4B-6FF0CCCA8325}"/>
              </a:ext>
            </a:extLst>
          </p:cNvPr>
          <p:cNvSpPr>
            <a:spLocks noGrp="1"/>
          </p:cNvSpPr>
          <p:nvPr>
            <p:ph type="body" sz="half" idx="2" hasCustomPrompt="1"/>
          </p:nvPr>
        </p:nvSpPr>
        <p:spPr>
          <a:xfrm>
            <a:off x="839788" y="2510724"/>
            <a:ext cx="3251765"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sp>
        <p:nvSpPr>
          <p:cNvPr id="27" name="Text Placeholder 2">
            <a:extLst>
              <a:ext uri="{FF2B5EF4-FFF2-40B4-BE49-F238E27FC236}">
                <a16:creationId xmlns:a16="http://schemas.microsoft.com/office/drawing/2014/main" id="{114BDEDE-2F72-4340-A598-3CD69F0B12E0}"/>
              </a:ext>
            </a:extLst>
          </p:cNvPr>
          <p:cNvSpPr>
            <a:spLocks noGrp="1"/>
          </p:cNvSpPr>
          <p:nvPr>
            <p:ph type="body" sz="quarter" idx="35" hasCustomPrompt="1"/>
          </p:nvPr>
        </p:nvSpPr>
        <p:spPr>
          <a:xfrm>
            <a:off x="9001274" y="4903691"/>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28" name="Oval 27">
            <a:extLst>
              <a:ext uri="{FF2B5EF4-FFF2-40B4-BE49-F238E27FC236}">
                <a16:creationId xmlns:a16="http://schemas.microsoft.com/office/drawing/2014/main" id="{13B38784-1895-A04D-9E3B-AAF8CEB1C200}"/>
              </a:ext>
            </a:extLst>
          </p:cNvPr>
          <p:cNvSpPr/>
          <p:nvPr userDrawn="1"/>
        </p:nvSpPr>
        <p:spPr>
          <a:xfrm>
            <a:off x="8046394" y="4895695"/>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4</a:t>
            </a:r>
            <a:endParaRPr lang="en-DK" sz="2400" b="1">
              <a:solidFill>
                <a:schemeClr val="accent1"/>
              </a:solidFill>
            </a:endParaRPr>
          </a:p>
        </p:txBody>
      </p:sp>
    </p:spTree>
    <p:extLst>
      <p:ext uri="{BB962C8B-B14F-4D97-AF65-F5344CB8AC3E}">
        <p14:creationId xmlns:p14="http://schemas.microsoft.com/office/powerpoint/2010/main" val="137772465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2. Image with 4 bulets">
    <p:spTree>
      <p:nvGrpSpPr>
        <p:cNvPr id="1" name=""/>
        <p:cNvGrpSpPr/>
        <p:nvPr/>
      </p:nvGrpSpPr>
      <p:grpSpPr>
        <a:xfrm>
          <a:off x="0" y="0"/>
          <a:ext cx="0" cy="0"/>
          <a:chOff x="0" y="0"/>
          <a:chExt cx="0" cy="0"/>
        </a:xfrm>
      </p:grpSpPr>
      <p:pic>
        <p:nvPicPr>
          <p:cNvPr id="21" name="Picture 20" descr="A picture containing outdoor, mountain, water, kite&#10;&#10;Description automatically generated">
            <a:extLst>
              <a:ext uri="{FF2B5EF4-FFF2-40B4-BE49-F238E27FC236}">
                <a16:creationId xmlns:a16="http://schemas.microsoft.com/office/drawing/2014/main" id="{3DA47F0B-3603-854F-973E-C857DC764B7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3403778"/>
          </a:xfrm>
          <a:prstGeom prst="rect">
            <a:avLst/>
          </a:prstGeom>
        </p:spPr>
      </p:pic>
      <p:sp>
        <p:nvSpPr>
          <p:cNvPr id="3" name="Rectangle 2">
            <a:extLst>
              <a:ext uri="{FF2B5EF4-FFF2-40B4-BE49-F238E27FC236}">
                <a16:creationId xmlns:a16="http://schemas.microsoft.com/office/drawing/2014/main" id="{D1280932-7676-8B43-975D-2946029368FF}"/>
              </a:ext>
            </a:extLst>
          </p:cNvPr>
          <p:cNvSpPr/>
          <p:nvPr userDrawn="1"/>
        </p:nvSpPr>
        <p:spPr>
          <a:xfrm>
            <a:off x="658813" y="2133600"/>
            <a:ext cx="10893107" cy="4724400"/>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BDD1B444-F8CC-6C41-BB48-30253DC19AF5}"/>
              </a:ext>
            </a:extLst>
          </p:cNvPr>
          <p:cNvSpPr>
            <a:spLocks noGrp="1"/>
          </p:cNvSpPr>
          <p:nvPr>
            <p:ph type="body" sz="quarter" idx="20" hasCustomPrompt="1"/>
          </p:nvPr>
        </p:nvSpPr>
        <p:spPr>
          <a:xfrm>
            <a:off x="2419667" y="292704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Headline</a:t>
            </a:r>
          </a:p>
        </p:txBody>
      </p:sp>
      <p:sp>
        <p:nvSpPr>
          <p:cNvPr id="5" name="Text Placeholder 2">
            <a:extLst>
              <a:ext uri="{FF2B5EF4-FFF2-40B4-BE49-F238E27FC236}">
                <a16:creationId xmlns:a16="http://schemas.microsoft.com/office/drawing/2014/main" id="{C89010D9-4482-8242-955E-21D6D6E8F0D4}"/>
              </a:ext>
            </a:extLst>
          </p:cNvPr>
          <p:cNvSpPr>
            <a:spLocks noGrp="1"/>
          </p:cNvSpPr>
          <p:nvPr>
            <p:ph type="body" sz="quarter" idx="13" hasCustomPrompt="1"/>
          </p:nvPr>
        </p:nvSpPr>
        <p:spPr>
          <a:xfrm>
            <a:off x="2419666" y="3403778"/>
            <a:ext cx="2802414"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6" name="Oval 5">
            <a:extLst>
              <a:ext uri="{FF2B5EF4-FFF2-40B4-BE49-F238E27FC236}">
                <a16:creationId xmlns:a16="http://schemas.microsoft.com/office/drawing/2014/main" id="{82A52D33-8A17-4B48-83DD-80025DA30814}"/>
              </a:ext>
            </a:extLst>
          </p:cNvPr>
          <p:cNvSpPr/>
          <p:nvPr userDrawn="1"/>
        </p:nvSpPr>
        <p:spPr>
          <a:xfrm>
            <a:off x="1464787" y="2919048"/>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1</a:t>
            </a:r>
            <a:endParaRPr lang="en-DK" sz="2400" b="1">
              <a:solidFill>
                <a:schemeClr val="accent1"/>
              </a:solidFill>
            </a:endParaRPr>
          </a:p>
        </p:txBody>
      </p:sp>
      <p:sp>
        <p:nvSpPr>
          <p:cNvPr id="8" name="Oval 7">
            <a:extLst>
              <a:ext uri="{FF2B5EF4-FFF2-40B4-BE49-F238E27FC236}">
                <a16:creationId xmlns:a16="http://schemas.microsoft.com/office/drawing/2014/main" id="{6785C28A-102F-B545-9BA8-485D67E69AA5}"/>
              </a:ext>
            </a:extLst>
          </p:cNvPr>
          <p:cNvSpPr/>
          <p:nvPr userDrawn="1"/>
        </p:nvSpPr>
        <p:spPr>
          <a:xfrm>
            <a:off x="6581932" y="2919048"/>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2</a:t>
            </a:r>
            <a:endParaRPr lang="en-DK" sz="2400" b="1">
              <a:solidFill>
                <a:schemeClr val="accent1"/>
              </a:solidFill>
            </a:endParaRPr>
          </a:p>
        </p:txBody>
      </p:sp>
      <p:sp>
        <p:nvSpPr>
          <p:cNvPr id="10" name="Oval 9">
            <a:extLst>
              <a:ext uri="{FF2B5EF4-FFF2-40B4-BE49-F238E27FC236}">
                <a16:creationId xmlns:a16="http://schemas.microsoft.com/office/drawing/2014/main" id="{A3A2983A-6D6C-F84A-B95A-99441BE0D64B}"/>
              </a:ext>
            </a:extLst>
          </p:cNvPr>
          <p:cNvSpPr/>
          <p:nvPr userDrawn="1"/>
        </p:nvSpPr>
        <p:spPr>
          <a:xfrm>
            <a:off x="1464787" y="4712185"/>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3</a:t>
            </a:r>
            <a:endParaRPr lang="en-DK" sz="2400" b="1">
              <a:solidFill>
                <a:schemeClr val="accent1"/>
              </a:solidFill>
            </a:endParaRPr>
          </a:p>
        </p:txBody>
      </p:sp>
      <p:sp>
        <p:nvSpPr>
          <p:cNvPr id="12" name="Text Placeholder 2">
            <a:extLst>
              <a:ext uri="{FF2B5EF4-FFF2-40B4-BE49-F238E27FC236}">
                <a16:creationId xmlns:a16="http://schemas.microsoft.com/office/drawing/2014/main" id="{C1DA409D-0B74-4048-A6C0-F7674705F8F1}"/>
              </a:ext>
            </a:extLst>
          </p:cNvPr>
          <p:cNvSpPr>
            <a:spLocks noGrp="1"/>
          </p:cNvSpPr>
          <p:nvPr>
            <p:ph type="body" sz="quarter" idx="28" hasCustomPrompt="1"/>
          </p:nvPr>
        </p:nvSpPr>
        <p:spPr>
          <a:xfrm>
            <a:off x="2419667" y="471218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a:t>Headline</a:t>
            </a:r>
          </a:p>
        </p:txBody>
      </p:sp>
      <p:sp>
        <p:nvSpPr>
          <p:cNvPr id="13" name="Text Placeholder 2">
            <a:extLst>
              <a:ext uri="{FF2B5EF4-FFF2-40B4-BE49-F238E27FC236}">
                <a16:creationId xmlns:a16="http://schemas.microsoft.com/office/drawing/2014/main" id="{4B88FADE-C5DC-2640-B6B1-281429EE3C14}"/>
              </a:ext>
            </a:extLst>
          </p:cNvPr>
          <p:cNvSpPr>
            <a:spLocks noGrp="1"/>
          </p:cNvSpPr>
          <p:nvPr>
            <p:ph type="body" sz="quarter" idx="29" hasCustomPrompt="1"/>
          </p:nvPr>
        </p:nvSpPr>
        <p:spPr>
          <a:xfrm>
            <a:off x="2419666" y="5188918"/>
            <a:ext cx="2802414"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C21F3697-8BC5-4C41-ADF5-9DD02CA90D57}"/>
              </a:ext>
            </a:extLst>
          </p:cNvPr>
          <p:cNvSpPr>
            <a:spLocks noGrp="1"/>
          </p:cNvSpPr>
          <p:nvPr>
            <p:ph type="body" sz="quarter" idx="30" hasCustomPrompt="1"/>
          </p:nvPr>
        </p:nvSpPr>
        <p:spPr>
          <a:xfrm>
            <a:off x="7589519" y="292704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a:t>Headline </a:t>
            </a:r>
          </a:p>
        </p:txBody>
      </p:sp>
      <p:sp>
        <p:nvSpPr>
          <p:cNvPr id="15" name="Text Placeholder 2">
            <a:extLst>
              <a:ext uri="{FF2B5EF4-FFF2-40B4-BE49-F238E27FC236}">
                <a16:creationId xmlns:a16="http://schemas.microsoft.com/office/drawing/2014/main" id="{0CD8DEA7-6D30-4141-AE90-B088923032B2}"/>
              </a:ext>
            </a:extLst>
          </p:cNvPr>
          <p:cNvSpPr>
            <a:spLocks noGrp="1"/>
          </p:cNvSpPr>
          <p:nvPr>
            <p:ph type="body" sz="quarter" idx="31" hasCustomPrompt="1"/>
          </p:nvPr>
        </p:nvSpPr>
        <p:spPr>
          <a:xfrm>
            <a:off x="7589518" y="3403778"/>
            <a:ext cx="2802414"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16" name="Text Placeholder 2">
            <a:extLst>
              <a:ext uri="{FF2B5EF4-FFF2-40B4-BE49-F238E27FC236}">
                <a16:creationId xmlns:a16="http://schemas.microsoft.com/office/drawing/2014/main" id="{B6DF8E61-8A58-3745-B33A-1B6CBEDC75FC}"/>
              </a:ext>
            </a:extLst>
          </p:cNvPr>
          <p:cNvSpPr>
            <a:spLocks noGrp="1"/>
          </p:cNvSpPr>
          <p:nvPr>
            <p:ph type="body" sz="quarter" idx="32" hasCustomPrompt="1"/>
          </p:nvPr>
        </p:nvSpPr>
        <p:spPr>
          <a:xfrm>
            <a:off x="7589519" y="471218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a:t>Headline</a:t>
            </a:r>
          </a:p>
        </p:txBody>
      </p:sp>
      <p:sp>
        <p:nvSpPr>
          <p:cNvPr id="17" name="Text Placeholder 2">
            <a:extLst>
              <a:ext uri="{FF2B5EF4-FFF2-40B4-BE49-F238E27FC236}">
                <a16:creationId xmlns:a16="http://schemas.microsoft.com/office/drawing/2014/main" id="{29F50FA0-9730-564F-BDBF-3A82E823D965}"/>
              </a:ext>
            </a:extLst>
          </p:cNvPr>
          <p:cNvSpPr>
            <a:spLocks noGrp="1"/>
          </p:cNvSpPr>
          <p:nvPr>
            <p:ph type="body" sz="quarter" idx="33" hasCustomPrompt="1"/>
          </p:nvPr>
        </p:nvSpPr>
        <p:spPr>
          <a:xfrm>
            <a:off x="7589518" y="5188918"/>
            <a:ext cx="2802414"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18" name="Oval 17">
            <a:extLst>
              <a:ext uri="{FF2B5EF4-FFF2-40B4-BE49-F238E27FC236}">
                <a16:creationId xmlns:a16="http://schemas.microsoft.com/office/drawing/2014/main" id="{2B8701B7-9278-294B-AB97-34249F2517F9}"/>
              </a:ext>
            </a:extLst>
          </p:cNvPr>
          <p:cNvSpPr/>
          <p:nvPr userDrawn="1"/>
        </p:nvSpPr>
        <p:spPr>
          <a:xfrm>
            <a:off x="6604159" y="4712185"/>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4</a:t>
            </a:r>
            <a:endParaRPr lang="en-DK" sz="2400" b="1">
              <a:solidFill>
                <a:schemeClr val="accent1"/>
              </a:solidFill>
            </a:endParaRPr>
          </a:p>
        </p:txBody>
      </p:sp>
      <p:sp>
        <p:nvSpPr>
          <p:cNvPr id="23" name="Title 1">
            <a:extLst>
              <a:ext uri="{FF2B5EF4-FFF2-40B4-BE49-F238E27FC236}">
                <a16:creationId xmlns:a16="http://schemas.microsoft.com/office/drawing/2014/main" id="{467291A4-1A56-3241-B977-F7B7420AE588}"/>
              </a:ext>
            </a:extLst>
          </p:cNvPr>
          <p:cNvSpPr>
            <a:spLocks noGrp="1"/>
          </p:cNvSpPr>
          <p:nvPr>
            <p:ph type="title" hasCustomPrompt="1"/>
          </p:nvPr>
        </p:nvSpPr>
        <p:spPr>
          <a:xfrm>
            <a:off x="838200" y="780945"/>
            <a:ext cx="10515600" cy="851941"/>
          </a:xfrm>
        </p:spPr>
        <p:txBody>
          <a:bodyPr/>
          <a:lstStyle>
            <a:lvl1pPr>
              <a:defRPr>
                <a:solidFill>
                  <a:schemeClr val="bg1"/>
                </a:solidFill>
              </a:defRPr>
            </a:lvl1pPr>
          </a:lstStyle>
          <a:p>
            <a:r>
              <a:rPr lang="en-GB"/>
              <a:t>Click to edit headline</a:t>
            </a:r>
            <a:endParaRPr lang="en-DK"/>
          </a:p>
        </p:txBody>
      </p:sp>
    </p:spTree>
    <p:extLst>
      <p:ext uri="{BB962C8B-B14F-4D97-AF65-F5344CB8AC3E}">
        <p14:creationId xmlns:p14="http://schemas.microsoft.com/office/powerpoint/2010/main" val="113735163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Mobile image and captions">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AF64485A-E9D1-8C43-B600-67684BBABF1F}"/>
              </a:ext>
            </a:extLst>
          </p:cNvPr>
          <p:cNvSpPr/>
          <p:nvPr userDrawn="1"/>
        </p:nvSpPr>
        <p:spPr>
          <a:xfrm>
            <a:off x="-2962592" y="-373380"/>
            <a:ext cx="7604760" cy="7604760"/>
          </a:xfrm>
          <a:prstGeom prst="ellipse">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1" name="Title 1">
            <a:extLst>
              <a:ext uri="{FF2B5EF4-FFF2-40B4-BE49-F238E27FC236}">
                <a16:creationId xmlns:a16="http://schemas.microsoft.com/office/drawing/2014/main" id="{782184B4-682C-6C40-9572-41EA4A49748A}"/>
              </a:ext>
            </a:extLst>
          </p:cNvPr>
          <p:cNvSpPr>
            <a:spLocks noGrp="1"/>
          </p:cNvSpPr>
          <p:nvPr>
            <p:ph type="title" hasCustomPrompt="1"/>
          </p:nvPr>
        </p:nvSpPr>
        <p:spPr>
          <a:xfrm>
            <a:off x="6308548" y="987424"/>
            <a:ext cx="3932237" cy="1321823"/>
          </a:xfrm>
        </p:spPr>
        <p:txBody>
          <a:bodyPr anchor="b">
            <a:normAutofit/>
          </a:bodyPr>
          <a:lstStyle>
            <a:lvl1pPr>
              <a:defRPr sz="3600"/>
            </a:lvl1pPr>
          </a:lstStyle>
          <a:p>
            <a:r>
              <a:rPr lang="en-GB"/>
              <a:t>Click to edit event headline</a:t>
            </a:r>
            <a:endParaRPr lang="en-DK"/>
          </a:p>
        </p:txBody>
      </p:sp>
      <p:sp>
        <p:nvSpPr>
          <p:cNvPr id="12" name="Text Placeholder 3">
            <a:extLst>
              <a:ext uri="{FF2B5EF4-FFF2-40B4-BE49-F238E27FC236}">
                <a16:creationId xmlns:a16="http://schemas.microsoft.com/office/drawing/2014/main" id="{2BF9FFF5-EB17-254F-8426-D5D881494BE7}"/>
              </a:ext>
            </a:extLst>
          </p:cNvPr>
          <p:cNvSpPr>
            <a:spLocks noGrp="1"/>
          </p:cNvSpPr>
          <p:nvPr>
            <p:ph type="body" sz="half" idx="2" hasCustomPrompt="1"/>
          </p:nvPr>
        </p:nvSpPr>
        <p:spPr>
          <a:xfrm>
            <a:off x="630854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pic>
        <p:nvPicPr>
          <p:cNvPr id="6" name="Picture 5">
            <a:extLst>
              <a:ext uri="{FF2B5EF4-FFF2-40B4-BE49-F238E27FC236}">
                <a16:creationId xmlns:a16="http://schemas.microsoft.com/office/drawing/2014/main" id="{23B81DF1-71B1-3F4C-8F65-3E150744579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119745" y="786966"/>
            <a:ext cx="3310086" cy="5642192"/>
          </a:xfrm>
          <a:prstGeom prst="rect">
            <a:avLst/>
          </a:prstGeom>
        </p:spPr>
      </p:pic>
      <p:sp>
        <p:nvSpPr>
          <p:cNvPr id="4" name="Picture Placeholder 3">
            <a:extLst>
              <a:ext uri="{FF2B5EF4-FFF2-40B4-BE49-F238E27FC236}">
                <a16:creationId xmlns:a16="http://schemas.microsoft.com/office/drawing/2014/main" id="{6AFD22EF-68BD-B64A-87D6-39FA24E1A39F}"/>
              </a:ext>
            </a:extLst>
          </p:cNvPr>
          <p:cNvSpPr>
            <a:spLocks noGrp="1"/>
          </p:cNvSpPr>
          <p:nvPr>
            <p:ph type="pic" sz="quarter" idx="22"/>
          </p:nvPr>
        </p:nvSpPr>
        <p:spPr>
          <a:xfrm>
            <a:off x="2652525" y="1160394"/>
            <a:ext cx="2272827" cy="4846149"/>
          </a:xfrm>
          <a:custGeom>
            <a:avLst/>
            <a:gdLst>
              <a:gd name="connsiteX0" fmla="*/ 0 w 2262753"/>
              <a:gd name="connsiteY0" fmla="*/ 377126 h 4810991"/>
              <a:gd name="connsiteX1" fmla="*/ 377126 w 2262753"/>
              <a:gd name="connsiteY1" fmla="*/ 0 h 4810991"/>
              <a:gd name="connsiteX2" fmla="*/ 1885628 w 2262753"/>
              <a:gd name="connsiteY2" fmla="*/ 0 h 4810991"/>
              <a:gd name="connsiteX3" fmla="*/ 2262754 w 2262753"/>
              <a:gd name="connsiteY3" fmla="*/ 377126 h 4810991"/>
              <a:gd name="connsiteX4" fmla="*/ 2262753 w 2262753"/>
              <a:gd name="connsiteY4" fmla="*/ 4433866 h 4810991"/>
              <a:gd name="connsiteX5" fmla="*/ 1885627 w 2262753"/>
              <a:gd name="connsiteY5" fmla="*/ 4810992 h 4810991"/>
              <a:gd name="connsiteX6" fmla="*/ 377126 w 2262753"/>
              <a:gd name="connsiteY6" fmla="*/ 4810991 h 4810991"/>
              <a:gd name="connsiteX7" fmla="*/ 0 w 2262753"/>
              <a:gd name="connsiteY7" fmla="*/ 4433865 h 4810991"/>
              <a:gd name="connsiteX8" fmla="*/ 0 w 2262753"/>
              <a:gd name="connsiteY8" fmla="*/ 377126 h 4810991"/>
              <a:gd name="connsiteX0" fmla="*/ 0 w 2262754"/>
              <a:gd name="connsiteY0" fmla="*/ 377126 h 4810992"/>
              <a:gd name="connsiteX1" fmla="*/ 285686 w 2262754"/>
              <a:gd name="connsiteY1" fmla="*/ 0 h 4810992"/>
              <a:gd name="connsiteX2" fmla="*/ 1885628 w 2262754"/>
              <a:gd name="connsiteY2" fmla="*/ 0 h 4810992"/>
              <a:gd name="connsiteX3" fmla="*/ 2262754 w 2262754"/>
              <a:gd name="connsiteY3" fmla="*/ 377126 h 4810992"/>
              <a:gd name="connsiteX4" fmla="*/ 2262753 w 2262754"/>
              <a:gd name="connsiteY4" fmla="*/ 4433866 h 4810992"/>
              <a:gd name="connsiteX5" fmla="*/ 1885627 w 2262754"/>
              <a:gd name="connsiteY5" fmla="*/ 4810992 h 4810992"/>
              <a:gd name="connsiteX6" fmla="*/ 377126 w 2262754"/>
              <a:gd name="connsiteY6" fmla="*/ 4810991 h 4810992"/>
              <a:gd name="connsiteX7" fmla="*/ 0 w 2262754"/>
              <a:gd name="connsiteY7" fmla="*/ 4433865 h 4810992"/>
              <a:gd name="connsiteX8" fmla="*/ 0 w 2262754"/>
              <a:gd name="connsiteY8" fmla="*/ 377126 h 4810992"/>
              <a:gd name="connsiteX0" fmla="*/ 0 w 2262754"/>
              <a:gd name="connsiteY0" fmla="*/ 377588 h 4811454"/>
              <a:gd name="connsiteX1" fmla="*/ 285686 w 2262754"/>
              <a:gd name="connsiteY1" fmla="*/ 462 h 4811454"/>
              <a:gd name="connsiteX2" fmla="*/ 908092 w 2262754"/>
              <a:gd name="connsiteY2" fmla="*/ 0 h 4811454"/>
              <a:gd name="connsiteX3" fmla="*/ 1885628 w 2262754"/>
              <a:gd name="connsiteY3" fmla="*/ 462 h 4811454"/>
              <a:gd name="connsiteX4" fmla="*/ 2262754 w 2262754"/>
              <a:gd name="connsiteY4" fmla="*/ 377588 h 4811454"/>
              <a:gd name="connsiteX5" fmla="*/ 2262753 w 2262754"/>
              <a:gd name="connsiteY5" fmla="*/ 4434328 h 4811454"/>
              <a:gd name="connsiteX6" fmla="*/ 1885627 w 2262754"/>
              <a:gd name="connsiteY6" fmla="*/ 4811454 h 4811454"/>
              <a:gd name="connsiteX7" fmla="*/ 377126 w 2262754"/>
              <a:gd name="connsiteY7" fmla="*/ 4811453 h 4811454"/>
              <a:gd name="connsiteX8" fmla="*/ 0 w 2262754"/>
              <a:gd name="connsiteY8" fmla="*/ 4434327 h 4811454"/>
              <a:gd name="connsiteX9" fmla="*/ 0 w 2262754"/>
              <a:gd name="connsiteY9" fmla="*/ 377588 h 4811454"/>
              <a:gd name="connsiteX0" fmla="*/ 0 w 2262754"/>
              <a:gd name="connsiteY0" fmla="*/ 382668 h 4816534"/>
              <a:gd name="connsiteX1" fmla="*/ 285686 w 2262754"/>
              <a:gd name="connsiteY1" fmla="*/ 5542 h 4816534"/>
              <a:gd name="connsiteX2" fmla="*/ 506772 w 2262754"/>
              <a:gd name="connsiteY2" fmla="*/ 0 h 4816534"/>
              <a:gd name="connsiteX3" fmla="*/ 1885628 w 2262754"/>
              <a:gd name="connsiteY3" fmla="*/ 5542 h 4816534"/>
              <a:gd name="connsiteX4" fmla="*/ 2262754 w 2262754"/>
              <a:gd name="connsiteY4" fmla="*/ 382668 h 4816534"/>
              <a:gd name="connsiteX5" fmla="*/ 2262753 w 2262754"/>
              <a:gd name="connsiteY5" fmla="*/ 4439408 h 4816534"/>
              <a:gd name="connsiteX6" fmla="*/ 1885627 w 2262754"/>
              <a:gd name="connsiteY6" fmla="*/ 4816534 h 4816534"/>
              <a:gd name="connsiteX7" fmla="*/ 377126 w 2262754"/>
              <a:gd name="connsiteY7" fmla="*/ 4816533 h 4816534"/>
              <a:gd name="connsiteX8" fmla="*/ 0 w 2262754"/>
              <a:gd name="connsiteY8" fmla="*/ 4439407 h 4816534"/>
              <a:gd name="connsiteX9" fmla="*/ 0 w 2262754"/>
              <a:gd name="connsiteY9" fmla="*/ 382668 h 4816534"/>
              <a:gd name="connsiteX0" fmla="*/ 0 w 2262754"/>
              <a:gd name="connsiteY0" fmla="*/ 382668 h 4816534"/>
              <a:gd name="connsiteX1" fmla="*/ 285686 w 2262754"/>
              <a:gd name="connsiteY1" fmla="*/ 5542 h 4816534"/>
              <a:gd name="connsiteX2" fmla="*/ 506772 w 2262754"/>
              <a:gd name="connsiteY2" fmla="*/ 0 h 4816534"/>
              <a:gd name="connsiteX3" fmla="*/ 1167172 w 2262754"/>
              <a:gd name="connsiteY3" fmla="*/ 5080 h 4816534"/>
              <a:gd name="connsiteX4" fmla="*/ 1885628 w 2262754"/>
              <a:gd name="connsiteY4" fmla="*/ 5542 h 4816534"/>
              <a:gd name="connsiteX5" fmla="*/ 2262754 w 2262754"/>
              <a:gd name="connsiteY5" fmla="*/ 382668 h 4816534"/>
              <a:gd name="connsiteX6" fmla="*/ 2262753 w 2262754"/>
              <a:gd name="connsiteY6" fmla="*/ 4439408 h 4816534"/>
              <a:gd name="connsiteX7" fmla="*/ 1885627 w 2262754"/>
              <a:gd name="connsiteY7" fmla="*/ 4816534 h 4816534"/>
              <a:gd name="connsiteX8" fmla="*/ 377126 w 2262754"/>
              <a:gd name="connsiteY8" fmla="*/ 4816533 h 4816534"/>
              <a:gd name="connsiteX9" fmla="*/ 0 w 2262754"/>
              <a:gd name="connsiteY9" fmla="*/ 4439407 h 4816534"/>
              <a:gd name="connsiteX10" fmla="*/ 0 w 2262754"/>
              <a:gd name="connsiteY10" fmla="*/ 382668 h 4816534"/>
              <a:gd name="connsiteX0" fmla="*/ 0 w 2262754"/>
              <a:gd name="connsiteY0" fmla="*/ 382668 h 4816534"/>
              <a:gd name="connsiteX1" fmla="*/ 285686 w 2262754"/>
              <a:gd name="connsiteY1" fmla="*/ 5542 h 4816534"/>
              <a:gd name="connsiteX2" fmla="*/ 506772 w 2262754"/>
              <a:gd name="connsiteY2" fmla="*/ 0 h 4816534"/>
              <a:gd name="connsiteX3" fmla="*/ 532172 w 2262754"/>
              <a:gd name="connsiteY3" fmla="*/ 167640 h 4816534"/>
              <a:gd name="connsiteX4" fmla="*/ 1885628 w 2262754"/>
              <a:gd name="connsiteY4" fmla="*/ 5542 h 4816534"/>
              <a:gd name="connsiteX5" fmla="*/ 2262754 w 2262754"/>
              <a:gd name="connsiteY5" fmla="*/ 382668 h 4816534"/>
              <a:gd name="connsiteX6" fmla="*/ 2262753 w 2262754"/>
              <a:gd name="connsiteY6" fmla="*/ 4439408 h 4816534"/>
              <a:gd name="connsiteX7" fmla="*/ 1885627 w 2262754"/>
              <a:gd name="connsiteY7" fmla="*/ 4816534 h 4816534"/>
              <a:gd name="connsiteX8" fmla="*/ 377126 w 2262754"/>
              <a:gd name="connsiteY8" fmla="*/ 4816533 h 4816534"/>
              <a:gd name="connsiteX9" fmla="*/ 0 w 2262754"/>
              <a:gd name="connsiteY9" fmla="*/ 4439407 h 4816534"/>
              <a:gd name="connsiteX10" fmla="*/ 0 w 2262754"/>
              <a:gd name="connsiteY10" fmla="*/ 382668 h 4816534"/>
              <a:gd name="connsiteX0" fmla="*/ 0 w 2262754"/>
              <a:gd name="connsiteY0" fmla="*/ 377126 h 4810992"/>
              <a:gd name="connsiteX1" fmla="*/ 285686 w 2262754"/>
              <a:gd name="connsiteY1" fmla="*/ 0 h 4810992"/>
              <a:gd name="connsiteX2" fmla="*/ 528997 w 2262754"/>
              <a:gd name="connsiteY2" fmla="*/ 808 h 4810992"/>
              <a:gd name="connsiteX3" fmla="*/ 532172 w 2262754"/>
              <a:gd name="connsiteY3" fmla="*/ 162098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48047 w 2262754"/>
              <a:gd name="connsiteY3" fmla="*/ 1335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48047 w 2262754"/>
              <a:gd name="connsiteY3" fmla="*/ 1335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48047 w 2262754"/>
              <a:gd name="connsiteY3" fmla="*/ 1335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51222 w 2262754"/>
              <a:gd name="connsiteY3" fmla="*/ 143048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51222 w 2262754"/>
              <a:gd name="connsiteY3" fmla="*/ 1462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51222 w 2262754"/>
              <a:gd name="connsiteY3" fmla="*/ 1462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402651 h 4836517"/>
              <a:gd name="connsiteX1" fmla="*/ 285686 w 2262754"/>
              <a:gd name="connsiteY1" fmla="*/ 25525 h 4836517"/>
              <a:gd name="connsiteX2" fmla="*/ 528997 w 2262754"/>
              <a:gd name="connsiteY2" fmla="*/ 26333 h 4836517"/>
              <a:gd name="connsiteX3" fmla="*/ 551222 w 2262754"/>
              <a:gd name="connsiteY3" fmla="*/ 171748 h 4836517"/>
              <a:gd name="connsiteX4" fmla="*/ 1703112 w 2262754"/>
              <a:gd name="connsiteY4" fmla="*/ 49193 h 4836517"/>
              <a:gd name="connsiteX5" fmla="*/ 1885628 w 2262754"/>
              <a:gd name="connsiteY5" fmla="*/ 25525 h 4836517"/>
              <a:gd name="connsiteX6" fmla="*/ 2262754 w 2262754"/>
              <a:gd name="connsiteY6" fmla="*/ 402651 h 4836517"/>
              <a:gd name="connsiteX7" fmla="*/ 2262753 w 2262754"/>
              <a:gd name="connsiteY7" fmla="*/ 4459391 h 4836517"/>
              <a:gd name="connsiteX8" fmla="*/ 1885627 w 2262754"/>
              <a:gd name="connsiteY8" fmla="*/ 4836517 h 4836517"/>
              <a:gd name="connsiteX9" fmla="*/ 377126 w 2262754"/>
              <a:gd name="connsiteY9" fmla="*/ 4836516 h 4836517"/>
              <a:gd name="connsiteX10" fmla="*/ 0 w 2262754"/>
              <a:gd name="connsiteY10" fmla="*/ 4459390 h 4836517"/>
              <a:gd name="connsiteX11" fmla="*/ 0 w 2262754"/>
              <a:gd name="connsiteY11" fmla="*/ 402651 h 4836517"/>
              <a:gd name="connsiteX0" fmla="*/ 0 w 2262754"/>
              <a:gd name="connsiteY0" fmla="*/ 402651 h 4836517"/>
              <a:gd name="connsiteX1" fmla="*/ 285686 w 2262754"/>
              <a:gd name="connsiteY1" fmla="*/ 25525 h 4836517"/>
              <a:gd name="connsiteX2" fmla="*/ 528997 w 2262754"/>
              <a:gd name="connsiteY2" fmla="*/ 26333 h 4836517"/>
              <a:gd name="connsiteX3" fmla="*/ 551222 w 2262754"/>
              <a:gd name="connsiteY3" fmla="*/ 171748 h 4836517"/>
              <a:gd name="connsiteX4" fmla="*/ 1703112 w 2262754"/>
              <a:gd name="connsiteY4" fmla="*/ 49193 h 4836517"/>
              <a:gd name="connsiteX5" fmla="*/ 1885628 w 2262754"/>
              <a:gd name="connsiteY5" fmla="*/ 25525 h 4836517"/>
              <a:gd name="connsiteX6" fmla="*/ 2262754 w 2262754"/>
              <a:gd name="connsiteY6" fmla="*/ 402651 h 4836517"/>
              <a:gd name="connsiteX7" fmla="*/ 2262753 w 2262754"/>
              <a:gd name="connsiteY7" fmla="*/ 4459391 h 4836517"/>
              <a:gd name="connsiteX8" fmla="*/ 1885627 w 2262754"/>
              <a:gd name="connsiteY8" fmla="*/ 4836517 h 4836517"/>
              <a:gd name="connsiteX9" fmla="*/ 377126 w 2262754"/>
              <a:gd name="connsiteY9" fmla="*/ 4836516 h 4836517"/>
              <a:gd name="connsiteX10" fmla="*/ 0 w 2262754"/>
              <a:gd name="connsiteY10" fmla="*/ 4459390 h 4836517"/>
              <a:gd name="connsiteX11" fmla="*/ 0 w 2262754"/>
              <a:gd name="connsiteY11" fmla="*/ 402651 h 4836517"/>
              <a:gd name="connsiteX0" fmla="*/ 0 w 2262754"/>
              <a:gd name="connsiteY0" fmla="*/ 390492 h 4824358"/>
              <a:gd name="connsiteX1" fmla="*/ 285686 w 2262754"/>
              <a:gd name="connsiteY1" fmla="*/ 13366 h 4824358"/>
              <a:gd name="connsiteX2" fmla="*/ 528997 w 2262754"/>
              <a:gd name="connsiteY2" fmla="*/ 14174 h 4824358"/>
              <a:gd name="connsiteX3" fmla="*/ 551222 w 2262754"/>
              <a:gd name="connsiteY3" fmla="*/ 159589 h 4824358"/>
              <a:gd name="connsiteX4" fmla="*/ 1709462 w 2262754"/>
              <a:gd name="connsiteY4" fmla="*/ 132284 h 4824358"/>
              <a:gd name="connsiteX5" fmla="*/ 1885628 w 2262754"/>
              <a:gd name="connsiteY5" fmla="*/ 13366 h 4824358"/>
              <a:gd name="connsiteX6" fmla="*/ 2262754 w 2262754"/>
              <a:gd name="connsiteY6" fmla="*/ 390492 h 4824358"/>
              <a:gd name="connsiteX7" fmla="*/ 2262753 w 2262754"/>
              <a:gd name="connsiteY7" fmla="*/ 4447232 h 4824358"/>
              <a:gd name="connsiteX8" fmla="*/ 1885627 w 2262754"/>
              <a:gd name="connsiteY8" fmla="*/ 4824358 h 4824358"/>
              <a:gd name="connsiteX9" fmla="*/ 377126 w 2262754"/>
              <a:gd name="connsiteY9" fmla="*/ 4824357 h 4824358"/>
              <a:gd name="connsiteX10" fmla="*/ 0 w 2262754"/>
              <a:gd name="connsiteY10" fmla="*/ 4447231 h 4824358"/>
              <a:gd name="connsiteX11" fmla="*/ 0 w 2262754"/>
              <a:gd name="connsiteY11" fmla="*/ 390492 h 4824358"/>
              <a:gd name="connsiteX0" fmla="*/ 0 w 2262754"/>
              <a:gd name="connsiteY0" fmla="*/ 399831 h 4833697"/>
              <a:gd name="connsiteX1" fmla="*/ 285686 w 2262754"/>
              <a:gd name="connsiteY1" fmla="*/ 22705 h 4833697"/>
              <a:gd name="connsiteX2" fmla="*/ 528997 w 2262754"/>
              <a:gd name="connsiteY2" fmla="*/ 23513 h 4833697"/>
              <a:gd name="connsiteX3" fmla="*/ 551222 w 2262754"/>
              <a:gd name="connsiteY3" fmla="*/ 168928 h 4833697"/>
              <a:gd name="connsiteX4" fmla="*/ 1709462 w 2262754"/>
              <a:gd name="connsiteY4" fmla="*/ 141623 h 4833697"/>
              <a:gd name="connsiteX5" fmla="*/ 1885628 w 2262754"/>
              <a:gd name="connsiteY5" fmla="*/ 22705 h 4833697"/>
              <a:gd name="connsiteX6" fmla="*/ 2262754 w 2262754"/>
              <a:gd name="connsiteY6" fmla="*/ 399831 h 4833697"/>
              <a:gd name="connsiteX7" fmla="*/ 2262753 w 2262754"/>
              <a:gd name="connsiteY7" fmla="*/ 4456571 h 4833697"/>
              <a:gd name="connsiteX8" fmla="*/ 1885627 w 2262754"/>
              <a:gd name="connsiteY8" fmla="*/ 4833697 h 4833697"/>
              <a:gd name="connsiteX9" fmla="*/ 377126 w 2262754"/>
              <a:gd name="connsiteY9" fmla="*/ 4833696 h 4833697"/>
              <a:gd name="connsiteX10" fmla="*/ 0 w 2262754"/>
              <a:gd name="connsiteY10" fmla="*/ 4456570 h 4833697"/>
              <a:gd name="connsiteX11" fmla="*/ 0 w 2262754"/>
              <a:gd name="connsiteY11" fmla="*/ 399831 h 4833697"/>
              <a:gd name="connsiteX0" fmla="*/ 0 w 2262754"/>
              <a:gd name="connsiteY0" fmla="*/ 399831 h 4833697"/>
              <a:gd name="connsiteX1" fmla="*/ 285686 w 2262754"/>
              <a:gd name="connsiteY1" fmla="*/ 22705 h 4833697"/>
              <a:gd name="connsiteX2" fmla="*/ 528997 w 2262754"/>
              <a:gd name="connsiteY2" fmla="*/ 23513 h 4833697"/>
              <a:gd name="connsiteX3" fmla="*/ 551222 w 2262754"/>
              <a:gd name="connsiteY3" fmla="*/ 168928 h 4833697"/>
              <a:gd name="connsiteX4" fmla="*/ 1709462 w 2262754"/>
              <a:gd name="connsiteY4" fmla="*/ 141623 h 4833697"/>
              <a:gd name="connsiteX5" fmla="*/ 1885628 w 2262754"/>
              <a:gd name="connsiteY5" fmla="*/ 22705 h 4833697"/>
              <a:gd name="connsiteX6" fmla="*/ 2262754 w 2262754"/>
              <a:gd name="connsiteY6" fmla="*/ 399831 h 4833697"/>
              <a:gd name="connsiteX7" fmla="*/ 2262753 w 2262754"/>
              <a:gd name="connsiteY7" fmla="*/ 4456571 h 4833697"/>
              <a:gd name="connsiteX8" fmla="*/ 1885627 w 2262754"/>
              <a:gd name="connsiteY8" fmla="*/ 4833697 h 4833697"/>
              <a:gd name="connsiteX9" fmla="*/ 377126 w 2262754"/>
              <a:gd name="connsiteY9" fmla="*/ 4833696 h 4833697"/>
              <a:gd name="connsiteX10" fmla="*/ 0 w 2262754"/>
              <a:gd name="connsiteY10" fmla="*/ 4456570 h 4833697"/>
              <a:gd name="connsiteX11" fmla="*/ 0 w 2262754"/>
              <a:gd name="connsiteY11" fmla="*/ 399831 h 4833697"/>
              <a:gd name="connsiteX0" fmla="*/ 0 w 2262754"/>
              <a:gd name="connsiteY0" fmla="*/ 393625 h 4827491"/>
              <a:gd name="connsiteX1" fmla="*/ 285686 w 2262754"/>
              <a:gd name="connsiteY1" fmla="*/ 16499 h 4827491"/>
              <a:gd name="connsiteX2" fmla="*/ 528997 w 2262754"/>
              <a:gd name="connsiteY2" fmla="*/ 17307 h 4827491"/>
              <a:gd name="connsiteX3" fmla="*/ 551222 w 2262754"/>
              <a:gd name="connsiteY3" fmla="*/ 162722 h 4827491"/>
              <a:gd name="connsiteX4" fmla="*/ 1731687 w 2262754"/>
              <a:gd name="connsiteY4" fmla="*/ 183042 h 4827491"/>
              <a:gd name="connsiteX5" fmla="*/ 1885628 w 2262754"/>
              <a:gd name="connsiteY5" fmla="*/ 16499 h 4827491"/>
              <a:gd name="connsiteX6" fmla="*/ 2262754 w 2262754"/>
              <a:gd name="connsiteY6" fmla="*/ 393625 h 4827491"/>
              <a:gd name="connsiteX7" fmla="*/ 2262753 w 2262754"/>
              <a:gd name="connsiteY7" fmla="*/ 4450365 h 4827491"/>
              <a:gd name="connsiteX8" fmla="*/ 1885627 w 2262754"/>
              <a:gd name="connsiteY8" fmla="*/ 4827491 h 4827491"/>
              <a:gd name="connsiteX9" fmla="*/ 377126 w 2262754"/>
              <a:gd name="connsiteY9" fmla="*/ 4827490 h 4827491"/>
              <a:gd name="connsiteX10" fmla="*/ 0 w 2262754"/>
              <a:gd name="connsiteY10" fmla="*/ 4450364 h 4827491"/>
              <a:gd name="connsiteX11" fmla="*/ 0 w 2262754"/>
              <a:gd name="connsiteY11" fmla="*/ 393625 h 4827491"/>
              <a:gd name="connsiteX0" fmla="*/ 0 w 2262754"/>
              <a:gd name="connsiteY0" fmla="*/ 393625 h 4827491"/>
              <a:gd name="connsiteX1" fmla="*/ 285686 w 2262754"/>
              <a:gd name="connsiteY1" fmla="*/ 16499 h 4827491"/>
              <a:gd name="connsiteX2" fmla="*/ 528997 w 2262754"/>
              <a:gd name="connsiteY2" fmla="*/ 17307 h 4827491"/>
              <a:gd name="connsiteX3" fmla="*/ 551222 w 2262754"/>
              <a:gd name="connsiteY3" fmla="*/ 162722 h 4827491"/>
              <a:gd name="connsiteX4" fmla="*/ 1731687 w 2262754"/>
              <a:gd name="connsiteY4" fmla="*/ 183042 h 4827491"/>
              <a:gd name="connsiteX5" fmla="*/ 1885628 w 2262754"/>
              <a:gd name="connsiteY5" fmla="*/ 16499 h 4827491"/>
              <a:gd name="connsiteX6" fmla="*/ 2262754 w 2262754"/>
              <a:gd name="connsiteY6" fmla="*/ 393625 h 4827491"/>
              <a:gd name="connsiteX7" fmla="*/ 2262753 w 2262754"/>
              <a:gd name="connsiteY7" fmla="*/ 4450365 h 4827491"/>
              <a:gd name="connsiteX8" fmla="*/ 1885627 w 2262754"/>
              <a:gd name="connsiteY8" fmla="*/ 4827491 h 4827491"/>
              <a:gd name="connsiteX9" fmla="*/ 377126 w 2262754"/>
              <a:gd name="connsiteY9" fmla="*/ 4827490 h 4827491"/>
              <a:gd name="connsiteX10" fmla="*/ 0 w 2262754"/>
              <a:gd name="connsiteY10" fmla="*/ 4450364 h 4827491"/>
              <a:gd name="connsiteX11" fmla="*/ 0 w 2262754"/>
              <a:gd name="connsiteY11" fmla="*/ 393625 h 4827491"/>
              <a:gd name="connsiteX0" fmla="*/ 0 w 2262754"/>
              <a:gd name="connsiteY0" fmla="*/ 397348 h 4831214"/>
              <a:gd name="connsiteX1" fmla="*/ 285686 w 2262754"/>
              <a:gd name="connsiteY1" fmla="*/ 20222 h 4831214"/>
              <a:gd name="connsiteX2" fmla="*/ 528997 w 2262754"/>
              <a:gd name="connsiteY2" fmla="*/ 21030 h 4831214"/>
              <a:gd name="connsiteX3" fmla="*/ 551222 w 2262754"/>
              <a:gd name="connsiteY3" fmla="*/ 166445 h 4831214"/>
              <a:gd name="connsiteX4" fmla="*/ 1731687 w 2262754"/>
              <a:gd name="connsiteY4" fmla="*/ 186765 h 4831214"/>
              <a:gd name="connsiteX5" fmla="*/ 1885628 w 2262754"/>
              <a:gd name="connsiteY5" fmla="*/ 20222 h 4831214"/>
              <a:gd name="connsiteX6" fmla="*/ 2262754 w 2262754"/>
              <a:gd name="connsiteY6" fmla="*/ 397348 h 4831214"/>
              <a:gd name="connsiteX7" fmla="*/ 2262753 w 2262754"/>
              <a:gd name="connsiteY7" fmla="*/ 4454088 h 4831214"/>
              <a:gd name="connsiteX8" fmla="*/ 1885627 w 2262754"/>
              <a:gd name="connsiteY8" fmla="*/ 4831214 h 4831214"/>
              <a:gd name="connsiteX9" fmla="*/ 377126 w 2262754"/>
              <a:gd name="connsiteY9" fmla="*/ 4831213 h 4831214"/>
              <a:gd name="connsiteX10" fmla="*/ 0 w 2262754"/>
              <a:gd name="connsiteY10" fmla="*/ 4454087 h 4831214"/>
              <a:gd name="connsiteX11" fmla="*/ 0 w 2262754"/>
              <a:gd name="connsiteY11" fmla="*/ 397348 h 4831214"/>
              <a:gd name="connsiteX0" fmla="*/ 0 w 2262754"/>
              <a:gd name="connsiteY0" fmla="*/ 397348 h 4831214"/>
              <a:gd name="connsiteX1" fmla="*/ 285686 w 2262754"/>
              <a:gd name="connsiteY1" fmla="*/ 20222 h 4831214"/>
              <a:gd name="connsiteX2" fmla="*/ 528997 w 2262754"/>
              <a:gd name="connsiteY2" fmla="*/ 21030 h 4831214"/>
              <a:gd name="connsiteX3" fmla="*/ 551222 w 2262754"/>
              <a:gd name="connsiteY3" fmla="*/ 166445 h 4831214"/>
              <a:gd name="connsiteX4" fmla="*/ 1645962 w 2262754"/>
              <a:gd name="connsiteY4" fmla="*/ 186765 h 4831214"/>
              <a:gd name="connsiteX5" fmla="*/ 1885628 w 2262754"/>
              <a:gd name="connsiteY5" fmla="*/ 20222 h 4831214"/>
              <a:gd name="connsiteX6" fmla="*/ 2262754 w 2262754"/>
              <a:gd name="connsiteY6" fmla="*/ 397348 h 4831214"/>
              <a:gd name="connsiteX7" fmla="*/ 2262753 w 2262754"/>
              <a:gd name="connsiteY7" fmla="*/ 4454088 h 4831214"/>
              <a:gd name="connsiteX8" fmla="*/ 1885627 w 2262754"/>
              <a:gd name="connsiteY8" fmla="*/ 4831214 h 4831214"/>
              <a:gd name="connsiteX9" fmla="*/ 377126 w 2262754"/>
              <a:gd name="connsiteY9" fmla="*/ 4831213 h 4831214"/>
              <a:gd name="connsiteX10" fmla="*/ 0 w 2262754"/>
              <a:gd name="connsiteY10" fmla="*/ 4454087 h 4831214"/>
              <a:gd name="connsiteX11" fmla="*/ 0 w 2262754"/>
              <a:gd name="connsiteY11" fmla="*/ 397348 h 4831214"/>
              <a:gd name="connsiteX0" fmla="*/ 0 w 2262754"/>
              <a:gd name="connsiteY0" fmla="*/ 409034 h 4842900"/>
              <a:gd name="connsiteX1" fmla="*/ 285686 w 2262754"/>
              <a:gd name="connsiteY1" fmla="*/ 31908 h 4842900"/>
              <a:gd name="connsiteX2" fmla="*/ 528997 w 2262754"/>
              <a:gd name="connsiteY2" fmla="*/ 32716 h 4842900"/>
              <a:gd name="connsiteX3" fmla="*/ 551222 w 2262754"/>
              <a:gd name="connsiteY3" fmla="*/ 17813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54397 w 2262754"/>
              <a:gd name="connsiteY3" fmla="*/ 19083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54397 w 2262754"/>
              <a:gd name="connsiteY3" fmla="*/ 19083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79797 w 2262754"/>
              <a:gd name="connsiteY3" fmla="*/ 18448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79797 w 2262754"/>
              <a:gd name="connsiteY3" fmla="*/ 18448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79797 w 2262754"/>
              <a:gd name="connsiteY3" fmla="*/ 18448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11212 h 4845078"/>
              <a:gd name="connsiteX1" fmla="*/ 285686 w 2262754"/>
              <a:gd name="connsiteY1" fmla="*/ 34086 h 4845078"/>
              <a:gd name="connsiteX2" fmla="*/ 528997 w 2262754"/>
              <a:gd name="connsiteY2" fmla="*/ 34894 h 4845078"/>
              <a:gd name="connsiteX3" fmla="*/ 582972 w 2262754"/>
              <a:gd name="connsiteY3" fmla="*/ 196184 h 4845078"/>
              <a:gd name="connsiteX4" fmla="*/ 1645962 w 2262754"/>
              <a:gd name="connsiteY4" fmla="*/ 200629 h 4845078"/>
              <a:gd name="connsiteX5" fmla="*/ 1734862 w 2262754"/>
              <a:gd name="connsiteY5" fmla="*/ 35530 h 4845078"/>
              <a:gd name="connsiteX6" fmla="*/ 1885628 w 2262754"/>
              <a:gd name="connsiteY6" fmla="*/ 34086 h 4845078"/>
              <a:gd name="connsiteX7" fmla="*/ 2262754 w 2262754"/>
              <a:gd name="connsiteY7" fmla="*/ 411212 h 4845078"/>
              <a:gd name="connsiteX8" fmla="*/ 2262753 w 2262754"/>
              <a:gd name="connsiteY8" fmla="*/ 4467952 h 4845078"/>
              <a:gd name="connsiteX9" fmla="*/ 1885627 w 2262754"/>
              <a:gd name="connsiteY9" fmla="*/ 4845078 h 4845078"/>
              <a:gd name="connsiteX10" fmla="*/ 377126 w 2262754"/>
              <a:gd name="connsiteY10" fmla="*/ 4845077 h 4845078"/>
              <a:gd name="connsiteX11" fmla="*/ 0 w 2262754"/>
              <a:gd name="connsiteY11" fmla="*/ 4467951 h 4845078"/>
              <a:gd name="connsiteX12" fmla="*/ 0 w 2262754"/>
              <a:gd name="connsiteY12" fmla="*/ 411212 h 4845078"/>
              <a:gd name="connsiteX0" fmla="*/ 0 w 2262754"/>
              <a:gd name="connsiteY0" fmla="*/ 411212 h 4845078"/>
              <a:gd name="connsiteX1" fmla="*/ 285686 w 2262754"/>
              <a:gd name="connsiteY1" fmla="*/ 34086 h 4845078"/>
              <a:gd name="connsiteX2" fmla="*/ 528997 w 2262754"/>
              <a:gd name="connsiteY2" fmla="*/ 34894 h 4845078"/>
              <a:gd name="connsiteX3" fmla="*/ 582972 w 2262754"/>
              <a:gd name="connsiteY3" fmla="*/ 196184 h 4845078"/>
              <a:gd name="connsiteX4" fmla="*/ 1645962 w 2262754"/>
              <a:gd name="connsiteY4" fmla="*/ 200629 h 4845078"/>
              <a:gd name="connsiteX5" fmla="*/ 1734862 w 2262754"/>
              <a:gd name="connsiteY5" fmla="*/ 35530 h 4845078"/>
              <a:gd name="connsiteX6" fmla="*/ 1885628 w 2262754"/>
              <a:gd name="connsiteY6" fmla="*/ 34086 h 4845078"/>
              <a:gd name="connsiteX7" fmla="*/ 2262754 w 2262754"/>
              <a:gd name="connsiteY7" fmla="*/ 411212 h 4845078"/>
              <a:gd name="connsiteX8" fmla="*/ 2262753 w 2262754"/>
              <a:gd name="connsiteY8" fmla="*/ 4467952 h 4845078"/>
              <a:gd name="connsiteX9" fmla="*/ 1885627 w 2262754"/>
              <a:gd name="connsiteY9" fmla="*/ 4845078 h 4845078"/>
              <a:gd name="connsiteX10" fmla="*/ 377126 w 2262754"/>
              <a:gd name="connsiteY10" fmla="*/ 4845077 h 4845078"/>
              <a:gd name="connsiteX11" fmla="*/ 0 w 2262754"/>
              <a:gd name="connsiteY11" fmla="*/ 4467951 h 4845078"/>
              <a:gd name="connsiteX12" fmla="*/ 0 w 2262754"/>
              <a:gd name="connsiteY12" fmla="*/ 411212 h 4845078"/>
              <a:gd name="connsiteX0" fmla="*/ 0 w 2262754"/>
              <a:gd name="connsiteY0" fmla="*/ 411212 h 4845078"/>
              <a:gd name="connsiteX1" fmla="*/ 285686 w 2262754"/>
              <a:gd name="connsiteY1" fmla="*/ 34086 h 4845078"/>
              <a:gd name="connsiteX2" fmla="*/ 528997 w 2262754"/>
              <a:gd name="connsiteY2" fmla="*/ 34894 h 4845078"/>
              <a:gd name="connsiteX3" fmla="*/ 582972 w 2262754"/>
              <a:gd name="connsiteY3" fmla="*/ 196184 h 4845078"/>
              <a:gd name="connsiteX4" fmla="*/ 1645962 w 2262754"/>
              <a:gd name="connsiteY4" fmla="*/ 200629 h 4845078"/>
              <a:gd name="connsiteX5" fmla="*/ 1734862 w 2262754"/>
              <a:gd name="connsiteY5" fmla="*/ 35530 h 4845078"/>
              <a:gd name="connsiteX6" fmla="*/ 1885628 w 2262754"/>
              <a:gd name="connsiteY6" fmla="*/ 34086 h 4845078"/>
              <a:gd name="connsiteX7" fmla="*/ 2262754 w 2262754"/>
              <a:gd name="connsiteY7" fmla="*/ 411212 h 4845078"/>
              <a:gd name="connsiteX8" fmla="*/ 2262753 w 2262754"/>
              <a:gd name="connsiteY8" fmla="*/ 4467952 h 4845078"/>
              <a:gd name="connsiteX9" fmla="*/ 1885627 w 2262754"/>
              <a:gd name="connsiteY9" fmla="*/ 4845078 h 4845078"/>
              <a:gd name="connsiteX10" fmla="*/ 377126 w 2262754"/>
              <a:gd name="connsiteY10" fmla="*/ 4845077 h 4845078"/>
              <a:gd name="connsiteX11" fmla="*/ 0 w 2262754"/>
              <a:gd name="connsiteY11" fmla="*/ 4467951 h 4845078"/>
              <a:gd name="connsiteX12" fmla="*/ 0 w 2262754"/>
              <a:gd name="connsiteY12" fmla="*/ 411212 h 4845078"/>
              <a:gd name="connsiteX0" fmla="*/ 0 w 2280340"/>
              <a:gd name="connsiteY0" fmla="*/ 463905 h 4897771"/>
              <a:gd name="connsiteX1" fmla="*/ 285686 w 2280340"/>
              <a:gd name="connsiteY1" fmla="*/ 86779 h 4897771"/>
              <a:gd name="connsiteX2" fmla="*/ 528997 w 2280340"/>
              <a:gd name="connsiteY2" fmla="*/ 87587 h 4897771"/>
              <a:gd name="connsiteX3" fmla="*/ 582972 w 2280340"/>
              <a:gd name="connsiteY3" fmla="*/ 248877 h 4897771"/>
              <a:gd name="connsiteX4" fmla="*/ 1645962 w 2280340"/>
              <a:gd name="connsiteY4" fmla="*/ 253322 h 4897771"/>
              <a:gd name="connsiteX5" fmla="*/ 1734862 w 2280340"/>
              <a:gd name="connsiteY5" fmla="*/ 88223 h 4897771"/>
              <a:gd name="connsiteX6" fmla="*/ 2025328 w 2280340"/>
              <a:gd name="connsiteY6" fmla="*/ 89954 h 4897771"/>
              <a:gd name="connsiteX7" fmla="*/ 2262754 w 2280340"/>
              <a:gd name="connsiteY7" fmla="*/ 463905 h 4897771"/>
              <a:gd name="connsiteX8" fmla="*/ 2262753 w 2280340"/>
              <a:gd name="connsiteY8" fmla="*/ 4520645 h 4897771"/>
              <a:gd name="connsiteX9" fmla="*/ 1885627 w 2280340"/>
              <a:gd name="connsiteY9" fmla="*/ 4897771 h 4897771"/>
              <a:gd name="connsiteX10" fmla="*/ 377126 w 2280340"/>
              <a:gd name="connsiteY10" fmla="*/ 4897770 h 4897771"/>
              <a:gd name="connsiteX11" fmla="*/ 0 w 2280340"/>
              <a:gd name="connsiteY11" fmla="*/ 4520644 h 4897771"/>
              <a:gd name="connsiteX12" fmla="*/ 0 w 2280340"/>
              <a:gd name="connsiteY12" fmla="*/ 463905 h 4897771"/>
              <a:gd name="connsiteX0" fmla="*/ 0 w 2280340"/>
              <a:gd name="connsiteY0" fmla="*/ 465104 h 4898970"/>
              <a:gd name="connsiteX1" fmla="*/ 285686 w 2280340"/>
              <a:gd name="connsiteY1" fmla="*/ 87978 h 4898970"/>
              <a:gd name="connsiteX2" fmla="*/ 528997 w 2280340"/>
              <a:gd name="connsiteY2" fmla="*/ 88786 h 4898970"/>
              <a:gd name="connsiteX3" fmla="*/ 582972 w 2280340"/>
              <a:gd name="connsiteY3" fmla="*/ 250076 h 4898970"/>
              <a:gd name="connsiteX4" fmla="*/ 1645962 w 2280340"/>
              <a:gd name="connsiteY4" fmla="*/ 254521 h 4898970"/>
              <a:gd name="connsiteX5" fmla="*/ 1734862 w 2280340"/>
              <a:gd name="connsiteY5" fmla="*/ 89422 h 4898970"/>
              <a:gd name="connsiteX6" fmla="*/ 2025328 w 2280340"/>
              <a:gd name="connsiteY6" fmla="*/ 91153 h 4898970"/>
              <a:gd name="connsiteX7" fmla="*/ 2262754 w 2280340"/>
              <a:gd name="connsiteY7" fmla="*/ 465104 h 4898970"/>
              <a:gd name="connsiteX8" fmla="*/ 2262753 w 2280340"/>
              <a:gd name="connsiteY8" fmla="*/ 4521844 h 4898970"/>
              <a:gd name="connsiteX9" fmla="*/ 1885627 w 2280340"/>
              <a:gd name="connsiteY9" fmla="*/ 4898970 h 4898970"/>
              <a:gd name="connsiteX10" fmla="*/ 377126 w 2280340"/>
              <a:gd name="connsiteY10" fmla="*/ 4898969 h 4898970"/>
              <a:gd name="connsiteX11" fmla="*/ 0 w 2280340"/>
              <a:gd name="connsiteY11" fmla="*/ 4521843 h 4898970"/>
              <a:gd name="connsiteX12" fmla="*/ 0 w 2280340"/>
              <a:gd name="connsiteY12" fmla="*/ 465104 h 4898970"/>
              <a:gd name="connsiteX0" fmla="*/ 0 w 2280340"/>
              <a:gd name="connsiteY0" fmla="*/ 462709 h 4896575"/>
              <a:gd name="connsiteX1" fmla="*/ 285686 w 2280340"/>
              <a:gd name="connsiteY1" fmla="*/ 85583 h 4896575"/>
              <a:gd name="connsiteX2" fmla="*/ 528997 w 2280340"/>
              <a:gd name="connsiteY2" fmla="*/ 86391 h 4896575"/>
              <a:gd name="connsiteX3" fmla="*/ 582972 w 2280340"/>
              <a:gd name="connsiteY3" fmla="*/ 247681 h 4896575"/>
              <a:gd name="connsiteX4" fmla="*/ 1645962 w 2280340"/>
              <a:gd name="connsiteY4" fmla="*/ 252126 h 4896575"/>
              <a:gd name="connsiteX5" fmla="*/ 1734862 w 2280340"/>
              <a:gd name="connsiteY5" fmla="*/ 87027 h 4896575"/>
              <a:gd name="connsiteX6" fmla="*/ 2025328 w 2280340"/>
              <a:gd name="connsiteY6" fmla="*/ 88758 h 4896575"/>
              <a:gd name="connsiteX7" fmla="*/ 2262754 w 2280340"/>
              <a:gd name="connsiteY7" fmla="*/ 462709 h 4896575"/>
              <a:gd name="connsiteX8" fmla="*/ 2262753 w 2280340"/>
              <a:gd name="connsiteY8" fmla="*/ 4519449 h 4896575"/>
              <a:gd name="connsiteX9" fmla="*/ 1885627 w 2280340"/>
              <a:gd name="connsiteY9" fmla="*/ 4896575 h 4896575"/>
              <a:gd name="connsiteX10" fmla="*/ 377126 w 2280340"/>
              <a:gd name="connsiteY10" fmla="*/ 4896574 h 4896575"/>
              <a:gd name="connsiteX11" fmla="*/ 0 w 2280340"/>
              <a:gd name="connsiteY11" fmla="*/ 4519448 h 4896575"/>
              <a:gd name="connsiteX12" fmla="*/ 0 w 2280340"/>
              <a:gd name="connsiteY12" fmla="*/ 462709 h 4896575"/>
              <a:gd name="connsiteX0" fmla="*/ 0 w 2280340"/>
              <a:gd name="connsiteY0" fmla="*/ 462709 h 4896575"/>
              <a:gd name="connsiteX1" fmla="*/ 285686 w 2280340"/>
              <a:gd name="connsiteY1" fmla="*/ 85583 h 4896575"/>
              <a:gd name="connsiteX2" fmla="*/ 528997 w 2280340"/>
              <a:gd name="connsiteY2" fmla="*/ 86391 h 4896575"/>
              <a:gd name="connsiteX3" fmla="*/ 582972 w 2280340"/>
              <a:gd name="connsiteY3" fmla="*/ 247681 h 4896575"/>
              <a:gd name="connsiteX4" fmla="*/ 1645962 w 2280340"/>
              <a:gd name="connsiteY4" fmla="*/ 252126 h 4896575"/>
              <a:gd name="connsiteX5" fmla="*/ 1734862 w 2280340"/>
              <a:gd name="connsiteY5" fmla="*/ 87027 h 4896575"/>
              <a:gd name="connsiteX6" fmla="*/ 2025328 w 2280340"/>
              <a:gd name="connsiteY6" fmla="*/ 88758 h 4896575"/>
              <a:gd name="connsiteX7" fmla="*/ 2262754 w 2280340"/>
              <a:gd name="connsiteY7" fmla="*/ 462709 h 4896575"/>
              <a:gd name="connsiteX8" fmla="*/ 2262753 w 2280340"/>
              <a:gd name="connsiteY8" fmla="*/ 4519449 h 4896575"/>
              <a:gd name="connsiteX9" fmla="*/ 1885627 w 2280340"/>
              <a:gd name="connsiteY9" fmla="*/ 4896575 h 4896575"/>
              <a:gd name="connsiteX10" fmla="*/ 377126 w 2280340"/>
              <a:gd name="connsiteY10" fmla="*/ 4896574 h 4896575"/>
              <a:gd name="connsiteX11" fmla="*/ 0 w 2280340"/>
              <a:gd name="connsiteY11" fmla="*/ 4519448 h 4896575"/>
              <a:gd name="connsiteX12" fmla="*/ 0 w 2280340"/>
              <a:gd name="connsiteY12" fmla="*/ 462709 h 4896575"/>
              <a:gd name="connsiteX0" fmla="*/ 0 w 2280340"/>
              <a:gd name="connsiteY0" fmla="*/ 462709 h 4896575"/>
              <a:gd name="connsiteX1" fmla="*/ 285686 w 2280340"/>
              <a:gd name="connsiteY1" fmla="*/ 85583 h 4896575"/>
              <a:gd name="connsiteX2" fmla="*/ 528997 w 2280340"/>
              <a:gd name="connsiteY2" fmla="*/ 86391 h 4896575"/>
              <a:gd name="connsiteX3" fmla="*/ 582972 w 2280340"/>
              <a:gd name="connsiteY3" fmla="*/ 247681 h 4896575"/>
              <a:gd name="connsiteX4" fmla="*/ 1645962 w 2280340"/>
              <a:gd name="connsiteY4" fmla="*/ 252126 h 4896575"/>
              <a:gd name="connsiteX5" fmla="*/ 1734862 w 2280340"/>
              <a:gd name="connsiteY5" fmla="*/ 87027 h 4896575"/>
              <a:gd name="connsiteX6" fmla="*/ 2025328 w 2280340"/>
              <a:gd name="connsiteY6" fmla="*/ 88758 h 4896575"/>
              <a:gd name="connsiteX7" fmla="*/ 2262754 w 2280340"/>
              <a:gd name="connsiteY7" fmla="*/ 462709 h 4896575"/>
              <a:gd name="connsiteX8" fmla="*/ 2262753 w 2280340"/>
              <a:gd name="connsiteY8" fmla="*/ 4519449 h 4896575"/>
              <a:gd name="connsiteX9" fmla="*/ 1885627 w 2280340"/>
              <a:gd name="connsiteY9" fmla="*/ 4896575 h 4896575"/>
              <a:gd name="connsiteX10" fmla="*/ 377126 w 2280340"/>
              <a:gd name="connsiteY10" fmla="*/ 4896574 h 4896575"/>
              <a:gd name="connsiteX11" fmla="*/ 0 w 2280340"/>
              <a:gd name="connsiteY11" fmla="*/ 4519448 h 4896575"/>
              <a:gd name="connsiteX12" fmla="*/ 0 w 2280340"/>
              <a:gd name="connsiteY12" fmla="*/ 462709 h 4896575"/>
              <a:gd name="connsiteX0" fmla="*/ 0 w 2271282"/>
              <a:gd name="connsiteY0" fmla="*/ 491386 h 4925252"/>
              <a:gd name="connsiteX1" fmla="*/ 285686 w 2271282"/>
              <a:gd name="connsiteY1" fmla="*/ 114260 h 4925252"/>
              <a:gd name="connsiteX2" fmla="*/ 528997 w 2271282"/>
              <a:gd name="connsiteY2" fmla="*/ 115068 h 4925252"/>
              <a:gd name="connsiteX3" fmla="*/ 582972 w 2271282"/>
              <a:gd name="connsiteY3" fmla="*/ 276358 h 4925252"/>
              <a:gd name="connsiteX4" fmla="*/ 1645962 w 2271282"/>
              <a:gd name="connsiteY4" fmla="*/ 280803 h 4925252"/>
              <a:gd name="connsiteX5" fmla="*/ 1734862 w 2271282"/>
              <a:gd name="connsiteY5" fmla="*/ 115704 h 4925252"/>
              <a:gd name="connsiteX6" fmla="*/ 2025328 w 2271282"/>
              <a:gd name="connsiteY6" fmla="*/ 117435 h 4925252"/>
              <a:gd name="connsiteX7" fmla="*/ 2147612 w 2271282"/>
              <a:gd name="connsiteY7" fmla="*/ 29980 h 4925252"/>
              <a:gd name="connsiteX8" fmla="*/ 2262754 w 2271282"/>
              <a:gd name="connsiteY8" fmla="*/ 491386 h 4925252"/>
              <a:gd name="connsiteX9" fmla="*/ 2262753 w 2271282"/>
              <a:gd name="connsiteY9" fmla="*/ 4548126 h 4925252"/>
              <a:gd name="connsiteX10" fmla="*/ 1885627 w 2271282"/>
              <a:gd name="connsiteY10" fmla="*/ 4925252 h 4925252"/>
              <a:gd name="connsiteX11" fmla="*/ 377126 w 2271282"/>
              <a:gd name="connsiteY11" fmla="*/ 4925251 h 4925252"/>
              <a:gd name="connsiteX12" fmla="*/ 0 w 2271282"/>
              <a:gd name="connsiteY12" fmla="*/ 4548125 h 4925252"/>
              <a:gd name="connsiteX13" fmla="*/ 0 w 2271282"/>
              <a:gd name="connsiteY13" fmla="*/ 491386 h 4925252"/>
              <a:gd name="connsiteX0" fmla="*/ 0 w 2268375"/>
              <a:gd name="connsiteY0" fmla="*/ 380123 h 4813989"/>
              <a:gd name="connsiteX1" fmla="*/ 285686 w 2268375"/>
              <a:gd name="connsiteY1" fmla="*/ 2997 h 4813989"/>
              <a:gd name="connsiteX2" fmla="*/ 528997 w 2268375"/>
              <a:gd name="connsiteY2" fmla="*/ 3805 h 4813989"/>
              <a:gd name="connsiteX3" fmla="*/ 582972 w 2268375"/>
              <a:gd name="connsiteY3" fmla="*/ 165095 h 4813989"/>
              <a:gd name="connsiteX4" fmla="*/ 1645962 w 2268375"/>
              <a:gd name="connsiteY4" fmla="*/ 169540 h 4813989"/>
              <a:gd name="connsiteX5" fmla="*/ 1734862 w 2268375"/>
              <a:gd name="connsiteY5" fmla="*/ 4441 h 4813989"/>
              <a:gd name="connsiteX6" fmla="*/ 2025328 w 2268375"/>
              <a:gd name="connsiteY6" fmla="*/ 6172 h 4813989"/>
              <a:gd name="connsiteX7" fmla="*/ 2246037 w 2268375"/>
              <a:gd name="connsiteY7" fmla="*/ 150492 h 4813989"/>
              <a:gd name="connsiteX8" fmla="*/ 2262754 w 2268375"/>
              <a:gd name="connsiteY8" fmla="*/ 380123 h 4813989"/>
              <a:gd name="connsiteX9" fmla="*/ 2262753 w 2268375"/>
              <a:gd name="connsiteY9" fmla="*/ 4436863 h 4813989"/>
              <a:gd name="connsiteX10" fmla="*/ 1885627 w 2268375"/>
              <a:gd name="connsiteY10" fmla="*/ 4813989 h 4813989"/>
              <a:gd name="connsiteX11" fmla="*/ 377126 w 2268375"/>
              <a:gd name="connsiteY11" fmla="*/ 4813988 h 4813989"/>
              <a:gd name="connsiteX12" fmla="*/ 0 w 2268375"/>
              <a:gd name="connsiteY12" fmla="*/ 4436862 h 4813989"/>
              <a:gd name="connsiteX13" fmla="*/ 0 w 2268375"/>
              <a:gd name="connsiteY13" fmla="*/ 380123 h 4813989"/>
              <a:gd name="connsiteX0" fmla="*/ 0 w 2269454"/>
              <a:gd name="connsiteY0" fmla="*/ 380123 h 4813989"/>
              <a:gd name="connsiteX1" fmla="*/ 285686 w 2269454"/>
              <a:gd name="connsiteY1" fmla="*/ 2997 h 4813989"/>
              <a:gd name="connsiteX2" fmla="*/ 528997 w 2269454"/>
              <a:gd name="connsiteY2" fmla="*/ 3805 h 4813989"/>
              <a:gd name="connsiteX3" fmla="*/ 582972 w 2269454"/>
              <a:gd name="connsiteY3" fmla="*/ 165095 h 4813989"/>
              <a:gd name="connsiteX4" fmla="*/ 1645962 w 2269454"/>
              <a:gd name="connsiteY4" fmla="*/ 169540 h 4813989"/>
              <a:gd name="connsiteX5" fmla="*/ 1734862 w 2269454"/>
              <a:gd name="connsiteY5" fmla="*/ 4441 h 4813989"/>
              <a:gd name="connsiteX6" fmla="*/ 2025328 w 2269454"/>
              <a:gd name="connsiteY6" fmla="*/ 6172 h 4813989"/>
              <a:gd name="connsiteX7" fmla="*/ 2246037 w 2269454"/>
              <a:gd name="connsiteY7" fmla="*/ 150492 h 4813989"/>
              <a:gd name="connsiteX8" fmla="*/ 2262754 w 2269454"/>
              <a:gd name="connsiteY8" fmla="*/ 380123 h 4813989"/>
              <a:gd name="connsiteX9" fmla="*/ 2262753 w 2269454"/>
              <a:gd name="connsiteY9" fmla="*/ 4436863 h 4813989"/>
              <a:gd name="connsiteX10" fmla="*/ 1885627 w 2269454"/>
              <a:gd name="connsiteY10" fmla="*/ 4813989 h 4813989"/>
              <a:gd name="connsiteX11" fmla="*/ 377126 w 2269454"/>
              <a:gd name="connsiteY11" fmla="*/ 4813988 h 4813989"/>
              <a:gd name="connsiteX12" fmla="*/ 0 w 2269454"/>
              <a:gd name="connsiteY12" fmla="*/ 4436862 h 4813989"/>
              <a:gd name="connsiteX13" fmla="*/ 0 w 2269454"/>
              <a:gd name="connsiteY13" fmla="*/ 380123 h 4813989"/>
              <a:gd name="connsiteX0" fmla="*/ 0 w 2267284"/>
              <a:gd name="connsiteY0" fmla="*/ 392755 h 4826621"/>
              <a:gd name="connsiteX1" fmla="*/ 285686 w 2267284"/>
              <a:gd name="connsiteY1" fmla="*/ 15629 h 4826621"/>
              <a:gd name="connsiteX2" fmla="*/ 528997 w 2267284"/>
              <a:gd name="connsiteY2" fmla="*/ 16437 h 4826621"/>
              <a:gd name="connsiteX3" fmla="*/ 582972 w 2267284"/>
              <a:gd name="connsiteY3" fmla="*/ 177727 h 4826621"/>
              <a:gd name="connsiteX4" fmla="*/ 1645962 w 2267284"/>
              <a:gd name="connsiteY4" fmla="*/ 182172 h 4826621"/>
              <a:gd name="connsiteX5" fmla="*/ 1734862 w 2267284"/>
              <a:gd name="connsiteY5" fmla="*/ 17073 h 4826621"/>
              <a:gd name="connsiteX6" fmla="*/ 2025328 w 2267284"/>
              <a:gd name="connsiteY6" fmla="*/ 18804 h 4826621"/>
              <a:gd name="connsiteX7" fmla="*/ 2201587 w 2267284"/>
              <a:gd name="connsiteY7" fmla="*/ 115499 h 4826621"/>
              <a:gd name="connsiteX8" fmla="*/ 2262754 w 2267284"/>
              <a:gd name="connsiteY8" fmla="*/ 392755 h 4826621"/>
              <a:gd name="connsiteX9" fmla="*/ 2262753 w 2267284"/>
              <a:gd name="connsiteY9" fmla="*/ 4449495 h 4826621"/>
              <a:gd name="connsiteX10" fmla="*/ 1885627 w 2267284"/>
              <a:gd name="connsiteY10" fmla="*/ 4826621 h 4826621"/>
              <a:gd name="connsiteX11" fmla="*/ 377126 w 2267284"/>
              <a:gd name="connsiteY11" fmla="*/ 4826620 h 4826621"/>
              <a:gd name="connsiteX12" fmla="*/ 0 w 2267284"/>
              <a:gd name="connsiteY12" fmla="*/ 4449494 h 4826621"/>
              <a:gd name="connsiteX13" fmla="*/ 0 w 2267284"/>
              <a:gd name="connsiteY13" fmla="*/ 392755 h 4826621"/>
              <a:gd name="connsiteX0" fmla="*/ 0 w 2272991"/>
              <a:gd name="connsiteY0" fmla="*/ 380123 h 4813989"/>
              <a:gd name="connsiteX1" fmla="*/ 285686 w 2272991"/>
              <a:gd name="connsiteY1" fmla="*/ 2997 h 4813989"/>
              <a:gd name="connsiteX2" fmla="*/ 528997 w 2272991"/>
              <a:gd name="connsiteY2" fmla="*/ 3805 h 4813989"/>
              <a:gd name="connsiteX3" fmla="*/ 582972 w 2272991"/>
              <a:gd name="connsiteY3" fmla="*/ 165095 h 4813989"/>
              <a:gd name="connsiteX4" fmla="*/ 1645962 w 2272991"/>
              <a:gd name="connsiteY4" fmla="*/ 169540 h 4813989"/>
              <a:gd name="connsiteX5" fmla="*/ 1734862 w 2272991"/>
              <a:gd name="connsiteY5" fmla="*/ 4441 h 4813989"/>
              <a:gd name="connsiteX6" fmla="*/ 2025328 w 2272991"/>
              <a:gd name="connsiteY6" fmla="*/ 6172 h 4813989"/>
              <a:gd name="connsiteX7" fmla="*/ 2201587 w 2272991"/>
              <a:gd name="connsiteY7" fmla="*/ 102867 h 4813989"/>
              <a:gd name="connsiteX8" fmla="*/ 2262754 w 2272991"/>
              <a:gd name="connsiteY8" fmla="*/ 380123 h 4813989"/>
              <a:gd name="connsiteX9" fmla="*/ 2262753 w 2272991"/>
              <a:gd name="connsiteY9" fmla="*/ 4436863 h 4813989"/>
              <a:gd name="connsiteX10" fmla="*/ 1885627 w 2272991"/>
              <a:gd name="connsiteY10" fmla="*/ 4813989 h 4813989"/>
              <a:gd name="connsiteX11" fmla="*/ 377126 w 2272991"/>
              <a:gd name="connsiteY11" fmla="*/ 4813988 h 4813989"/>
              <a:gd name="connsiteX12" fmla="*/ 0 w 2272991"/>
              <a:gd name="connsiteY12" fmla="*/ 4436862 h 4813989"/>
              <a:gd name="connsiteX13" fmla="*/ 0 w 2272991"/>
              <a:gd name="connsiteY13" fmla="*/ 380123 h 4813989"/>
              <a:gd name="connsiteX0" fmla="*/ 0 w 2277742"/>
              <a:gd name="connsiteY0" fmla="*/ 380123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0 w 2277742"/>
              <a:gd name="connsiteY13" fmla="*/ 380123 h 4813989"/>
              <a:gd name="connsiteX0" fmla="*/ 0 w 2277742"/>
              <a:gd name="connsiteY0" fmla="*/ 380123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0 w 2277742"/>
              <a:gd name="connsiteY13" fmla="*/ 380123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62754"/>
              <a:gd name="connsiteY0" fmla="*/ 437618 h 4874659"/>
              <a:gd name="connsiteX1" fmla="*/ 285686 w 2262754"/>
              <a:gd name="connsiteY1" fmla="*/ 63667 h 4874659"/>
              <a:gd name="connsiteX2" fmla="*/ 528997 w 2262754"/>
              <a:gd name="connsiteY2" fmla="*/ 64475 h 4874659"/>
              <a:gd name="connsiteX3" fmla="*/ 582972 w 2262754"/>
              <a:gd name="connsiteY3" fmla="*/ 225765 h 4874659"/>
              <a:gd name="connsiteX4" fmla="*/ 1645962 w 2262754"/>
              <a:gd name="connsiteY4" fmla="*/ 230210 h 4874659"/>
              <a:gd name="connsiteX5" fmla="*/ 1734862 w 2262754"/>
              <a:gd name="connsiteY5" fmla="*/ 65111 h 4874659"/>
              <a:gd name="connsiteX6" fmla="*/ 2025328 w 2262754"/>
              <a:gd name="connsiteY6" fmla="*/ 66842 h 4874659"/>
              <a:gd name="connsiteX7" fmla="*/ 2262754 w 2262754"/>
              <a:gd name="connsiteY7" fmla="*/ 440793 h 4874659"/>
              <a:gd name="connsiteX8" fmla="*/ 2262753 w 2262754"/>
              <a:gd name="connsiteY8" fmla="*/ 4497533 h 4874659"/>
              <a:gd name="connsiteX9" fmla="*/ 1885627 w 2262754"/>
              <a:gd name="connsiteY9" fmla="*/ 4874659 h 4874659"/>
              <a:gd name="connsiteX10" fmla="*/ 377126 w 2262754"/>
              <a:gd name="connsiteY10" fmla="*/ 4874658 h 4874659"/>
              <a:gd name="connsiteX11" fmla="*/ 0 w 2262754"/>
              <a:gd name="connsiteY11" fmla="*/ 4497532 h 4874659"/>
              <a:gd name="connsiteX12" fmla="*/ 12700 w 2262754"/>
              <a:gd name="connsiteY12" fmla="*/ 437618 h 4874659"/>
              <a:gd name="connsiteX0" fmla="*/ 12700 w 2262754"/>
              <a:gd name="connsiteY0" fmla="*/ 448597 h 4885638"/>
              <a:gd name="connsiteX1" fmla="*/ 285686 w 2262754"/>
              <a:gd name="connsiteY1" fmla="*/ 74646 h 4885638"/>
              <a:gd name="connsiteX2" fmla="*/ 528997 w 2262754"/>
              <a:gd name="connsiteY2" fmla="*/ 75454 h 4885638"/>
              <a:gd name="connsiteX3" fmla="*/ 582972 w 2262754"/>
              <a:gd name="connsiteY3" fmla="*/ 236744 h 4885638"/>
              <a:gd name="connsiteX4" fmla="*/ 1645962 w 2262754"/>
              <a:gd name="connsiteY4" fmla="*/ 241189 h 4885638"/>
              <a:gd name="connsiteX5" fmla="*/ 1734862 w 2262754"/>
              <a:gd name="connsiteY5" fmla="*/ 76090 h 4885638"/>
              <a:gd name="connsiteX6" fmla="*/ 2262754 w 2262754"/>
              <a:gd name="connsiteY6" fmla="*/ 451772 h 4885638"/>
              <a:gd name="connsiteX7" fmla="*/ 2262753 w 2262754"/>
              <a:gd name="connsiteY7" fmla="*/ 4508512 h 4885638"/>
              <a:gd name="connsiteX8" fmla="*/ 1885627 w 2262754"/>
              <a:gd name="connsiteY8" fmla="*/ 4885638 h 4885638"/>
              <a:gd name="connsiteX9" fmla="*/ 377126 w 2262754"/>
              <a:gd name="connsiteY9" fmla="*/ 4885637 h 4885638"/>
              <a:gd name="connsiteX10" fmla="*/ 0 w 2262754"/>
              <a:gd name="connsiteY10" fmla="*/ 4508511 h 4885638"/>
              <a:gd name="connsiteX11" fmla="*/ 12700 w 2262754"/>
              <a:gd name="connsiteY11" fmla="*/ 448597 h 4885638"/>
              <a:gd name="connsiteX0" fmla="*/ 12700 w 2265167"/>
              <a:gd name="connsiteY0" fmla="*/ 373951 h 4810992"/>
              <a:gd name="connsiteX1" fmla="*/ 285686 w 2265167"/>
              <a:gd name="connsiteY1" fmla="*/ 0 h 4810992"/>
              <a:gd name="connsiteX2" fmla="*/ 528997 w 2265167"/>
              <a:gd name="connsiteY2" fmla="*/ 808 h 4810992"/>
              <a:gd name="connsiteX3" fmla="*/ 582972 w 2265167"/>
              <a:gd name="connsiteY3" fmla="*/ 162098 h 4810992"/>
              <a:gd name="connsiteX4" fmla="*/ 1645962 w 2265167"/>
              <a:gd name="connsiteY4" fmla="*/ 166543 h 4810992"/>
              <a:gd name="connsiteX5" fmla="*/ 1734862 w 2265167"/>
              <a:gd name="connsiteY5" fmla="*/ 1444 h 4810992"/>
              <a:gd name="connsiteX6" fmla="*/ 2262754 w 2265167"/>
              <a:gd name="connsiteY6" fmla="*/ 377126 h 4810992"/>
              <a:gd name="connsiteX7" fmla="*/ 2262753 w 2265167"/>
              <a:gd name="connsiteY7" fmla="*/ 4433866 h 4810992"/>
              <a:gd name="connsiteX8" fmla="*/ 1885627 w 2265167"/>
              <a:gd name="connsiteY8" fmla="*/ 4810992 h 4810992"/>
              <a:gd name="connsiteX9" fmla="*/ 377126 w 2265167"/>
              <a:gd name="connsiteY9" fmla="*/ 4810991 h 4810992"/>
              <a:gd name="connsiteX10" fmla="*/ 0 w 2265167"/>
              <a:gd name="connsiteY10" fmla="*/ 4433865 h 4810992"/>
              <a:gd name="connsiteX11" fmla="*/ 12700 w 2265167"/>
              <a:gd name="connsiteY11" fmla="*/ 373951 h 4810992"/>
              <a:gd name="connsiteX0" fmla="*/ 12700 w 2265167"/>
              <a:gd name="connsiteY0" fmla="*/ 377926 h 4814967"/>
              <a:gd name="connsiteX1" fmla="*/ 285686 w 2265167"/>
              <a:gd name="connsiteY1" fmla="*/ 3975 h 4814967"/>
              <a:gd name="connsiteX2" fmla="*/ 528997 w 2265167"/>
              <a:gd name="connsiteY2" fmla="*/ 4783 h 4814967"/>
              <a:gd name="connsiteX3" fmla="*/ 582972 w 2265167"/>
              <a:gd name="connsiteY3" fmla="*/ 166073 h 4814967"/>
              <a:gd name="connsiteX4" fmla="*/ 1645962 w 2265167"/>
              <a:gd name="connsiteY4" fmla="*/ 170518 h 4814967"/>
              <a:gd name="connsiteX5" fmla="*/ 1734862 w 2265167"/>
              <a:gd name="connsiteY5" fmla="*/ 5419 h 4814967"/>
              <a:gd name="connsiteX6" fmla="*/ 2262754 w 2265167"/>
              <a:gd name="connsiteY6" fmla="*/ 381101 h 4814967"/>
              <a:gd name="connsiteX7" fmla="*/ 2262753 w 2265167"/>
              <a:gd name="connsiteY7" fmla="*/ 4437841 h 4814967"/>
              <a:gd name="connsiteX8" fmla="*/ 1885627 w 2265167"/>
              <a:gd name="connsiteY8" fmla="*/ 4814967 h 4814967"/>
              <a:gd name="connsiteX9" fmla="*/ 377126 w 2265167"/>
              <a:gd name="connsiteY9" fmla="*/ 4814966 h 4814967"/>
              <a:gd name="connsiteX10" fmla="*/ 0 w 2265167"/>
              <a:gd name="connsiteY10" fmla="*/ 4437840 h 4814967"/>
              <a:gd name="connsiteX11" fmla="*/ 12700 w 2265167"/>
              <a:gd name="connsiteY11" fmla="*/ 377926 h 4814967"/>
              <a:gd name="connsiteX0" fmla="*/ 12700 w 2265167"/>
              <a:gd name="connsiteY0" fmla="*/ 377581 h 4814622"/>
              <a:gd name="connsiteX1" fmla="*/ 285686 w 2265167"/>
              <a:gd name="connsiteY1" fmla="*/ 3630 h 4814622"/>
              <a:gd name="connsiteX2" fmla="*/ 528997 w 2265167"/>
              <a:gd name="connsiteY2" fmla="*/ 4438 h 4814622"/>
              <a:gd name="connsiteX3" fmla="*/ 582972 w 2265167"/>
              <a:gd name="connsiteY3" fmla="*/ 165728 h 4814622"/>
              <a:gd name="connsiteX4" fmla="*/ 1645962 w 2265167"/>
              <a:gd name="connsiteY4" fmla="*/ 170173 h 4814622"/>
              <a:gd name="connsiteX5" fmla="*/ 1734862 w 2265167"/>
              <a:gd name="connsiteY5" fmla="*/ 5074 h 4814622"/>
              <a:gd name="connsiteX6" fmla="*/ 2262754 w 2265167"/>
              <a:gd name="connsiteY6" fmla="*/ 380756 h 4814622"/>
              <a:gd name="connsiteX7" fmla="*/ 2262753 w 2265167"/>
              <a:gd name="connsiteY7" fmla="*/ 4437496 h 4814622"/>
              <a:gd name="connsiteX8" fmla="*/ 1885627 w 2265167"/>
              <a:gd name="connsiteY8" fmla="*/ 4814622 h 4814622"/>
              <a:gd name="connsiteX9" fmla="*/ 377126 w 2265167"/>
              <a:gd name="connsiteY9" fmla="*/ 4814621 h 4814622"/>
              <a:gd name="connsiteX10" fmla="*/ 0 w 2265167"/>
              <a:gd name="connsiteY10" fmla="*/ 4437495 h 4814622"/>
              <a:gd name="connsiteX11" fmla="*/ 12700 w 2265167"/>
              <a:gd name="connsiteY11" fmla="*/ 377581 h 4814622"/>
              <a:gd name="connsiteX0" fmla="*/ 12700 w 2265167"/>
              <a:gd name="connsiteY0" fmla="*/ 377581 h 4814622"/>
              <a:gd name="connsiteX1" fmla="*/ 285686 w 2265167"/>
              <a:gd name="connsiteY1" fmla="*/ 3630 h 4814622"/>
              <a:gd name="connsiteX2" fmla="*/ 528997 w 2265167"/>
              <a:gd name="connsiteY2" fmla="*/ 4438 h 4814622"/>
              <a:gd name="connsiteX3" fmla="*/ 582972 w 2265167"/>
              <a:gd name="connsiteY3" fmla="*/ 165728 h 4814622"/>
              <a:gd name="connsiteX4" fmla="*/ 1645962 w 2265167"/>
              <a:gd name="connsiteY4" fmla="*/ 170173 h 4814622"/>
              <a:gd name="connsiteX5" fmla="*/ 1734862 w 2265167"/>
              <a:gd name="connsiteY5" fmla="*/ 5074 h 4814622"/>
              <a:gd name="connsiteX6" fmla="*/ 2262754 w 2265167"/>
              <a:gd name="connsiteY6" fmla="*/ 380756 h 4814622"/>
              <a:gd name="connsiteX7" fmla="*/ 2262753 w 2265167"/>
              <a:gd name="connsiteY7" fmla="*/ 4437496 h 4814622"/>
              <a:gd name="connsiteX8" fmla="*/ 1885627 w 2265167"/>
              <a:gd name="connsiteY8" fmla="*/ 4814622 h 4814622"/>
              <a:gd name="connsiteX9" fmla="*/ 377126 w 2265167"/>
              <a:gd name="connsiteY9" fmla="*/ 4814621 h 4814622"/>
              <a:gd name="connsiteX10" fmla="*/ 0 w 2265167"/>
              <a:gd name="connsiteY10" fmla="*/ 4437495 h 4814622"/>
              <a:gd name="connsiteX11" fmla="*/ 12700 w 2265167"/>
              <a:gd name="connsiteY11" fmla="*/ 377581 h 4814622"/>
              <a:gd name="connsiteX0" fmla="*/ 12700 w 2265167"/>
              <a:gd name="connsiteY0" fmla="*/ 373951 h 4810992"/>
              <a:gd name="connsiteX1" fmla="*/ 285686 w 2265167"/>
              <a:gd name="connsiteY1" fmla="*/ 0 h 4810992"/>
              <a:gd name="connsiteX2" fmla="*/ 528997 w 2265167"/>
              <a:gd name="connsiteY2" fmla="*/ 808 h 4810992"/>
              <a:gd name="connsiteX3" fmla="*/ 582972 w 2265167"/>
              <a:gd name="connsiteY3" fmla="*/ 162098 h 4810992"/>
              <a:gd name="connsiteX4" fmla="*/ 1645962 w 2265167"/>
              <a:gd name="connsiteY4" fmla="*/ 166543 h 4810992"/>
              <a:gd name="connsiteX5" fmla="*/ 1734862 w 2265167"/>
              <a:gd name="connsiteY5" fmla="*/ 1444 h 4810992"/>
              <a:gd name="connsiteX6" fmla="*/ 2262754 w 2265167"/>
              <a:gd name="connsiteY6" fmla="*/ 377126 h 4810992"/>
              <a:gd name="connsiteX7" fmla="*/ 2262753 w 2265167"/>
              <a:gd name="connsiteY7" fmla="*/ 4433866 h 4810992"/>
              <a:gd name="connsiteX8" fmla="*/ 1885627 w 2265167"/>
              <a:gd name="connsiteY8" fmla="*/ 4810992 h 4810992"/>
              <a:gd name="connsiteX9" fmla="*/ 377126 w 2265167"/>
              <a:gd name="connsiteY9" fmla="*/ 4810991 h 4810992"/>
              <a:gd name="connsiteX10" fmla="*/ 0 w 2265167"/>
              <a:gd name="connsiteY10" fmla="*/ 4433865 h 4810992"/>
              <a:gd name="connsiteX11" fmla="*/ 12700 w 2265167"/>
              <a:gd name="connsiteY11" fmla="*/ 373951 h 4810992"/>
              <a:gd name="connsiteX0" fmla="*/ 12700 w 2281160"/>
              <a:gd name="connsiteY0" fmla="*/ 418659 h 4855700"/>
              <a:gd name="connsiteX1" fmla="*/ 285686 w 2281160"/>
              <a:gd name="connsiteY1" fmla="*/ 44708 h 4855700"/>
              <a:gd name="connsiteX2" fmla="*/ 528997 w 2281160"/>
              <a:gd name="connsiteY2" fmla="*/ 45516 h 4855700"/>
              <a:gd name="connsiteX3" fmla="*/ 582972 w 2281160"/>
              <a:gd name="connsiteY3" fmla="*/ 206806 h 4855700"/>
              <a:gd name="connsiteX4" fmla="*/ 1645962 w 2281160"/>
              <a:gd name="connsiteY4" fmla="*/ 211251 h 4855700"/>
              <a:gd name="connsiteX5" fmla="*/ 1734862 w 2281160"/>
              <a:gd name="connsiteY5" fmla="*/ 46152 h 4855700"/>
              <a:gd name="connsiteX6" fmla="*/ 2014261 w 2281160"/>
              <a:gd name="connsiteY6" fmla="*/ 84253 h 4855700"/>
              <a:gd name="connsiteX7" fmla="*/ 2262754 w 2281160"/>
              <a:gd name="connsiteY7" fmla="*/ 421834 h 4855700"/>
              <a:gd name="connsiteX8" fmla="*/ 2262753 w 2281160"/>
              <a:gd name="connsiteY8" fmla="*/ 4478574 h 4855700"/>
              <a:gd name="connsiteX9" fmla="*/ 1885627 w 2281160"/>
              <a:gd name="connsiteY9" fmla="*/ 4855700 h 4855700"/>
              <a:gd name="connsiteX10" fmla="*/ 377126 w 2281160"/>
              <a:gd name="connsiteY10" fmla="*/ 4855699 h 4855700"/>
              <a:gd name="connsiteX11" fmla="*/ 0 w 2281160"/>
              <a:gd name="connsiteY11" fmla="*/ 4478573 h 4855700"/>
              <a:gd name="connsiteX12" fmla="*/ 12700 w 2281160"/>
              <a:gd name="connsiteY12" fmla="*/ 418659 h 4855700"/>
              <a:gd name="connsiteX0" fmla="*/ 12700 w 2279514"/>
              <a:gd name="connsiteY0" fmla="*/ 436844 h 4873885"/>
              <a:gd name="connsiteX1" fmla="*/ 285686 w 2279514"/>
              <a:gd name="connsiteY1" fmla="*/ 62893 h 4873885"/>
              <a:gd name="connsiteX2" fmla="*/ 528997 w 2279514"/>
              <a:gd name="connsiteY2" fmla="*/ 63701 h 4873885"/>
              <a:gd name="connsiteX3" fmla="*/ 582972 w 2279514"/>
              <a:gd name="connsiteY3" fmla="*/ 224991 h 4873885"/>
              <a:gd name="connsiteX4" fmla="*/ 1645962 w 2279514"/>
              <a:gd name="connsiteY4" fmla="*/ 229436 h 4873885"/>
              <a:gd name="connsiteX5" fmla="*/ 1734862 w 2279514"/>
              <a:gd name="connsiteY5" fmla="*/ 64337 h 4873885"/>
              <a:gd name="connsiteX6" fmla="*/ 2036486 w 2279514"/>
              <a:gd name="connsiteY6" fmla="*/ 67513 h 4873885"/>
              <a:gd name="connsiteX7" fmla="*/ 2262754 w 2279514"/>
              <a:gd name="connsiteY7" fmla="*/ 440019 h 4873885"/>
              <a:gd name="connsiteX8" fmla="*/ 2262753 w 2279514"/>
              <a:gd name="connsiteY8" fmla="*/ 4496759 h 4873885"/>
              <a:gd name="connsiteX9" fmla="*/ 1885627 w 2279514"/>
              <a:gd name="connsiteY9" fmla="*/ 4873885 h 4873885"/>
              <a:gd name="connsiteX10" fmla="*/ 377126 w 2279514"/>
              <a:gd name="connsiteY10" fmla="*/ 4873884 h 4873885"/>
              <a:gd name="connsiteX11" fmla="*/ 0 w 2279514"/>
              <a:gd name="connsiteY11" fmla="*/ 4496758 h 4873885"/>
              <a:gd name="connsiteX12" fmla="*/ 12700 w 2279514"/>
              <a:gd name="connsiteY12" fmla="*/ 436844 h 4873885"/>
              <a:gd name="connsiteX0" fmla="*/ 12700 w 2279514"/>
              <a:gd name="connsiteY0" fmla="*/ 436844 h 4873885"/>
              <a:gd name="connsiteX1" fmla="*/ 285686 w 2279514"/>
              <a:gd name="connsiteY1" fmla="*/ 62893 h 4873885"/>
              <a:gd name="connsiteX2" fmla="*/ 528997 w 2279514"/>
              <a:gd name="connsiteY2" fmla="*/ 63701 h 4873885"/>
              <a:gd name="connsiteX3" fmla="*/ 582972 w 2279514"/>
              <a:gd name="connsiteY3" fmla="*/ 224991 h 4873885"/>
              <a:gd name="connsiteX4" fmla="*/ 1645962 w 2279514"/>
              <a:gd name="connsiteY4" fmla="*/ 229436 h 4873885"/>
              <a:gd name="connsiteX5" fmla="*/ 1734862 w 2279514"/>
              <a:gd name="connsiteY5" fmla="*/ 64337 h 4873885"/>
              <a:gd name="connsiteX6" fmla="*/ 2036486 w 2279514"/>
              <a:gd name="connsiteY6" fmla="*/ 67513 h 4873885"/>
              <a:gd name="connsiteX7" fmla="*/ 2262754 w 2279514"/>
              <a:gd name="connsiteY7" fmla="*/ 440019 h 4873885"/>
              <a:gd name="connsiteX8" fmla="*/ 2262753 w 2279514"/>
              <a:gd name="connsiteY8" fmla="*/ 4496759 h 4873885"/>
              <a:gd name="connsiteX9" fmla="*/ 1885627 w 2279514"/>
              <a:gd name="connsiteY9" fmla="*/ 4873885 h 4873885"/>
              <a:gd name="connsiteX10" fmla="*/ 377126 w 2279514"/>
              <a:gd name="connsiteY10" fmla="*/ 4873884 h 4873885"/>
              <a:gd name="connsiteX11" fmla="*/ 0 w 2279514"/>
              <a:gd name="connsiteY11" fmla="*/ 4496758 h 4873885"/>
              <a:gd name="connsiteX12" fmla="*/ 12700 w 2279514"/>
              <a:gd name="connsiteY12" fmla="*/ 436844 h 4873885"/>
              <a:gd name="connsiteX0" fmla="*/ 12700 w 2279514"/>
              <a:gd name="connsiteY0" fmla="*/ 441435 h 4878476"/>
              <a:gd name="connsiteX1" fmla="*/ 285686 w 2279514"/>
              <a:gd name="connsiteY1" fmla="*/ 67484 h 4878476"/>
              <a:gd name="connsiteX2" fmla="*/ 528997 w 2279514"/>
              <a:gd name="connsiteY2" fmla="*/ 68292 h 4878476"/>
              <a:gd name="connsiteX3" fmla="*/ 582972 w 2279514"/>
              <a:gd name="connsiteY3" fmla="*/ 229582 h 4878476"/>
              <a:gd name="connsiteX4" fmla="*/ 1645962 w 2279514"/>
              <a:gd name="connsiteY4" fmla="*/ 234027 h 4878476"/>
              <a:gd name="connsiteX5" fmla="*/ 1734862 w 2279514"/>
              <a:gd name="connsiteY5" fmla="*/ 68928 h 4878476"/>
              <a:gd name="connsiteX6" fmla="*/ 2036486 w 2279514"/>
              <a:gd name="connsiteY6" fmla="*/ 72104 h 4878476"/>
              <a:gd name="connsiteX7" fmla="*/ 2262754 w 2279514"/>
              <a:gd name="connsiteY7" fmla="*/ 444610 h 4878476"/>
              <a:gd name="connsiteX8" fmla="*/ 2262753 w 2279514"/>
              <a:gd name="connsiteY8" fmla="*/ 4501350 h 4878476"/>
              <a:gd name="connsiteX9" fmla="*/ 1885627 w 2279514"/>
              <a:gd name="connsiteY9" fmla="*/ 4878476 h 4878476"/>
              <a:gd name="connsiteX10" fmla="*/ 377126 w 2279514"/>
              <a:gd name="connsiteY10" fmla="*/ 4878475 h 4878476"/>
              <a:gd name="connsiteX11" fmla="*/ 0 w 2279514"/>
              <a:gd name="connsiteY11" fmla="*/ 4501349 h 4878476"/>
              <a:gd name="connsiteX12" fmla="*/ 12700 w 2279514"/>
              <a:gd name="connsiteY12" fmla="*/ 441435 h 4878476"/>
              <a:gd name="connsiteX0" fmla="*/ 12700 w 2263115"/>
              <a:gd name="connsiteY0" fmla="*/ 382311 h 4819352"/>
              <a:gd name="connsiteX1" fmla="*/ 285686 w 2263115"/>
              <a:gd name="connsiteY1" fmla="*/ 8360 h 4819352"/>
              <a:gd name="connsiteX2" fmla="*/ 528997 w 2263115"/>
              <a:gd name="connsiteY2" fmla="*/ 9168 h 4819352"/>
              <a:gd name="connsiteX3" fmla="*/ 582972 w 2263115"/>
              <a:gd name="connsiteY3" fmla="*/ 170458 h 4819352"/>
              <a:gd name="connsiteX4" fmla="*/ 1645962 w 2263115"/>
              <a:gd name="connsiteY4" fmla="*/ 174903 h 4819352"/>
              <a:gd name="connsiteX5" fmla="*/ 1734862 w 2263115"/>
              <a:gd name="connsiteY5" fmla="*/ 9804 h 4819352"/>
              <a:gd name="connsiteX6" fmla="*/ 2036486 w 2263115"/>
              <a:gd name="connsiteY6" fmla="*/ 12980 h 4819352"/>
              <a:gd name="connsiteX7" fmla="*/ 2262754 w 2263115"/>
              <a:gd name="connsiteY7" fmla="*/ 385486 h 4819352"/>
              <a:gd name="connsiteX8" fmla="*/ 2262753 w 2263115"/>
              <a:gd name="connsiteY8" fmla="*/ 4442226 h 4819352"/>
              <a:gd name="connsiteX9" fmla="*/ 1885627 w 2263115"/>
              <a:gd name="connsiteY9" fmla="*/ 4819352 h 4819352"/>
              <a:gd name="connsiteX10" fmla="*/ 377126 w 2263115"/>
              <a:gd name="connsiteY10" fmla="*/ 4819351 h 4819352"/>
              <a:gd name="connsiteX11" fmla="*/ 0 w 2263115"/>
              <a:gd name="connsiteY11" fmla="*/ 4442225 h 4819352"/>
              <a:gd name="connsiteX12" fmla="*/ 12700 w 2263115"/>
              <a:gd name="connsiteY12" fmla="*/ 382311 h 4819352"/>
              <a:gd name="connsiteX0" fmla="*/ 12700 w 2263263"/>
              <a:gd name="connsiteY0" fmla="*/ 399540 h 4836581"/>
              <a:gd name="connsiteX1" fmla="*/ 285686 w 2263263"/>
              <a:gd name="connsiteY1" fmla="*/ 25589 h 4836581"/>
              <a:gd name="connsiteX2" fmla="*/ 528997 w 2263263"/>
              <a:gd name="connsiteY2" fmla="*/ 26397 h 4836581"/>
              <a:gd name="connsiteX3" fmla="*/ 582972 w 2263263"/>
              <a:gd name="connsiteY3" fmla="*/ 187687 h 4836581"/>
              <a:gd name="connsiteX4" fmla="*/ 1645962 w 2263263"/>
              <a:gd name="connsiteY4" fmla="*/ 192132 h 4836581"/>
              <a:gd name="connsiteX5" fmla="*/ 1734862 w 2263263"/>
              <a:gd name="connsiteY5" fmla="*/ 27033 h 4836581"/>
              <a:gd name="connsiteX6" fmla="*/ 2036486 w 2263263"/>
              <a:gd name="connsiteY6" fmla="*/ 30209 h 4836581"/>
              <a:gd name="connsiteX7" fmla="*/ 2262754 w 2263263"/>
              <a:gd name="connsiteY7" fmla="*/ 402715 h 4836581"/>
              <a:gd name="connsiteX8" fmla="*/ 2262753 w 2263263"/>
              <a:gd name="connsiteY8" fmla="*/ 4459455 h 4836581"/>
              <a:gd name="connsiteX9" fmla="*/ 1885627 w 2263263"/>
              <a:gd name="connsiteY9" fmla="*/ 4836581 h 4836581"/>
              <a:gd name="connsiteX10" fmla="*/ 377126 w 2263263"/>
              <a:gd name="connsiteY10" fmla="*/ 4836580 h 4836581"/>
              <a:gd name="connsiteX11" fmla="*/ 0 w 2263263"/>
              <a:gd name="connsiteY11" fmla="*/ 4459454 h 4836581"/>
              <a:gd name="connsiteX12" fmla="*/ 12700 w 2263263"/>
              <a:gd name="connsiteY12" fmla="*/ 399540 h 4836581"/>
              <a:gd name="connsiteX0" fmla="*/ 12700 w 2263140"/>
              <a:gd name="connsiteY0" fmla="*/ 382311 h 4819352"/>
              <a:gd name="connsiteX1" fmla="*/ 285686 w 2263140"/>
              <a:gd name="connsiteY1" fmla="*/ 8360 h 4819352"/>
              <a:gd name="connsiteX2" fmla="*/ 528997 w 2263140"/>
              <a:gd name="connsiteY2" fmla="*/ 9168 h 4819352"/>
              <a:gd name="connsiteX3" fmla="*/ 582972 w 2263140"/>
              <a:gd name="connsiteY3" fmla="*/ 170458 h 4819352"/>
              <a:gd name="connsiteX4" fmla="*/ 1645962 w 2263140"/>
              <a:gd name="connsiteY4" fmla="*/ 174903 h 4819352"/>
              <a:gd name="connsiteX5" fmla="*/ 1734862 w 2263140"/>
              <a:gd name="connsiteY5" fmla="*/ 9804 h 4819352"/>
              <a:gd name="connsiteX6" fmla="*/ 2036486 w 2263140"/>
              <a:gd name="connsiteY6" fmla="*/ 12980 h 4819352"/>
              <a:gd name="connsiteX7" fmla="*/ 2262754 w 2263140"/>
              <a:gd name="connsiteY7" fmla="*/ 385486 h 4819352"/>
              <a:gd name="connsiteX8" fmla="*/ 2262753 w 2263140"/>
              <a:gd name="connsiteY8" fmla="*/ 4442226 h 4819352"/>
              <a:gd name="connsiteX9" fmla="*/ 1885627 w 2263140"/>
              <a:gd name="connsiteY9" fmla="*/ 4819352 h 4819352"/>
              <a:gd name="connsiteX10" fmla="*/ 377126 w 2263140"/>
              <a:gd name="connsiteY10" fmla="*/ 4819351 h 4819352"/>
              <a:gd name="connsiteX11" fmla="*/ 0 w 2263140"/>
              <a:gd name="connsiteY11" fmla="*/ 4442225 h 4819352"/>
              <a:gd name="connsiteX12" fmla="*/ 12700 w 2263140"/>
              <a:gd name="connsiteY12" fmla="*/ 382311 h 4819352"/>
              <a:gd name="connsiteX0" fmla="*/ 12700 w 2262971"/>
              <a:gd name="connsiteY0" fmla="*/ 381614 h 4818655"/>
              <a:gd name="connsiteX1" fmla="*/ 285686 w 2262971"/>
              <a:gd name="connsiteY1" fmla="*/ 7663 h 4818655"/>
              <a:gd name="connsiteX2" fmla="*/ 528997 w 2262971"/>
              <a:gd name="connsiteY2" fmla="*/ 8471 h 4818655"/>
              <a:gd name="connsiteX3" fmla="*/ 582972 w 2262971"/>
              <a:gd name="connsiteY3" fmla="*/ 169761 h 4818655"/>
              <a:gd name="connsiteX4" fmla="*/ 1645962 w 2262971"/>
              <a:gd name="connsiteY4" fmla="*/ 174206 h 4818655"/>
              <a:gd name="connsiteX5" fmla="*/ 1734862 w 2262971"/>
              <a:gd name="connsiteY5" fmla="*/ 9107 h 4818655"/>
              <a:gd name="connsiteX6" fmla="*/ 2036486 w 2262971"/>
              <a:gd name="connsiteY6" fmla="*/ 12283 h 4818655"/>
              <a:gd name="connsiteX7" fmla="*/ 2262754 w 2262971"/>
              <a:gd name="connsiteY7" fmla="*/ 384789 h 4818655"/>
              <a:gd name="connsiteX8" fmla="*/ 2262753 w 2262971"/>
              <a:gd name="connsiteY8" fmla="*/ 4441529 h 4818655"/>
              <a:gd name="connsiteX9" fmla="*/ 1885627 w 2262971"/>
              <a:gd name="connsiteY9" fmla="*/ 4818655 h 4818655"/>
              <a:gd name="connsiteX10" fmla="*/ 377126 w 2262971"/>
              <a:gd name="connsiteY10" fmla="*/ 4818654 h 4818655"/>
              <a:gd name="connsiteX11" fmla="*/ 0 w 2262971"/>
              <a:gd name="connsiteY11" fmla="*/ 4441528 h 4818655"/>
              <a:gd name="connsiteX12" fmla="*/ 12700 w 2262971"/>
              <a:gd name="connsiteY12" fmla="*/ 381614 h 4818655"/>
              <a:gd name="connsiteX0" fmla="*/ 12700 w 2262971"/>
              <a:gd name="connsiteY0" fmla="*/ 383084 h 4820125"/>
              <a:gd name="connsiteX1" fmla="*/ 285686 w 2262971"/>
              <a:gd name="connsiteY1" fmla="*/ 9133 h 4820125"/>
              <a:gd name="connsiteX2" fmla="*/ 528997 w 2262971"/>
              <a:gd name="connsiteY2" fmla="*/ 9941 h 4820125"/>
              <a:gd name="connsiteX3" fmla="*/ 582972 w 2262971"/>
              <a:gd name="connsiteY3" fmla="*/ 171231 h 4820125"/>
              <a:gd name="connsiteX4" fmla="*/ 1645962 w 2262971"/>
              <a:gd name="connsiteY4" fmla="*/ 175676 h 4820125"/>
              <a:gd name="connsiteX5" fmla="*/ 1734862 w 2262971"/>
              <a:gd name="connsiteY5" fmla="*/ 10577 h 4820125"/>
              <a:gd name="connsiteX6" fmla="*/ 2036486 w 2262971"/>
              <a:gd name="connsiteY6" fmla="*/ 13753 h 4820125"/>
              <a:gd name="connsiteX7" fmla="*/ 2262754 w 2262971"/>
              <a:gd name="connsiteY7" fmla="*/ 386259 h 4820125"/>
              <a:gd name="connsiteX8" fmla="*/ 2262753 w 2262971"/>
              <a:gd name="connsiteY8" fmla="*/ 4442999 h 4820125"/>
              <a:gd name="connsiteX9" fmla="*/ 1885627 w 2262971"/>
              <a:gd name="connsiteY9" fmla="*/ 4820125 h 4820125"/>
              <a:gd name="connsiteX10" fmla="*/ 377126 w 2262971"/>
              <a:gd name="connsiteY10" fmla="*/ 4820124 h 4820125"/>
              <a:gd name="connsiteX11" fmla="*/ 0 w 2262971"/>
              <a:gd name="connsiteY11" fmla="*/ 4442998 h 4820125"/>
              <a:gd name="connsiteX12" fmla="*/ 12700 w 2262971"/>
              <a:gd name="connsiteY12" fmla="*/ 383084 h 4820125"/>
              <a:gd name="connsiteX0" fmla="*/ 12700 w 2262971"/>
              <a:gd name="connsiteY0" fmla="*/ 381614 h 4818655"/>
              <a:gd name="connsiteX1" fmla="*/ 285686 w 2262971"/>
              <a:gd name="connsiteY1" fmla="*/ 7663 h 4818655"/>
              <a:gd name="connsiteX2" fmla="*/ 528997 w 2262971"/>
              <a:gd name="connsiteY2" fmla="*/ 8471 h 4818655"/>
              <a:gd name="connsiteX3" fmla="*/ 582972 w 2262971"/>
              <a:gd name="connsiteY3" fmla="*/ 169761 h 4818655"/>
              <a:gd name="connsiteX4" fmla="*/ 1645962 w 2262971"/>
              <a:gd name="connsiteY4" fmla="*/ 174206 h 4818655"/>
              <a:gd name="connsiteX5" fmla="*/ 1734862 w 2262971"/>
              <a:gd name="connsiteY5" fmla="*/ 9107 h 4818655"/>
              <a:gd name="connsiteX6" fmla="*/ 2036486 w 2262971"/>
              <a:gd name="connsiteY6" fmla="*/ 12283 h 4818655"/>
              <a:gd name="connsiteX7" fmla="*/ 2262754 w 2262971"/>
              <a:gd name="connsiteY7" fmla="*/ 384789 h 4818655"/>
              <a:gd name="connsiteX8" fmla="*/ 2262753 w 2262971"/>
              <a:gd name="connsiteY8" fmla="*/ 4441529 h 4818655"/>
              <a:gd name="connsiteX9" fmla="*/ 1885627 w 2262971"/>
              <a:gd name="connsiteY9" fmla="*/ 4818655 h 4818655"/>
              <a:gd name="connsiteX10" fmla="*/ 377126 w 2262971"/>
              <a:gd name="connsiteY10" fmla="*/ 4818654 h 4818655"/>
              <a:gd name="connsiteX11" fmla="*/ 0 w 2262971"/>
              <a:gd name="connsiteY11" fmla="*/ 4441528 h 4818655"/>
              <a:gd name="connsiteX12" fmla="*/ 12700 w 2262971"/>
              <a:gd name="connsiteY12" fmla="*/ 381614 h 4818655"/>
              <a:gd name="connsiteX0" fmla="*/ 12700 w 2263073"/>
              <a:gd name="connsiteY0" fmla="*/ 381614 h 4818655"/>
              <a:gd name="connsiteX1" fmla="*/ 285686 w 2263073"/>
              <a:gd name="connsiteY1" fmla="*/ 7663 h 4818655"/>
              <a:gd name="connsiteX2" fmla="*/ 528997 w 2263073"/>
              <a:gd name="connsiteY2" fmla="*/ 8471 h 4818655"/>
              <a:gd name="connsiteX3" fmla="*/ 582972 w 2263073"/>
              <a:gd name="connsiteY3" fmla="*/ 169761 h 4818655"/>
              <a:gd name="connsiteX4" fmla="*/ 1645962 w 2263073"/>
              <a:gd name="connsiteY4" fmla="*/ 174206 h 4818655"/>
              <a:gd name="connsiteX5" fmla="*/ 1734862 w 2263073"/>
              <a:gd name="connsiteY5" fmla="*/ 9107 h 4818655"/>
              <a:gd name="connsiteX6" fmla="*/ 2036486 w 2263073"/>
              <a:gd name="connsiteY6" fmla="*/ 12283 h 4818655"/>
              <a:gd name="connsiteX7" fmla="*/ 2262754 w 2263073"/>
              <a:gd name="connsiteY7" fmla="*/ 384789 h 4818655"/>
              <a:gd name="connsiteX8" fmla="*/ 2262753 w 2263073"/>
              <a:gd name="connsiteY8" fmla="*/ 4441529 h 4818655"/>
              <a:gd name="connsiteX9" fmla="*/ 1885627 w 2263073"/>
              <a:gd name="connsiteY9" fmla="*/ 4818655 h 4818655"/>
              <a:gd name="connsiteX10" fmla="*/ 377126 w 2263073"/>
              <a:gd name="connsiteY10" fmla="*/ 4818654 h 4818655"/>
              <a:gd name="connsiteX11" fmla="*/ 0 w 2263073"/>
              <a:gd name="connsiteY11" fmla="*/ 4441528 h 4818655"/>
              <a:gd name="connsiteX12" fmla="*/ 12700 w 2263073"/>
              <a:gd name="connsiteY12" fmla="*/ 381614 h 4818655"/>
              <a:gd name="connsiteX0" fmla="*/ 12700 w 2292797"/>
              <a:gd name="connsiteY0" fmla="*/ 381614 h 4907893"/>
              <a:gd name="connsiteX1" fmla="*/ 285686 w 2292797"/>
              <a:gd name="connsiteY1" fmla="*/ 7663 h 4907893"/>
              <a:gd name="connsiteX2" fmla="*/ 528997 w 2292797"/>
              <a:gd name="connsiteY2" fmla="*/ 8471 h 4907893"/>
              <a:gd name="connsiteX3" fmla="*/ 582972 w 2292797"/>
              <a:gd name="connsiteY3" fmla="*/ 169761 h 4907893"/>
              <a:gd name="connsiteX4" fmla="*/ 1645962 w 2292797"/>
              <a:gd name="connsiteY4" fmla="*/ 174206 h 4907893"/>
              <a:gd name="connsiteX5" fmla="*/ 1734862 w 2292797"/>
              <a:gd name="connsiteY5" fmla="*/ 9107 h 4907893"/>
              <a:gd name="connsiteX6" fmla="*/ 2036486 w 2292797"/>
              <a:gd name="connsiteY6" fmla="*/ 12283 h 4907893"/>
              <a:gd name="connsiteX7" fmla="*/ 2273346 w 2292797"/>
              <a:gd name="connsiteY7" fmla="*/ 374198 h 4907893"/>
              <a:gd name="connsiteX8" fmla="*/ 2262753 w 2292797"/>
              <a:gd name="connsiteY8" fmla="*/ 4441529 h 4907893"/>
              <a:gd name="connsiteX9" fmla="*/ 1885627 w 2292797"/>
              <a:gd name="connsiteY9" fmla="*/ 4818655 h 4907893"/>
              <a:gd name="connsiteX10" fmla="*/ 377126 w 2292797"/>
              <a:gd name="connsiteY10" fmla="*/ 4818654 h 4907893"/>
              <a:gd name="connsiteX11" fmla="*/ 0 w 2292797"/>
              <a:gd name="connsiteY11" fmla="*/ 4441528 h 4907893"/>
              <a:gd name="connsiteX12" fmla="*/ 12700 w 2292797"/>
              <a:gd name="connsiteY12" fmla="*/ 381614 h 4907893"/>
              <a:gd name="connsiteX0" fmla="*/ 12700 w 2292797"/>
              <a:gd name="connsiteY0" fmla="*/ 381614 h 4907893"/>
              <a:gd name="connsiteX1" fmla="*/ 285686 w 2292797"/>
              <a:gd name="connsiteY1" fmla="*/ 7663 h 4907893"/>
              <a:gd name="connsiteX2" fmla="*/ 528997 w 2292797"/>
              <a:gd name="connsiteY2" fmla="*/ 8471 h 4907893"/>
              <a:gd name="connsiteX3" fmla="*/ 582972 w 2292797"/>
              <a:gd name="connsiteY3" fmla="*/ 169761 h 4907893"/>
              <a:gd name="connsiteX4" fmla="*/ 1645962 w 2292797"/>
              <a:gd name="connsiteY4" fmla="*/ 174206 h 4907893"/>
              <a:gd name="connsiteX5" fmla="*/ 1734862 w 2292797"/>
              <a:gd name="connsiteY5" fmla="*/ 9107 h 4907893"/>
              <a:gd name="connsiteX6" fmla="*/ 2036486 w 2292797"/>
              <a:gd name="connsiteY6" fmla="*/ 12283 h 4907893"/>
              <a:gd name="connsiteX7" fmla="*/ 2273346 w 2292797"/>
              <a:gd name="connsiteY7" fmla="*/ 374198 h 4907893"/>
              <a:gd name="connsiteX8" fmla="*/ 2262753 w 2292797"/>
              <a:gd name="connsiteY8" fmla="*/ 4441529 h 4907893"/>
              <a:gd name="connsiteX9" fmla="*/ 1885627 w 2292797"/>
              <a:gd name="connsiteY9" fmla="*/ 4818655 h 4907893"/>
              <a:gd name="connsiteX10" fmla="*/ 377126 w 2292797"/>
              <a:gd name="connsiteY10" fmla="*/ 4818654 h 4907893"/>
              <a:gd name="connsiteX11" fmla="*/ 0 w 2292797"/>
              <a:gd name="connsiteY11" fmla="*/ 4441528 h 4907893"/>
              <a:gd name="connsiteX12" fmla="*/ 12700 w 2292797"/>
              <a:gd name="connsiteY12" fmla="*/ 381614 h 4907893"/>
              <a:gd name="connsiteX0" fmla="*/ 12700 w 2273637"/>
              <a:gd name="connsiteY0" fmla="*/ 381614 h 4906584"/>
              <a:gd name="connsiteX1" fmla="*/ 285686 w 2273637"/>
              <a:gd name="connsiteY1" fmla="*/ 7663 h 4906584"/>
              <a:gd name="connsiteX2" fmla="*/ 528997 w 2273637"/>
              <a:gd name="connsiteY2" fmla="*/ 8471 h 4906584"/>
              <a:gd name="connsiteX3" fmla="*/ 582972 w 2273637"/>
              <a:gd name="connsiteY3" fmla="*/ 169761 h 4906584"/>
              <a:gd name="connsiteX4" fmla="*/ 1645962 w 2273637"/>
              <a:gd name="connsiteY4" fmla="*/ 174206 h 4906584"/>
              <a:gd name="connsiteX5" fmla="*/ 1734862 w 2273637"/>
              <a:gd name="connsiteY5" fmla="*/ 9107 h 4906584"/>
              <a:gd name="connsiteX6" fmla="*/ 2036486 w 2273637"/>
              <a:gd name="connsiteY6" fmla="*/ 12283 h 4906584"/>
              <a:gd name="connsiteX7" fmla="*/ 2273346 w 2273637"/>
              <a:gd name="connsiteY7" fmla="*/ 374198 h 4906584"/>
              <a:gd name="connsiteX8" fmla="*/ 2262753 w 2273637"/>
              <a:gd name="connsiteY8" fmla="*/ 4441529 h 4906584"/>
              <a:gd name="connsiteX9" fmla="*/ 1885627 w 2273637"/>
              <a:gd name="connsiteY9" fmla="*/ 4818655 h 4906584"/>
              <a:gd name="connsiteX10" fmla="*/ 377126 w 2273637"/>
              <a:gd name="connsiteY10" fmla="*/ 4818654 h 4906584"/>
              <a:gd name="connsiteX11" fmla="*/ 0 w 2273637"/>
              <a:gd name="connsiteY11" fmla="*/ 4441528 h 4906584"/>
              <a:gd name="connsiteX12" fmla="*/ 12700 w 2273637"/>
              <a:gd name="connsiteY12" fmla="*/ 381614 h 4906584"/>
              <a:gd name="connsiteX0" fmla="*/ 12700 w 2273637"/>
              <a:gd name="connsiteY0" fmla="*/ 381614 h 4818718"/>
              <a:gd name="connsiteX1" fmla="*/ 285686 w 2273637"/>
              <a:gd name="connsiteY1" fmla="*/ 7663 h 4818718"/>
              <a:gd name="connsiteX2" fmla="*/ 528997 w 2273637"/>
              <a:gd name="connsiteY2" fmla="*/ 8471 h 4818718"/>
              <a:gd name="connsiteX3" fmla="*/ 582972 w 2273637"/>
              <a:gd name="connsiteY3" fmla="*/ 169761 h 4818718"/>
              <a:gd name="connsiteX4" fmla="*/ 1645962 w 2273637"/>
              <a:gd name="connsiteY4" fmla="*/ 174206 h 4818718"/>
              <a:gd name="connsiteX5" fmla="*/ 1734862 w 2273637"/>
              <a:gd name="connsiteY5" fmla="*/ 9107 h 4818718"/>
              <a:gd name="connsiteX6" fmla="*/ 2036486 w 2273637"/>
              <a:gd name="connsiteY6" fmla="*/ 12283 h 4818718"/>
              <a:gd name="connsiteX7" fmla="*/ 2273346 w 2273637"/>
              <a:gd name="connsiteY7" fmla="*/ 374198 h 4818718"/>
              <a:gd name="connsiteX8" fmla="*/ 2262753 w 2273637"/>
              <a:gd name="connsiteY8" fmla="*/ 4441529 h 4818718"/>
              <a:gd name="connsiteX9" fmla="*/ 1885627 w 2273637"/>
              <a:gd name="connsiteY9" fmla="*/ 4818655 h 4818718"/>
              <a:gd name="connsiteX10" fmla="*/ 377126 w 2273637"/>
              <a:gd name="connsiteY10" fmla="*/ 4818654 h 4818718"/>
              <a:gd name="connsiteX11" fmla="*/ 0 w 2273637"/>
              <a:gd name="connsiteY11" fmla="*/ 4441528 h 4818718"/>
              <a:gd name="connsiteX12" fmla="*/ 12700 w 2273637"/>
              <a:gd name="connsiteY12" fmla="*/ 381614 h 4818718"/>
              <a:gd name="connsiteX0" fmla="*/ 12700 w 2292797"/>
              <a:gd name="connsiteY0" fmla="*/ 381614 h 4926411"/>
              <a:gd name="connsiteX1" fmla="*/ 285686 w 2292797"/>
              <a:gd name="connsiteY1" fmla="*/ 7663 h 4926411"/>
              <a:gd name="connsiteX2" fmla="*/ 528997 w 2292797"/>
              <a:gd name="connsiteY2" fmla="*/ 8471 h 4926411"/>
              <a:gd name="connsiteX3" fmla="*/ 582972 w 2292797"/>
              <a:gd name="connsiteY3" fmla="*/ 169761 h 4926411"/>
              <a:gd name="connsiteX4" fmla="*/ 1645962 w 2292797"/>
              <a:gd name="connsiteY4" fmla="*/ 174206 h 4926411"/>
              <a:gd name="connsiteX5" fmla="*/ 1734862 w 2292797"/>
              <a:gd name="connsiteY5" fmla="*/ 9107 h 4926411"/>
              <a:gd name="connsiteX6" fmla="*/ 2036486 w 2292797"/>
              <a:gd name="connsiteY6" fmla="*/ 12283 h 4926411"/>
              <a:gd name="connsiteX7" fmla="*/ 2273346 w 2292797"/>
              <a:gd name="connsiteY7" fmla="*/ 374198 h 4926411"/>
              <a:gd name="connsiteX8" fmla="*/ 2262753 w 2292797"/>
              <a:gd name="connsiteY8" fmla="*/ 4441529 h 4926411"/>
              <a:gd name="connsiteX9" fmla="*/ 1885627 w 2292797"/>
              <a:gd name="connsiteY9" fmla="*/ 4850429 h 4926411"/>
              <a:gd name="connsiteX10" fmla="*/ 377126 w 2292797"/>
              <a:gd name="connsiteY10" fmla="*/ 4818654 h 4926411"/>
              <a:gd name="connsiteX11" fmla="*/ 0 w 2292797"/>
              <a:gd name="connsiteY11" fmla="*/ 4441528 h 4926411"/>
              <a:gd name="connsiteX12" fmla="*/ 12700 w 2292797"/>
              <a:gd name="connsiteY12" fmla="*/ 381614 h 4926411"/>
              <a:gd name="connsiteX0" fmla="*/ 12700 w 2292797"/>
              <a:gd name="connsiteY0" fmla="*/ 381614 h 4926411"/>
              <a:gd name="connsiteX1" fmla="*/ 285686 w 2292797"/>
              <a:gd name="connsiteY1" fmla="*/ 7663 h 4926411"/>
              <a:gd name="connsiteX2" fmla="*/ 528997 w 2292797"/>
              <a:gd name="connsiteY2" fmla="*/ 8471 h 4926411"/>
              <a:gd name="connsiteX3" fmla="*/ 582972 w 2292797"/>
              <a:gd name="connsiteY3" fmla="*/ 169761 h 4926411"/>
              <a:gd name="connsiteX4" fmla="*/ 1645962 w 2292797"/>
              <a:gd name="connsiteY4" fmla="*/ 174206 h 4926411"/>
              <a:gd name="connsiteX5" fmla="*/ 1734862 w 2292797"/>
              <a:gd name="connsiteY5" fmla="*/ 9107 h 4926411"/>
              <a:gd name="connsiteX6" fmla="*/ 2036486 w 2292797"/>
              <a:gd name="connsiteY6" fmla="*/ 12283 h 4926411"/>
              <a:gd name="connsiteX7" fmla="*/ 2273346 w 2292797"/>
              <a:gd name="connsiteY7" fmla="*/ 374198 h 4926411"/>
              <a:gd name="connsiteX8" fmla="*/ 2262753 w 2292797"/>
              <a:gd name="connsiteY8" fmla="*/ 4441529 h 4926411"/>
              <a:gd name="connsiteX9" fmla="*/ 1885627 w 2292797"/>
              <a:gd name="connsiteY9" fmla="*/ 4850429 h 4926411"/>
              <a:gd name="connsiteX10" fmla="*/ 370065 w 2292797"/>
              <a:gd name="connsiteY10" fmla="*/ 4843368 h 4926411"/>
              <a:gd name="connsiteX11" fmla="*/ 0 w 2292797"/>
              <a:gd name="connsiteY11" fmla="*/ 4441528 h 4926411"/>
              <a:gd name="connsiteX12" fmla="*/ 12700 w 2292797"/>
              <a:gd name="connsiteY12" fmla="*/ 381614 h 4926411"/>
              <a:gd name="connsiteX0" fmla="*/ 13163 w 2293260"/>
              <a:gd name="connsiteY0" fmla="*/ 381614 h 4926411"/>
              <a:gd name="connsiteX1" fmla="*/ 286149 w 2293260"/>
              <a:gd name="connsiteY1" fmla="*/ 7663 h 4926411"/>
              <a:gd name="connsiteX2" fmla="*/ 529460 w 2293260"/>
              <a:gd name="connsiteY2" fmla="*/ 8471 h 4926411"/>
              <a:gd name="connsiteX3" fmla="*/ 583435 w 2293260"/>
              <a:gd name="connsiteY3" fmla="*/ 169761 h 4926411"/>
              <a:gd name="connsiteX4" fmla="*/ 1646425 w 2293260"/>
              <a:gd name="connsiteY4" fmla="*/ 174206 h 4926411"/>
              <a:gd name="connsiteX5" fmla="*/ 1735325 w 2293260"/>
              <a:gd name="connsiteY5" fmla="*/ 9107 h 4926411"/>
              <a:gd name="connsiteX6" fmla="*/ 2036949 w 2293260"/>
              <a:gd name="connsiteY6" fmla="*/ 12283 h 4926411"/>
              <a:gd name="connsiteX7" fmla="*/ 2273809 w 2293260"/>
              <a:gd name="connsiteY7" fmla="*/ 374198 h 4926411"/>
              <a:gd name="connsiteX8" fmla="*/ 2263216 w 2293260"/>
              <a:gd name="connsiteY8" fmla="*/ 4441529 h 4926411"/>
              <a:gd name="connsiteX9" fmla="*/ 1886090 w 2293260"/>
              <a:gd name="connsiteY9" fmla="*/ 4850429 h 4926411"/>
              <a:gd name="connsiteX10" fmla="*/ 370528 w 2293260"/>
              <a:gd name="connsiteY10" fmla="*/ 4843368 h 4926411"/>
              <a:gd name="connsiteX11" fmla="*/ 463 w 2293260"/>
              <a:gd name="connsiteY11" fmla="*/ 4441528 h 4926411"/>
              <a:gd name="connsiteX12" fmla="*/ 13163 w 2293260"/>
              <a:gd name="connsiteY12" fmla="*/ 381614 h 4926411"/>
              <a:gd name="connsiteX0" fmla="*/ 13163 w 2293260"/>
              <a:gd name="connsiteY0" fmla="*/ 381614 h 4925026"/>
              <a:gd name="connsiteX1" fmla="*/ 286149 w 2293260"/>
              <a:gd name="connsiteY1" fmla="*/ 7663 h 4925026"/>
              <a:gd name="connsiteX2" fmla="*/ 529460 w 2293260"/>
              <a:gd name="connsiteY2" fmla="*/ 8471 h 4925026"/>
              <a:gd name="connsiteX3" fmla="*/ 583435 w 2293260"/>
              <a:gd name="connsiteY3" fmla="*/ 169761 h 4925026"/>
              <a:gd name="connsiteX4" fmla="*/ 1646425 w 2293260"/>
              <a:gd name="connsiteY4" fmla="*/ 174206 h 4925026"/>
              <a:gd name="connsiteX5" fmla="*/ 1735325 w 2293260"/>
              <a:gd name="connsiteY5" fmla="*/ 9107 h 4925026"/>
              <a:gd name="connsiteX6" fmla="*/ 2036949 w 2293260"/>
              <a:gd name="connsiteY6" fmla="*/ 12283 h 4925026"/>
              <a:gd name="connsiteX7" fmla="*/ 2273809 w 2293260"/>
              <a:gd name="connsiteY7" fmla="*/ 374198 h 4925026"/>
              <a:gd name="connsiteX8" fmla="*/ 2263216 w 2293260"/>
              <a:gd name="connsiteY8" fmla="*/ 4441529 h 4925026"/>
              <a:gd name="connsiteX9" fmla="*/ 1886090 w 2293260"/>
              <a:gd name="connsiteY9" fmla="*/ 4850429 h 4925026"/>
              <a:gd name="connsiteX10" fmla="*/ 370528 w 2293260"/>
              <a:gd name="connsiteY10" fmla="*/ 4843368 h 4925026"/>
              <a:gd name="connsiteX11" fmla="*/ 463 w 2293260"/>
              <a:gd name="connsiteY11" fmla="*/ 4441528 h 4925026"/>
              <a:gd name="connsiteX12" fmla="*/ 13163 w 2293260"/>
              <a:gd name="connsiteY12" fmla="*/ 381614 h 4925026"/>
              <a:gd name="connsiteX0" fmla="*/ 13163 w 2274100"/>
              <a:gd name="connsiteY0" fmla="*/ 381614 h 4851295"/>
              <a:gd name="connsiteX1" fmla="*/ 286149 w 2274100"/>
              <a:gd name="connsiteY1" fmla="*/ 7663 h 4851295"/>
              <a:gd name="connsiteX2" fmla="*/ 529460 w 2274100"/>
              <a:gd name="connsiteY2" fmla="*/ 8471 h 4851295"/>
              <a:gd name="connsiteX3" fmla="*/ 583435 w 2274100"/>
              <a:gd name="connsiteY3" fmla="*/ 169761 h 4851295"/>
              <a:gd name="connsiteX4" fmla="*/ 1646425 w 2274100"/>
              <a:gd name="connsiteY4" fmla="*/ 174206 h 4851295"/>
              <a:gd name="connsiteX5" fmla="*/ 1735325 w 2274100"/>
              <a:gd name="connsiteY5" fmla="*/ 9107 h 4851295"/>
              <a:gd name="connsiteX6" fmla="*/ 2036949 w 2274100"/>
              <a:gd name="connsiteY6" fmla="*/ 12283 h 4851295"/>
              <a:gd name="connsiteX7" fmla="*/ 2273809 w 2274100"/>
              <a:gd name="connsiteY7" fmla="*/ 374198 h 4851295"/>
              <a:gd name="connsiteX8" fmla="*/ 2263216 w 2274100"/>
              <a:gd name="connsiteY8" fmla="*/ 4441529 h 4851295"/>
              <a:gd name="connsiteX9" fmla="*/ 1886090 w 2274100"/>
              <a:gd name="connsiteY9" fmla="*/ 4850429 h 4851295"/>
              <a:gd name="connsiteX10" fmla="*/ 370528 w 2274100"/>
              <a:gd name="connsiteY10" fmla="*/ 4843368 h 4851295"/>
              <a:gd name="connsiteX11" fmla="*/ 463 w 2274100"/>
              <a:gd name="connsiteY11" fmla="*/ 4441528 h 4851295"/>
              <a:gd name="connsiteX12" fmla="*/ 13163 w 2274100"/>
              <a:gd name="connsiteY12" fmla="*/ 381614 h 4851295"/>
              <a:gd name="connsiteX0" fmla="*/ 13163 w 2285503"/>
              <a:gd name="connsiteY0" fmla="*/ 452968 h 4950039"/>
              <a:gd name="connsiteX1" fmla="*/ 286149 w 2285503"/>
              <a:gd name="connsiteY1" fmla="*/ 79017 h 4950039"/>
              <a:gd name="connsiteX2" fmla="*/ 529460 w 2285503"/>
              <a:gd name="connsiteY2" fmla="*/ 79825 h 4950039"/>
              <a:gd name="connsiteX3" fmla="*/ 583435 w 2285503"/>
              <a:gd name="connsiteY3" fmla="*/ 241115 h 4950039"/>
              <a:gd name="connsiteX4" fmla="*/ 1646425 w 2285503"/>
              <a:gd name="connsiteY4" fmla="*/ 245560 h 4950039"/>
              <a:gd name="connsiteX5" fmla="*/ 1735325 w 2285503"/>
              <a:gd name="connsiteY5" fmla="*/ 80461 h 4950039"/>
              <a:gd name="connsiteX6" fmla="*/ 2036949 w 2285503"/>
              <a:gd name="connsiteY6" fmla="*/ 83637 h 4950039"/>
              <a:gd name="connsiteX7" fmla="*/ 2273809 w 2285503"/>
              <a:gd name="connsiteY7" fmla="*/ 445552 h 4950039"/>
              <a:gd name="connsiteX8" fmla="*/ 2259685 w 2285503"/>
              <a:gd name="connsiteY8" fmla="*/ 4516413 h 4950039"/>
              <a:gd name="connsiteX9" fmla="*/ 1886090 w 2285503"/>
              <a:gd name="connsiteY9" fmla="*/ 4921783 h 4950039"/>
              <a:gd name="connsiteX10" fmla="*/ 370528 w 2285503"/>
              <a:gd name="connsiteY10" fmla="*/ 4914722 h 4950039"/>
              <a:gd name="connsiteX11" fmla="*/ 463 w 2285503"/>
              <a:gd name="connsiteY11" fmla="*/ 4512882 h 4950039"/>
              <a:gd name="connsiteX12" fmla="*/ 13163 w 2285503"/>
              <a:gd name="connsiteY12" fmla="*/ 452968 h 4950039"/>
              <a:gd name="connsiteX0" fmla="*/ 13163 w 2285503"/>
              <a:gd name="connsiteY0" fmla="*/ 452968 h 4921783"/>
              <a:gd name="connsiteX1" fmla="*/ 286149 w 2285503"/>
              <a:gd name="connsiteY1" fmla="*/ 79017 h 4921783"/>
              <a:gd name="connsiteX2" fmla="*/ 529460 w 2285503"/>
              <a:gd name="connsiteY2" fmla="*/ 79825 h 4921783"/>
              <a:gd name="connsiteX3" fmla="*/ 583435 w 2285503"/>
              <a:gd name="connsiteY3" fmla="*/ 241115 h 4921783"/>
              <a:gd name="connsiteX4" fmla="*/ 1646425 w 2285503"/>
              <a:gd name="connsiteY4" fmla="*/ 245560 h 4921783"/>
              <a:gd name="connsiteX5" fmla="*/ 1735325 w 2285503"/>
              <a:gd name="connsiteY5" fmla="*/ 80461 h 4921783"/>
              <a:gd name="connsiteX6" fmla="*/ 2036949 w 2285503"/>
              <a:gd name="connsiteY6" fmla="*/ 83637 h 4921783"/>
              <a:gd name="connsiteX7" fmla="*/ 2273809 w 2285503"/>
              <a:gd name="connsiteY7" fmla="*/ 445552 h 4921783"/>
              <a:gd name="connsiteX8" fmla="*/ 2259685 w 2285503"/>
              <a:gd name="connsiteY8" fmla="*/ 4516413 h 4921783"/>
              <a:gd name="connsiteX9" fmla="*/ 1886090 w 2285503"/>
              <a:gd name="connsiteY9" fmla="*/ 4921783 h 4921783"/>
              <a:gd name="connsiteX10" fmla="*/ 370528 w 2285503"/>
              <a:gd name="connsiteY10" fmla="*/ 4914722 h 4921783"/>
              <a:gd name="connsiteX11" fmla="*/ 463 w 2285503"/>
              <a:gd name="connsiteY11" fmla="*/ 4512882 h 4921783"/>
              <a:gd name="connsiteX12" fmla="*/ 13163 w 2285503"/>
              <a:gd name="connsiteY12" fmla="*/ 452968 h 4921783"/>
              <a:gd name="connsiteX0" fmla="*/ 13163 w 2285503"/>
              <a:gd name="connsiteY0" fmla="*/ 452968 h 4921783"/>
              <a:gd name="connsiteX1" fmla="*/ 286149 w 2285503"/>
              <a:gd name="connsiteY1" fmla="*/ 79017 h 4921783"/>
              <a:gd name="connsiteX2" fmla="*/ 529460 w 2285503"/>
              <a:gd name="connsiteY2" fmla="*/ 79825 h 4921783"/>
              <a:gd name="connsiteX3" fmla="*/ 583435 w 2285503"/>
              <a:gd name="connsiteY3" fmla="*/ 241115 h 4921783"/>
              <a:gd name="connsiteX4" fmla="*/ 1646425 w 2285503"/>
              <a:gd name="connsiteY4" fmla="*/ 245560 h 4921783"/>
              <a:gd name="connsiteX5" fmla="*/ 1735325 w 2285503"/>
              <a:gd name="connsiteY5" fmla="*/ 80461 h 4921783"/>
              <a:gd name="connsiteX6" fmla="*/ 2036949 w 2285503"/>
              <a:gd name="connsiteY6" fmla="*/ 83637 h 4921783"/>
              <a:gd name="connsiteX7" fmla="*/ 2273809 w 2285503"/>
              <a:gd name="connsiteY7" fmla="*/ 445552 h 4921783"/>
              <a:gd name="connsiteX8" fmla="*/ 2259685 w 2285503"/>
              <a:gd name="connsiteY8" fmla="*/ 4516413 h 4921783"/>
              <a:gd name="connsiteX9" fmla="*/ 1886090 w 2285503"/>
              <a:gd name="connsiteY9" fmla="*/ 4921783 h 4921783"/>
              <a:gd name="connsiteX10" fmla="*/ 370528 w 2285503"/>
              <a:gd name="connsiteY10" fmla="*/ 4914722 h 4921783"/>
              <a:gd name="connsiteX11" fmla="*/ 463 w 2285503"/>
              <a:gd name="connsiteY11" fmla="*/ 4512882 h 4921783"/>
              <a:gd name="connsiteX12" fmla="*/ 13163 w 2285503"/>
              <a:gd name="connsiteY12" fmla="*/ 452968 h 4921783"/>
              <a:gd name="connsiteX0" fmla="*/ 13163 w 2285503"/>
              <a:gd name="connsiteY0" fmla="*/ 452968 h 4921783"/>
              <a:gd name="connsiteX1" fmla="*/ 286149 w 2285503"/>
              <a:gd name="connsiteY1" fmla="*/ 79017 h 4921783"/>
              <a:gd name="connsiteX2" fmla="*/ 529460 w 2285503"/>
              <a:gd name="connsiteY2" fmla="*/ 79825 h 4921783"/>
              <a:gd name="connsiteX3" fmla="*/ 583435 w 2285503"/>
              <a:gd name="connsiteY3" fmla="*/ 241115 h 4921783"/>
              <a:gd name="connsiteX4" fmla="*/ 1646425 w 2285503"/>
              <a:gd name="connsiteY4" fmla="*/ 245560 h 4921783"/>
              <a:gd name="connsiteX5" fmla="*/ 1735325 w 2285503"/>
              <a:gd name="connsiteY5" fmla="*/ 80461 h 4921783"/>
              <a:gd name="connsiteX6" fmla="*/ 2036949 w 2285503"/>
              <a:gd name="connsiteY6" fmla="*/ 83637 h 4921783"/>
              <a:gd name="connsiteX7" fmla="*/ 2273809 w 2285503"/>
              <a:gd name="connsiteY7" fmla="*/ 445552 h 4921783"/>
              <a:gd name="connsiteX8" fmla="*/ 2259685 w 2285503"/>
              <a:gd name="connsiteY8" fmla="*/ 4516413 h 4921783"/>
              <a:gd name="connsiteX9" fmla="*/ 1886090 w 2285503"/>
              <a:gd name="connsiteY9" fmla="*/ 4921783 h 4921783"/>
              <a:gd name="connsiteX10" fmla="*/ 370528 w 2285503"/>
              <a:gd name="connsiteY10" fmla="*/ 4914722 h 4921783"/>
              <a:gd name="connsiteX11" fmla="*/ 463 w 2285503"/>
              <a:gd name="connsiteY11" fmla="*/ 4512882 h 4921783"/>
              <a:gd name="connsiteX12" fmla="*/ 13163 w 2285503"/>
              <a:gd name="connsiteY12" fmla="*/ 452968 h 4921783"/>
              <a:gd name="connsiteX0" fmla="*/ 13163 w 2274409"/>
              <a:gd name="connsiteY0" fmla="*/ 452968 h 4921783"/>
              <a:gd name="connsiteX1" fmla="*/ 286149 w 2274409"/>
              <a:gd name="connsiteY1" fmla="*/ 79017 h 4921783"/>
              <a:gd name="connsiteX2" fmla="*/ 529460 w 2274409"/>
              <a:gd name="connsiteY2" fmla="*/ 79825 h 4921783"/>
              <a:gd name="connsiteX3" fmla="*/ 583435 w 2274409"/>
              <a:gd name="connsiteY3" fmla="*/ 241115 h 4921783"/>
              <a:gd name="connsiteX4" fmla="*/ 1646425 w 2274409"/>
              <a:gd name="connsiteY4" fmla="*/ 245560 h 4921783"/>
              <a:gd name="connsiteX5" fmla="*/ 1735325 w 2274409"/>
              <a:gd name="connsiteY5" fmla="*/ 80461 h 4921783"/>
              <a:gd name="connsiteX6" fmla="*/ 2036949 w 2274409"/>
              <a:gd name="connsiteY6" fmla="*/ 83637 h 4921783"/>
              <a:gd name="connsiteX7" fmla="*/ 2273809 w 2274409"/>
              <a:gd name="connsiteY7" fmla="*/ 445552 h 4921783"/>
              <a:gd name="connsiteX8" fmla="*/ 2259685 w 2274409"/>
              <a:gd name="connsiteY8" fmla="*/ 4516413 h 4921783"/>
              <a:gd name="connsiteX9" fmla="*/ 1886090 w 2274409"/>
              <a:gd name="connsiteY9" fmla="*/ 4921783 h 4921783"/>
              <a:gd name="connsiteX10" fmla="*/ 370528 w 2274409"/>
              <a:gd name="connsiteY10" fmla="*/ 4914722 h 4921783"/>
              <a:gd name="connsiteX11" fmla="*/ 463 w 2274409"/>
              <a:gd name="connsiteY11" fmla="*/ 4512882 h 4921783"/>
              <a:gd name="connsiteX12" fmla="*/ 13163 w 2274409"/>
              <a:gd name="connsiteY12" fmla="*/ 452968 h 4921783"/>
              <a:gd name="connsiteX0" fmla="*/ 13163 w 2274409"/>
              <a:gd name="connsiteY0" fmla="*/ 381614 h 4850429"/>
              <a:gd name="connsiteX1" fmla="*/ 286149 w 2274409"/>
              <a:gd name="connsiteY1" fmla="*/ 7663 h 4850429"/>
              <a:gd name="connsiteX2" fmla="*/ 529460 w 2274409"/>
              <a:gd name="connsiteY2" fmla="*/ 8471 h 4850429"/>
              <a:gd name="connsiteX3" fmla="*/ 583435 w 2274409"/>
              <a:gd name="connsiteY3" fmla="*/ 169761 h 4850429"/>
              <a:gd name="connsiteX4" fmla="*/ 1646425 w 2274409"/>
              <a:gd name="connsiteY4" fmla="*/ 174206 h 4850429"/>
              <a:gd name="connsiteX5" fmla="*/ 1735325 w 2274409"/>
              <a:gd name="connsiteY5" fmla="*/ 9107 h 4850429"/>
              <a:gd name="connsiteX6" fmla="*/ 2036949 w 2274409"/>
              <a:gd name="connsiteY6" fmla="*/ 12283 h 4850429"/>
              <a:gd name="connsiteX7" fmla="*/ 2273809 w 2274409"/>
              <a:gd name="connsiteY7" fmla="*/ 374198 h 4850429"/>
              <a:gd name="connsiteX8" fmla="*/ 2259685 w 2274409"/>
              <a:gd name="connsiteY8" fmla="*/ 4445059 h 4850429"/>
              <a:gd name="connsiteX9" fmla="*/ 1886090 w 2274409"/>
              <a:gd name="connsiteY9" fmla="*/ 4850429 h 4850429"/>
              <a:gd name="connsiteX10" fmla="*/ 370528 w 2274409"/>
              <a:gd name="connsiteY10" fmla="*/ 4843368 h 4850429"/>
              <a:gd name="connsiteX11" fmla="*/ 463 w 2274409"/>
              <a:gd name="connsiteY11" fmla="*/ 4441528 h 4850429"/>
              <a:gd name="connsiteX12" fmla="*/ 13163 w 2274409"/>
              <a:gd name="connsiteY12" fmla="*/ 381614 h 4850429"/>
              <a:gd name="connsiteX0" fmla="*/ 13163 w 2277579"/>
              <a:gd name="connsiteY0" fmla="*/ 381614 h 4850429"/>
              <a:gd name="connsiteX1" fmla="*/ 286149 w 2277579"/>
              <a:gd name="connsiteY1" fmla="*/ 7663 h 4850429"/>
              <a:gd name="connsiteX2" fmla="*/ 529460 w 2277579"/>
              <a:gd name="connsiteY2" fmla="*/ 8471 h 4850429"/>
              <a:gd name="connsiteX3" fmla="*/ 583435 w 2277579"/>
              <a:gd name="connsiteY3" fmla="*/ 169761 h 4850429"/>
              <a:gd name="connsiteX4" fmla="*/ 1646425 w 2277579"/>
              <a:gd name="connsiteY4" fmla="*/ 174206 h 4850429"/>
              <a:gd name="connsiteX5" fmla="*/ 1735325 w 2277579"/>
              <a:gd name="connsiteY5" fmla="*/ 9107 h 4850429"/>
              <a:gd name="connsiteX6" fmla="*/ 2036949 w 2277579"/>
              <a:gd name="connsiteY6" fmla="*/ 12283 h 4850429"/>
              <a:gd name="connsiteX7" fmla="*/ 2273809 w 2277579"/>
              <a:gd name="connsiteY7" fmla="*/ 374198 h 4850429"/>
              <a:gd name="connsiteX8" fmla="*/ 2259685 w 2277579"/>
              <a:gd name="connsiteY8" fmla="*/ 4445059 h 4850429"/>
              <a:gd name="connsiteX9" fmla="*/ 1886090 w 2277579"/>
              <a:gd name="connsiteY9" fmla="*/ 4850429 h 4850429"/>
              <a:gd name="connsiteX10" fmla="*/ 370528 w 2277579"/>
              <a:gd name="connsiteY10" fmla="*/ 4843368 h 4850429"/>
              <a:gd name="connsiteX11" fmla="*/ 463 w 2277579"/>
              <a:gd name="connsiteY11" fmla="*/ 4441528 h 4850429"/>
              <a:gd name="connsiteX12" fmla="*/ 13163 w 2277579"/>
              <a:gd name="connsiteY12" fmla="*/ 381614 h 4850429"/>
              <a:gd name="connsiteX0" fmla="*/ 13163 w 2277579"/>
              <a:gd name="connsiteY0" fmla="*/ 381614 h 4850429"/>
              <a:gd name="connsiteX1" fmla="*/ 286149 w 2277579"/>
              <a:gd name="connsiteY1" fmla="*/ 7663 h 4850429"/>
              <a:gd name="connsiteX2" fmla="*/ 529460 w 2277579"/>
              <a:gd name="connsiteY2" fmla="*/ 8471 h 4850429"/>
              <a:gd name="connsiteX3" fmla="*/ 583435 w 2277579"/>
              <a:gd name="connsiteY3" fmla="*/ 169761 h 4850429"/>
              <a:gd name="connsiteX4" fmla="*/ 1646425 w 2277579"/>
              <a:gd name="connsiteY4" fmla="*/ 174206 h 4850429"/>
              <a:gd name="connsiteX5" fmla="*/ 1735325 w 2277579"/>
              <a:gd name="connsiteY5" fmla="*/ 9107 h 4850429"/>
              <a:gd name="connsiteX6" fmla="*/ 2036949 w 2277579"/>
              <a:gd name="connsiteY6" fmla="*/ 12283 h 4850429"/>
              <a:gd name="connsiteX7" fmla="*/ 2273809 w 2277579"/>
              <a:gd name="connsiteY7" fmla="*/ 374198 h 4850429"/>
              <a:gd name="connsiteX8" fmla="*/ 2259685 w 2277579"/>
              <a:gd name="connsiteY8" fmla="*/ 4445059 h 4850429"/>
              <a:gd name="connsiteX9" fmla="*/ 1886090 w 2277579"/>
              <a:gd name="connsiteY9" fmla="*/ 4850429 h 4850429"/>
              <a:gd name="connsiteX10" fmla="*/ 370528 w 2277579"/>
              <a:gd name="connsiteY10" fmla="*/ 4843368 h 4850429"/>
              <a:gd name="connsiteX11" fmla="*/ 463 w 2277579"/>
              <a:gd name="connsiteY11" fmla="*/ 4441528 h 4850429"/>
              <a:gd name="connsiteX12" fmla="*/ 13163 w 2277579"/>
              <a:gd name="connsiteY12" fmla="*/ 381614 h 4850429"/>
              <a:gd name="connsiteX0" fmla="*/ 13163 w 2282422"/>
              <a:gd name="connsiteY0" fmla="*/ 381614 h 4850429"/>
              <a:gd name="connsiteX1" fmla="*/ 286149 w 2282422"/>
              <a:gd name="connsiteY1" fmla="*/ 7663 h 4850429"/>
              <a:gd name="connsiteX2" fmla="*/ 529460 w 2282422"/>
              <a:gd name="connsiteY2" fmla="*/ 8471 h 4850429"/>
              <a:gd name="connsiteX3" fmla="*/ 583435 w 2282422"/>
              <a:gd name="connsiteY3" fmla="*/ 169761 h 4850429"/>
              <a:gd name="connsiteX4" fmla="*/ 1646425 w 2282422"/>
              <a:gd name="connsiteY4" fmla="*/ 174206 h 4850429"/>
              <a:gd name="connsiteX5" fmla="*/ 1735325 w 2282422"/>
              <a:gd name="connsiteY5" fmla="*/ 9107 h 4850429"/>
              <a:gd name="connsiteX6" fmla="*/ 2036949 w 2282422"/>
              <a:gd name="connsiteY6" fmla="*/ 12283 h 4850429"/>
              <a:gd name="connsiteX7" fmla="*/ 2273809 w 2282422"/>
              <a:gd name="connsiteY7" fmla="*/ 374198 h 4850429"/>
              <a:gd name="connsiteX8" fmla="*/ 2269789 w 2282422"/>
              <a:gd name="connsiteY8" fmla="*/ 4485474 h 4850429"/>
              <a:gd name="connsiteX9" fmla="*/ 1886090 w 2282422"/>
              <a:gd name="connsiteY9" fmla="*/ 4850429 h 4850429"/>
              <a:gd name="connsiteX10" fmla="*/ 370528 w 2282422"/>
              <a:gd name="connsiteY10" fmla="*/ 4843368 h 4850429"/>
              <a:gd name="connsiteX11" fmla="*/ 463 w 2282422"/>
              <a:gd name="connsiteY11" fmla="*/ 4441528 h 4850429"/>
              <a:gd name="connsiteX12" fmla="*/ 13163 w 2282422"/>
              <a:gd name="connsiteY12" fmla="*/ 381614 h 4850429"/>
              <a:gd name="connsiteX0" fmla="*/ 13163 w 2282422"/>
              <a:gd name="connsiteY0" fmla="*/ 381614 h 4850429"/>
              <a:gd name="connsiteX1" fmla="*/ 286149 w 2282422"/>
              <a:gd name="connsiteY1" fmla="*/ 7663 h 4850429"/>
              <a:gd name="connsiteX2" fmla="*/ 529460 w 2282422"/>
              <a:gd name="connsiteY2" fmla="*/ 8471 h 4850429"/>
              <a:gd name="connsiteX3" fmla="*/ 583435 w 2282422"/>
              <a:gd name="connsiteY3" fmla="*/ 169761 h 4850429"/>
              <a:gd name="connsiteX4" fmla="*/ 1646425 w 2282422"/>
              <a:gd name="connsiteY4" fmla="*/ 174206 h 4850429"/>
              <a:gd name="connsiteX5" fmla="*/ 1735325 w 2282422"/>
              <a:gd name="connsiteY5" fmla="*/ 9107 h 4850429"/>
              <a:gd name="connsiteX6" fmla="*/ 2036949 w 2282422"/>
              <a:gd name="connsiteY6" fmla="*/ 12283 h 4850429"/>
              <a:gd name="connsiteX7" fmla="*/ 2273809 w 2282422"/>
              <a:gd name="connsiteY7" fmla="*/ 374198 h 4850429"/>
              <a:gd name="connsiteX8" fmla="*/ 2269789 w 2282422"/>
              <a:gd name="connsiteY8" fmla="*/ 4485474 h 4850429"/>
              <a:gd name="connsiteX9" fmla="*/ 1886090 w 2282422"/>
              <a:gd name="connsiteY9" fmla="*/ 4850429 h 4850429"/>
              <a:gd name="connsiteX10" fmla="*/ 370528 w 2282422"/>
              <a:gd name="connsiteY10" fmla="*/ 4843368 h 4850429"/>
              <a:gd name="connsiteX11" fmla="*/ 463 w 2282422"/>
              <a:gd name="connsiteY11" fmla="*/ 4441528 h 4850429"/>
              <a:gd name="connsiteX12" fmla="*/ 13163 w 2282422"/>
              <a:gd name="connsiteY12" fmla="*/ 381614 h 4850429"/>
              <a:gd name="connsiteX0" fmla="*/ 13163 w 2299878"/>
              <a:gd name="connsiteY0" fmla="*/ 381614 h 4850429"/>
              <a:gd name="connsiteX1" fmla="*/ 286149 w 2299878"/>
              <a:gd name="connsiteY1" fmla="*/ 7663 h 4850429"/>
              <a:gd name="connsiteX2" fmla="*/ 529460 w 2299878"/>
              <a:gd name="connsiteY2" fmla="*/ 8471 h 4850429"/>
              <a:gd name="connsiteX3" fmla="*/ 583435 w 2299878"/>
              <a:gd name="connsiteY3" fmla="*/ 169761 h 4850429"/>
              <a:gd name="connsiteX4" fmla="*/ 1646425 w 2299878"/>
              <a:gd name="connsiteY4" fmla="*/ 174206 h 4850429"/>
              <a:gd name="connsiteX5" fmla="*/ 1735325 w 2299878"/>
              <a:gd name="connsiteY5" fmla="*/ 9107 h 4850429"/>
              <a:gd name="connsiteX6" fmla="*/ 2036949 w 2299878"/>
              <a:gd name="connsiteY6" fmla="*/ 12283 h 4850429"/>
              <a:gd name="connsiteX7" fmla="*/ 2273809 w 2299878"/>
              <a:gd name="connsiteY7" fmla="*/ 374198 h 4850429"/>
              <a:gd name="connsiteX8" fmla="*/ 2275074 w 2299878"/>
              <a:gd name="connsiteY8" fmla="*/ 2414399 h 4850429"/>
              <a:gd name="connsiteX9" fmla="*/ 2269789 w 2299878"/>
              <a:gd name="connsiteY9" fmla="*/ 4485474 h 4850429"/>
              <a:gd name="connsiteX10" fmla="*/ 1886090 w 2299878"/>
              <a:gd name="connsiteY10" fmla="*/ 4850429 h 4850429"/>
              <a:gd name="connsiteX11" fmla="*/ 370528 w 2299878"/>
              <a:gd name="connsiteY11" fmla="*/ 4843368 h 4850429"/>
              <a:gd name="connsiteX12" fmla="*/ 463 w 2299878"/>
              <a:gd name="connsiteY12" fmla="*/ 4441528 h 4850429"/>
              <a:gd name="connsiteX13" fmla="*/ 13163 w 2299878"/>
              <a:gd name="connsiteY13" fmla="*/ 381614 h 4850429"/>
              <a:gd name="connsiteX0" fmla="*/ 13163 w 2297042"/>
              <a:gd name="connsiteY0" fmla="*/ 381614 h 4850429"/>
              <a:gd name="connsiteX1" fmla="*/ 286149 w 2297042"/>
              <a:gd name="connsiteY1" fmla="*/ 7663 h 4850429"/>
              <a:gd name="connsiteX2" fmla="*/ 529460 w 2297042"/>
              <a:gd name="connsiteY2" fmla="*/ 8471 h 4850429"/>
              <a:gd name="connsiteX3" fmla="*/ 583435 w 2297042"/>
              <a:gd name="connsiteY3" fmla="*/ 169761 h 4850429"/>
              <a:gd name="connsiteX4" fmla="*/ 1646425 w 2297042"/>
              <a:gd name="connsiteY4" fmla="*/ 174206 h 4850429"/>
              <a:gd name="connsiteX5" fmla="*/ 1735325 w 2297042"/>
              <a:gd name="connsiteY5" fmla="*/ 9107 h 4850429"/>
              <a:gd name="connsiteX6" fmla="*/ 2036949 w 2297042"/>
              <a:gd name="connsiteY6" fmla="*/ 12283 h 4850429"/>
              <a:gd name="connsiteX7" fmla="*/ 2273809 w 2297042"/>
              <a:gd name="connsiteY7" fmla="*/ 374198 h 4850429"/>
              <a:gd name="connsiteX8" fmla="*/ 2264013 w 2297042"/>
              <a:gd name="connsiteY8" fmla="*/ 2414399 h 4850429"/>
              <a:gd name="connsiteX9" fmla="*/ 2269789 w 2297042"/>
              <a:gd name="connsiteY9" fmla="*/ 4485474 h 4850429"/>
              <a:gd name="connsiteX10" fmla="*/ 1886090 w 2297042"/>
              <a:gd name="connsiteY10" fmla="*/ 4850429 h 4850429"/>
              <a:gd name="connsiteX11" fmla="*/ 370528 w 2297042"/>
              <a:gd name="connsiteY11" fmla="*/ 4843368 h 4850429"/>
              <a:gd name="connsiteX12" fmla="*/ 463 w 2297042"/>
              <a:gd name="connsiteY12" fmla="*/ 4441528 h 4850429"/>
              <a:gd name="connsiteX13" fmla="*/ 13163 w 2297042"/>
              <a:gd name="connsiteY13" fmla="*/ 381614 h 4850429"/>
              <a:gd name="connsiteX0" fmla="*/ 13163 w 2289341"/>
              <a:gd name="connsiteY0" fmla="*/ 381614 h 4850429"/>
              <a:gd name="connsiteX1" fmla="*/ 286149 w 2289341"/>
              <a:gd name="connsiteY1" fmla="*/ 7663 h 4850429"/>
              <a:gd name="connsiteX2" fmla="*/ 529460 w 2289341"/>
              <a:gd name="connsiteY2" fmla="*/ 8471 h 4850429"/>
              <a:gd name="connsiteX3" fmla="*/ 583435 w 2289341"/>
              <a:gd name="connsiteY3" fmla="*/ 169761 h 4850429"/>
              <a:gd name="connsiteX4" fmla="*/ 1646425 w 2289341"/>
              <a:gd name="connsiteY4" fmla="*/ 174206 h 4850429"/>
              <a:gd name="connsiteX5" fmla="*/ 1735325 w 2289341"/>
              <a:gd name="connsiteY5" fmla="*/ 9107 h 4850429"/>
              <a:gd name="connsiteX6" fmla="*/ 2036949 w 2289341"/>
              <a:gd name="connsiteY6" fmla="*/ 12283 h 4850429"/>
              <a:gd name="connsiteX7" fmla="*/ 2273809 w 2289341"/>
              <a:gd name="connsiteY7" fmla="*/ 374198 h 4850429"/>
              <a:gd name="connsiteX8" fmla="*/ 2264013 w 2289341"/>
              <a:gd name="connsiteY8" fmla="*/ 2414399 h 4850429"/>
              <a:gd name="connsiteX9" fmla="*/ 2269789 w 2289341"/>
              <a:gd name="connsiteY9" fmla="*/ 4485474 h 4850429"/>
              <a:gd name="connsiteX10" fmla="*/ 1886090 w 2289341"/>
              <a:gd name="connsiteY10" fmla="*/ 4850429 h 4850429"/>
              <a:gd name="connsiteX11" fmla="*/ 370528 w 2289341"/>
              <a:gd name="connsiteY11" fmla="*/ 4843368 h 4850429"/>
              <a:gd name="connsiteX12" fmla="*/ 463 w 2289341"/>
              <a:gd name="connsiteY12" fmla="*/ 4441528 h 4850429"/>
              <a:gd name="connsiteX13" fmla="*/ 13163 w 2289341"/>
              <a:gd name="connsiteY13" fmla="*/ 381614 h 4850429"/>
              <a:gd name="connsiteX0" fmla="*/ 13163 w 2274287"/>
              <a:gd name="connsiteY0" fmla="*/ 381614 h 4850429"/>
              <a:gd name="connsiteX1" fmla="*/ 286149 w 2274287"/>
              <a:gd name="connsiteY1" fmla="*/ 7663 h 4850429"/>
              <a:gd name="connsiteX2" fmla="*/ 529460 w 2274287"/>
              <a:gd name="connsiteY2" fmla="*/ 8471 h 4850429"/>
              <a:gd name="connsiteX3" fmla="*/ 583435 w 2274287"/>
              <a:gd name="connsiteY3" fmla="*/ 169761 h 4850429"/>
              <a:gd name="connsiteX4" fmla="*/ 1646425 w 2274287"/>
              <a:gd name="connsiteY4" fmla="*/ 174206 h 4850429"/>
              <a:gd name="connsiteX5" fmla="*/ 1735325 w 2274287"/>
              <a:gd name="connsiteY5" fmla="*/ 9107 h 4850429"/>
              <a:gd name="connsiteX6" fmla="*/ 2036949 w 2274287"/>
              <a:gd name="connsiteY6" fmla="*/ 12283 h 4850429"/>
              <a:gd name="connsiteX7" fmla="*/ 2273809 w 2274287"/>
              <a:gd name="connsiteY7" fmla="*/ 374198 h 4850429"/>
              <a:gd name="connsiteX8" fmla="*/ 2264013 w 2274287"/>
              <a:gd name="connsiteY8" fmla="*/ 2414399 h 4850429"/>
              <a:gd name="connsiteX9" fmla="*/ 2269789 w 2274287"/>
              <a:gd name="connsiteY9" fmla="*/ 4485474 h 4850429"/>
              <a:gd name="connsiteX10" fmla="*/ 1886090 w 2274287"/>
              <a:gd name="connsiteY10" fmla="*/ 4850429 h 4850429"/>
              <a:gd name="connsiteX11" fmla="*/ 370528 w 2274287"/>
              <a:gd name="connsiteY11" fmla="*/ 4843368 h 4850429"/>
              <a:gd name="connsiteX12" fmla="*/ 463 w 2274287"/>
              <a:gd name="connsiteY12" fmla="*/ 4441528 h 4850429"/>
              <a:gd name="connsiteX13" fmla="*/ 13163 w 2274287"/>
              <a:gd name="connsiteY13" fmla="*/ 381614 h 4850429"/>
              <a:gd name="connsiteX0" fmla="*/ 13163 w 2272827"/>
              <a:gd name="connsiteY0" fmla="*/ 381614 h 4850429"/>
              <a:gd name="connsiteX1" fmla="*/ 286149 w 2272827"/>
              <a:gd name="connsiteY1" fmla="*/ 7663 h 4850429"/>
              <a:gd name="connsiteX2" fmla="*/ 529460 w 2272827"/>
              <a:gd name="connsiteY2" fmla="*/ 8471 h 4850429"/>
              <a:gd name="connsiteX3" fmla="*/ 583435 w 2272827"/>
              <a:gd name="connsiteY3" fmla="*/ 169761 h 4850429"/>
              <a:gd name="connsiteX4" fmla="*/ 1646425 w 2272827"/>
              <a:gd name="connsiteY4" fmla="*/ 174206 h 4850429"/>
              <a:gd name="connsiteX5" fmla="*/ 1735325 w 2272827"/>
              <a:gd name="connsiteY5" fmla="*/ 9107 h 4850429"/>
              <a:gd name="connsiteX6" fmla="*/ 2036949 w 2272827"/>
              <a:gd name="connsiteY6" fmla="*/ 12283 h 4850429"/>
              <a:gd name="connsiteX7" fmla="*/ 2270122 w 2272827"/>
              <a:gd name="connsiteY7" fmla="*/ 377885 h 4850429"/>
              <a:gd name="connsiteX8" fmla="*/ 2264013 w 2272827"/>
              <a:gd name="connsiteY8" fmla="*/ 2414399 h 4850429"/>
              <a:gd name="connsiteX9" fmla="*/ 2269789 w 2272827"/>
              <a:gd name="connsiteY9" fmla="*/ 4485474 h 4850429"/>
              <a:gd name="connsiteX10" fmla="*/ 1886090 w 2272827"/>
              <a:gd name="connsiteY10" fmla="*/ 4850429 h 4850429"/>
              <a:gd name="connsiteX11" fmla="*/ 370528 w 2272827"/>
              <a:gd name="connsiteY11" fmla="*/ 4843368 h 4850429"/>
              <a:gd name="connsiteX12" fmla="*/ 463 w 2272827"/>
              <a:gd name="connsiteY12" fmla="*/ 4441528 h 4850429"/>
              <a:gd name="connsiteX13" fmla="*/ 13163 w 2272827"/>
              <a:gd name="connsiteY13" fmla="*/ 381614 h 4850429"/>
              <a:gd name="connsiteX0" fmla="*/ 13163 w 2272827"/>
              <a:gd name="connsiteY0" fmla="*/ 381614 h 4850429"/>
              <a:gd name="connsiteX1" fmla="*/ 286149 w 2272827"/>
              <a:gd name="connsiteY1" fmla="*/ 7663 h 4850429"/>
              <a:gd name="connsiteX2" fmla="*/ 529460 w 2272827"/>
              <a:gd name="connsiteY2" fmla="*/ 8471 h 4850429"/>
              <a:gd name="connsiteX3" fmla="*/ 583435 w 2272827"/>
              <a:gd name="connsiteY3" fmla="*/ 169761 h 4850429"/>
              <a:gd name="connsiteX4" fmla="*/ 1646425 w 2272827"/>
              <a:gd name="connsiteY4" fmla="*/ 174206 h 4850429"/>
              <a:gd name="connsiteX5" fmla="*/ 1735325 w 2272827"/>
              <a:gd name="connsiteY5" fmla="*/ 9107 h 4850429"/>
              <a:gd name="connsiteX6" fmla="*/ 2036949 w 2272827"/>
              <a:gd name="connsiteY6" fmla="*/ 12283 h 4850429"/>
              <a:gd name="connsiteX7" fmla="*/ 2270122 w 2272827"/>
              <a:gd name="connsiteY7" fmla="*/ 377885 h 4850429"/>
              <a:gd name="connsiteX8" fmla="*/ 2264013 w 2272827"/>
              <a:gd name="connsiteY8" fmla="*/ 2414399 h 4850429"/>
              <a:gd name="connsiteX9" fmla="*/ 2269789 w 2272827"/>
              <a:gd name="connsiteY9" fmla="*/ 4485474 h 4850429"/>
              <a:gd name="connsiteX10" fmla="*/ 1886090 w 2272827"/>
              <a:gd name="connsiteY10" fmla="*/ 4850429 h 4850429"/>
              <a:gd name="connsiteX11" fmla="*/ 370528 w 2272827"/>
              <a:gd name="connsiteY11" fmla="*/ 4843368 h 4850429"/>
              <a:gd name="connsiteX12" fmla="*/ 463 w 2272827"/>
              <a:gd name="connsiteY12" fmla="*/ 4441528 h 4850429"/>
              <a:gd name="connsiteX13" fmla="*/ 13163 w 2272827"/>
              <a:gd name="connsiteY13" fmla="*/ 381614 h 4850429"/>
              <a:gd name="connsiteX0" fmla="*/ 13163 w 2272827"/>
              <a:gd name="connsiteY0" fmla="*/ 374592 h 4843407"/>
              <a:gd name="connsiteX1" fmla="*/ 286149 w 2272827"/>
              <a:gd name="connsiteY1" fmla="*/ 641 h 4843407"/>
              <a:gd name="connsiteX2" fmla="*/ 529460 w 2272827"/>
              <a:gd name="connsiteY2" fmla="*/ 1449 h 4843407"/>
              <a:gd name="connsiteX3" fmla="*/ 583435 w 2272827"/>
              <a:gd name="connsiteY3" fmla="*/ 162739 h 4843407"/>
              <a:gd name="connsiteX4" fmla="*/ 1646425 w 2272827"/>
              <a:gd name="connsiteY4" fmla="*/ 167184 h 4843407"/>
              <a:gd name="connsiteX5" fmla="*/ 1735325 w 2272827"/>
              <a:gd name="connsiteY5" fmla="*/ 2085 h 4843407"/>
              <a:gd name="connsiteX6" fmla="*/ 2036949 w 2272827"/>
              <a:gd name="connsiteY6" fmla="*/ 5261 h 4843407"/>
              <a:gd name="connsiteX7" fmla="*/ 2270122 w 2272827"/>
              <a:gd name="connsiteY7" fmla="*/ 370863 h 4843407"/>
              <a:gd name="connsiteX8" fmla="*/ 2264013 w 2272827"/>
              <a:gd name="connsiteY8" fmla="*/ 2407377 h 4843407"/>
              <a:gd name="connsiteX9" fmla="*/ 2269789 w 2272827"/>
              <a:gd name="connsiteY9" fmla="*/ 4478452 h 4843407"/>
              <a:gd name="connsiteX10" fmla="*/ 1886090 w 2272827"/>
              <a:gd name="connsiteY10" fmla="*/ 4843407 h 4843407"/>
              <a:gd name="connsiteX11" fmla="*/ 370528 w 2272827"/>
              <a:gd name="connsiteY11" fmla="*/ 4836346 h 4843407"/>
              <a:gd name="connsiteX12" fmla="*/ 463 w 2272827"/>
              <a:gd name="connsiteY12" fmla="*/ 4434506 h 4843407"/>
              <a:gd name="connsiteX13" fmla="*/ 13163 w 2272827"/>
              <a:gd name="connsiteY13" fmla="*/ 374592 h 4843407"/>
              <a:gd name="connsiteX0" fmla="*/ 13163 w 2272827"/>
              <a:gd name="connsiteY0" fmla="*/ 377333 h 4846148"/>
              <a:gd name="connsiteX1" fmla="*/ 286149 w 2272827"/>
              <a:gd name="connsiteY1" fmla="*/ 3382 h 4846148"/>
              <a:gd name="connsiteX2" fmla="*/ 529460 w 2272827"/>
              <a:gd name="connsiteY2" fmla="*/ 4190 h 4846148"/>
              <a:gd name="connsiteX3" fmla="*/ 583435 w 2272827"/>
              <a:gd name="connsiteY3" fmla="*/ 165480 h 4846148"/>
              <a:gd name="connsiteX4" fmla="*/ 1646425 w 2272827"/>
              <a:gd name="connsiteY4" fmla="*/ 169925 h 4846148"/>
              <a:gd name="connsiteX5" fmla="*/ 1735325 w 2272827"/>
              <a:gd name="connsiteY5" fmla="*/ 4826 h 4846148"/>
              <a:gd name="connsiteX6" fmla="*/ 2036949 w 2272827"/>
              <a:gd name="connsiteY6" fmla="*/ 8002 h 4846148"/>
              <a:gd name="connsiteX7" fmla="*/ 2270122 w 2272827"/>
              <a:gd name="connsiteY7" fmla="*/ 373604 h 4846148"/>
              <a:gd name="connsiteX8" fmla="*/ 2264013 w 2272827"/>
              <a:gd name="connsiteY8" fmla="*/ 2410118 h 4846148"/>
              <a:gd name="connsiteX9" fmla="*/ 2269789 w 2272827"/>
              <a:gd name="connsiteY9" fmla="*/ 4481193 h 4846148"/>
              <a:gd name="connsiteX10" fmla="*/ 1886090 w 2272827"/>
              <a:gd name="connsiteY10" fmla="*/ 4846148 h 4846148"/>
              <a:gd name="connsiteX11" fmla="*/ 370528 w 2272827"/>
              <a:gd name="connsiteY11" fmla="*/ 4839087 h 4846148"/>
              <a:gd name="connsiteX12" fmla="*/ 463 w 2272827"/>
              <a:gd name="connsiteY12" fmla="*/ 4437247 h 4846148"/>
              <a:gd name="connsiteX13" fmla="*/ 13163 w 2272827"/>
              <a:gd name="connsiteY13" fmla="*/ 377333 h 4846148"/>
              <a:gd name="connsiteX0" fmla="*/ 13163 w 2272827"/>
              <a:gd name="connsiteY0" fmla="*/ 377333 h 4846148"/>
              <a:gd name="connsiteX1" fmla="*/ 286149 w 2272827"/>
              <a:gd name="connsiteY1" fmla="*/ 3382 h 4846148"/>
              <a:gd name="connsiteX2" fmla="*/ 529460 w 2272827"/>
              <a:gd name="connsiteY2" fmla="*/ 4190 h 4846148"/>
              <a:gd name="connsiteX3" fmla="*/ 577085 w 2272827"/>
              <a:gd name="connsiteY3" fmla="*/ 165480 h 4846148"/>
              <a:gd name="connsiteX4" fmla="*/ 1646425 w 2272827"/>
              <a:gd name="connsiteY4" fmla="*/ 169925 h 4846148"/>
              <a:gd name="connsiteX5" fmla="*/ 1735325 w 2272827"/>
              <a:gd name="connsiteY5" fmla="*/ 4826 h 4846148"/>
              <a:gd name="connsiteX6" fmla="*/ 2036949 w 2272827"/>
              <a:gd name="connsiteY6" fmla="*/ 8002 h 4846148"/>
              <a:gd name="connsiteX7" fmla="*/ 2270122 w 2272827"/>
              <a:gd name="connsiteY7" fmla="*/ 373604 h 4846148"/>
              <a:gd name="connsiteX8" fmla="*/ 2264013 w 2272827"/>
              <a:gd name="connsiteY8" fmla="*/ 2410118 h 4846148"/>
              <a:gd name="connsiteX9" fmla="*/ 2269789 w 2272827"/>
              <a:gd name="connsiteY9" fmla="*/ 4481193 h 4846148"/>
              <a:gd name="connsiteX10" fmla="*/ 1886090 w 2272827"/>
              <a:gd name="connsiteY10" fmla="*/ 4846148 h 4846148"/>
              <a:gd name="connsiteX11" fmla="*/ 370528 w 2272827"/>
              <a:gd name="connsiteY11" fmla="*/ 4839087 h 4846148"/>
              <a:gd name="connsiteX12" fmla="*/ 463 w 2272827"/>
              <a:gd name="connsiteY12" fmla="*/ 4437247 h 4846148"/>
              <a:gd name="connsiteX13" fmla="*/ 13163 w 2272827"/>
              <a:gd name="connsiteY13" fmla="*/ 377333 h 4846148"/>
              <a:gd name="connsiteX0" fmla="*/ 13163 w 2272827"/>
              <a:gd name="connsiteY0" fmla="*/ 382668 h 4851483"/>
              <a:gd name="connsiteX1" fmla="*/ 286149 w 2272827"/>
              <a:gd name="connsiteY1" fmla="*/ 8717 h 4851483"/>
              <a:gd name="connsiteX2" fmla="*/ 532635 w 2272827"/>
              <a:gd name="connsiteY2" fmla="*/ 0 h 4851483"/>
              <a:gd name="connsiteX3" fmla="*/ 577085 w 2272827"/>
              <a:gd name="connsiteY3" fmla="*/ 170815 h 4851483"/>
              <a:gd name="connsiteX4" fmla="*/ 1646425 w 2272827"/>
              <a:gd name="connsiteY4" fmla="*/ 175260 h 4851483"/>
              <a:gd name="connsiteX5" fmla="*/ 1735325 w 2272827"/>
              <a:gd name="connsiteY5" fmla="*/ 10161 h 4851483"/>
              <a:gd name="connsiteX6" fmla="*/ 2036949 w 2272827"/>
              <a:gd name="connsiteY6" fmla="*/ 13337 h 4851483"/>
              <a:gd name="connsiteX7" fmla="*/ 2270122 w 2272827"/>
              <a:gd name="connsiteY7" fmla="*/ 378939 h 4851483"/>
              <a:gd name="connsiteX8" fmla="*/ 2264013 w 2272827"/>
              <a:gd name="connsiteY8" fmla="*/ 2415453 h 4851483"/>
              <a:gd name="connsiteX9" fmla="*/ 2269789 w 2272827"/>
              <a:gd name="connsiteY9" fmla="*/ 4486528 h 4851483"/>
              <a:gd name="connsiteX10" fmla="*/ 1886090 w 2272827"/>
              <a:gd name="connsiteY10" fmla="*/ 4851483 h 4851483"/>
              <a:gd name="connsiteX11" fmla="*/ 370528 w 2272827"/>
              <a:gd name="connsiteY11" fmla="*/ 4844422 h 4851483"/>
              <a:gd name="connsiteX12" fmla="*/ 463 w 2272827"/>
              <a:gd name="connsiteY12" fmla="*/ 4442582 h 4851483"/>
              <a:gd name="connsiteX13" fmla="*/ 13163 w 2272827"/>
              <a:gd name="connsiteY13" fmla="*/ 382668 h 4851483"/>
              <a:gd name="connsiteX0" fmla="*/ 13163 w 2272827"/>
              <a:gd name="connsiteY0" fmla="*/ 382668 h 4851483"/>
              <a:gd name="connsiteX1" fmla="*/ 286149 w 2272827"/>
              <a:gd name="connsiteY1" fmla="*/ 8717 h 4851483"/>
              <a:gd name="connsiteX2" fmla="*/ 532635 w 2272827"/>
              <a:gd name="connsiteY2" fmla="*/ 0 h 4851483"/>
              <a:gd name="connsiteX3" fmla="*/ 577085 w 2272827"/>
              <a:gd name="connsiteY3" fmla="*/ 170815 h 4851483"/>
              <a:gd name="connsiteX4" fmla="*/ 1646425 w 2272827"/>
              <a:gd name="connsiteY4" fmla="*/ 175260 h 4851483"/>
              <a:gd name="connsiteX5" fmla="*/ 1735325 w 2272827"/>
              <a:gd name="connsiteY5" fmla="*/ 10161 h 4851483"/>
              <a:gd name="connsiteX6" fmla="*/ 2036949 w 2272827"/>
              <a:gd name="connsiteY6" fmla="*/ 13337 h 4851483"/>
              <a:gd name="connsiteX7" fmla="*/ 2270122 w 2272827"/>
              <a:gd name="connsiteY7" fmla="*/ 378939 h 4851483"/>
              <a:gd name="connsiteX8" fmla="*/ 2264013 w 2272827"/>
              <a:gd name="connsiteY8" fmla="*/ 2415453 h 4851483"/>
              <a:gd name="connsiteX9" fmla="*/ 2269789 w 2272827"/>
              <a:gd name="connsiteY9" fmla="*/ 4486528 h 4851483"/>
              <a:gd name="connsiteX10" fmla="*/ 1886090 w 2272827"/>
              <a:gd name="connsiteY10" fmla="*/ 4851483 h 4851483"/>
              <a:gd name="connsiteX11" fmla="*/ 370528 w 2272827"/>
              <a:gd name="connsiteY11" fmla="*/ 4844422 h 4851483"/>
              <a:gd name="connsiteX12" fmla="*/ 463 w 2272827"/>
              <a:gd name="connsiteY12" fmla="*/ 4442582 h 4851483"/>
              <a:gd name="connsiteX13" fmla="*/ 13163 w 2272827"/>
              <a:gd name="connsiteY13" fmla="*/ 382668 h 4851483"/>
              <a:gd name="connsiteX0" fmla="*/ 13163 w 2272827"/>
              <a:gd name="connsiteY0" fmla="*/ 382668 h 4851483"/>
              <a:gd name="connsiteX1" fmla="*/ 286149 w 2272827"/>
              <a:gd name="connsiteY1" fmla="*/ 8717 h 4851483"/>
              <a:gd name="connsiteX2" fmla="*/ 532635 w 2272827"/>
              <a:gd name="connsiteY2" fmla="*/ 0 h 4851483"/>
              <a:gd name="connsiteX3" fmla="*/ 577085 w 2272827"/>
              <a:gd name="connsiteY3" fmla="*/ 170815 h 4851483"/>
              <a:gd name="connsiteX4" fmla="*/ 1646425 w 2272827"/>
              <a:gd name="connsiteY4" fmla="*/ 175260 h 4851483"/>
              <a:gd name="connsiteX5" fmla="*/ 1735325 w 2272827"/>
              <a:gd name="connsiteY5" fmla="*/ 10161 h 4851483"/>
              <a:gd name="connsiteX6" fmla="*/ 2036949 w 2272827"/>
              <a:gd name="connsiteY6" fmla="*/ 13337 h 4851483"/>
              <a:gd name="connsiteX7" fmla="*/ 2270122 w 2272827"/>
              <a:gd name="connsiteY7" fmla="*/ 378939 h 4851483"/>
              <a:gd name="connsiteX8" fmla="*/ 2264013 w 2272827"/>
              <a:gd name="connsiteY8" fmla="*/ 2415453 h 4851483"/>
              <a:gd name="connsiteX9" fmla="*/ 2269789 w 2272827"/>
              <a:gd name="connsiteY9" fmla="*/ 4486528 h 4851483"/>
              <a:gd name="connsiteX10" fmla="*/ 1886090 w 2272827"/>
              <a:gd name="connsiteY10" fmla="*/ 4851483 h 4851483"/>
              <a:gd name="connsiteX11" fmla="*/ 370528 w 2272827"/>
              <a:gd name="connsiteY11" fmla="*/ 4844422 h 4851483"/>
              <a:gd name="connsiteX12" fmla="*/ 463 w 2272827"/>
              <a:gd name="connsiteY12" fmla="*/ 4442582 h 4851483"/>
              <a:gd name="connsiteX13" fmla="*/ 13163 w 2272827"/>
              <a:gd name="connsiteY13" fmla="*/ 382668 h 4851483"/>
              <a:gd name="connsiteX0" fmla="*/ 13163 w 2272827"/>
              <a:gd name="connsiteY0" fmla="*/ 377334 h 4846149"/>
              <a:gd name="connsiteX1" fmla="*/ 286149 w 2272827"/>
              <a:gd name="connsiteY1" fmla="*/ 3383 h 4846149"/>
              <a:gd name="connsiteX2" fmla="*/ 526285 w 2272827"/>
              <a:gd name="connsiteY2" fmla="*/ 1016 h 4846149"/>
              <a:gd name="connsiteX3" fmla="*/ 577085 w 2272827"/>
              <a:gd name="connsiteY3" fmla="*/ 165481 h 4846149"/>
              <a:gd name="connsiteX4" fmla="*/ 1646425 w 2272827"/>
              <a:gd name="connsiteY4" fmla="*/ 169926 h 4846149"/>
              <a:gd name="connsiteX5" fmla="*/ 1735325 w 2272827"/>
              <a:gd name="connsiteY5" fmla="*/ 4827 h 4846149"/>
              <a:gd name="connsiteX6" fmla="*/ 2036949 w 2272827"/>
              <a:gd name="connsiteY6" fmla="*/ 8003 h 4846149"/>
              <a:gd name="connsiteX7" fmla="*/ 2270122 w 2272827"/>
              <a:gd name="connsiteY7" fmla="*/ 373605 h 4846149"/>
              <a:gd name="connsiteX8" fmla="*/ 2264013 w 2272827"/>
              <a:gd name="connsiteY8" fmla="*/ 2410119 h 4846149"/>
              <a:gd name="connsiteX9" fmla="*/ 2269789 w 2272827"/>
              <a:gd name="connsiteY9" fmla="*/ 4481194 h 4846149"/>
              <a:gd name="connsiteX10" fmla="*/ 1886090 w 2272827"/>
              <a:gd name="connsiteY10" fmla="*/ 4846149 h 4846149"/>
              <a:gd name="connsiteX11" fmla="*/ 370528 w 2272827"/>
              <a:gd name="connsiteY11" fmla="*/ 4839088 h 4846149"/>
              <a:gd name="connsiteX12" fmla="*/ 463 w 2272827"/>
              <a:gd name="connsiteY12" fmla="*/ 4437248 h 4846149"/>
              <a:gd name="connsiteX13" fmla="*/ 13163 w 2272827"/>
              <a:gd name="connsiteY13" fmla="*/ 377334 h 4846149"/>
              <a:gd name="connsiteX0" fmla="*/ 13163 w 2272827"/>
              <a:gd name="connsiteY0" fmla="*/ 377334 h 4846149"/>
              <a:gd name="connsiteX1" fmla="*/ 286149 w 2272827"/>
              <a:gd name="connsiteY1" fmla="*/ 3383 h 4846149"/>
              <a:gd name="connsiteX2" fmla="*/ 526285 w 2272827"/>
              <a:gd name="connsiteY2" fmla="*/ 1016 h 4846149"/>
              <a:gd name="connsiteX3" fmla="*/ 577085 w 2272827"/>
              <a:gd name="connsiteY3" fmla="*/ 165481 h 4846149"/>
              <a:gd name="connsiteX4" fmla="*/ 1646425 w 2272827"/>
              <a:gd name="connsiteY4" fmla="*/ 169926 h 4846149"/>
              <a:gd name="connsiteX5" fmla="*/ 1735325 w 2272827"/>
              <a:gd name="connsiteY5" fmla="*/ 4827 h 4846149"/>
              <a:gd name="connsiteX6" fmla="*/ 2036949 w 2272827"/>
              <a:gd name="connsiteY6" fmla="*/ 8003 h 4846149"/>
              <a:gd name="connsiteX7" fmla="*/ 2270122 w 2272827"/>
              <a:gd name="connsiteY7" fmla="*/ 373605 h 4846149"/>
              <a:gd name="connsiteX8" fmla="*/ 2264013 w 2272827"/>
              <a:gd name="connsiteY8" fmla="*/ 2410119 h 4846149"/>
              <a:gd name="connsiteX9" fmla="*/ 2269789 w 2272827"/>
              <a:gd name="connsiteY9" fmla="*/ 4481194 h 4846149"/>
              <a:gd name="connsiteX10" fmla="*/ 1886090 w 2272827"/>
              <a:gd name="connsiteY10" fmla="*/ 4846149 h 4846149"/>
              <a:gd name="connsiteX11" fmla="*/ 370528 w 2272827"/>
              <a:gd name="connsiteY11" fmla="*/ 4839088 h 4846149"/>
              <a:gd name="connsiteX12" fmla="*/ 463 w 2272827"/>
              <a:gd name="connsiteY12" fmla="*/ 4437248 h 4846149"/>
              <a:gd name="connsiteX13" fmla="*/ 13163 w 2272827"/>
              <a:gd name="connsiteY13" fmla="*/ 377334 h 4846149"/>
              <a:gd name="connsiteX0" fmla="*/ 13163 w 2272827"/>
              <a:gd name="connsiteY0" fmla="*/ 377334 h 4846149"/>
              <a:gd name="connsiteX1" fmla="*/ 270274 w 2272827"/>
              <a:gd name="connsiteY1" fmla="*/ 3383 h 4846149"/>
              <a:gd name="connsiteX2" fmla="*/ 526285 w 2272827"/>
              <a:gd name="connsiteY2" fmla="*/ 1016 h 4846149"/>
              <a:gd name="connsiteX3" fmla="*/ 577085 w 2272827"/>
              <a:gd name="connsiteY3" fmla="*/ 165481 h 4846149"/>
              <a:gd name="connsiteX4" fmla="*/ 1646425 w 2272827"/>
              <a:gd name="connsiteY4" fmla="*/ 169926 h 4846149"/>
              <a:gd name="connsiteX5" fmla="*/ 1735325 w 2272827"/>
              <a:gd name="connsiteY5" fmla="*/ 4827 h 4846149"/>
              <a:gd name="connsiteX6" fmla="*/ 2036949 w 2272827"/>
              <a:gd name="connsiteY6" fmla="*/ 8003 h 4846149"/>
              <a:gd name="connsiteX7" fmla="*/ 2270122 w 2272827"/>
              <a:gd name="connsiteY7" fmla="*/ 373605 h 4846149"/>
              <a:gd name="connsiteX8" fmla="*/ 2264013 w 2272827"/>
              <a:gd name="connsiteY8" fmla="*/ 2410119 h 4846149"/>
              <a:gd name="connsiteX9" fmla="*/ 2269789 w 2272827"/>
              <a:gd name="connsiteY9" fmla="*/ 4481194 h 4846149"/>
              <a:gd name="connsiteX10" fmla="*/ 1886090 w 2272827"/>
              <a:gd name="connsiteY10" fmla="*/ 4846149 h 4846149"/>
              <a:gd name="connsiteX11" fmla="*/ 370528 w 2272827"/>
              <a:gd name="connsiteY11" fmla="*/ 4839088 h 4846149"/>
              <a:gd name="connsiteX12" fmla="*/ 463 w 2272827"/>
              <a:gd name="connsiteY12" fmla="*/ 4437248 h 4846149"/>
              <a:gd name="connsiteX13" fmla="*/ 13163 w 2272827"/>
              <a:gd name="connsiteY13" fmla="*/ 377334 h 484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72827" h="4846149">
                <a:moveTo>
                  <a:pt x="13163" y="377334"/>
                </a:moveTo>
                <a:cubicBezTo>
                  <a:pt x="-2712" y="194453"/>
                  <a:pt x="23893" y="28783"/>
                  <a:pt x="270274" y="3383"/>
                </a:cubicBezTo>
                <a:cubicBezTo>
                  <a:pt x="350319" y="2594"/>
                  <a:pt x="404965" y="-1370"/>
                  <a:pt x="526285" y="1016"/>
                </a:cubicBezTo>
                <a:cubicBezTo>
                  <a:pt x="527343" y="54779"/>
                  <a:pt x="522052" y="149818"/>
                  <a:pt x="577085" y="165481"/>
                </a:cubicBezTo>
                <a:lnTo>
                  <a:pt x="1646425" y="169926"/>
                </a:lnTo>
                <a:cubicBezTo>
                  <a:pt x="1724636" y="175430"/>
                  <a:pt x="1733481" y="83384"/>
                  <a:pt x="1735325" y="4827"/>
                </a:cubicBezTo>
                <a:cubicBezTo>
                  <a:pt x="1828458" y="-464"/>
                  <a:pt x="1929917" y="-3811"/>
                  <a:pt x="2036949" y="8003"/>
                </a:cubicBezTo>
                <a:cubicBezTo>
                  <a:pt x="2169381" y="42042"/>
                  <a:pt x="2282582" y="89304"/>
                  <a:pt x="2270122" y="373605"/>
                </a:cubicBezTo>
                <a:cubicBezTo>
                  <a:pt x="2258189" y="796080"/>
                  <a:pt x="2264683" y="1724906"/>
                  <a:pt x="2264013" y="2410119"/>
                </a:cubicBezTo>
                <a:cubicBezTo>
                  <a:pt x="2263343" y="3095332"/>
                  <a:pt x="2279314" y="4038318"/>
                  <a:pt x="2269789" y="4481194"/>
                </a:cubicBezTo>
                <a:cubicBezTo>
                  <a:pt x="2261598" y="4841804"/>
                  <a:pt x="2087973" y="4822130"/>
                  <a:pt x="1886090" y="4846149"/>
                </a:cubicBezTo>
                <a:lnTo>
                  <a:pt x="370528" y="4839088"/>
                </a:lnTo>
                <a:cubicBezTo>
                  <a:pt x="162247" y="4839088"/>
                  <a:pt x="-10128" y="4804401"/>
                  <a:pt x="463" y="4437248"/>
                </a:cubicBezTo>
                <a:cubicBezTo>
                  <a:pt x="11054" y="4070095"/>
                  <a:pt x="8930" y="1730639"/>
                  <a:pt x="13163" y="377334"/>
                </a:cubicBezTo>
                <a:close/>
              </a:path>
            </a:pathLst>
          </a:cu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noProof="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Click to add image</a:t>
            </a:r>
          </a:p>
          <a:p>
            <a:endParaRPr lang="en-DK"/>
          </a:p>
        </p:txBody>
      </p:sp>
    </p:spTree>
    <p:extLst>
      <p:ext uri="{BB962C8B-B14F-4D97-AF65-F5344CB8AC3E}">
        <p14:creationId xmlns:p14="http://schemas.microsoft.com/office/powerpoint/2010/main" val="141636774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Computer image and caption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9ADF90-DA4B-2349-BB54-3C3D60931612}"/>
              </a:ext>
            </a:extLst>
          </p:cNvPr>
          <p:cNvSpPr/>
          <p:nvPr userDrawn="1"/>
        </p:nvSpPr>
        <p:spPr>
          <a:xfrm>
            <a:off x="1" y="5864524"/>
            <a:ext cx="12192000" cy="993476"/>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9" name="Title 1">
            <a:extLst>
              <a:ext uri="{FF2B5EF4-FFF2-40B4-BE49-F238E27FC236}">
                <a16:creationId xmlns:a16="http://schemas.microsoft.com/office/drawing/2014/main" id="{B933E77F-C5A7-614F-88EF-A278343E98D6}"/>
              </a:ext>
            </a:extLst>
          </p:cNvPr>
          <p:cNvSpPr>
            <a:spLocks noGrp="1"/>
          </p:cNvSpPr>
          <p:nvPr>
            <p:ph type="title" hasCustomPrompt="1"/>
          </p:nvPr>
        </p:nvSpPr>
        <p:spPr>
          <a:xfrm>
            <a:off x="839788" y="987424"/>
            <a:ext cx="3932237" cy="1321823"/>
          </a:xfrm>
        </p:spPr>
        <p:txBody>
          <a:bodyPr anchor="b">
            <a:normAutofit/>
          </a:bodyPr>
          <a:lstStyle>
            <a:lvl1pPr>
              <a:defRPr sz="3600"/>
            </a:lvl1pPr>
          </a:lstStyle>
          <a:p>
            <a:r>
              <a:rPr lang="en-GB"/>
              <a:t>Click to edit headline</a:t>
            </a:r>
            <a:endParaRPr lang="en-DK"/>
          </a:p>
        </p:txBody>
      </p:sp>
      <p:sp>
        <p:nvSpPr>
          <p:cNvPr id="13" name="Text Placeholder 3">
            <a:extLst>
              <a:ext uri="{FF2B5EF4-FFF2-40B4-BE49-F238E27FC236}">
                <a16:creationId xmlns:a16="http://schemas.microsoft.com/office/drawing/2014/main" id="{41D4F94C-B06B-8F4F-970E-7FB24259F23A}"/>
              </a:ext>
            </a:extLst>
          </p:cNvPr>
          <p:cNvSpPr>
            <a:spLocks noGrp="1"/>
          </p:cNvSpPr>
          <p:nvPr>
            <p:ph type="body" sz="half" idx="2" hasCustomPrompt="1"/>
          </p:nvPr>
        </p:nvSpPr>
        <p:spPr>
          <a:xfrm>
            <a:off x="839788" y="2510725"/>
            <a:ext cx="3932237" cy="286718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pic>
        <p:nvPicPr>
          <p:cNvPr id="6" name="Picture 5" descr="A screenshot of a cell phone&#10;&#10;Description automatically generated">
            <a:extLst>
              <a:ext uri="{FF2B5EF4-FFF2-40B4-BE49-F238E27FC236}">
                <a16:creationId xmlns:a16="http://schemas.microsoft.com/office/drawing/2014/main" id="{0A71EAB3-F151-7F4E-B286-5A945836451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25939" y="987424"/>
            <a:ext cx="6312022" cy="5262982"/>
          </a:xfrm>
          <a:prstGeom prst="rect">
            <a:avLst/>
          </a:prstGeom>
          <a:effectLst>
            <a:reflection stA="28000" endPos="65000" dir="5400000" sy="-100000" algn="bl" rotWithShape="0"/>
          </a:effectLst>
        </p:spPr>
      </p:pic>
      <p:sp>
        <p:nvSpPr>
          <p:cNvPr id="10" name="Picture Placeholder 7">
            <a:extLst>
              <a:ext uri="{FF2B5EF4-FFF2-40B4-BE49-F238E27FC236}">
                <a16:creationId xmlns:a16="http://schemas.microsoft.com/office/drawing/2014/main" id="{7A8FF3AE-2581-B94E-A25C-FB4D74D05BCD}"/>
              </a:ext>
            </a:extLst>
          </p:cNvPr>
          <p:cNvSpPr>
            <a:spLocks noGrp="1"/>
          </p:cNvSpPr>
          <p:nvPr>
            <p:ph type="pic" sz="quarter" idx="21" hasCustomPrompt="1"/>
          </p:nvPr>
        </p:nvSpPr>
        <p:spPr>
          <a:xfrm>
            <a:off x="5529263" y="1182718"/>
            <a:ext cx="5892573" cy="3315803"/>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60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noProof="0"/>
              <a:t>Click to add image</a:t>
            </a:r>
          </a:p>
          <a:p>
            <a:endParaRPr lang="en-DK"/>
          </a:p>
        </p:txBody>
      </p:sp>
    </p:spTree>
    <p:extLst>
      <p:ext uri="{BB962C8B-B14F-4D97-AF65-F5344CB8AC3E}">
        <p14:creationId xmlns:p14="http://schemas.microsoft.com/office/powerpoint/2010/main" val="212421949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Event date ">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AF64485A-E9D1-8C43-B600-67684BBABF1F}"/>
              </a:ext>
            </a:extLst>
          </p:cNvPr>
          <p:cNvSpPr/>
          <p:nvPr userDrawn="1"/>
        </p:nvSpPr>
        <p:spPr>
          <a:xfrm>
            <a:off x="-2962592" y="-373380"/>
            <a:ext cx="7604760" cy="7604760"/>
          </a:xfrm>
          <a:prstGeom prst="ellipse">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3BE4D7A8-4D6A-AC47-9620-F7AD6E40DD96}"/>
              </a:ext>
            </a:extLst>
          </p:cNvPr>
          <p:cNvSpPr>
            <a:spLocks noGrp="1"/>
          </p:cNvSpPr>
          <p:nvPr>
            <p:ph type="body" sz="quarter" idx="13" hasCustomPrompt="1"/>
          </p:nvPr>
        </p:nvSpPr>
        <p:spPr>
          <a:xfrm>
            <a:off x="1032116" y="3535680"/>
            <a:ext cx="2084388" cy="975644"/>
          </a:xfrm>
          <a:prstGeom prst="rect">
            <a:avLst/>
          </a:prstGeom>
        </p:spPr>
        <p:txBody>
          <a:bodyPr/>
          <a:lstStyle>
            <a:lvl1pPr marL="0" indent="0" algn="ctr">
              <a:buNone/>
              <a:defRPr sz="5400" b="1">
                <a:solidFill>
                  <a:schemeClr val="bg1"/>
                </a:solidFill>
              </a:defRPr>
            </a:lvl1pPr>
          </a:lstStyle>
          <a:p>
            <a:pPr lvl="0"/>
            <a:r>
              <a:rPr lang="en-US"/>
              <a:t>Aug. </a:t>
            </a:r>
          </a:p>
        </p:txBody>
      </p:sp>
      <p:sp>
        <p:nvSpPr>
          <p:cNvPr id="5" name="Title 3">
            <a:extLst>
              <a:ext uri="{FF2B5EF4-FFF2-40B4-BE49-F238E27FC236}">
                <a16:creationId xmlns:a16="http://schemas.microsoft.com/office/drawing/2014/main" id="{AC24975E-FFC2-4845-95AD-5A664C3E47D9}"/>
              </a:ext>
            </a:extLst>
          </p:cNvPr>
          <p:cNvSpPr txBox="1">
            <a:spLocks/>
          </p:cNvSpPr>
          <p:nvPr userDrawn="1"/>
        </p:nvSpPr>
        <p:spPr>
          <a:xfrm>
            <a:off x="719427" y="2002021"/>
            <a:ext cx="2463575" cy="1426979"/>
          </a:xfrm>
          <a:prstGeom prst="rect">
            <a:avLst/>
          </a:prstGeom>
        </p:spPr>
        <p:txBody>
          <a:bodyPr/>
          <a:lstStyle>
            <a:lvl1pPr algn="l" defTabSz="914400" rtl="0" eaLnBrk="1" latinLnBrk="0" hangingPunct="1">
              <a:lnSpc>
                <a:spcPct val="90000"/>
              </a:lnSpc>
              <a:spcBef>
                <a:spcPct val="0"/>
              </a:spcBef>
              <a:buNone/>
              <a:defRPr sz="4000" b="1" i="0" kern="1200">
                <a:solidFill>
                  <a:srgbClr val="005E58"/>
                </a:solidFill>
                <a:latin typeface="Arial Black" panose="020B0604020202020204" pitchFamily="34" charset="0"/>
                <a:ea typeface="+mj-ea"/>
                <a:cs typeface="Arial Black" panose="020B0604020202020204" pitchFamily="34" charset="0"/>
              </a:defRPr>
            </a:lvl1pPr>
          </a:lstStyle>
          <a:p>
            <a:pPr algn="ctr"/>
            <a:r>
              <a:rPr lang="en-US" sz="11500">
                <a:solidFill>
                  <a:schemeClr val="bg1"/>
                </a:solidFill>
              </a:rPr>
              <a:t>16</a:t>
            </a:r>
          </a:p>
        </p:txBody>
      </p:sp>
      <p:sp>
        <p:nvSpPr>
          <p:cNvPr id="8" name="Title 1">
            <a:extLst>
              <a:ext uri="{FF2B5EF4-FFF2-40B4-BE49-F238E27FC236}">
                <a16:creationId xmlns:a16="http://schemas.microsoft.com/office/drawing/2014/main" id="{028E03A0-BEF9-0C43-8B7F-244867E2EE37}"/>
              </a:ext>
            </a:extLst>
          </p:cNvPr>
          <p:cNvSpPr>
            <a:spLocks noGrp="1"/>
          </p:cNvSpPr>
          <p:nvPr>
            <p:ph type="title" hasCustomPrompt="1"/>
          </p:nvPr>
        </p:nvSpPr>
        <p:spPr>
          <a:xfrm>
            <a:off x="6308548" y="987424"/>
            <a:ext cx="3932237" cy="1321823"/>
          </a:xfrm>
        </p:spPr>
        <p:txBody>
          <a:bodyPr anchor="b">
            <a:normAutofit/>
          </a:bodyPr>
          <a:lstStyle>
            <a:lvl1pPr>
              <a:defRPr sz="3600"/>
            </a:lvl1pPr>
          </a:lstStyle>
          <a:p>
            <a:r>
              <a:rPr lang="en-GB"/>
              <a:t>Click to edit event headline</a:t>
            </a:r>
            <a:endParaRPr lang="en-DK"/>
          </a:p>
        </p:txBody>
      </p:sp>
      <p:sp>
        <p:nvSpPr>
          <p:cNvPr id="9" name="Text Placeholder 3">
            <a:extLst>
              <a:ext uri="{FF2B5EF4-FFF2-40B4-BE49-F238E27FC236}">
                <a16:creationId xmlns:a16="http://schemas.microsoft.com/office/drawing/2014/main" id="{D0A7D830-063A-3C4D-BDAD-E6D81629DA52}"/>
              </a:ext>
            </a:extLst>
          </p:cNvPr>
          <p:cNvSpPr>
            <a:spLocks noGrp="1"/>
          </p:cNvSpPr>
          <p:nvPr>
            <p:ph type="body" sz="half" idx="2" hasCustomPrompt="1"/>
          </p:nvPr>
        </p:nvSpPr>
        <p:spPr>
          <a:xfrm>
            <a:off x="630854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spTree>
    <p:extLst>
      <p:ext uri="{BB962C8B-B14F-4D97-AF65-F5344CB8AC3E}">
        <p14:creationId xmlns:p14="http://schemas.microsoft.com/office/powerpoint/2010/main" val="13977576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 Quot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EAEEB1B-B234-1C4E-A671-68342D4DE631}"/>
              </a:ext>
            </a:extLst>
          </p:cNvPr>
          <p:cNvSpPr txBox="1">
            <a:spLocks/>
          </p:cNvSpPr>
          <p:nvPr userDrawn="1"/>
        </p:nvSpPr>
        <p:spPr>
          <a:xfrm>
            <a:off x="4848144" y="1296433"/>
            <a:ext cx="933806" cy="116656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9600" noProof="0">
                <a:solidFill>
                  <a:srgbClr val="005E58"/>
                </a:solidFill>
                <a:latin typeface="Arial" panose="020B0604020202020204" pitchFamily="34" charset="0"/>
                <a:ea typeface="Proxima Nova A" charset="0"/>
                <a:cs typeface="Arial" panose="020B0604020202020204" pitchFamily="34" charset="0"/>
              </a:rPr>
              <a:t>“</a:t>
            </a:r>
          </a:p>
        </p:txBody>
      </p:sp>
      <p:sp>
        <p:nvSpPr>
          <p:cNvPr id="4" name="Text Placeholder 8">
            <a:extLst>
              <a:ext uri="{FF2B5EF4-FFF2-40B4-BE49-F238E27FC236}">
                <a16:creationId xmlns:a16="http://schemas.microsoft.com/office/drawing/2014/main" id="{4F7A050B-BE2B-A146-86E2-8EC63090E565}"/>
              </a:ext>
            </a:extLst>
          </p:cNvPr>
          <p:cNvSpPr>
            <a:spLocks noGrp="1"/>
          </p:cNvSpPr>
          <p:nvPr>
            <p:ph type="body" sz="quarter" idx="12" hasCustomPrompt="1"/>
          </p:nvPr>
        </p:nvSpPr>
        <p:spPr>
          <a:xfrm>
            <a:off x="5781184" y="1459534"/>
            <a:ext cx="5353179" cy="2386013"/>
          </a:xfrm>
          <a:prstGeom prst="rect">
            <a:avLst/>
          </a:prstGeom>
        </p:spPr>
        <p:txBody>
          <a:bodyPr/>
          <a:lstStyle>
            <a:lvl1pPr marL="0" indent="0" algn="l">
              <a:buNone/>
              <a:defRPr sz="3600" b="1" i="0">
                <a:solidFill>
                  <a:srgbClr val="005E58"/>
                </a:solidFill>
                <a:latin typeface="Arial" panose="020B0604020202020204" pitchFamily="34" charset="0"/>
                <a:cs typeface="Arial" panose="020B0604020202020204" pitchFamily="34" charset="0"/>
              </a:defRPr>
            </a:lvl1pPr>
            <a:lvl2pPr marL="457200" indent="0">
              <a:buNone/>
              <a:defRPr sz="3600">
                <a:solidFill>
                  <a:srgbClr val="FA3D38"/>
                </a:solidFill>
                <a:latin typeface="Arial" panose="020B0604020202020204" pitchFamily="34" charset="0"/>
                <a:cs typeface="Arial" panose="020B0604020202020204" pitchFamily="34" charset="0"/>
              </a:defRPr>
            </a:lvl2pPr>
            <a:lvl3pPr marL="914400" indent="0">
              <a:buNone/>
              <a:defRPr sz="3600">
                <a:solidFill>
                  <a:srgbClr val="FA3D38"/>
                </a:solidFill>
                <a:latin typeface="Arial" panose="020B0604020202020204" pitchFamily="34" charset="0"/>
                <a:cs typeface="Arial" panose="020B0604020202020204" pitchFamily="34" charset="0"/>
              </a:defRPr>
            </a:lvl3pPr>
            <a:lvl4pPr marL="1371600" indent="0">
              <a:buNone/>
              <a:defRPr sz="3600">
                <a:solidFill>
                  <a:srgbClr val="FA3D38"/>
                </a:solidFill>
                <a:latin typeface="Arial" panose="020B0604020202020204" pitchFamily="34" charset="0"/>
                <a:cs typeface="Arial" panose="020B0604020202020204" pitchFamily="34" charset="0"/>
              </a:defRPr>
            </a:lvl4pPr>
            <a:lvl5pPr marL="1828800" indent="0">
              <a:buNone/>
              <a:defRPr sz="3600">
                <a:solidFill>
                  <a:srgbClr val="FA3D38"/>
                </a:solidFill>
                <a:latin typeface="Arial" panose="020B0604020202020204" pitchFamily="34" charset="0"/>
                <a:cs typeface="Arial" panose="020B0604020202020204" pitchFamily="34" charset="0"/>
              </a:defRPr>
            </a:lvl5pPr>
          </a:lstStyle>
          <a:p>
            <a:pPr lvl="0"/>
            <a:r>
              <a:rPr lang="en-US" noProof="0"/>
              <a:t>Your quote here, </a:t>
            </a:r>
            <a:r>
              <a:rPr lang="en-US" noProof="0" err="1"/>
              <a:t>Sigilne</a:t>
            </a:r>
            <a:r>
              <a:rPr lang="en-US" noProof="0"/>
              <a:t> </a:t>
            </a:r>
            <a:r>
              <a:rPr lang="en-US" noProof="0" err="1"/>
              <a:t>nonsum</a:t>
            </a:r>
            <a:r>
              <a:rPr lang="en-US" noProof="0"/>
              <a:t> public eps, </a:t>
            </a:r>
            <a:r>
              <a:rPr lang="en-US" noProof="0" err="1"/>
              <a:t>nonsim</a:t>
            </a:r>
            <a:r>
              <a:rPr lang="en-US" noProof="0"/>
              <a:t> </a:t>
            </a:r>
            <a:r>
              <a:rPr lang="en-US" noProof="0" err="1"/>
              <a:t>ortusa</a:t>
            </a:r>
            <a:r>
              <a:rPr lang="en-US" noProof="0"/>
              <a:t> con </a:t>
            </a:r>
            <a:r>
              <a:rPr lang="en-US" noProof="0" err="1"/>
              <a:t>hocam</a:t>
            </a:r>
            <a:r>
              <a:rPr lang="en-US" noProof="0"/>
              <a:t> </a:t>
            </a:r>
            <a:r>
              <a:rPr lang="en-US" noProof="0" err="1"/>
              <a:t>sente</a:t>
            </a:r>
            <a:r>
              <a:rPr lang="en-US" noProof="0"/>
              <a:t> </a:t>
            </a:r>
            <a:r>
              <a:rPr lang="en-US" noProof="0" err="1"/>
              <a:t>nonsum</a:t>
            </a:r>
            <a:r>
              <a:rPr lang="en-US" noProof="0"/>
              <a:t>.</a:t>
            </a:r>
          </a:p>
        </p:txBody>
      </p:sp>
      <p:sp>
        <p:nvSpPr>
          <p:cNvPr id="5" name="Text Placeholder 3">
            <a:extLst>
              <a:ext uri="{FF2B5EF4-FFF2-40B4-BE49-F238E27FC236}">
                <a16:creationId xmlns:a16="http://schemas.microsoft.com/office/drawing/2014/main" id="{B222C9DC-4A7C-2F40-8243-5745B02226C7}"/>
              </a:ext>
            </a:extLst>
          </p:cNvPr>
          <p:cNvSpPr>
            <a:spLocks noGrp="1"/>
          </p:cNvSpPr>
          <p:nvPr>
            <p:ph type="body" sz="quarter" idx="13" hasCustomPrompt="1"/>
          </p:nvPr>
        </p:nvSpPr>
        <p:spPr>
          <a:xfrm>
            <a:off x="5781185" y="4501910"/>
            <a:ext cx="2443093" cy="696913"/>
          </a:xfrm>
          <a:prstGeom prst="rect">
            <a:avLst/>
          </a:prstGeom>
        </p:spPr>
        <p:txBody>
          <a:bodyPr/>
          <a:lstStyle>
            <a:lvl1pPr marL="0" indent="0">
              <a:buNone/>
              <a:defRPr sz="2000">
                <a:solidFill>
                  <a:srgbClr val="2B2A2A"/>
                </a:solidFill>
                <a:latin typeface="Arial" panose="020B0604020202020204" pitchFamily="34" charset="0"/>
                <a:cs typeface="Arial" panose="020B0604020202020204" pitchFamily="34" charset="0"/>
              </a:defRPr>
            </a:lvl1pPr>
            <a:lvl2pPr marL="457200" indent="0">
              <a:buNone/>
              <a:defRPr sz="2000">
                <a:solidFill>
                  <a:srgbClr val="F0F2F5"/>
                </a:solidFill>
              </a:defRPr>
            </a:lvl2pPr>
            <a:lvl3pPr marL="914400" indent="0">
              <a:buNone/>
              <a:defRPr sz="2000">
                <a:solidFill>
                  <a:srgbClr val="F0F2F5"/>
                </a:solidFill>
              </a:defRPr>
            </a:lvl3pPr>
            <a:lvl4pPr marL="1371600" indent="0">
              <a:buNone/>
              <a:defRPr sz="2000">
                <a:solidFill>
                  <a:srgbClr val="F0F2F5"/>
                </a:solidFill>
              </a:defRPr>
            </a:lvl4pPr>
            <a:lvl5pPr marL="1828800" indent="0">
              <a:buNone/>
              <a:defRPr sz="2000">
                <a:solidFill>
                  <a:srgbClr val="F0F2F5"/>
                </a:solidFill>
              </a:defRPr>
            </a:lvl5pPr>
          </a:lstStyle>
          <a:p>
            <a:pPr lvl="0"/>
            <a:r>
              <a:rPr lang="en-US" noProof="0" err="1"/>
              <a:t>Navne</a:t>
            </a:r>
            <a:r>
              <a:rPr lang="en-US" noProof="0"/>
              <a:t> </a:t>
            </a:r>
            <a:r>
              <a:rPr lang="en-US" noProof="0" err="1"/>
              <a:t>Navneson</a:t>
            </a:r>
            <a:endParaRPr lang="en-US" noProof="0"/>
          </a:p>
        </p:txBody>
      </p:sp>
      <p:sp>
        <p:nvSpPr>
          <p:cNvPr id="6" name="Picture Placeholder 13">
            <a:extLst>
              <a:ext uri="{FF2B5EF4-FFF2-40B4-BE49-F238E27FC236}">
                <a16:creationId xmlns:a16="http://schemas.microsoft.com/office/drawing/2014/main" id="{9EB0E3D3-36B6-6848-863F-7A5C6AE4BB9C}"/>
              </a:ext>
            </a:extLst>
          </p:cNvPr>
          <p:cNvSpPr>
            <a:spLocks noGrp="1"/>
          </p:cNvSpPr>
          <p:nvPr>
            <p:ph type="pic" sz="quarter" idx="10" hasCustomPrompt="1"/>
          </p:nvPr>
        </p:nvSpPr>
        <p:spPr>
          <a:xfrm>
            <a:off x="1057636" y="1389566"/>
            <a:ext cx="3387967" cy="3279109"/>
          </a:xfrm>
          <a:prstGeom prst="rect">
            <a:avLst/>
          </a:prstGeom>
        </p:spPr>
        <p:txBody>
          <a:bodyPr/>
          <a:lstStyle>
            <a:lvl1pPr marL="0" indent="0">
              <a:buNone/>
              <a:defRPr sz="1600">
                <a:solidFill>
                  <a:srgbClr val="2B2A2A"/>
                </a:solidFill>
                <a:latin typeface="Arial" panose="020B0604020202020204" pitchFamily="34" charset="0"/>
                <a:cs typeface="Arial" panose="020B0604020202020204" pitchFamily="34" charset="0"/>
              </a:defRPr>
            </a:lvl1pPr>
          </a:lstStyle>
          <a:p>
            <a:r>
              <a:rPr lang="en-US" noProof="0"/>
              <a:t>Click to apply round </a:t>
            </a:r>
            <a:br>
              <a:rPr lang="en-US" noProof="0"/>
            </a:br>
            <a:r>
              <a:rPr lang="en-US" noProof="0"/>
              <a:t>image of the person </a:t>
            </a:r>
          </a:p>
        </p:txBody>
      </p:sp>
    </p:spTree>
    <p:extLst>
      <p:ext uri="{BB962C8B-B14F-4D97-AF65-F5344CB8AC3E}">
        <p14:creationId xmlns:p14="http://schemas.microsoft.com/office/powerpoint/2010/main" val="8747520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2. Quot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3F51625-F00D-3A4F-AEB6-3A8474424D53}"/>
              </a:ext>
            </a:extLst>
          </p:cNvPr>
          <p:cNvSpPr txBox="1">
            <a:spLocks/>
          </p:cNvSpPr>
          <p:nvPr userDrawn="1"/>
        </p:nvSpPr>
        <p:spPr>
          <a:xfrm>
            <a:off x="4082190" y="1652033"/>
            <a:ext cx="933806" cy="116656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9600" noProof="0">
                <a:solidFill>
                  <a:srgbClr val="005E58"/>
                </a:solidFill>
                <a:latin typeface="Arial" panose="020B0604020202020204" pitchFamily="34" charset="0"/>
                <a:ea typeface="Proxima Nova A" charset="0"/>
                <a:cs typeface="Arial" panose="020B0604020202020204" pitchFamily="34" charset="0"/>
              </a:rPr>
              <a:t>“</a:t>
            </a:r>
          </a:p>
        </p:txBody>
      </p:sp>
      <p:sp>
        <p:nvSpPr>
          <p:cNvPr id="4" name="Text Placeholder 8">
            <a:extLst>
              <a:ext uri="{FF2B5EF4-FFF2-40B4-BE49-F238E27FC236}">
                <a16:creationId xmlns:a16="http://schemas.microsoft.com/office/drawing/2014/main" id="{F1F3AFE0-178E-564D-A156-E38F859F8ED6}"/>
              </a:ext>
            </a:extLst>
          </p:cNvPr>
          <p:cNvSpPr>
            <a:spLocks noGrp="1"/>
          </p:cNvSpPr>
          <p:nvPr>
            <p:ph type="body" sz="quarter" idx="12" hasCustomPrompt="1"/>
          </p:nvPr>
        </p:nvSpPr>
        <p:spPr>
          <a:xfrm>
            <a:off x="5015231" y="1815134"/>
            <a:ext cx="5591810" cy="2386013"/>
          </a:xfrm>
          <a:prstGeom prst="rect">
            <a:avLst/>
          </a:prstGeom>
        </p:spPr>
        <p:txBody>
          <a:bodyPr/>
          <a:lstStyle>
            <a:lvl1pPr marL="0" indent="0" algn="l">
              <a:buNone/>
              <a:defRPr sz="3600" b="1">
                <a:solidFill>
                  <a:srgbClr val="005E58"/>
                </a:solidFill>
                <a:latin typeface="Arial" panose="020B0604020202020204" pitchFamily="34" charset="0"/>
                <a:cs typeface="Arial" panose="020B0604020202020204" pitchFamily="34" charset="0"/>
              </a:defRPr>
            </a:lvl1pPr>
            <a:lvl2pPr marL="457200" indent="0">
              <a:buNone/>
              <a:defRPr sz="3600">
                <a:solidFill>
                  <a:srgbClr val="FA3D38"/>
                </a:solidFill>
                <a:latin typeface="Arial" panose="020B0604020202020204" pitchFamily="34" charset="0"/>
                <a:cs typeface="Arial" panose="020B0604020202020204" pitchFamily="34" charset="0"/>
              </a:defRPr>
            </a:lvl2pPr>
            <a:lvl3pPr marL="914400" indent="0">
              <a:buNone/>
              <a:defRPr sz="3600">
                <a:solidFill>
                  <a:srgbClr val="FA3D38"/>
                </a:solidFill>
                <a:latin typeface="Arial" panose="020B0604020202020204" pitchFamily="34" charset="0"/>
                <a:cs typeface="Arial" panose="020B0604020202020204" pitchFamily="34" charset="0"/>
              </a:defRPr>
            </a:lvl3pPr>
            <a:lvl4pPr marL="1371600" indent="0">
              <a:buNone/>
              <a:defRPr sz="3600">
                <a:solidFill>
                  <a:srgbClr val="FA3D38"/>
                </a:solidFill>
                <a:latin typeface="Arial" panose="020B0604020202020204" pitchFamily="34" charset="0"/>
                <a:cs typeface="Arial" panose="020B0604020202020204" pitchFamily="34" charset="0"/>
              </a:defRPr>
            </a:lvl4pPr>
            <a:lvl5pPr marL="1828800" indent="0">
              <a:buNone/>
              <a:defRPr sz="3600">
                <a:solidFill>
                  <a:srgbClr val="FA3D38"/>
                </a:solidFill>
                <a:latin typeface="Arial" panose="020B0604020202020204" pitchFamily="34" charset="0"/>
                <a:cs typeface="Arial" panose="020B0604020202020204" pitchFamily="34" charset="0"/>
              </a:defRPr>
            </a:lvl5pPr>
          </a:lstStyle>
          <a:p>
            <a:pPr lvl="0"/>
            <a:r>
              <a:rPr lang="en-US" noProof="0"/>
              <a:t>Your quote here, </a:t>
            </a:r>
            <a:r>
              <a:rPr lang="en-US" noProof="0" err="1"/>
              <a:t>Sigilne</a:t>
            </a:r>
            <a:r>
              <a:rPr lang="en-US" noProof="0"/>
              <a:t> </a:t>
            </a:r>
            <a:r>
              <a:rPr lang="en-US" noProof="0" err="1"/>
              <a:t>nonsum</a:t>
            </a:r>
            <a:r>
              <a:rPr lang="en-US" noProof="0"/>
              <a:t> public eps, </a:t>
            </a:r>
            <a:r>
              <a:rPr lang="en-US" noProof="0" err="1"/>
              <a:t>nonsim</a:t>
            </a:r>
            <a:r>
              <a:rPr lang="en-US" noProof="0"/>
              <a:t> </a:t>
            </a:r>
            <a:r>
              <a:rPr lang="en-US" noProof="0" err="1"/>
              <a:t>ortusa</a:t>
            </a:r>
            <a:r>
              <a:rPr lang="en-US" noProof="0"/>
              <a:t> con </a:t>
            </a:r>
            <a:r>
              <a:rPr lang="en-US" noProof="0" err="1"/>
              <a:t>hocam</a:t>
            </a:r>
            <a:r>
              <a:rPr lang="en-US" noProof="0"/>
              <a:t> </a:t>
            </a:r>
            <a:r>
              <a:rPr lang="en-US" noProof="0" err="1"/>
              <a:t>sente</a:t>
            </a:r>
            <a:r>
              <a:rPr lang="en-US" noProof="0"/>
              <a:t> </a:t>
            </a:r>
            <a:r>
              <a:rPr lang="en-US" noProof="0" err="1"/>
              <a:t>nonsum</a:t>
            </a:r>
            <a:r>
              <a:rPr lang="en-US" noProof="0"/>
              <a:t>.</a:t>
            </a:r>
          </a:p>
        </p:txBody>
      </p:sp>
      <p:sp>
        <p:nvSpPr>
          <p:cNvPr id="5" name="Text Placeholder 3">
            <a:extLst>
              <a:ext uri="{FF2B5EF4-FFF2-40B4-BE49-F238E27FC236}">
                <a16:creationId xmlns:a16="http://schemas.microsoft.com/office/drawing/2014/main" id="{E51DA49E-CFEF-4943-8047-E4271B9D0A23}"/>
              </a:ext>
            </a:extLst>
          </p:cNvPr>
          <p:cNvSpPr>
            <a:spLocks noGrp="1"/>
          </p:cNvSpPr>
          <p:nvPr>
            <p:ph type="body" sz="quarter" idx="13" hasCustomPrompt="1"/>
          </p:nvPr>
        </p:nvSpPr>
        <p:spPr>
          <a:xfrm>
            <a:off x="5015230" y="4386810"/>
            <a:ext cx="2443093" cy="696913"/>
          </a:xfrm>
          <a:prstGeom prst="rect">
            <a:avLst/>
          </a:prstGeom>
        </p:spPr>
        <p:txBody>
          <a:bodyPr/>
          <a:lstStyle>
            <a:lvl1pPr marL="0" indent="0">
              <a:buNone/>
              <a:defRPr sz="2000">
                <a:solidFill>
                  <a:srgbClr val="2B2A2A"/>
                </a:solidFill>
                <a:latin typeface="Arial" panose="020B0604020202020204" pitchFamily="34" charset="0"/>
                <a:cs typeface="Arial" panose="020B0604020202020204" pitchFamily="34" charset="0"/>
              </a:defRPr>
            </a:lvl1pPr>
            <a:lvl2pPr marL="457200" indent="0">
              <a:buNone/>
              <a:defRPr sz="2000">
                <a:solidFill>
                  <a:srgbClr val="F0F2F5"/>
                </a:solidFill>
              </a:defRPr>
            </a:lvl2pPr>
            <a:lvl3pPr marL="914400" indent="0">
              <a:buNone/>
              <a:defRPr sz="2000">
                <a:solidFill>
                  <a:srgbClr val="F0F2F5"/>
                </a:solidFill>
              </a:defRPr>
            </a:lvl3pPr>
            <a:lvl4pPr marL="1371600" indent="0">
              <a:buNone/>
              <a:defRPr sz="2000">
                <a:solidFill>
                  <a:srgbClr val="F0F2F5"/>
                </a:solidFill>
              </a:defRPr>
            </a:lvl4pPr>
            <a:lvl5pPr marL="1828800" indent="0">
              <a:buNone/>
              <a:defRPr sz="2000">
                <a:solidFill>
                  <a:srgbClr val="F0F2F5"/>
                </a:solidFill>
              </a:defRPr>
            </a:lvl5pPr>
          </a:lstStyle>
          <a:p>
            <a:pPr lvl="0"/>
            <a:r>
              <a:rPr lang="en-US" noProof="0" err="1"/>
              <a:t>Navne</a:t>
            </a:r>
            <a:r>
              <a:rPr lang="en-US" noProof="0"/>
              <a:t> </a:t>
            </a:r>
            <a:r>
              <a:rPr lang="en-US" noProof="0" err="1"/>
              <a:t>Navneson</a:t>
            </a:r>
            <a:endParaRPr lang="en-US" noProof="0"/>
          </a:p>
        </p:txBody>
      </p:sp>
      <p:sp>
        <p:nvSpPr>
          <p:cNvPr id="6" name="Rectangle 5">
            <a:extLst>
              <a:ext uri="{FF2B5EF4-FFF2-40B4-BE49-F238E27FC236}">
                <a16:creationId xmlns:a16="http://schemas.microsoft.com/office/drawing/2014/main" id="{E66678A7-FF45-1146-9106-864ED032FBBE}"/>
              </a:ext>
            </a:extLst>
          </p:cNvPr>
          <p:cNvSpPr/>
          <p:nvPr userDrawn="1"/>
        </p:nvSpPr>
        <p:spPr>
          <a:xfrm>
            <a:off x="-1" y="-1"/>
            <a:ext cx="2680207" cy="6858001"/>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Picture Placeholder 13">
            <a:extLst>
              <a:ext uri="{FF2B5EF4-FFF2-40B4-BE49-F238E27FC236}">
                <a16:creationId xmlns:a16="http://schemas.microsoft.com/office/drawing/2014/main" id="{F1A19389-B0AB-8440-BEA1-55F72F15B3CE}"/>
              </a:ext>
            </a:extLst>
          </p:cNvPr>
          <p:cNvSpPr>
            <a:spLocks noGrp="1"/>
          </p:cNvSpPr>
          <p:nvPr>
            <p:ph type="pic" sz="quarter" idx="10" hasCustomPrompt="1"/>
          </p:nvPr>
        </p:nvSpPr>
        <p:spPr>
          <a:xfrm>
            <a:off x="1862145" y="2387744"/>
            <a:ext cx="1636124" cy="1583555"/>
          </a:xfrm>
          <a:prstGeom prst="rect">
            <a:avLst/>
          </a:prstGeom>
        </p:spPr>
        <p:txBody>
          <a:bodyPr/>
          <a:lstStyle>
            <a:lvl1pPr marL="0" indent="0">
              <a:buNone/>
              <a:defRPr sz="1600">
                <a:solidFill>
                  <a:srgbClr val="2B2A2A"/>
                </a:solidFill>
                <a:latin typeface="Arial" panose="020B0604020202020204" pitchFamily="34" charset="0"/>
                <a:cs typeface="Arial" panose="020B0604020202020204" pitchFamily="34" charset="0"/>
              </a:defRPr>
            </a:lvl1pPr>
          </a:lstStyle>
          <a:p>
            <a:r>
              <a:rPr lang="en-US" noProof="0"/>
              <a:t>Click to </a:t>
            </a:r>
            <a:br>
              <a:rPr lang="en-US" noProof="0"/>
            </a:br>
            <a:r>
              <a:rPr lang="en-US" noProof="0"/>
              <a:t>apply round image of the person </a:t>
            </a:r>
          </a:p>
        </p:txBody>
      </p:sp>
    </p:spTree>
    <p:extLst>
      <p:ext uri="{BB962C8B-B14F-4D97-AF65-F5344CB8AC3E}">
        <p14:creationId xmlns:p14="http://schemas.microsoft.com/office/powerpoint/2010/main" val="6576064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el and two collums with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5F832FE-C6C6-7E43-9D05-C02153A4DD33}"/>
              </a:ext>
            </a:extLst>
          </p:cNvPr>
          <p:cNvSpPr>
            <a:spLocks noGrp="1"/>
          </p:cNvSpPr>
          <p:nvPr>
            <p:ph type="body" idx="1" hasCustomPrompt="1"/>
          </p:nvPr>
        </p:nvSpPr>
        <p:spPr>
          <a:xfrm>
            <a:off x="839788" y="1681163"/>
            <a:ext cx="5157787" cy="823912"/>
          </a:xfrm>
        </p:spPr>
        <p:txBody>
          <a:bodyPr anchor="ctr">
            <a:normAutofit/>
          </a:bodyPr>
          <a:lstStyle>
            <a:lvl1pPr marL="0" indent="0">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body text</a:t>
            </a:r>
          </a:p>
        </p:txBody>
      </p:sp>
      <p:sp>
        <p:nvSpPr>
          <p:cNvPr id="4" name="Content Placeholder 3">
            <a:extLst>
              <a:ext uri="{FF2B5EF4-FFF2-40B4-BE49-F238E27FC236}">
                <a16:creationId xmlns:a16="http://schemas.microsoft.com/office/drawing/2014/main" id="{1B459292-AC68-9944-BBC0-14C80A46AD81}"/>
              </a:ext>
            </a:extLst>
          </p:cNvPr>
          <p:cNvSpPr>
            <a:spLocks noGrp="1"/>
          </p:cNvSpPr>
          <p:nvPr>
            <p:ph sz="half" idx="2" hasCustomPrompt="1"/>
          </p:nvPr>
        </p:nvSpPr>
        <p:spPr>
          <a:xfrm>
            <a:off x="839788" y="2505074"/>
            <a:ext cx="5157787" cy="3624263"/>
          </a:xfrm>
        </p:spPr>
        <p:txBody>
          <a:bodyPr/>
          <a:lstStyle/>
          <a:p>
            <a:pPr lvl="0"/>
            <a:r>
              <a:rPr lang="en-GB"/>
              <a:t>Click to body text</a:t>
            </a:r>
          </a:p>
          <a:p>
            <a:pPr lvl="1"/>
            <a:r>
              <a:rPr lang="en-GB"/>
              <a:t>Second level</a:t>
            </a:r>
          </a:p>
          <a:p>
            <a:pPr lvl="2"/>
            <a:r>
              <a:rPr lang="en-GB"/>
              <a:t>Third level</a:t>
            </a:r>
          </a:p>
          <a:p>
            <a:pPr lvl="3"/>
            <a:r>
              <a:rPr lang="en-GB"/>
              <a:t>Fourth level</a:t>
            </a:r>
          </a:p>
        </p:txBody>
      </p:sp>
      <p:sp>
        <p:nvSpPr>
          <p:cNvPr id="5" name="Text Placeholder 4">
            <a:extLst>
              <a:ext uri="{FF2B5EF4-FFF2-40B4-BE49-F238E27FC236}">
                <a16:creationId xmlns:a16="http://schemas.microsoft.com/office/drawing/2014/main" id="{D712E5E3-6345-B546-B189-353E5DD2AB61}"/>
              </a:ext>
            </a:extLst>
          </p:cNvPr>
          <p:cNvSpPr>
            <a:spLocks noGrp="1"/>
          </p:cNvSpPr>
          <p:nvPr>
            <p:ph type="body" sz="quarter" idx="3" hasCustomPrompt="1"/>
          </p:nvPr>
        </p:nvSpPr>
        <p:spPr>
          <a:xfrm>
            <a:off x="6172200" y="1681163"/>
            <a:ext cx="5183188" cy="823912"/>
          </a:xfrm>
        </p:spPr>
        <p:txBody>
          <a:bodyPr anchor="ctr">
            <a:normAutofit/>
          </a:bodyPr>
          <a:lstStyle>
            <a:lvl1pPr marL="0" indent="0">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body text</a:t>
            </a:r>
          </a:p>
        </p:txBody>
      </p:sp>
      <p:sp>
        <p:nvSpPr>
          <p:cNvPr id="6" name="Content Placeholder 5">
            <a:extLst>
              <a:ext uri="{FF2B5EF4-FFF2-40B4-BE49-F238E27FC236}">
                <a16:creationId xmlns:a16="http://schemas.microsoft.com/office/drawing/2014/main" id="{44FA6166-F381-EA4B-B67E-33C66311C802}"/>
              </a:ext>
            </a:extLst>
          </p:cNvPr>
          <p:cNvSpPr>
            <a:spLocks noGrp="1"/>
          </p:cNvSpPr>
          <p:nvPr>
            <p:ph sz="quarter" idx="4" hasCustomPrompt="1"/>
          </p:nvPr>
        </p:nvSpPr>
        <p:spPr>
          <a:xfrm>
            <a:off x="6172200" y="2505074"/>
            <a:ext cx="5183188" cy="3624263"/>
          </a:xfrm>
        </p:spPr>
        <p:txBody>
          <a:bodyPr/>
          <a:lstStyle/>
          <a:p>
            <a:pPr lvl="0"/>
            <a:r>
              <a:rPr lang="en-GB"/>
              <a:t>Click to edit body text</a:t>
            </a:r>
          </a:p>
          <a:p>
            <a:pPr lvl="1"/>
            <a:r>
              <a:rPr lang="en-GB"/>
              <a:t>Second level</a:t>
            </a:r>
          </a:p>
          <a:p>
            <a:pPr lvl="2"/>
            <a:r>
              <a:rPr lang="en-GB"/>
              <a:t>Third level</a:t>
            </a:r>
          </a:p>
          <a:p>
            <a:pPr lvl="3"/>
            <a:r>
              <a:rPr lang="en-GB"/>
              <a:t>Fourth level</a:t>
            </a:r>
          </a:p>
        </p:txBody>
      </p:sp>
      <p:sp>
        <p:nvSpPr>
          <p:cNvPr id="7" name="Title 1">
            <a:extLst>
              <a:ext uri="{FF2B5EF4-FFF2-40B4-BE49-F238E27FC236}">
                <a16:creationId xmlns:a16="http://schemas.microsoft.com/office/drawing/2014/main" id="{55D7E4D4-B6FA-2C41-9FE1-B29B303095CA}"/>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Tree>
    <p:extLst>
      <p:ext uri="{BB962C8B-B14F-4D97-AF65-F5344CB8AC3E}">
        <p14:creationId xmlns:p14="http://schemas.microsoft.com/office/powerpoint/2010/main" val="2442743481"/>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End Blue">
    <p:bg>
      <p:bgPr>
        <a:solidFill>
          <a:schemeClr val="bg1"/>
        </a:solidFill>
        <a:effectLst/>
      </p:bgPr>
    </p:bg>
    <p:spTree>
      <p:nvGrpSpPr>
        <p:cNvPr id="1" name=""/>
        <p:cNvGrpSpPr/>
        <p:nvPr/>
      </p:nvGrpSpPr>
      <p:grpSpPr>
        <a:xfrm>
          <a:off x="0" y="0"/>
          <a:ext cx="0" cy="0"/>
          <a:chOff x="0" y="0"/>
          <a:chExt cx="0" cy="0"/>
        </a:xfrm>
      </p:grpSpPr>
      <p:sp>
        <p:nvSpPr>
          <p:cNvPr id="10" name="Background"/>
          <p:cNvSpPr/>
          <p:nvPr userDrawn="1"/>
        </p:nvSpPr>
        <p:spPr>
          <a:xfrm>
            <a:off x="1"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2000"/>
          </a:p>
        </p:txBody>
      </p:sp>
      <p:pic>
        <p:nvPicPr>
          <p:cNvPr id="7" name="Picture 6">
            <a:extLst>
              <a:ext uri="{FF2B5EF4-FFF2-40B4-BE49-F238E27FC236}">
                <a16:creationId xmlns:a16="http://schemas.microsoft.com/office/drawing/2014/main" id="{69365D58-2C4E-8F4A-A16C-FD2BA25FE876}"/>
              </a:ext>
            </a:extLst>
          </p:cNvPr>
          <p:cNvPicPr>
            <a:picLocks noChangeAspect="1"/>
          </p:cNvPicPr>
          <p:nvPr userDrawn="1"/>
        </p:nvPicPr>
        <p:blipFill rotWithShape="1">
          <a:blip r:embed="rId2">
            <a:alphaModFix amt="15000"/>
            <a:extLst>
              <a:ext uri="{28A0092B-C50C-407E-A947-70E740481C1C}">
                <a14:useLocalDpi xmlns:a14="http://schemas.microsoft.com/office/drawing/2010/main" val="0"/>
              </a:ext>
            </a:extLst>
          </a:blip>
          <a:srcRect t="1165" r="24666" b="48217"/>
          <a:stretch/>
        </p:blipFill>
        <p:spPr>
          <a:xfrm>
            <a:off x="394323" y="0"/>
            <a:ext cx="11797677" cy="6857554"/>
          </a:xfrm>
          <a:prstGeom prst="rect">
            <a:avLst/>
          </a:prstGeom>
        </p:spPr>
      </p:pic>
      <p:sp>
        <p:nvSpPr>
          <p:cNvPr id="3" name="Subtitle 2"/>
          <p:cNvSpPr>
            <a:spLocks noGrp="1"/>
          </p:cNvSpPr>
          <p:nvPr>
            <p:ph type="subTitle" idx="1" hasCustomPrompt="1"/>
          </p:nvPr>
        </p:nvSpPr>
        <p:spPr>
          <a:xfrm>
            <a:off x="652549" y="3045532"/>
            <a:ext cx="10886904" cy="766936"/>
          </a:xfrm>
        </p:spPr>
        <p:txBody>
          <a:bodyPr lIns="0">
            <a:noAutofit/>
          </a:bodyPr>
          <a:lstStyle>
            <a:lvl1pPr marL="0" indent="0" algn="ctr">
              <a:buNone/>
              <a:defRPr sz="4400"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Text</a:t>
            </a:r>
          </a:p>
        </p:txBody>
      </p:sp>
      <p:pic>
        <p:nvPicPr>
          <p:cNvPr id="6" name="Picture 5" descr="SuperOffice_Logo_White_CMYK.ai"/>
          <p:cNvPicPr>
            <a:picLocks noChangeAspect="1"/>
          </p:cNvPicPr>
          <p:nvPr userDrawn="1"/>
        </p:nvPicPr>
        <p:blipFill rotWithShape="1">
          <a:blip r:embed="rId3">
            <a:extLst>
              <a:ext uri="{28A0092B-C50C-407E-A947-70E740481C1C}">
                <a14:useLocalDpi xmlns:a14="http://schemas.microsoft.com/office/drawing/2010/main" val="0"/>
              </a:ext>
            </a:extLst>
          </a:blip>
          <a:srcRect l="6193" t="23662" r="5776" b="18911"/>
          <a:stretch/>
        </p:blipFill>
        <p:spPr>
          <a:xfrm>
            <a:off x="9208700" y="6174060"/>
            <a:ext cx="2514927" cy="495300"/>
          </a:xfrm>
          <a:prstGeom prst="rect">
            <a:avLst/>
          </a:prstGeom>
        </p:spPr>
      </p:pic>
    </p:spTree>
    <p:extLst>
      <p:ext uri="{BB962C8B-B14F-4D97-AF65-F5344CB8AC3E}">
        <p14:creationId xmlns:p14="http://schemas.microsoft.com/office/powerpoint/2010/main" val="225299248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userDrawn="1">
  <p:cSld name="2_5. Title slide with image">
    <p:spTree>
      <p:nvGrpSpPr>
        <p:cNvPr id="1" name=""/>
        <p:cNvGrpSpPr/>
        <p:nvPr/>
      </p:nvGrpSpPr>
      <p:grpSpPr>
        <a:xfrm>
          <a:off x="0" y="0"/>
          <a:ext cx="0" cy="0"/>
          <a:chOff x="0" y="0"/>
          <a:chExt cx="0" cy="0"/>
        </a:xfrm>
      </p:grpSpPr>
      <p:pic>
        <p:nvPicPr>
          <p:cNvPr id="5" name="Picture 4" descr="A view of a rocky mountain&#10;&#10;Description automatically generated">
            <a:extLst>
              <a:ext uri="{FF2B5EF4-FFF2-40B4-BE49-F238E27FC236}">
                <a16:creationId xmlns:a16="http://schemas.microsoft.com/office/drawing/2014/main" id="{849FE651-E454-5743-A731-F798ED23FA2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3"/>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4"/>
            <a:ext cx="9144000" cy="199279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pic>
        <p:nvPicPr>
          <p:cNvPr id="8" name="Picture 7" descr="A picture containing food, drawing&#10;&#10;Description automatically generated">
            <a:extLst>
              <a:ext uri="{FF2B5EF4-FFF2-40B4-BE49-F238E27FC236}">
                <a16:creationId xmlns:a16="http://schemas.microsoft.com/office/drawing/2014/main" id="{9BBAF51A-5C56-6744-980D-CEB0185D6A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Tree>
    <p:extLst>
      <p:ext uri="{BB962C8B-B14F-4D97-AF65-F5344CB8AC3E}">
        <p14:creationId xmlns:p14="http://schemas.microsoft.com/office/powerpoint/2010/main" val="410822125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4B404CB-11B5-524C-971A-0319A68CB3AE}"/>
              </a:ext>
            </a:extLst>
          </p:cNvPr>
          <p:cNvSpPr>
            <a:spLocks noGrp="1"/>
          </p:cNvSpPr>
          <p:nvPr>
            <p:ph type="title" hasCustomPrompt="1"/>
          </p:nvPr>
        </p:nvSpPr>
        <p:spPr>
          <a:xfrm>
            <a:off x="652463" y="516111"/>
            <a:ext cx="10974387" cy="754750"/>
          </a:xfrm>
          <a:prstGeom prst="rect">
            <a:avLst/>
          </a:prstGeom>
        </p:spPr>
        <p:txBody>
          <a:bodyPr/>
          <a:lstStyle>
            <a:lvl1pPr algn="ctr">
              <a:defRPr sz="3600">
                <a:solidFill>
                  <a:srgbClr val="FA3D38"/>
                </a:solidFill>
                <a:latin typeface="Arial" panose="020B0604020202020204" pitchFamily="34" charset="0"/>
                <a:cs typeface="Arial" panose="020B0604020202020204" pitchFamily="34" charset="0"/>
              </a:defRPr>
            </a:lvl1pPr>
          </a:lstStyle>
          <a:p>
            <a:r>
              <a:rPr lang="en-US" noProof="0"/>
              <a:t>Headline here </a:t>
            </a:r>
          </a:p>
        </p:txBody>
      </p:sp>
      <p:sp>
        <p:nvSpPr>
          <p:cNvPr id="3" name="Vertical Content Placeholder 2">
            <a:extLst>
              <a:ext uri="{FF2B5EF4-FFF2-40B4-BE49-F238E27FC236}">
                <a16:creationId xmlns:a16="http://schemas.microsoft.com/office/drawing/2014/main" id="{1A0FEAC0-569F-1540-BC8E-AB5432DA9320}"/>
              </a:ext>
            </a:extLst>
          </p:cNvPr>
          <p:cNvSpPr>
            <a:spLocks noGrp="1"/>
          </p:cNvSpPr>
          <p:nvPr>
            <p:ph orient="vert" sz="quarter" idx="11" hasCustomPrompt="1"/>
          </p:nvPr>
        </p:nvSpPr>
        <p:spPr>
          <a:xfrm>
            <a:off x="652463" y="1512888"/>
            <a:ext cx="10974387" cy="4437062"/>
          </a:xfrm>
          <a:prstGeom prst="rect">
            <a:avLst/>
          </a:prstGeom>
        </p:spPr>
        <p:txBody>
          <a:bodyPr vert="horz"/>
          <a:lstStyle>
            <a:lvl1pPr marL="0" indent="0">
              <a:buNone/>
              <a:defRPr lang="da-DK" sz="2000" kern="1200" dirty="0">
                <a:solidFill>
                  <a:srgbClr val="4A4A4A"/>
                </a:solidFill>
                <a:latin typeface="Arial" panose="020B0604020202020204" pitchFamily="34" charset="0"/>
                <a:ea typeface="+mn-ea"/>
                <a:cs typeface="Arial" panose="020B0604020202020204" pitchFamily="34" charset="0"/>
              </a:defRPr>
            </a:lvl1pPr>
            <a:lvl2pPr>
              <a:defRPr lang="en-US" sz="1600" kern="1200" noProof="0" dirty="0" smtClean="0">
                <a:solidFill>
                  <a:srgbClr val="4A4A4A"/>
                </a:solidFill>
                <a:latin typeface="Arial" panose="020B0604020202020204" pitchFamily="34" charset="0"/>
                <a:ea typeface="+mn-ea"/>
                <a:cs typeface="Arial" panose="020B0604020202020204" pitchFamily="34" charset="0"/>
              </a:defRPr>
            </a:lvl2pPr>
            <a:lvl3pPr>
              <a:defRPr sz="1400"/>
            </a:lvl3pPr>
            <a:lvl4pPr>
              <a:defRPr sz="1400"/>
            </a:lvl4pPr>
          </a:lstStyle>
          <a:p>
            <a:pPr lvl="0"/>
            <a:r>
              <a:rPr lang="en-US" noProof="0"/>
              <a:t>Add your short bullet or text here</a:t>
            </a:r>
          </a:p>
          <a:p>
            <a:pPr lvl="1"/>
            <a:r>
              <a:rPr lang="en-US" noProof="0"/>
              <a:t>Second level</a:t>
            </a:r>
          </a:p>
          <a:p>
            <a:pPr lvl="2"/>
            <a:r>
              <a:rPr lang="en-US" noProof="0"/>
              <a:t>Third Level</a:t>
            </a:r>
          </a:p>
          <a:p>
            <a:pPr lvl="3"/>
            <a:r>
              <a:rPr lang="en-US" noProof="0"/>
              <a:t>Forth level</a:t>
            </a:r>
          </a:p>
        </p:txBody>
      </p:sp>
    </p:spTree>
    <p:extLst>
      <p:ext uri="{BB962C8B-B14F-4D97-AF65-F5344CB8AC3E}">
        <p14:creationId xmlns:p14="http://schemas.microsoft.com/office/powerpoint/2010/main" val="260726251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US"/>
              <a:t>Click to edit Master title style</a:t>
            </a:r>
          </a:p>
        </p:txBody>
      </p:sp>
      <p:sp>
        <p:nvSpPr>
          <p:cNvPr id="3" name="btfpLayoutConfig" hidden="1"/>
          <p:cNvSpPr txBox="1"/>
          <p:nvPr userDrawn="1"/>
        </p:nvSpPr>
        <p:spPr bwMode="gray">
          <a:xfrm>
            <a:off x="12700" y="12700"/>
            <a:ext cx="431776" cy="88092"/>
          </a:xfrm>
          <a:prstGeom prst="rect">
            <a:avLst/>
          </a:prstGeom>
          <a:noFill/>
        </p:spPr>
        <p:txBody>
          <a:bodyPr vert="horz" wrap="none" lIns="36000" tIns="36000" rIns="36000" bIns="36000" rtlCol="0">
            <a:spAutoFit/>
          </a:bodyPr>
          <a:lstStyle/>
          <a:p>
            <a:pPr marL="0" indent="0">
              <a:buNone/>
            </a:pPr>
            <a:r>
              <a:rPr lang="en-GB" sz="100">
                <a:solidFill>
                  <a:srgbClr val="FFFFFF">
                    <a:alpha val="0"/>
                  </a:srgbClr>
                </a:solidFill>
              </a:rPr>
              <a:t>overall_0_132422342639485549 columns_1_132422342639485549 </a:t>
            </a:r>
          </a:p>
        </p:txBody>
      </p:sp>
    </p:spTree>
    <p:extLst>
      <p:ext uri="{BB962C8B-B14F-4D97-AF65-F5344CB8AC3E}">
        <p14:creationId xmlns:p14="http://schemas.microsoft.com/office/powerpoint/2010/main" val="346184624"/>
      </p:ext>
    </p:extLst>
  </p:cSld>
  <p:clrMapOvr>
    <a:masterClrMapping/>
  </p:clrMapOvr>
  <p:transition/>
  <p:extLst>
    <p:ext uri="{DCECCB84-F9BA-43D5-87BE-67443E8EF086}">
      <p15:sldGuideLst xmlns:p15="http://schemas.microsoft.com/office/powerpoint/2012/main">
        <p15:guide id="1" pos="504">
          <p15:clr>
            <a:srgbClr val="CCCCCC"/>
          </p15:clr>
        </p15:guide>
        <p15:guide id="2" pos="7176">
          <p15:clr>
            <a:srgbClr val="CCCCCC"/>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type="tx">
  <p:cSld name="Tilte">
    <p:spTree>
      <p:nvGrpSpPr>
        <p:cNvPr id="1" name=""/>
        <p:cNvGrpSpPr/>
        <p:nvPr/>
      </p:nvGrpSpPr>
      <p:grpSpPr>
        <a:xfrm>
          <a:off x="0" y="0"/>
          <a:ext cx="0" cy="0"/>
          <a:chOff x="0" y="0"/>
          <a:chExt cx="0" cy="0"/>
        </a:xfrm>
      </p:grpSpPr>
      <p:sp>
        <p:nvSpPr>
          <p:cNvPr id="11" name="Image"/>
          <p:cNvSpPr>
            <a:spLocks noGrp="1"/>
          </p:cNvSpPr>
          <p:nvPr>
            <p:ph type="pic" idx="21"/>
          </p:nvPr>
        </p:nvSpPr>
        <p:spPr>
          <a:xfrm>
            <a:off x="-8467" y="-1"/>
            <a:ext cx="12192001" cy="4120897"/>
          </a:xfrm>
          <a:prstGeom prst="rect">
            <a:avLst/>
          </a:prstGeom>
          <a:ln w="12700"/>
        </p:spPr>
        <p:txBody>
          <a:bodyPr lIns="91439" tIns="45719" rIns="91439" bIns="45719"/>
          <a:lstStyle/>
          <a:p>
            <a:endParaRPr/>
          </a:p>
        </p:txBody>
      </p:sp>
      <p:sp>
        <p:nvSpPr>
          <p:cNvPr id="1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95338884"/>
      </p:ext>
    </p:extLst>
  </p:cSld>
  <p:clrMapOvr>
    <a:masterClrMapping/>
  </p:clrMapOvr>
  <p:transition spd="med"/>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userDrawn="1">
  <p:cSld name="2. Desvider slide">
    <p:bg>
      <p:bgPr>
        <a:solidFill>
          <a:srgbClr val="005E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95026-56F0-E94D-BCCA-D8EF73E11E1C}"/>
              </a:ext>
            </a:extLst>
          </p:cNvPr>
          <p:cNvSpPr>
            <a:spLocks noGrp="1"/>
          </p:cNvSpPr>
          <p:nvPr>
            <p:ph type="title" hasCustomPrompt="1"/>
          </p:nvPr>
        </p:nvSpPr>
        <p:spPr>
          <a:xfrm>
            <a:off x="831850" y="1162374"/>
            <a:ext cx="10515600" cy="1859795"/>
          </a:xfrm>
        </p:spPr>
        <p:txBody>
          <a:bodyPr anchor="t">
            <a:normAutofit/>
          </a:bodyPr>
          <a:lstStyle>
            <a:lvl1pPr>
              <a:defRPr sz="4000" b="1" i="0">
                <a:solidFill>
                  <a:schemeClr val="bg1"/>
                </a:solidFill>
                <a:latin typeface="Arial Black" panose="020B0604020202020204" pitchFamily="34" charset="0"/>
                <a:cs typeface="Arial Black" panose="020B0604020202020204" pitchFamily="34" charset="0"/>
              </a:defRPr>
            </a:lvl1pPr>
          </a:lstStyle>
          <a:p>
            <a:r>
              <a:rPr lang="en-GB"/>
              <a:t>CLICK TO EDIT MASTER </a:t>
            </a:r>
            <a:br>
              <a:rPr lang="en-GB"/>
            </a:br>
            <a:r>
              <a:rPr lang="en-GB"/>
              <a:t>TITLE STYLE</a:t>
            </a:r>
            <a:endParaRPr lang="en-DK"/>
          </a:p>
        </p:txBody>
      </p:sp>
      <p:pic>
        <p:nvPicPr>
          <p:cNvPr id="5" name="Picture 4">
            <a:extLst>
              <a:ext uri="{FF2B5EF4-FFF2-40B4-BE49-F238E27FC236}">
                <a16:creationId xmlns:a16="http://schemas.microsoft.com/office/drawing/2014/main" id="{502F3AA1-D12E-3649-A14A-438E45D68B7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36730" y="5075861"/>
            <a:ext cx="2658094" cy="2658094"/>
          </a:xfrm>
          <a:prstGeom prst="rect">
            <a:avLst/>
          </a:prstGeom>
        </p:spPr>
      </p:pic>
    </p:spTree>
    <p:extLst>
      <p:ext uri="{BB962C8B-B14F-4D97-AF65-F5344CB8AC3E}">
        <p14:creationId xmlns:p14="http://schemas.microsoft.com/office/powerpoint/2010/main" val="77479823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67C-A9FD-D546-A7CF-F700AB86EB5E}"/>
              </a:ext>
            </a:extLst>
          </p:cNvPr>
          <p:cNvSpPr>
            <a:spLocks noGrp="1"/>
          </p:cNvSpPr>
          <p:nvPr>
            <p:ph type="title" hasCustomPrompt="1"/>
          </p:nvPr>
        </p:nvSpPr>
        <p:spPr/>
        <p:txBody>
          <a:bodyPr/>
          <a:lstStyle/>
          <a:p>
            <a:r>
              <a:rPr lang="en-GB"/>
              <a:t>Click to edit headline</a:t>
            </a:r>
            <a:endParaRPr lang="en-DK"/>
          </a:p>
        </p:txBody>
      </p:sp>
      <p:sp>
        <p:nvSpPr>
          <p:cNvPr id="3" name="Content Placeholder 2">
            <a:extLst>
              <a:ext uri="{FF2B5EF4-FFF2-40B4-BE49-F238E27FC236}">
                <a16:creationId xmlns:a16="http://schemas.microsoft.com/office/drawing/2014/main" id="{76DDDB03-C60B-5B44-AAF5-B0C7EA70A4EC}"/>
              </a:ext>
            </a:extLst>
          </p:cNvPr>
          <p:cNvSpPr>
            <a:spLocks noGrp="1"/>
          </p:cNvSpPr>
          <p:nvPr>
            <p:ph idx="1" hasCustomPrompt="1"/>
          </p:nvPr>
        </p:nvSpPr>
        <p:spPr/>
        <p:txBody>
          <a:bodyPr>
            <a:normAutofit/>
          </a:bodyPr>
          <a:lstStyle>
            <a:lvl1pPr marL="0" indent="0">
              <a:buNone/>
              <a:defRPr sz="1600"/>
            </a:lvl1pPr>
          </a:lstStyle>
          <a:p>
            <a:pPr lvl="0"/>
            <a:r>
              <a:rPr lang="en-US" noProof="0"/>
              <a:t>Click to add content</a:t>
            </a:r>
          </a:p>
        </p:txBody>
      </p:sp>
    </p:spTree>
    <p:extLst>
      <p:ext uri="{BB962C8B-B14F-4D97-AF65-F5344CB8AC3E}">
        <p14:creationId xmlns:p14="http://schemas.microsoft.com/office/powerpoint/2010/main" val="98333087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67C-A9FD-D546-A7CF-F700AB86EB5E}"/>
              </a:ext>
            </a:extLst>
          </p:cNvPr>
          <p:cNvSpPr>
            <a:spLocks noGrp="1"/>
          </p:cNvSpPr>
          <p:nvPr>
            <p:ph type="title" hasCustomPrompt="1"/>
          </p:nvPr>
        </p:nvSpPr>
        <p:spPr/>
        <p:txBody>
          <a:bodyPr/>
          <a:lstStyle/>
          <a:p>
            <a:r>
              <a:rPr lang="en-GB"/>
              <a:t>Click to edit headline</a:t>
            </a:r>
            <a:endParaRPr lang="en-DK"/>
          </a:p>
        </p:txBody>
      </p:sp>
      <p:sp>
        <p:nvSpPr>
          <p:cNvPr id="3" name="Content Placeholder 2">
            <a:extLst>
              <a:ext uri="{FF2B5EF4-FFF2-40B4-BE49-F238E27FC236}">
                <a16:creationId xmlns:a16="http://schemas.microsoft.com/office/drawing/2014/main" id="{76DDDB03-C60B-5B44-AAF5-B0C7EA70A4EC}"/>
              </a:ext>
            </a:extLst>
          </p:cNvPr>
          <p:cNvSpPr>
            <a:spLocks noGrp="1"/>
          </p:cNvSpPr>
          <p:nvPr>
            <p:ph idx="1" hasCustomPrompt="1"/>
          </p:nvPr>
        </p:nvSpPr>
        <p:spPr>
          <a:xfrm>
            <a:off x="838200" y="2446477"/>
            <a:ext cx="10515600" cy="3682861"/>
          </a:xfrm>
        </p:spPr>
        <p:txBody>
          <a:bodyPr>
            <a:normAutofit/>
          </a:bodyPr>
          <a:lstStyle>
            <a:lvl1pPr marL="0" indent="0">
              <a:buNone/>
              <a:defRPr sz="1600"/>
            </a:lvl1pPr>
          </a:lstStyle>
          <a:p>
            <a:pPr lvl="0"/>
            <a:r>
              <a:rPr lang="en-US" noProof="0"/>
              <a:t>Click to add content</a:t>
            </a:r>
          </a:p>
        </p:txBody>
      </p:sp>
      <p:sp>
        <p:nvSpPr>
          <p:cNvPr id="4" name="Text Placeholder 2">
            <a:extLst>
              <a:ext uri="{FF2B5EF4-FFF2-40B4-BE49-F238E27FC236}">
                <a16:creationId xmlns:a16="http://schemas.microsoft.com/office/drawing/2014/main" id="{F74B443C-CF84-BF4E-BF04-039C5581FE0C}"/>
              </a:ext>
            </a:extLst>
          </p:cNvPr>
          <p:cNvSpPr>
            <a:spLocks noGrp="1"/>
          </p:cNvSpPr>
          <p:nvPr>
            <p:ph type="body" idx="10" hasCustomPrompt="1"/>
          </p:nvPr>
        </p:nvSpPr>
        <p:spPr>
          <a:xfrm>
            <a:off x="839788" y="1538663"/>
            <a:ext cx="10514012" cy="823912"/>
          </a:xfrm>
        </p:spPr>
        <p:txBody>
          <a:bodyPr anchor="ctr">
            <a:normAutofit/>
          </a:bodyPr>
          <a:lstStyle>
            <a:lvl1pPr marL="0" indent="0">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body text</a:t>
            </a:r>
          </a:p>
        </p:txBody>
      </p:sp>
    </p:spTree>
    <p:extLst>
      <p:ext uri="{BB962C8B-B14F-4D97-AF65-F5344CB8AC3E}">
        <p14:creationId xmlns:p14="http://schemas.microsoft.com/office/powerpoint/2010/main" val="343676257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67C-A9FD-D546-A7CF-F700AB86EB5E}"/>
              </a:ext>
            </a:extLst>
          </p:cNvPr>
          <p:cNvSpPr>
            <a:spLocks noGrp="1"/>
          </p:cNvSpPr>
          <p:nvPr>
            <p:ph type="title" hasCustomPrompt="1"/>
          </p:nvPr>
        </p:nvSpPr>
        <p:spPr/>
        <p:txBody>
          <a:bodyPr/>
          <a:lstStyle/>
          <a:p>
            <a:r>
              <a:rPr lang="en-GB"/>
              <a:t>Click to edit headline</a:t>
            </a:r>
            <a:endParaRPr lang="en-DK"/>
          </a:p>
        </p:txBody>
      </p:sp>
    </p:spTree>
    <p:extLst>
      <p:ext uri="{BB962C8B-B14F-4D97-AF65-F5344CB8AC3E}">
        <p14:creationId xmlns:p14="http://schemas.microsoft.com/office/powerpoint/2010/main" val="335441657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itel and two collum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6D1F7-68FC-C647-BB6A-A2C7991C0EFC}"/>
              </a:ext>
            </a:extLst>
          </p:cNvPr>
          <p:cNvSpPr>
            <a:spLocks noGrp="1"/>
          </p:cNvSpPr>
          <p:nvPr>
            <p:ph type="title" hasCustomPrompt="1"/>
          </p:nvPr>
        </p:nvSpPr>
        <p:spPr/>
        <p:txBody>
          <a:bodyPr/>
          <a:lstStyle/>
          <a:p>
            <a:r>
              <a:rPr lang="en-GB"/>
              <a:t>Click to edit headline</a:t>
            </a:r>
            <a:endParaRPr lang="en-DK"/>
          </a:p>
        </p:txBody>
      </p:sp>
      <p:sp>
        <p:nvSpPr>
          <p:cNvPr id="3" name="Content Placeholder 2">
            <a:extLst>
              <a:ext uri="{FF2B5EF4-FFF2-40B4-BE49-F238E27FC236}">
                <a16:creationId xmlns:a16="http://schemas.microsoft.com/office/drawing/2014/main" id="{09DB6A2F-0705-5B4B-8F23-69368AA617E9}"/>
              </a:ext>
            </a:extLst>
          </p:cNvPr>
          <p:cNvSpPr>
            <a:spLocks noGrp="1"/>
          </p:cNvSpPr>
          <p:nvPr>
            <p:ph sz="half" idx="1" hasCustomPrompt="1"/>
          </p:nvPr>
        </p:nvSpPr>
        <p:spPr>
          <a:xfrm>
            <a:off x="838200" y="1591294"/>
            <a:ext cx="5181600" cy="4538043"/>
          </a:xfrm>
        </p:spPr>
        <p:txBody>
          <a:bodyPr/>
          <a:lstStyle/>
          <a:p>
            <a:pPr lvl="0"/>
            <a:r>
              <a:rPr lang="en-GB"/>
              <a:t>Click to body text</a:t>
            </a:r>
          </a:p>
          <a:p>
            <a:pPr lvl="1"/>
            <a:r>
              <a:rPr lang="en-GB"/>
              <a:t>Second level</a:t>
            </a:r>
          </a:p>
          <a:p>
            <a:pPr lvl="2"/>
            <a:r>
              <a:rPr lang="en-GB"/>
              <a:t>Third level</a:t>
            </a:r>
          </a:p>
          <a:p>
            <a:pPr lvl="3"/>
            <a:r>
              <a:rPr lang="en-GB"/>
              <a:t>Fourth level</a:t>
            </a:r>
          </a:p>
        </p:txBody>
      </p:sp>
      <p:sp>
        <p:nvSpPr>
          <p:cNvPr id="4" name="Content Placeholder 3">
            <a:extLst>
              <a:ext uri="{FF2B5EF4-FFF2-40B4-BE49-F238E27FC236}">
                <a16:creationId xmlns:a16="http://schemas.microsoft.com/office/drawing/2014/main" id="{31575663-A4E0-DC45-962F-0E0A22CCE6C1}"/>
              </a:ext>
            </a:extLst>
          </p:cNvPr>
          <p:cNvSpPr>
            <a:spLocks noGrp="1"/>
          </p:cNvSpPr>
          <p:nvPr>
            <p:ph sz="half" idx="2" hasCustomPrompt="1"/>
          </p:nvPr>
        </p:nvSpPr>
        <p:spPr>
          <a:xfrm>
            <a:off x="6172200" y="1591294"/>
            <a:ext cx="5181600" cy="4538043"/>
          </a:xfrm>
        </p:spPr>
        <p:txBody>
          <a:bodyPr/>
          <a:lstStyle/>
          <a:p>
            <a:pPr lvl="0"/>
            <a:r>
              <a:rPr lang="en-GB"/>
              <a:t>Click to body text</a:t>
            </a:r>
          </a:p>
          <a:p>
            <a:pPr lvl="1"/>
            <a:r>
              <a:rPr lang="en-GB"/>
              <a:t>Second level</a:t>
            </a:r>
          </a:p>
          <a:p>
            <a:pPr lvl="2"/>
            <a:r>
              <a:rPr lang="en-GB"/>
              <a:t>Third level</a:t>
            </a:r>
          </a:p>
          <a:p>
            <a:pPr lvl="3"/>
            <a:r>
              <a:rPr lang="en-GB"/>
              <a:t>Fourth level</a:t>
            </a:r>
          </a:p>
        </p:txBody>
      </p:sp>
    </p:spTree>
    <p:extLst>
      <p:ext uri="{BB962C8B-B14F-4D97-AF65-F5344CB8AC3E}">
        <p14:creationId xmlns:p14="http://schemas.microsoft.com/office/powerpoint/2010/main" val="14564209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07146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itel and two collums with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5F832FE-C6C6-7E43-9D05-C02153A4DD33}"/>
              </a:ext>
            </a:extLst>
          </p:cNvPr>
          <p:cNvSpPr>
            <a:spLocks noGrp="1"/>
          </p:cNvSpPr>
          <p:nvPr>
            <p:ph type="body" idx="1" hasCustomPrompt="1"/>
          </p:nvPr>
        </p:nvSpPr>
        <p:spPr>
          <a:xfrm>
            <a:off x="839788" y="1681163"/>
            <a:ext cx="5157787" cy="823912"/>
          </a:xfrm>
        </p:spPr>
        <p:txBody>
          <a:bodyPr anchor="ctr">
            <a:normAutofit/>
          </a:bodyPr>
          <a:lstStyle>
            <a:lvl1pPr marL="0" indent="0">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body text</a:t>
            </a:r>
          </a:p>
        </p:txBody>
      </p:sp>
      <p:sp>
        <p:nvSpPr>
          <p:cNvPr id="4" name="Content Placeholder 3">
            <a:extLst>
              <a:ext uri="{FF2B5EF4-FFF2-40B4-BE49-F238E27FC236}">
                <a16:creationId xmlns:a16="http://schemas.microsoft.com/office/drawing/2014/main" id="{1B459292-AC68-9944-BBC0-14C80A46AD81}"/>
              </a:ext>
            </a:extLst>
          </p:cNvPr>
          <p:cNvSpPr>
            <a:spLocks noGrp="1"/>
          </p:cNvSpPr>
          <p:nvPr>
            <p:ph sz="half" idx="2" hasCustomPrompt="1"/>
          </p:nvPr>
        </p:nvSpPr>
        <p:spPr>
          <a:xfrm>
            <a:off x="839788" y="2505074"/>
            <a:ext cx="5157787" cy="3624263"/>
          </a:xfrm>
        </p:spPr>
        <p:txBody>
          <a:bodyPr/>
          <a:lstStyle/>
          <a:p>
            <a:pPr lvl="0"/>
            <a:r>
              <a:rPr lang="en-GB"/>
              <a:t>Click to body text</a:t>
            </a:r>
          </a:p>
          <a:p>
            <a:pPr lvl="1"/>
            <a:r>
              <a:rPr lang="en-GB"/>
              <a:t>Second level</a:t>
            </a:r>
          </a:p>
          <a:p>
            <a:pPr lvl="2"/>
            <a:r>
              <a:rPr lang="en-GB"/>
              <a:t>Third level</a:t>
            </a:r>
          </a:p>
          <a:p>
            <a:pPr lvl="3"/>
            <a:r>
              <a:rPr lang="en-GB"/>
              <a:t>Fourth level</a:t>
            </a:r>
          </a:p>
        </p:txBody>
      </p:sp>
      <p:sp>
        <p:nvSpPr>
          <p:cNvPr id="5" name="Text Placeholder 4">
            <a:extLst>
              <a:ext uri="{FF2B5EF4-FFF2-40B4-BE49-F238E27FC236}">
                <a16:creationId xmlns:a16="http://schemas.microsoft.com/office/drawing/2014/main" id="{D712E5E3-6345-B546-B189-353E5DD2AB61}"/>
              </a:ext>
            </a:extLst>
          </p:cNvPr>
          <p:cNvSpPr>
            <a:spLocks noGrp="1"/>
          </p:cNvSpPr>
          <p:nvPr>
            <p:ph type="body" sz="quarter" idx="3" hasCustomPrompt="1"/>
          </p:nvPr>
        </p:nvSpPr>
        <p:spPr>
          <a:xfrm>
            <a:off x="6172200" y="1681163"/>
            <a:ext cx="5183188" cy="823912"/>
          </a:xfrm>
        </p:spPr>
        <p:txBody>
          <a:bodyPr anchor="ctr">
            <a:normAutofit/>
          </a:bodyPr>
          <a:lstStyle>
            <a:lvl1pPr marL="0" indent="0">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body text</a:t>
            </a:r>
          </a:p>
        </p:txBody>
      </p:sp>
      <p:sp>
        <p:nvSpPr>
          <p:cNvPr id="6" name="Content Placeholder 5">
            <a:extLst>
              <a:ext uri="{FF2B5EF4-FFF2-40B4-BE49-F238E27FC236}">
                <a16:creationId xmlns:a16="http://schemas.microsoft.com/office/drawing/2014/main" id="{44FA6166-F381-EA4B-B67E-33C66311C802}"/>
              </a:ext>
            </a:extLst>
          </p:cNvPr>
          <p:cNvSpPr>
            <a:spLocks noGrp="1"/>
          </p:cNvSpPr>
          <p:nvPr>
            <p:ph sz="quarter" idx="4" hasCustomPrompt="1"/>
          </p:nvPr>
        </p:nvSpPr>
        <p:spPr>
          <a:xfrm>
            <a:off x="6172200" y="2505074"/>
            <a:ext cx="5183188" cy="3624263"/>
          </a:xfrm>
        </p:spPr>
        <p:txBody>
          <a:bodyPr/>
          <a:lstStyle/>
          <a:p>
            <a:pPr lvl="0"/>
            <a:r>
              <a:rPr lang="en-GB"/>
              <a:t>Click to edit body text</a:t>
            </a:r>
          </a:p>
          <a:p>
            <a:pPr lvl="1"/>
            <a:r>
              <a:rPr lang="en-GB"/>
              <a:t>Second level</a:t>
            </a:r>
          </a:p>
          <a:p>
            <a:pPr lvl="2"/>
            <a:r>
              <a:rPr lang="en-GB"/>
              <a:t>Third level</a:t>
            </a:r>
          </a:p>
          <a:p>
            <a:pPr lvl="3"/>
            <a:r>
              <a:rPr lang="en-GB"/>
              <a:t>Fourth level</a:t>
            </a:r>
          </a:p>
        </p:txBody>
      </p:sp>
      <p:sp>
        <p:nvSpPr>
          <p:cNvPr id="7" name="Title 1">
            <a:extLst>
              <a:ext uri="{FF2B5EF4-FFF2-40B4-BE49-F238E27FC236}">
                <a16:creationId xmlns:a16="http://schemas.microsoft.com/office/drawing/2014/main" id="{55D7E4D4-B6FA-2C41-9FE1-B29B303095CA}"/>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Tree>
    <p:extLst>
      <p:ext uri="{BB962C8B-B14F-4D97-AF65-F5344CB8AC3E}">
        <p14:creationId xmlns:p14="http://schemas.microsoft.com/office/powerpoint/2010/main" val="1192543816"/>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181688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Full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3F5AA48-CD19-F946-BD25-C43D4E25186A}"/>
              </a:ext>
            </a:extLst>
          </p:cNvPr>
          <p:cNvSpPr>
            <a:spLocks noGrp="1"/>
          </p:cNvSpPr>
          <p:nvPr>
            <p:ph type="pic" sz="quarter" idx="10" hasCustomPrompt="1"/>
          </p:nvPr>
        </p:nvSpPr>
        <p:spPr>
          <a:xfrm>
            <a:off x="0" y="0"/>
            <a:ext cx="12192000" cy="6858000"/>
          </a:xfr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noProof="0"/>
              <a:t>Click to add image</a:t>
            </a:r>
          </a:p>
        </p:txBody>
      </p:sp>
    </p:spTree>
    <p:extLst>
      <p:ext uri="{BB962C8B-B14F-4D97-AF65-F5344CB8AC3E}">
        <p14:creationId xmlns:p14="http://schemas.microsoft.com/office/powerpoint/2010/main" val="423215584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1. 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362CE-1C2E-7B4B-B66F-C6E24CDC44D9}"/>
              </a:ext>
            </a:extLst>
          </p:cNvPr>
          <p:cNvSpPr>
            <a:spLocks noGrp="1"/>
          </p:cNvSpPr>
          <p:nvPr>
            <p:ph type="title" hasCustomPrompt="1"/>
          </p:nvPr>
        </p:nvSpPr>
        <p:spPr>
          <a:xfrm>
            <a:off x="839788" y="987424"/>
            <a:ext cx="3932237" cy="1321823"/>
          </a:xfrm>
        </p:spPr>
        <p:txBody>
          <a:bodyPr anchor="t">
            <a:normAutofit/>
          </a:bodyPr>
          <a:lstStyle>
            <a:lvl1pPr>
              <a:defRPr sz="3600"/>
            </a:lvl1pPr>
          </a:lstStyle>
          <a:p>
            <a:r>
              <a:rPr lang="en-GB"/>
              <a:t>Click to edit headline</a:t>
            </a:r>
            <a:endParaRPr lang="en-DK"/>
          </a:p>
        </p:txBody>
      </p:sp>
      <p:sp>
        <p:nvSpPr>
          <p:cNvPr id="3" name="Content Placeholder 2">
            <a:extLst>
              <a:ext uri="{FF2B5EF4-FFF2-40B4-BE49-F238E27FC236}">
                <a16:creationId xmlns:a16="http://schemas.microsoft.com/office/drawing/2014/main" id="{332366F0-F8F2-0E4E-A40C-E326FDB826EF}"/>
              </a:ext>
            </a:extLst>
          </p:cNvPr>
          <p:cNvSpPr>
            <a:spLocks noGrp="1"/>
          </p:cNvSpPr>
          <p:nvPr>
            <p:ph idx="1" hasCustomPrompt="1"/>
          </p:nvPr>
        </p:nvSpPr>
        <p:spPr>
          <a:xfrm>
            <a:off x="5183188" y="987425"/>
            <a:ext cx="6172200" cy="4881562"/>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4" name="Text Placeholder 3">
            <a:extLst>
              <a:ext uri="{FF2B5EF4-FFF2-40B4-BE49-F238E27FC236}">
                <a16:creationId xmlns:a16="http://schemas.microsoft.com/office/drawing/2014/main" id="{E68F2124-88B9-934B-9C26-03205B4CA7CC}"/>
              </a:ext>
            </a:extLst>
          </p:cNvPr>
          <p:cNvSpPr>
            <a:spLocks noGrp="1"/>
          </p:cNvSpPr>
          <p:nvPr>
            <p:ph type="body" sz="half" idx="2" hasCustomPrompt="1"/>
          </p:nvPr>
        </p:nvSpPr>
        <p:spPr>
          <a:xfrm>
            <a:off x="83978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spTree>
    <p:extLst>
      <p:ext uri="{BB962C8B-B14F-4D97-AF65-F5344CB8AC3E}">
        <p14:creationId xmlns:p14="http://schemas.microsoft.com/office/powerpoint/2010/main" val="217589658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2. 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362CE-1C2E-7B4B-B66F-C6E24CDC44D9}"/>
              </a:ext>
            </a:extLst>
          </p:cNvPr>
          <p:cNvSpPr>
            <a:spLocks noGrp="1"/>
          </p:cNvSpPr>
          <p:nvPr>
            <p:ph type="title" hasCustomPrompt="1"/>
          </p:nvPr>
        </p:nvSpPr>
        <p:spPr>
          <a:xfrm>
            <a:off x="839788" y="987424"/>
            <a:ext cx="3932237" cy="1321823"/>
          </a:xfrm>
        </p:spPr>
        <p:txBody>
          <a:bodyPr anchor="t">
            <a:normAutofit/>
          </a:bodyPr>
          <a:lstStyle>
            <a:lvl1pPr>
              <a:defRPr sz="3600"/>
            </a:lvl1pPr>
          </a:lstStyle>
          <a:p>
            <a:r>
              <a:rPr lang="en-GB"/>
              <a:t>Click to edit headline</a:t>
            </a:r>
            <a:endParaRPr lang="en-DK"/>
          </a:p>
        </p:txBody>
      </p:sp>
      <p:sp>
        <p:nvSpPr>
          <p:cNvPr id="3" name="Content Placeholder 2">
            <a:extLst>
              <a:ext uri="{FF2B5EF4-FFF2-40B4-BE49-F238E27FC236}">
                <a16:creationId xmlns:a16="http://schemas.microsoft.com/office/drawing/2014/main" id="{332366F0-F8F2-0E4E-A40C-E326FDB826EF}"/>
              </a:ext>
            </a:extLst>
          </p:cNvPr>
          <p:cNvSpPr>
            <a:spLocks noGrp="1"/>
          </p:cNvSpPr>
          <p:nvPr>
            <p:ph idx="1" hasCustomPrompt="1"/>
          </p:nvPr>
        </p:nvSpPr>
        <p:spPr>
          <a:xfrm>
            <a:off x="839788" y="2510724"/>
            <a:ext cx="10515600" cy="3618614"/>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4" name="Text Placeholder 3">
            <a:extLst>
              <a:ext uri="{FF2B5EF4-FFF2-40B4-BE49-F238E27FC236}">
                <a16:creationId xmlns:a16="http://schemas.microsoft.com/office/drawing/2014/main" id="{E68F2124-88B9-934B-9C26-03205B4CA7CC}"/>
              </a:ext>
            </a:extLst>
          </p:cNvPr>
          <p:cNvSpPr>
            <a:spLocks noGrp="1"/>
          </p:cNvSpPr>
          <p:nvPr>
            <p:ph type="body" sz="half" idx="2" hasCustomPrompt="1"/>
          </p:nvPr>
        </p:nvSpPr>
        <p:spPr>
          <a:xfrm>
            <a:off x="5008832" y="987424"/>
            <a:ext cx="6343380" cy="132182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spTree>
    <p:extLst>
      <p:ext uri="{BB962C8B-B14F-4D97-AF65-F5344CB8AC3E}">
        <p14:creationId xmlns:p14="http://schemas.microsoft.com/office/powerpoint/2010/main" val="299802900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3. Content with caption with backgraun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2A36FCD-C876-E340-B4BD-98A7CFFF5992}"/>
              </a:ext>
            </a:extLst>
          </p:cNvPr>
          <p:cNvSpPr/>
          <p:nvPr userDrawn="1"/>
        </p:nvSpPr>
        <p:spPr>
          <a:xfrm>
            <a:off x="5982346" y="0"/>
            <a:ext cx="6209654" cy="6858000"/>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EAC362CE-1C2E-7B4B-B66F-C6E24CDC44D9}"/>
              </a:ext>
            </a:extLst>
          </p:cNvPr>
          <p:cNvSpPr>
            <a:spLocks noGrp="1"/>
          </p:cNvSpPr>
          <p:nvPr>
            <p:ph type="title" hasCustomPrompt="1"/>
          </p:nvPr>
        </p:nvSpPr>
        <p:spPr>
          <a:xfrm>
            <a:off x="839788" y="987424"/>
            <a:ext cx="3932237" cy="1321823"/>
          </a:xfrm>
        </p:spPr>
        <p:txBody>
          <a:bodyPr anchor="b">
            <a:normAutofit/>
          </a:bodyPr>
          <a:lstStyle>
            <a:lvl1pPr>
              <a:defRPr sz="3600"/>
            </a:lvl1pPr>
          </a:lstStyle>
          <a:p>
            <a:r>
              <a:rPr lang="en-GB"/>
              <a:t>Click to edit headline</a:t>
            </a:r>
            <a:endParaRPr lang="en-DK"/>
          </a:p>
        </p:txBody>
      </p:sp>
      <p:sp>
        <p:nvSpPr>
          <p:cNvPr id="3" name="Content Placeholder 2">
            <a:extLst>
              <a:ext uri="{FF2B5EF4-FFF2-40B4-BE49-F238E27FC236}">
                <a16:creationId xmlns:a16="http://schemas.microsoft.com/office/drawing/2014/main" id="{332366F0-F8F2-0E4E-A40C-E326FDB826EF}"/>
              </a:ext>
            </a:extLst>
          </p:cNvPr>
          <p:cNvSpPr>
            <a:spLocks noGrp="1"/>
          </p:cNvSpPr>
          <p:nvPr>
            <p:ph idx="1" hasCustomPrompt="1"/>
          </p:nvPr>
        </p:nvSpPr>
        <p:spPr>
          <a:xfrm>
            <a:off x="6878071" y="987425"/>
            <a:ext cx="4474141" cy="4873625"/>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4" name="Text Placeholder 3">
            <a:extLst>
              <a:ext uri="{FF2B5EF4-FFF2-40B4-BE49-F238E27FC236}">
                <a16:creationId xmlns:a16="http://schemas.microsoft.com/office/drawing/2014/main" id="{E68F2124-88B9-934B-9C26-03205B4CA7CC}"/>
              </a:ext>
            </a:extLst>
          </p:cNvPr>
          <p:cNvSpPr>
            <a:spLocks noGrp="1"/>
          </p:cNvSpPr>
          <p:nvPr>
            <p:ph type="body" sz="half" idx="2" hasCustomPrompt="1"/>
          </p:nvPr>
        </p:nvSpPr>
        <p:spPr>
          <a:xfrm>
            <a:off x="83978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spTree>
    <p:extLst>
      <p:ext uri="{BB962C8B-B14F-4D97-AF65-F5344CB8AC3E}">
        <p14:creationId xmlns:p14="http://schemas.microsoft.com/office/powerpoint/2010/main" val="86419722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4. Content with caption">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097F28D-CB1D-DD43-9600-10AEE0530AAD}"/>
              </a:ext>
            </a:extLst>
          </p:cNvPr>
          <p:cNvSpPr>
            <a:spLocks noGrp="1"/>
          </p:cNvSpPr>
          <p:nvPr>
            <p:ph type="title" hasCustomPrompt="1"/>
          </p:nvPr>
        </p:nvSpPr>
        <p:spPr>
          <a:xfrm>
            <a:off x="839788" y="987424"/>
            <a:ext cx="3932237" cy="1321823"/>
          </a:xfrm>
        </p:spPr>
        <p:txBody>
          <a:bodyPr anchor="b">
            <a:normAutofit/>
          </a:bodyPr>
          <a:lstStyle>
            <a:lvl1pPr>
              <a:defRPr sz="3600"/>
            </a:lvl1pPr>
          </a:lstStyle>
          <a:p>
            <a:r>
              <a:rPr lang="en-GB"/>
              <a:t>Click to edit headline</a:t>
            </a:r>
            <a:endParaRPr lang="en-DK"/>
          </a:p>
        </p:txBody>
      </p:sp>
      <p:sp>
        <p:nvSpPr>
          <p:cNvPr id="9" name="Text Placeholder 3">
            <a:extLst>
              <a:ext uri="{FF2B5EF4-FFF2-40B4-BE49-F238E27FC236}">
                <a16:creationId xmlns:a16="http://schemas.microsoft.com/office/drawing/2014/main" id="{D0608F7A-907B-CA48-8896-5AD9F9A8BA78}"/>
              </a:ext>
            </a:extLst>
          </p:cNvPr>
          <p:cNvSpPr>
            <a:spLocks noGrp="1"/>
          </p:cNvSpPr>
          <p:nvPr>
            <p:ph type="body" sz="half" idx="2" hasCustomPrompt="1"/>
          </p:nvPr>
        </p:nvSpPr>
        <p:spPr>
          <a:xfrm>
            <a:off x="83978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pic>
        <p:nvPicPr>
          <p:cNvPr id="10" name="Picture 9">
            <a:extLst>
              <a:ext uri="{FF2B5EF4-FFF2-40B4-BE49-F238E27FC236}">
                <a16:creationId xmlns:a16="http://schemas.microsoft.com/office/drawing/2014/main" id="{923DDBE4-FBBC-D64C-9906-670ACA7CDD5A}"/>
              </a:ext>
            </a:extLst>
          </p:cNvPr>
          <p:cNvPicPr>
            <a:picLocks noChangeAspect="1"/>
          </p:cNvPicPr>
          <p:nvPr userDrawn="1"/>
        </p:nvPicPr>
        <p:blipFill>
          <a:blip r:embed="rId2" cstate="screen">
            <a:alphaModFix amt="48000"/>
            <a:extLst>
              <a:ext uri="{28A0092B-C50C-407E-A947-70E740481C1C}">
                <a14:useLocalDpi xmlns:a14="http://schemas.microsoft.com/office/drawing/2010/main"/>
              </a:ext>
            </a:extLst>
          </a:blip>
          <a:stretch>
            <a:fillRect/>
          </a:stretch>
        </p:blipFill>
        <p:spPr>
          <a:xfrm>
            <a:off x="9835413" y="147620"/>
            <a:ext cx="2947047" cy="2008236"/>
          </a:xfrm>
          <a:prstGeom prst="rect">
            <a:avLst/>
          </a:prstGeom>
          <a:effectLst>
            <a:reflection endPos="0" dist="50800" dir="5400000" sy="-100000" algn="bl" rotWithShape="0"/>
          </a:effectLst>
        </p:spPr>
      </p:pic>
      <p:pic>
        <p:nvPicPr>
          <p:cNvPr id="11" name="Picture 10">
            <a:extLst>
              <a:ext uri="{FF2B5EF4-FFF2-40B4-BE49-F238E27FC236}">
                <a16:creationId xmlns:a16="http://schemas.microsoft.com/office/drawing/2014/main" id="{1336A806-ADFA-1646-A4EF-BCAFEF059A0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63033" y="274235"/>
            <a:ext cx="5019141" cy="3420246"/>
          </a:xfrm>
          <a:prstGeom prst="rect">
            <a:avLst/>
          </a:prstGeom>
        </p:spPr>
      </p:pic>
      <p:pic>
        <p:nvPicPr>
          <p:cNvPr id="12" name="Picture 11">
            <a:extLst>
              <a:ext uri="{FF2B5EF4-FFF2-40B4-BE49-F238E27FC236}">
                <a16:creationId xmlns:a16="http://schemas.microsoft.com/office/drawing/2014/main" id="{8110A265-40C8-9743-B23E-5C561940B175}"/>
              </a:ext>
            </a:extLst>
          </p:cNvPr>
          <p:cNvPicPr>
            <a:picLocks noChangeAspect="1"/>
          </p:cNvPicPr>
          <p:nvPr userDrawn="1"/>
        </p:nvPicPr>
        <p:blipFill>
          <a:blip r:embed="rId4"/>
          <a:stretch>
            <a:fillRect/>
          </a:stretch>
        </p:blipFill>
        <p:spPr>
          <a:xfrm rot="10800000">
            <a:off x="7860300" y="1912854"/>
            <a:ext cx="2433485" cy="3130759"/>
          </a:xfrm>
          <a:prstGeom prst="rect">
            <a:avLst/>
          </a:prstGeom>
        </p:spPr>
      </p:pic>
    </p:spTree>
    <p:extLst>
      <p:ext uri="{BB962C8B-B14F-4D97-AF65-F5344CB8AC3E}">
        <p14:creationId xmlns:p14="http://schemas.microsoft.com/office/powerpoint/2010/main" val="37766505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5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50000">
                                          <p:cBhvr additive="base">
                                            <p:cTn id="7" dur="3000" fill="hold"/>
                                            <p:tgtEl>
                                              <p:spTgt spid="11"/>
                                            </p:tgtEl>
                                            <p:attrNameLst>
                                              <p:attrName>ppt_x</p:attrName>
                                            </p:attrNameLst>
                                          </p:cBhvr>
                                          <p:tavLst>
                                            <p:tav tm="0">
                                              <p:val>
                                                <p:strVal val="0-#ppt_w/2"/>
                                              </p:val>
                                            </p:tav>
                                            <p:tav tm="100000">
                                              <p:val>
                                                <p:strVal val="#ppt_x"/>
                                              </p:val>
                                            </p:tav>
                                          </p:tavLst>
                                        </p:anim>
                                        <p:anim calcmode="lin" valueType="num" p14:bounceEnd="50000">
                                          <p:cBhvr additive="base">
                                            <p:cTn id="8" dur="3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50000">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14:bounceEnd="50000">
                                          <p:cBhvr additive="base">
                                            <p:cTn id="11" dur="3000" fill="hold"/>
                                            <p:tgtEl>
                                              <p:spTgt spid="10"/>
                                            </p:tgtEl>
                                            <p:attrNameLst>
                                              <p:attrName>ppt_x</p:attrName>
                                            </p:attrNameLst>
                                          </p:cBhvr>
                                          <p:tavLst>
                                            <p:tav tm="0">
                                              <p:val>
                                                <p:strVal val="0-#ppt_w/2"/>
                                              </p:val>
                                            </p:tav>
                                            <p:tav tm="100000">
                                              <p:val>
                                                <p:strVal val="#ppt_x"/>
                                              </p:val>
                                            </p:tav>
                                          </p:tavLst>
                                        </p:anim>
                                        <p:anim calcmode="lin" valueType="num" p14:bounceEnd="50000">
                                          <p:cBhvr additive="base">
                                            <p:cTn id="12" dur="3000" fill="hold"/>
                                            <p:tgtEl>
                                              <p:spTgt spid="10"/>
                                            </p:tgtEl>
                                            <p:attrNameLst>
                                              <p:attrName>ppt_y</p:attrName>
                                            </p:attrNameLst>
                                          </p:cBhvr>
                                          <p:tavLst>
                                            <p:tav tm="0">
                                              <p:val>
                                                <p:strVal val="#ppt_y"/>
                                              </p:val>
                                            </p:tav>
                                            <p:tav tm="100000">
                                              <p:val>
                                                <p:strVal val="#ppt_y"/>
                                              </p:val>
                                            </p:tav>
                                          </p:tavLst>
                                        </p:anim>
                                      </p:childTnLst>
                                    </p:cTn>
                                  </p:par>
                                  <p:par>
                                    <p:cTn id="13" presetID="47" presetClass="entr" presetSubtype="0" fill="hold" nodeType="withEffect">
                                      <p:stCondLst>
                                        <p:cond delay="10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3000" fill="hold"/>
                                            <p:tgtEl>
                                              <p:spTgt spid="11"/>
                                            </p:tgtEl>
                                            <p:attrNameLst>
                                              <p:attrName>ppt_x</p:attrName>
                                            </p:attrNameLst>
                                          </p:cBhvr>
                                          <p:tavLst>
                                            <p:tav tm="0">
                                              <p:val>
                                                <p:strVal val="0-#ppt_w/2"/>
                                              </p:val>
                                            </p:tav>
                                            <p:tav tm="100000">
                                              <p:val>
                                                <p:strVal val="#ppt_x"/>
                                              </p:val>
                                            </p:tav>
                                          </p:tavLst>
                                        </p:anim>
                                        <p:anim calcmode="lin" valueType="num">
                                          <p:cBhvr additive="base">
                                            <p:cTn id="8" dur="3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3000" fill="hold"/>
                                            <p:tgtEl>
                                              <p:spTgt spid="10"/>
                                            </p:tgtEl>
                                            <p:attrNameLst>
                                              <p:attrName>ppt_x</p:attrName>
                                            </p:attrNameLst>
                                          </p:cBhvr>
                                          <p:tavLst>
                                            <p:tav tm="0">
                                              <p:val>
                                                <p:strVal val="0-#ppt_w/2"/>
                                              </p:val>
                                            </p:tav>
                                            <p:tav tm="100000">
                                              <p:val>
                                                <p:strVal val="#ppt_x"/>
                                              </p:val>
                                            </p:tav>
                                          </p:tavLst>
                                        </p:anim>
                                        <p:anim calcmode="lin" valueType="num">
                                          <p:cBhvr additive="base">
                                            <p:cTn id="12" dur="3000" fill="hold"/>
                                            <p:tgtEl>
                                              <p:spTgt spid="10"/>
                                            </p:tgtEl>
                                            <p:attrNameLst>
                                              <p:attrName>ppt_y</p:attrName>
                                            </p:attrNameLst>
                                          </p:cBhvr>
                                          <p:tavLst>
                                            <p:tav tm="0">
                                              <p:val>
                                                <p:strVal val="#ppt_y"/>
                                              </p:val>
                                            </p:tav>
                                            <p:tav tm="100000">
                                              <p:val>
                                                <p:strVal val="#ppt_y"/>
                                              </p:val>
                                            </p:tav>
                                          </p:tavLst>
                                        </p:anim>
                                      </p:childTnLst>
                                    </p:cTn>
                                  </p:par>
                                  <p:par>
                                    <p:cTn id="13" presetID="47" presetClass="entr" presetSubtype="0" fill="hold" nodeType="withEffect">
                                      <p:stCondLst>
                                        <p:cond delay="10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3 cirkels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01937-B8CC-C94F-9E60-718F491F63C1}"/>
              </a:ext>
            </a:extLst>
          </p:cNvPr>
          <p:cNvSpPr>
            <a:spLocks noGrp="1"/>
          </p:cNvSpPr>
          <p:nvPr>
            <p:ph type="title" hasCustomPrompt="1"/>
          </p:nvPr>
        </p:nvSpPr>
        <p:spPr/>
        <p:txBody>
          <a:bodyPr/>
          <a:lstStyle>
            <a:lvl1pPr algn="ctr">
              <a:defRPr/>
            </a:lvl1pPr>
          </a:lstStyle>
          <a:p>
            <a:r>
              <a:rPr lang="en-GB"/>
              <a:t>Click to edit headline</a:t>
            </a:r>
            <a:endParaRPr lang="en-DK"/>
          </a:p>
        </p:txBody>
      </p:sp>
      <p:sp>
        <p:nvSpPr>
          <p:cNvPr id="3" name="Oval 2">
            <a:extLst>
              <a:ext uri="{FF2B5EF4-FFF2-40B4-BE49-F238E27FC236}">
                <a16:creationId xmlns:a16="http://schemas.microsoft.com/office/drawing/2014/main" id="{155AAE04-6076-F042-A44E-795AA309A03F}"/>
              </a:ext>
            </a:extLst>
          </p:cNvPr>
          <p:cNvSpPr/>
          <p:nvPr userDrawn="1"/>
        </p:nvSpPr>
        <p:spPr>
          <a:xfrm>
            <a:off x="983628" y="2197316"/>
            <a:ext cx="3408248" cy="3408248"/>
          </a:xfrm>
          <a:prstGeom prst="ellipse">
            <a:avLst/>
          </a:prstGeom>
          <a:noFill/>
          <a:ln w="133350">
            <a:solidFill>
              <a:srgbClr val="31B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Oval 3">
            <a:extLst>
              <a:ext uri="{FF2B5EF4-FFF2-40B4-BE49-F238E27FC236}">
                <a16:creationId xmlns:a16="http://schemas.microsoft.com/office/drawing/2014/main" id="{FD70E925-7586-A040-ACA5-1474F919E4F3}"/>
              </a:ext>
            </a:extLst>
          </p:cNvPr>
          <p:cNvSpPr/>
          <p:nvPr userDrawn="1"/>
        </p:nvSpPr>
        <p:spPr>
          <a:xfrm>
            <a:off x="4391876" y="2197316"/>
            <a:ext cx="3408248" cy="3408248"/>
          </a:xfrm>
          <a:prstGeom prst="ellipse">
            <a:avLst/>
          </a:prstGeom>
          <a:noFill/>
          <a:ln w="133350">
            <a:solidFill>
              <a:srgbClr val="31B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5" name="Oval 4">
            <a:extLst>
              <a:ext uri="{FF2B5EF4-FFF2-40B4-BE49-F238E27FC236}">
                <a16:creationId xmlns:a16="http://schemas.microsoft.com/office/drawing/2014/main" id="{76F0DCDD-C0E7-FD42-BD57-99E5AB505108}"/>
              </a:ext>
            </a:extLst>
          </p:cNvPr>
          <p:cNvSpPr/>
          <p:nvPr userDrawn="1"/>
        </p:nvSpPr>
        <p:spPr>
          <a:xfrm>
            <a:off x="7800124" y="2197316"/>
            <a:ext cx="3408248" cy="3408248"/>
          </a:xfrm>
          <a:prstGeom prst="ellipse">
            <a:avLst/>
          </a:prstGeom>
          <a:noFill/>
          <a:ln w="133350">
            <a:solidFill>
              <a:srgbClr val="31B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6" name="Text Placeholder 2">
            <a:extLst>
              <a:ext uri="{FF2B5EF4-FFF2-40B4-BE49-F238E27FC236}">
                <a16:creationId xmlns:a16="http://schemas.microsoft.com/office/drawing/2014/main" id="{6EEC73A5-32FC-134A-BC52-A7264DEBCFFA}"/>
              </a:ext>
            </a:extLst>
          </p:cNvPr>
          <p:cNvSpPr>
            <a:spLocks noGrp="1"/>
          </p:cNvSpPr>
          <p:nvPr>
            <p:ph type="body" idx="1" hasCustomPrompt="1"/>
          </p:nvPr>
        </p:nvSpPr>
        <p:spPr>
          <a:xfrm>
            <a:off x="1495823" y="3017044"/>
            <a:ext cx="2383858" cy="823912"/>
          </a:xfrm>
        </p:spPr>
        <p:txBody>
          <a:bodyPr anchor="b">
            <a:normAutofit/>
          </a:bodyPr>
          <a:lstStyle>
            <a:lvl1pPr marL="0" indent="0" algn="ctr">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Headline</a:t>
            </a:r>
          </a:p>
        </p:txBody>
      </p:sp>
      <p:sp>
        <p:nvSpPr>
          <p:cNvPr id="8" name="Text Placeholder 3">
            <a:extLst>
              <a:ext uri="{FF2B5EF4-FFF2-40B4-BE49-F238E27FC236}">
                <a16:creationId xmlns:a16="http://schemas.microsoft.com/office/drawing/2014/main" id="{93AF4D67-4EE4-B542-8EDB-6EC117C03CF8}"/>
              </a:ext>
            </a:extLst>
          </p:cNvPr>
          <p:cNvSpPr>
            <a:spLocks noGrp="1"/>
          </p:cNvSpPr>
          <p:nvPr>
            <p:ph type="body" sz="half" idx="2" hasCustomPrompt="1"/>
          </p:nvPr>
        </p:nvSpPr>
        <p:spPr>
          <a:xfrm>
            <a:off x="1495823" y="3846606"/>
            <a:ext cx="2383858" cy="1038388"/>
          </a:xfrm>
        </p:spPr>
        <p:txBody>
          <a:bodyPr>
            <a:normAutofit/>
          </a:bodyPr>
          <a:lstStyle>
            <a:lvl1pPr marL="0" indent="0" algn="ctr">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a:t>
            </a:r>
            <a:br>
              <a:rPr lang="en-GB"/>
            </a:br>
            <a:r>
              <a:rPr lang="en-GB"/>
              <a:t>body text</a:t>
            </a:r>
          </a:p>
        </p:txBody>
      </p:sp>
      <p:sp>
        <p:nvSpPr>
          <p:cNvPr id="9" name="Text Placeholder 2">
            <a:extLst>
              <a:ext uri="{FF2B5EF4-FFF2-40B4-BE49-F238E27FC236}">
                <a16:creationId xmlns:a16="http://schemas.microsoft.com/office/drawing/2014/main" id="{157B943A-42BF-ED4A-B4FC-41D581D06CEB}"/>
              </a:ext>
            </a:extLst>
          </p:cNvPr>
          <p:cNvSpPr>
            <a:spLocks noGrp="1"/>
          </p:cNvSpPr>
          <p:nvPr>
            <p:ph type="body" idx="10" hasCustomPrompt="1"/>
          </p:nvPr>
        </p:nvSpPr>
        <p:spPr>
          <a:xfrm>
            <a:off x="4889952" y="3017044"/>
            <a:ext cx="2383858" cy="823912"/>
          </a:xfrm>
        </p:spPr>
        <p:txBody>
          <a:bodyPr anchor="b">
            <a:normAutofit/>
          </a:bodyPr>
          <a:lstStyle>
            <a:lvl1pPr marL="0" indent="0" algn="ctr">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Headline</a:t>
            </a:r>
          </a:p>
        </p:txBody>
      </p:sp>
      <p:sp>
        <p:nvSpPr>
          <p:cNvPr id="10" name="Text Placeholder 3">
            <a:extLst>
              <a:ext uri="{FF2B5EF4-FFF2-40B4-BE49-F238E27FC236}">
                <a16:creationId xmlns:a16="http://schemas.microsoft.com/office/drawing/2014/main" id="{6DDD60C8-0A4A-E747-9C40-5BF6D3540EE5}"/>
              </a:ext>
            </a:extLst>
          </p:cNvPr>
          <p:cNvSpPr>
            <a:spLocks noGrp="1"/>
          </p:cNvSpPr>
          <p:nvPr>
            <p:ph type="body" sz="half" idx="11" hasCustomPrompt="1"/>
          </p:nvPr>
        </p:nvSpPr>
        <p:spPr>
          <a:xfrm>
            <a:off x="4889952" y="3846606"/>
            <a:ext cx="2383858" cy="1038388"/>
          </a:xfrm>
        </p:spPr>
        <p:txBody>
          <a:bodyPr>
            <a:normAutofit/>
          </a:bodyPr>
          <a:lstStyle>
            <a:lvl1pPr marL="0" indent="0" algn="ctr">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a:t>
            </a:r>
            <a:br>
              <a:rPr lang="en-GB"/>
            </a:br>
            <a:r>
              <a:rPr lang="en-GB"/>
              <a:t>body text</a:t>
            </a:r>
          </a:p>
        </p:txBody>
      </p:sp>
      <p:sp>
        <p:nvSpPr>
          <p:cNvPr id="11" name="Text Placeholder 2">
            <a:extLst>
              <a:ext uri="{FF2B5EF4-FFF2-40B4-BE49-F238E27FC236}">
                <a16:creationId xmlns:a16="http://schemas.microsoft.com/office/drawing/2014/main" id="{760EB7A0-85AC-2847-B1AE-97141251DE73}"/>
              </a:ext>
            </a:extLst>
          </p:cNvPr>
          <p:cNvSpPr>
            <a:spLocks noGrp="1"/>
          </p:cNvSpPr>
          <p:nvPr>
            <p:ph type="body" idx="12" hasCustomPrompt="1"/>
          </p:nvPr>
        </p:nvSpPr>
        <p:spPr>
          <a:xfrm>
            <a:off x="8330576" y="3017044"/>
            <a:ext cx="2383858" cy="823912"/>
          </a:xfrm>
        </p:spPr>
        <p:txBody>
          <a:bodyPr anchor="b">
            <a:normAutofit/>
          </a:bodyPr>
          <a:lstStyle>
            <a:lvl1pPr marL="0" indent="0" algn="ctr">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Headline</a:t>
            </a:r>
          </a:p>
        </p:txBody>
      </p:sp>
      <p:sp>
        <p:nvSpPr>
          <p:cNvPr id="12" name="Text Placeholder 3">
            <a:extLst>
              <a:ext uri="{FF2B5EF4-FFF2-40B4-BE49-F238E27FC236}">
                <a16:creationId xmlns:a16="http://schemas.microsoft.com/office/drawing/2014/main" id="{B0CE3CD1-3931-E546-9CDB-D0DAE779D7C4}"/>
              </a:ext>
            </a:extLst>
          </p:cNvPr>
          <p:cNvSpPr>
            <a:spLocks noGrp="1"/>
          </p:cNvSpPr>
          <p:nvPr>
            <p:ph type="body" sz="half" idx="13" hasCustomPrompt="1"/>
          </p:nvPr>
        </p:nvSpPr>
        <p:spPr>
          <a:xfrm>
            <a:off x="8330576" y="3846606"/>
            <a:ext cx="2383858" cy="1038388"/>
          </a:xfrm>
        </p:spPr>
        <p:txBody>
          <a:bodyPr>
            <a:normAutofit/>
          </a:bodyPr>
          <a:lstStyle>
            <a:lvl1pPr marL="0" indent="0" algn="ctr">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a:t>
            </a:r>
            <a:br>
              <a:rPr lang="en-GB"/>
            </a:br>
            <a:r>
              <a:rPr lang="en-GB"/>
              <a:t>body text</a:t>
            </a:r>
          </a:p>
        </p:txBody>
      </p:sp>
    </p:spTree>
    <p:extLst>
      <p:ext uri="{BB962C8B-B14F-4D97-AF65-F5344CB8AC3E}">
        <p14:creationId xmlns:p14="http://schemas.microsoft.com/office/powerpoint/2010/main" val="4283711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fade">
                                      <p:cBhvr>
                                        <p:cTn id="13" dur="500"/>
                                        <p:tgtEl>
                                          <p:spTgt spid="8">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animEffect transition="in" filter="fade">
                                      <p:cBhvr>
                                        <p:cTn id="21" dur="500"/>
                                        <p:tgtEl>
                                          <p:spTgt spid="9">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Effect transition="in" filter="fade">
                                      <p:cBhvr>
                                        <p:cTn id="24" dur="500"/>
                                        <p:tgtEl>
                                          <p:spTgt spid="10">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1">
                                            <p:txEl>
                                              <p:pRg st="0" end="0"/>
                                            </p:txEl>
                                          </p:spTgt>
                                        </p:tgtEl>
                                        <p:attrNameLst>
                                          <p:attrName>style.visibility</p:attrName>
                                        </p:attrNameLst>
                                      </p:cBhvr>
                                      <p:to>
                                        <p:strVal val="visible"/>
                                      </p:to>
                                    </p:set>
                                    <p:animEffect transition="in" filter="fade">
                                      <p:cBhvr>
                                        <p:cTn id="32" dur="500"/>
                                        <p:tgtEl>
                                          <p:spTgt spid="11">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2">
                                            <p:txEl>
                                              <p:pRg st="0" end="0"/>
                                            </p:txEl>
                                          </p:spTgt>
                                        </p:tgtEl>
                                        <p:attrNameLst>
                                          <p:attrName>style.visibility</p:attrName>
                                        </p:attrNameLst>
                                      </p:cBhvr>
                                      <p:to>
                                        <p:strVal val="visible"/>
                                      </p:to>
                                    </p:set>
                                    <p:animEffect transition="in" filter="fade">
                                      <p:cBhvr>
                                        <p:cTn id="35"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build="p">
        <p:tmplLst>
          <p:tmpl lvl="1">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8" grpId="0" build="p">
        <p:tmplLst>
          <p:tmpl lvl="1">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9" grpId="0" build="p">
        <p:tmplLst>
          <p:tmpl lvl="1">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0" grpId="0" build="p">
        <p:tmplLst>
          <p:tmpl lvl="1">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build="p">
        <p:tmplLst>
          <p:tmpl lvl="1">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4 cirkels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B7281-9265-AE46-9EB5-528EDB99AC43}"/>
              </a:ext>
            </a:extLst>
          </p:cNvPr>
          <p:cNvSpPr>
            <a:spLocks noGrp="1"/>
          </p:cNvSpPr>
          <p:nvPr>
            <p:ph type="title" hasCustomPrompt="1"/>
          </p:nvPr>
        </p:nvSpPr>
        <p:spPr/>
        <p:txBody>
          <a:bodyPr/>
          <a:lstStyle>
            <a:lvl1pPr algn="ctr">
              <a:defRPr/>
            </a:lvl1pPr>
          </a:lstStyle>
          <a:p>
            <a:r>
              <a:rPr lang="en-GB"/>
              <a:t>Click to edit headline</a:t>
            </a:r>
            <a:endParaRPr lang="en-DK"/>
          </a:p>
        </p:txBody>
      </p:sp>
      <p:sp>
        <p:nvSpPr>
          <p:cNvPr id="3" name="Text Placeholder 2">
            <a:extLst>
              <a:ext uri="{FF2B5EF4-FFF2-40B4-BE49-F238E27FC236}">
                <a16:creationId xmlns:a16="http://schemas.microsoft.com/office/drawing/2014/main" id="{8355C073-B12B-1444-BB77-A00E195329B5}"/>
              </a:ext>
            </a:extLst>
          </p:cNvPr>
          <p:cNvSpPr>
            <a:spLocks noGrp="1"/>
          </p:cNvSpPr>
          <p:nvPr>
            <p:ph type="body" sz="quarter" idx="13" hasCustomPrompt="1"/>
          </p:nvPr>
        </p:nvSpPr>
        <p:spPr>
          <a:xfrm>
            <a:off x="655880" y="4435064"/>
            <a:ext cx="3247291" cy="1426978"/>
          </a:xfrm>
          <a:prstGeom prst="rect">
            <a:avLst/>
          </a:prstGeom>
        </p:spPr>
        <p:txBody>
          <a:bodyPr/>
          <a:lstStyle>
            <a:lvl1pPr marL="0" indent="0">
              <a:buNone/>
              <a:defRPr sz="2000">
                <a:solidFill>
                  <a:srgbClr val="2B2A2A"/>
                </a:solidFill>
              </a:defRPr>
            </a:lvl1pPr>
          </a:lstStyle>
          <a:p>
            <a:pPr lvl="0"/>
            <a:r>
              <a:rPr lang="en-GB"/>
              <a:t>Click to edit body text</a:t>
            </a:r>
          </a:p>
        </p:txBody>
      </p:sp>
      <p:sp>
        <p:nvSpPr>
          <p:cNvPr id="4" name="Text Placeholder 2">
            <a:extLst>
              <a:ext uri="{FF2B5EF4-FFF2-40B4-BE49-F238E27FC236}">
                <a16:creationId xmlns:a16="http://schemas.microsoft.com/office/drawing/2014/main" id="{0E2D33E0-DF84-C74B-BEA6-35455C7A61D2}"/>
              </a:ext>
            </a:extLst>
          </p:cNvPr>
          <p:cNvSpPr>
            <a:spLocks noGrp="1"/>
          </p:cNvSpPr>
          <p:nvPr>
            <p:ph type="body" sz="quarter" idx="14" hasCustomPrompt="1"/>
          </p:nvPr>
        </p:nvSpPr>
        <p:spPr>
          <a:xfrm>
            <a:off x="655880" y="2469328"/>
            <a:ext cx="3247291" cy="1426978"/>
          </a:xfrm>
          <a:prstGeom prst="rect">
            <a:avLst/>
          </a:prstGeom>
        </p:spPr>
        <p:txBody>
          <a:bodyPr/>
          <a:lstStyle>
            <a:lvl1pPr marL="0" indent="0">
              <a:buNone/>
              <a:defRPr sz="2000">
                <a:solidFill>
                  <a:srgbClr val="2B2A2A"/>
                </a:solidFill>
              </a:defRPr>
            </a:lvl1pPr>
          </a:lstStyle>
          <a:p>
            <a:pPr lvl="0"/>
            <a:r>
              <a:rPr lang="en-GB"/>
              <a:t>Click to edit body text</a:t>
            </a:r>
          </a:p>
        </p:txBody>
      </p:sp>
      <p:sp>
        <p:nvSpPr>
          <p:cNvPr id="5" name="Oval 4">
            <a:extLst>
              <a:ext uri="{FF2B5EF4-FFF2-40B4-BE49-F238E27FC236}">
                <a16:creationId xmlns:a16="http://schemas.microsoft.com/office/drawing/2014/main" id="{75C9C77B-661E-914B-AD8F-BB2F7D1129D6}"/>
              </a:ext>
            </a:extLst>
          </p:cNvPr>
          <p:cNvSpPr/>
          <p:nvPr userDrawn="1"/>
        </p:nvSpPr>
        <p:spPr>
          <a:xfrm>
            <a:off x="4126520" y="2110154"/>
            <a:ext cx="2145323" cy="2145323"/>
          </a:xfrm>
          <a:prstGeom prst="ellipse">
            <a:avLst/>
          </a:prstGeom>
          <a:solidFill>
            <a:srgbClr val="005E58">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6" name="Oval 5">
            <a:extLst>
              <a:ext uri="{FF2B5EF4-FFF2-40B4-BE49-F238E27FC236}">
                <a16:creationId xmlns:a16="http://schemas.microsoft.com/office/drawing/2014/main" id="{BDE16738-EACC-444A-B7DB-6A9E57D8C19B}"/>
              </a:ext>
            </a:extLst>
          </p:cNvPr>
          <p:cNvSpPr/>
          <p:nvPr userDrawn="1"/>
        </p:nvSpPr>
        <p:spPr>
          <a:xfrm>
            <a:off x="5955320" y="2110154"/>
            <a:ext cx="2145323" cy="2145323"/>
          </a:xfrm>
          <a:prstGeom prst="ellipse">
            <a:avLst/>
          </a:prstGeom>
          <a:solidFill>
            <a:srgbClr val="EF7545">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7" name="Oval 6">
            <a:extLst>
              <a:ext uri="{FF2B5EF4-FFF2-40B4-BE49-F238E27FC236}">
                <a16:creationId xmlns:a16="http://schemas.microsoft.com/office/drawing/2014/main" id="{4E0DD1D6-BEC1-574C-8338-416C29664A24}"/>
              </a:ext>
            </a:extLst>
          </p:cNvPr>
          <p:cNvSpPr/>
          <p:nvPr userDrawn="1"/>
        </p:nvSpPr>
        <p:spPr>
          <a:xfrm>
            <a:off x="5955320" y="3896306"/>
            <a:ext cx="2145323" cy="2145323"/>
          </a:xfrm>
          <a:prstGeom prst="ellipse">
            <a:avLst/>
          </a:prstGeom>
          <a:solidFill>
            <a:srgbClr val="31B49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8" name="Oval 7">
            <a:extLst>
              <a:ext uri="{FF2B5EF4-FFF2-40B4-BE49-F238E27FC236}">
                <a16:creationId xmlns:a16="http://schemas.microsoft.com/office/drawing/2014/main" id="{CE251195-1C06-AE48-88F6-DEF0E81E645F}"/>
              </a:ext>
            </a:extLst>
          </p:cNvPr>
          <p:cNvSpPr/>
          <p:nvPr userDrawn="1"/>
        </p:nvSpPr>
        <p:spPr>
          <a:xfrm>
            <a:off x="4179273" y="3896306"/>
            <a:ext cx="2145323" cy="2145323"/>
          </a:xfrm>
          <a:prstGeom prst="ellipse">
            <a:avLst/>
          </a:prstGeom>
          <a:solidFill>
            <a:srgbClr val="A7D4DE">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9" name="Text Placeholder 2">
            <a:extLst>
              <a:ext uri="{FF2B5EF4-FFF2-40B4-BE49-F238E27FC236}">
                <a16:creationId xmlns:a16="http://schemas.microsoft.com/office/drawing/2014/main" id="{59CC256F-9FCD-534D-931F-6E03A016142B}"/>
              </a:ext>
            </a:extLst>
          </p:cNvPr>
          <p:cNvSpPr>
            <a:spLocks noGrp="1"/>
          </p:cNvSpPr>
          <p:nvPr>
            <p:ph type="body" sz="quarter" idx="15" hasCustomPrompt="1"/>
          </p:nvPr>
        </p:nvSpPr>
        <p:spPr>
          <a:xfrm>
            <a:off x="8253044" y="4435064"/>
            <a:ext cx="3247291" cy="1426978"/>
          </a:xfrm>
          <a:prstGeom prst="rect">
            <a:avLst/>
          </a:prstGeom>
        </p:spPr>
        <p:txBody>
          <a:bodyPr/>
          <a:lstStyle>
            <a:lvl1pPr marL="0" indent="0">
              <a:buNone/>
              <a:defRPr sz="2000">
                <a:solidFill>
                  <a:srgbClr val="2B2A2A"/>
                </a:solidFill>
              </a:defRPr>
            </a:lvl1pPr>
          </a:lstStyle>
          <a:p>
            <a:pPr lvl="0"/>
            <a:r>
              <a:rPr lang="en-GB"/>
              <a:t>Click to edit body text</a:t>
            </a:r>
          </a:p>
        </p:txBody>
      </p:sp>
      <p:sp>
        <p:nvSpPr>
          <p:cNvPr id="10" name="Text Placeholder 2">
            <a:extLst>
              <a:ext uri="{FF2B5EF4-FFF2-40B4-BE49-F238E27FC236}">
                <a16:creationId xmlns:a16="http://schemas.microsoft.com/office/drawing/2014/main" id="{58A272E4-3375-914D-ADCD-6212FA2173B7}"/>
              </a:ext>
            </a:extLst>
          </p:cNvPr>
          <p:cNvSpPr>
            <a:spLocks noGrp="1"/>
          </p:cNvSpPr>
          <p:nvPr>
            <p:ph type="body" sz="quarter" idx="16" hasCustomPrompt="1"/>
          </p:nvPr>
        </p:nvSpPr>
        <p:spPr>
          <a:xfrm>
            <a:off x="8253044" y="2469328"/>
            <a:ext cx="3247291" cy="1426978"/>
          </a:xfrm>
          <a:prstGeom prst="rect">
            <a:avLst/>
          </a:prstGeom>
        </p:spPr>
        <p:txBody>
          <a:bodyPr/>
          <a:lstStyle>
            <a:lvl1pPr marL="0" indent="0">
              <a:buNone/>
              <a:defRPr sz="2000">
                <a:solidFill>
                  <a:srgbClr val="2B2A2A"/>
                </a:solidFill>
              </a:defRPr>
            </a:lvl1pPr>
          </a:lstStyle>
          <a:p>
            <a:pPr lvl="0"/>
            <a:r>
              <a:rPr lang="en-GB"/>
              <a:t>Click to edit body text</a:t>
            </a:r>
          </a:p>
        </p:txBody>
      </p:sp>
      <p:sp>
        <p:nvSpPr>
          <p:cNvPr id="11" name="Text Placeholder 2">
            <a:extLst>
              <a:ext uri="{FF2B5EF4-FFF2-40B4-BE49-F238E27FC236}">
                <a16:creationId xmlns:a16="http://schemas.microsoft.com/office/drawing/2014/main" id="{637CB4DB-859B-0A45-947F-A90D62977AFF}"/>
              </a:ext>
            </a:extLst>
          </p:cNvPr>
          <p:cNvSpPr>
            <a:spLocks noGrp="1"/>
          </p:cNvSpPr>
          <p:nvPr>
            <p:ph type="body" sz="quarter" idx="17" hasCustomPrompt="1"/>
          </p:nvPr>
        </p:nvSpPr>
        <p:spPr>
          <a:xfrm>
            <a:off x="6283568" y="2856190"/>
            <a:ext cx="1524002" cy="572810"/>
          </a:xfrm>
          <a:prstGeom prst="rect">
            <a:avLst/>
          </a:prstGeom>
        </p:spPr>
        <p:txBody>
          <a:bodyPr anchor="ctr"/>
          <a:lstStyle>
            <a:lvl1pPr marL="0" indent="0" algn="ctr">
              <a:buNone/>
              <a:defRPr sz="1800" b="1">
                <a:solidFill>
                  <a:schemeClr val="accent1"/>
                </a:solidFill>
              </a:defRPr>
            </a:lvl1pPr>
          </a:lstStyle>
          <a:p>
            <a:pPr lvl="0"/>
            <a:r>
              <a:rPr lang="en-US"/>
              <a:t>Headline</a:t>
            </a:r>
          </a:p>
        </p:txBody>
      </p:sp>
      <p:sp>
        <p:nvSpPr>
          <p:cNvPr id="12" name="Text Placeholder 2">
            <a:extLst>
              <a:ext uri="{FF2B5EF4-FFF2-40B4-BE49-F238E27FC236}">
                <a16:creationId xmlns:a16="http://schemas.microsoft.com/office/drawing/2014/main" id="{FB08AF07-BA9E-AA48-B1AF-1B8CCCCEF8D0}"/>
              </a:ext>
            </a:extLst>
          </p:cNvPr>
          <p:cNvSpPr>
            <a:spLocks noGrp="1"/>
          </p:cNvSpPr>
          <p:nvPr>
            <p:ph type="body" sz="quarter" idx="18" hasCustomPrompt="1"/>
          </p:nvPr>
        </p:nvSpPr>
        <p:spPr>
          <a:xfrm>
            <a:off x="4443043" y="2856190"/>
            <a:ext cx="1524002" cy="572810"/>
          </a:xfrm>
          <a:prstGeom prst="rect">
            <a:avLst/>
          </a:prstGeom>
        </p:spPr>
        <p:txBody>
          <a:bodyPr anchor="ctr"/>
          <a:lstStyle>
            <a:lvl1pPr marL="0" indent="0" algn="ctr">
              <a:buNone/>
              <a:defRPr sz="1800" b="1">
                <a:solidFill>
                  <a:schemeClr val="accent1"/>
                </a:solidFill>
              </a:defRPr>
            </a:lvl1pPr>
          </a:lstStyle>
          <a:p>
            <a:pPr lvl="0"/>
            <a:r>
              <a:rPr lang="en-US"/>
              <a:t>Headline</a:t>
            </a:r>
          </a:p>
        </p:txBody>
      </p:sp>
      <p:sp>
        <p:nvSpPr>
          <p:cNvPr id="13" name="Text Placeholder 2">
            <a:extLst>
              <a:ext uri="{FF2B5EF4-FFF2-40B4-BE49-F238E27FC236}">
                <a16:creationId xmlns:a16="http://schemas.microsoft.com/office/drawing/2014/main" id="{8710B9AE-E92E-844F-8D79-BB9E99469DC1}"/>
              </a:ext>
            </a:extLst>
          </p:cNvPr>
          <p:cNvSpPr>
            <a:spLocks noGrp="1"/>
          </p:cNvSpPr>
          <p:nvPr>
            <p:ph type="body" sz="quarter" idx="19" hasCustomPrompt="1"/>
          </p:nvPr>
        </p:nvSpPr>
        <p:spPr>
          <a:xfrm>
            <a:off x="4431318" y="4722783"/>
            <a:ext cx="1524002" cy="572810"/>
          </a:xfrm>
          <a:prstGeom prst="rect">
            <a:avLst/>
          </a:prstGeom>
        </p:spPr>
        <p:txBody>
          <a:bodyPr anchor="ctr"/>
          <a:lstStyle>
            <a:lvl1pPr marL="0" indent="0" algn="ctr">
              <a:buNone/>
              <a:defRPr sz="1800" b="1">
                <a:solidFill>
                  <a:schemeClr val="accent1"/>
                </a:solidFill>
              </a:defRPr>
            </a:lvl1pPr>
          </a:lstStyle>
          <a:p>
            <a:pPr lvl="0"/>
            <a:r>
              <a:rPr lang="en-US"/>
              <a:t>Headline</a:t>
            </a:r>
          </a:p>
        </p:txBody>
      </p:sp>
      <p:sp>
        <p:nvSpPr>
          <p:cNvPr id="14" name="Text Placeholder 2">
            <a:extLst>
              <a:ext uri="{FF2B5EF4-FFF2-40B4-BE49-F238E27FC236}">
                <a16:creationId xmlns:a16="http://schemas.microsoft.com/office/drawing/2014/main" id="{D160A26D-8FAB-E844-AEED-81D09E00495C}"/>
              </a:ext>
            </a:extLst>
          </p:cNvPr>
          <p:cNvSpPr>
            <a:spLocks noGrp="1"/>
          </p:cNvSpPr>
          <p:nvPr>
            <p:ph type="body" sz="quarter" idx="20" hasCustomPrompt="1"/>
          </p:nvPr>
        </p:nvSpPr>
        <p:spPr>
          <a:xfrm>
            <a:off x="6271843" y="4715108"/>
            <a:ext cx="1524002" cy="572810"/>
          </a:xfrm>
          <a:prstGeom prst="rect">
            <a:avLst/>
          </a:prstGeom>
        </p:spPr>
        <p:txBody>
          <a:bodyPr anchor="ctr"/>
          <a:lstStyle>
            <a:lvl1pPr marL="0" indent="0" algn="ctr">
              <a:buNone/>
              <a:defRPr sz="1800" b="1">
                <a:solidFill>
                  <a:schemeClr val="accent1"/>
                </a:solidFill>
              </a:defRPr>
            </a:lvl1pPr>
          </a:lstStyle>
          <a:p>
            <a:pPr lvl="0"/>
            <a:r>
              <a:rPr lang="en-US"/>
              <a:t>Headline</a:t>
            </a:r>
          </a:p>
        </p:txBody>
      </p:sp>
    </p:spTree>
    <p:extLst>
      <p:ext uri="{BB962C8B-B14F-4D97-AF65-F5344CB8AC3E}">
        <p14:creationId xmlns:p14="http://schemas.microsoft.com/office/powerpoint/2010/main" val="350856327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Pipeline, colors">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ABBA057-2185-3349-B074-F9A16E0A22C9}"/>
              </a:ext>
            </a:extLst>
          </p:cNvPr>
          <p:cNvGrpSpPr/>
          <p:nvPr userDrawn="1"/>
        </p:nvGrpSpPr>
        <p:grpSpPr>
          <a:xfrm>
            <a:off x="839682" y="2746289"/>
            <a:ext cx="11242796" cy="1925111"/>
            <a:chOff x="838202" y="2647746"/>
            <a:chExt cx="11244260" cy="1925362"/>
          </a:xfrm>
        </p:grpSpPr>
        <p:sp>
          <p:nvSpPr>
            <p:cNvPr id="9" name="Freeform: Shape 42">
              <a:extLst>
                <a:ext uri="{FF2B5EF4-FFF2-40B4-BE49-F238E27FC236}">
                  <a16:creationId xmlns:a16="http://schemas.microsoft.com/office/drawing/2014/main" id="{D0681222-3E06-6C4C-90EB-E9A65E487260}"/>
                </a:ext>
              </a:extLst>
            </p:cNvPr>
            <p:cNvSpPr/>
            <p:nvPr/>
          </p:nvSpPr>
          <p:spPr bwMode="auto">
            <a:xfrm>
              <a:off x="11696219" y="2647746"/>
              <a:ext cx="247890" cy="1925362"/>
            </a:xfrm>
            <a:custGeom>
              <a:avLst/>
              <a:gdLst>
                <a:gd name="connsiteX0" fmla="*/ 0 w 247890"/>
                <a:gd name="connsiteY0" fmla="*/ 0 h 1925362"/>
                <a:gd name="connsiteX1" fmla="*/ 25344 w 247890"/>
                <a:gd name="connsiteY1" fmla="*/ 4970 h 1925362"/>
                <a:gd name="connsiteX2" fmla="*/ 247890 w 247890"/>
                <a:gd name="connsiteY2" fmla="*/ 962681 h 1925362"/>
                <a:gd name="connsiteX3" fmla="*/ 25344 w 247890"/>
                <a:gd name="connsiteY3" fmla="*/ 1920392 h 1925362"/>
                <a:gd name="connsiteX4" fmla="*/ 0 w 247890"/>
                <a:gd name="connsiteY4" fmla="*/ 1925362 h 1925362"/>
                <a:gd name="connsiteX5" fmla="*/ 0 w 247890"/>
                <a:gd name="connsiteY5"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890" h="1925362">
                  <a:moveTo>
                    <a:pt x="0" y="0"/>
                  </a:moveTo>
                  <a:lnTo>
                    <a:pt x="25344" y="4970"/>
                  </a:lnTo>
                  <a:cubicBezTo>
                    <a:pt x="150345" y="54269"/>
                    <a:pt x="247890" y="464237"/>
                    <a:pt x="247890" y="962681"/>
                  </a:cubicBezTo>
                  <a:cubicBezTo>
                    <a:pt x="247890" y="1461126"/>
                    <a:pt x="150345" y="1871093"/>
                    <a:pt x="25344" y="1920392"/>
                  </a:cubicBezTo>
                  <a:lnTo>
                    <a:pt x="0" y="1925362"/>
                  </a:lnTo>
                  <a:lnTo>
                    <a:pt x="0" y="0"/>
                  </a:lnTo>
                  <a:close/>
                </a:path>
              </a:pathLst>
            </a:cu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a:bodyPr>
            <a:lstStyle/>
            <a:p>
              <a:pPr algn="l"/>
              <a:endParaRPr lang="en-US" sz="1800" noProof="0"/>
            </a:p>
          </p:txBody>
        </p:sp>
        <p:sp>
          <p:nvSpPr>
            <p:cNvPr id="10" name="Freeform: Shape 41">
              <a:extLst>
                <a:ext uri="{FF2B5EF4-FFF2-40B4-BE49-F238E27FC236}">
                  <a16:creationId xmlns:a16="http://schemas.microsoft.com/office/drawing/2014/main" id="{5EC7D074-F283-3948-A5F6-734E910FF292}"/>
                </a:ext>
              </a:extLst>
            </p:cNvPr>
            <p:cNvSpPr/>
            <p:nvPr/>
          </p:nvSpPr>
          <p:spPr bwMode="auto">
            <a:xfrm>
              <a:off x="11448327" y="2647746"/>
              <a:ext cx="247892" cy="1925362"/>
            </a:xfrm>
            <a:custGeom>
              <a:avLst/>
              <a:gdLst>
                <a:gd name="connsiteX0" fmla="*/ 247891 w 247892"/>
                <a:gd name="connsiteY0" fmla="*/ 0 h 1925362"/>
                <a:gd name="connsiteX1" fmla="*/ 247892 w 247892"/>
                <a:gd name="connsiteY1" fmla="*/ 0 h 1925362"/>
                <a:gd name="connsiteX2" fmla="*/ 247892 w 247892"/>
                <a:gd name="connsiteY2" fmla="*/ 1925362 h 1925362"/>
                <a:gd name="connsiteX3" fmla="*/ 247891 w 247892"/>
                <a:gd name="connsiteY3" fmla="*/ 1925362 h 1925362"/>
                <a:gd name="connsiteX4" fmla="*/ 0 w 247892"/>
                <a:gd name="connsiteY4" fmla="*/ 962681 h 1925362"/>
                <a:gd name="connsiteX5" fmla="*/ 247891 w 247892"/>
                <a:gd name="connsiteY5"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892" h="1925362">
                  <a:moveTo>
                    <a:pt x="247891" y="0"/>
                  </a:moveTo>
                  <a:lnTo>
                    <a:pt x="247892" y="0"/>
                  </a:lnTo>
                  <a:lnTo>
                    <a:pt x="247892" y="1925362"/>
                  </a:lnTo>
                  <a:lnTo>
                    <a:pt x="247891" y="1925362"/>
                  </a:lnTo>
                  <a:cubicBezTo>
                    <a:pt x="110985" y="1925362"/>
                    <a:pt x="0" y="1494355"/>
                    <a:pt x="0" y="962681"/>
                  </a:cubicBezTo>
                  <a:cubicBezTo>
                    <a:pt x="0" y="431007"/>
                    <a:pt x="110985" y="0"/>
                    <a:pt x="247891" y="0"/>
                  </a:cubicBezTo>
                  <a:close/>
                </a:path>
              </a:pathLst>
            </a:cu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a:bodyPr>
            <a:lstStyle/>
            <a:p>
              <a:pPr algn="l"/>
              <a:endParaRPr lang="en-US" sz="1800" noProof="0"/>
            </a:p>
          </p:txBody>
        </p:sp>
        <p:sp>
          <p:nvSpPr>
            <p:cNvPr id="11" name="Rectangle 10">
              <a:extLst>
                <a:ext uri="{FF2B5EF4-FFF2-40B4-BE49-F238E27FC236}">
                  <a16:creationId xmlns:a16="http://schemas.microsoft.com/office/drawing/2014/main" id="{4D081180-C04D-F44E-94A2-79C45CEDD3E6}"/>
                </a:ext>
              </a:extLst>
            </p:cNvPr>
            <p:cNvSpPr/>
            <p:nvPr/>
          </p:nvSpPr>
          <p:spPr bwMode="auto">
            <a:xfrm flipH="1">
              <a:off x="878681" y="3429000"/>
              <a:ext cx="11203781" cy="362858"/>
            </a:xfrm>
            <a:prstGeom prst="rect">
              <a:avLst/>
            </a:prstGeom>
            <a:solidFill>
              <a:schemeClr val="bg1">
                <a:lumMod val="85000"/>
              </a:schemeClr>
            </a:solidFill>
            <a:ln>
              <a:noFill/>
            </a:ln>
          </p:spPr>
          <p:txBody>
            <a:bodyPr vert="horz" wrap="square" lIns="91428" tIns="45714" rIns="91428" bIns="45714" numCol="1" rtlCol="0" anchor="t" anchorCtr="0" compatLnSpc="1">
              <a:prstTxWarp prst="textNoShape">
                <a:avLst/>
              </a:prstTxWarp>
              <a:normAutofit lnSpcReduction="10000"/>
            </a:bodyPr>
            <a:lstStyle/>
            <a:p>
              <a:pPr algn="l"/>
              <a:endParaRPr lang="en-US" sz="1800" noProof="0"/>
            </a:p>
          </p:txBody>
        </p:sp>
        <p:sp>
          <p:nvSpPr>
            <p:cNvPr id="12" name="Oval 11">
              <a:extLst>
                <a:ext uri="{FF2B5EF4-FFF2-40B4-BE49-F238E27FC236}">
                  <a16:creationId xmlns:a16="http://schemas.microsoft.com/office/drawing/2014/main" id="{1D6A59FF-F2CD-7444-98C6-14202A2F5EF4}"/>
                </a:ext>
              </a:extLst>
            </p:cNvPr>
            <p:cNvSpPr/>
            <p:nvPr/>
          </p:nvSpPr>
          <p:spPr bwMode="auto">
            <a:xfrm flipH="1">
              <a:off x="838202" y="3428998"/>
              <a:ext cx="93436" cy="362858"/>
            </a:xfrm>
            <a:prstGeom prst="ellipse">
              <a:avLst/>
            </a:pr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fontScale="70000" lnSpcReduction="20000"/>
            </a:bodyPr>
            <a:lstStyle/>
            <a:p>
              <a:pPr algn="l"/>
              <a:endParaRPr lang="en-US" sz="1800" noProof="0"/>
            </a:p>
          </p:txBody>
        </p:sp>
      </p:grpSp>
      <p:sp>
        <p:nvSpPr>
          <p:cNvPr id="14" name="Cylinder 4">
            <a:extLst>
              <a:ext uri="{FF2B5EF4-FFF2-40B4-BE49-F238E27FC236}">
                <a16:creationId xmlns:a16="http://schemas.microsoft.com/office/drawing/2014/main" id="{B4DF177C-4C6A-D044-B4D6-BA50A1BA5612}"/>
              </a:ext>
            </a:extLst>
          </p:cNvPr>
          <p:cNvSpPr/>
          <p:nvPr userDrawn="1"/>
        </p:nvSpPr>
        <p:spPr bwMode="auto">
          <a:xfrm rot="16200000">
            <a:off x="1599767" y="3200912"/>
            <a:ext cx="362811" cy="1015868"/>
          </a:xfrm>
          <a:prstGeom prst="can">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15" name="Straight Arrow Connector 14">
            <a:extLst>
              <a:ext uri="{FF2B5EF4-FFF2-40B4-BE49-F238E27FC236}">
                <a16:creationId xmlns:a16="http://schemas.microsoft.com/office/drawing/2014/main" id="{DBEA5E7D-DA51-2749-99F2-C8B1DD47DEA8}"/>
              </a:ext>
            </a:extLst>
          </p:cNvPr>
          <p:cNvCxnSpPr>
            <a:cxnSpLocks/>
          </p:cNvCxnSpPr>
          <p:nvPr userDrawn="1"/>
        </p:nvCxnSpPr>
        <p:spPr>
          <a:xfrm>
            <a:off x="1781171" y="3890250"/>
            <a:ext cx="0" cy="332426"/>
          </a:xfrm>
          <a:prstGeom prst="straightConnector1">
            <a:avLst/>
          </a:prstGeom>
          <a:ln>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17" name="Cylinder 16">
            <a:extLst>
              <a:ext uri="{FF2B5EF4-FFF2-40B4-BE49-F238E27FC236}">
                <a16:creationId xmlns:a16="http://schemas.microsoft.com/office/drawing/2014/main" id="{637AC8B6-ACA1-AE44-AD45-034B1BF28523}"/>
              </a:ext>
            </a:extLst>
          </p:cNvPr>
          <p:cNvSpPr/>
          <p:nvPr userDrawn="1"/>
        </p:nvSpPr>
        <p:spPr bwMode="auto">
          <a:xfrm rot="16200000">
            <a:off x="5565812" y="3200912"/>
            <a:ext cx="362811" cy="1015868"/>
          </a:xfrm>
          <a:prstGeom prst="can">
            <a:avLst/>
          </a:prstGeom>
          <a:solidFill>
            <a:schemeClr val="accent3"/>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18" name="Straight Arrow Connector 17">
            <a:extLst>
              <a:ext uri="{FF2B5EF4-FFF2-40B4-BE49-F238E27FC236}">
                <a16:creationId xmlns:a16="http://schemas.microsoft.com/office/drawing/2014/main" id="{1EF7CF87-D714-1A44-A3FB-1066B4806CD0}"/>
              </a:ext>
            </a:extLst>
          </p:cNvPr>
          <p:cNvCxnSpPr>
            <a:cxnSpLocks/>
          </p:cNvCxnSpPr>
          <p:nvPr userDrawn="1"/>
        </p:nvCxnSpPr>
        <p:spPr>
          <a:xfrm>
            <a:off x="5747217" y="3890250"/>
            <a:ext cx="0" cy="332426"/>
          </a:xfrm>
          <a:prstGeom prst="straightConnector1">
            <a:avLst/>
          </a:prstGeom>
          <a:ln>
            <a:solidFill>
              <a:schemeClr val="accent4"/>
            </a:solidFill>
            <a:tailEnd type="oval"/>
          </a:ln>
        </p:spPr>
        <p:style>
          <a:lnRef idx="1">
            <a:schemeClr val="accent1"/>
          </a:lnRef>
          <a:fillRef idx="0">
            <a:schemeClr val="accent1"/>
          </a:fillRef>
          <a:effectRef idx="0">
            <a:schemeClr val="accent1"/>
          </a:effectRef>
          <a:fontRef idx="minor">
            <a:schemeClr val="tx1"/>
          </a:fontRef>
        </p:style>
      </p:cxnSp>
      <p:sp>
        <p:nvSpPr>
          <p:cNvPr id="20" name="Cylinder 21">
            <a:extLst>
              <a:ext uri="{FF2B5EF4-FFF2-40B4-BE49-F238E27FC236}">
                <a16:creationId xmlns:a16="http://schemas.microsoft.com/office/drawing/2014/main" id="{8055CF54-9F72-B34C-94A1-0D43CADF3BE6}"/>
              </a:ext>
            </a:extLst>
          </p:cNvPr>
          <p:cNvSpPr/>
          <p:nvPr userDrawn="1"/>
        </p:nvSpPr>
        <p:spPr bwMode="auto">
          <a:xfrm rot="16200000">
            <a:off x="9531858" y="3200910"/>
            <a:ext cx="362811" cy="1015868"/>
          </a:xfrm>
          <a:prstGeom prst="can">
            <a:avLst/>
          </a:prstGeom>
          <a:solidFill>
            <a:schemeClr val="accent3"/>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21" name="Straight Arrow Connector 20">
            <a:extLst>
              <a:ext uri="{FF2B5EF4-FFF2-40B4-BE49-F238E27FC236}">
                <a16:creationId xmlns:a16="http://schemas.microsoft.com/office/drawing/2014/main" id="{A2069643-9932-BF4C-B860-65708AB2EDE7}"/>
              </a:ext>
            </a:extLst>
          </p:cNvPr>
          <p:cNvCxnSpPr>
            <a:cxnSpLocks/>
          </p:cNvCxnSpPr>
          <p:nvPr userDrawn="1"/>
        </p:nvCxnSpPr>
        <p:spPr>
          <a:xfrm>
            <a:off x="9713262" y="3890250"/>
            <a:ext cx="0" cy="332426"/>
          </a:xfrm>
          <a:prstGeom prst="straightConnector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sp>
        <p:nvSpPr>
          <p:cNvPr id="23" name="Cylinder 26">
            <a:extLst>
              <a:ext uri="{FF2B5EF4-FFF2-40B4-BE49-F238E27FC236}">
                <a16:creationId xmlns:a16="http://schemas.microsoft.com/office/drawing/2014/main" id="{3A2347DF-1E7C-6E4F-B7CE-ABE6F23E9682}"/>
              </a:ext>
            </a:extLst>
          </p:cNvPr>
          <p:cNvSpPr/>
          <p:nvPr userDrawn="1"/>
        </p:nvSpPr>
        <p:spPr bwMode="auto">
          <a:xfrm rot="5400000" flipV="1">
            <a:off x="7548835" y="3200912"/>
            <a:ext cx="362811" cy="1015868"/>
          </a:xfrm>
          <a:prstGeom prst="can">
            <a:avLst/>
          </a:prstGeom>
          <a:solidFill>
            <a:schemeClr val="accent6"/>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accent6"/>
              </a:solidFill>
              <a:latin typeface="Arial" panose="020B0604020202020204" pitchFamily="34" charset="0"/>
              <a:cs typeface="Arial" panose="020B0604020202020204" pitchFamily="34" charset="0"/>
            </a:endParaRPr>
          </a:p>
        </p:txBody>
      </p:sp>
      <p:cxnSp>
        <p:nvCxnSpPr>
          <p:cNvPr id="24" name="Straight Arrow Connector 23">
            <a:extLst>
              <a:ext uri="{FF2B5EF4-FFF2-40B4-BE49-F238E27FC236}">
                <a16:creationId xmlns:a16="http://schemas.microsoft.com/office/drawing/2014/main" id="{12D623E4-68EE-604E-8A79-D90F72B85C9A}"/>
              </a:ext>
            </a:extLst>
          </p:cNvPr>
          <p:cNvCxnSpPr>
            <a:cxnSpLocks/>
          </p:cNvCxnSpPr>
          <p:nvPr userDrawn="1"/>
        </p:nvCxnSpPr>
        <p:spPr>
          <a:xfrm flipV="1">
            <a:off x="7730239" y="3195018"/>
            <a:ext cx="0" cy="332426"/>
          </a:xfrm>
          <a:prstGeom prst="straightConnector1">
            <a:avLst/>
          </a:prstGeom>
          <a:ln>
            <a:solidFill>
              <a:schemeClr val="accent6"/>
            </a:solidFill>
            <a:tailEnd type="oval"/>
          </a:ln>
        </p:spPr>
        <p:style>
          <a:lnRef idx="1">
            <a:schemeClr val="accent1"/>
          </a:lnRef>
          <a:fillRef idx="0">
            <a:schemeClr val="accent1"/>
          </a:fillRef>
          <a:effectRef idx="0">
            <a:schemeClr val="accent1"/>
          </a:effectRef>
          <a:fontRef idx="minor">
            <a:schemeClr val="tx1"/>
          </a:fontRef>
        </p:style>
      </p:cxnSp>
      <p:sp>
        <p:nvSpPr>
          <p:cNvPr id="26" name="Cylinder 31">
            <a:extLst>
              <a:ext uri="{FF2B5EF4-FFF2-40B4-BE49-F238E27FC236}">
                <a16:creationId xmlns:a16="http://schemas.microsoft.com/office/drawing/2014/main" id="{AE3763F0-B833-FE47-8FA1-A16F1D294086}"/>
              </a:ext>
            </a:extLst>
          </p:cNvPr>
          <p:cNvSpPr/>
          <p:nvPr userDrawn="1"/>
        </p:nvSpPr>
        <p:spPr bwMode="auto">
          <a:xfrm rot="5400000" flipV="1">
            <a:off x="3582789" y="3200912"/>
            <a:ext cx="362811" cy="1015868"/>
          </a:xfrm>
          <a:prstGeom prst="can">
            <a:avLst/>
          </a:prstGeom>
          <a:solidFill>
            <a:schemeClr val="bg2"/>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27" name="Straight Arrow Connector 26">
            <a:extLst>
              <a:ext uri="{FF2B5EF4-FFF2-40B4-BE49-F238E27FC236}">
                <a16:creationId xmlns:a16="http://schemas.microsoft.com/office/drawing/2014/main" id="{BA32BFA7-0A43-114F-B03C-7A3559016D82}"/>
              </a:ext>
            </a:extLst>
          </p:cNvPr>
          <p:cNvCxnSpPr>
            <a:cxnSpLocks/>
          </p:cNvCxnSpPr>
          <p:nvPr userDrawn="1"/>
        </p:nvCxnSpPr>
        <p:spPr>
          <a:xfrm flipV="1">
            <a:off x="3764194" y="3195018"/>
            <a:ext cx="0" cy="332426"/>
          </a:xfrm>
          <a:prstGeom prst="straightConnector1">
            <a:avLst/>
          </a:prstGeom>
          <a:ln>
            <a:solidFill>
              <a:schemeClr val="bg2"/>
            </a:solidFill>
            <a:tailEnd type="oval"/>
          </a:ln>
        </p:spPr>
        <p:style>
          <a:lnRef idx="1">
            <a:schemeClr val="accent1"/>
          </a:lnRef>
          <a:fillRef idx="0">
            <a:schemeClr val="accent1"/>
          </a:fillRef>
          <a:effectRef idx="0">
            <a:schemeClr val="accent1"/>
          </a:effectRef>
          <a:fontRef idx="minor">
            <a:schemeClr val="tx1"/>
          </a:fontRef>
        </p:style>
      </p:cxnSp>
      <p:sp>
        <p:nvSpPr>
          <p:cNvPr id="28" name="Freeform: Shape 40">
            <a:extLst>
              <a:ext uri="{FF2B5EF4-FFF2-40B4-BE49-F238E27FC236}">
                <a16:creationId xmlns:a16="http://schemas.microsoft.com/office/drawing/2014/main" id="{2F9991FA-ED74-D24D-B2B2-AF6384836BAF}"/>
              </a:ext>
            </a:extLst>
          </p:cNvPr>
          <p:cNvSpPr/>
          <p:nvPr userDrawn="1"/>
        </p:nvSpPr>
        <p:spPr bwMode="auto">
          <a:xfrm>
            <a:off x="11696285" y="2746289"/>
            <a:ext cx="495715" cy="1925111"/>
          </a:xfrm>
          <a:custGeom>
            <a:avLst/>
            <a:gdLst>
              <a:gd name="connsiteX0" fmla="*/ 0 w 495780"/>
              <a:gd name="connsiteY0" fmla="*/ 0 h 1925362"/>
              <a:gd name="connsiteX1" fmla="*/ 495780 w 495780"/>
              <a:gd name="connsiteY1" fmla="*/ 0 h 1925362"/>
              <a:gd name="connsiteX2" fmla="*/ 495780 w 495780"/>
              <a:gd name="connsiteY2" fmla="*/ 1925362 h 1925362"/>
              <a:gd name="connsiteX3" fmla="*/ 0 w 495780"/>
              <a:gd name="connsiteY3" fmla="*/ 1925362 h 1925362"/>
              <a:gd name="connsiteX4" fmla="*/ 0 w 495780"/>
              <a:gd name="connsiteY4" fmla="*/ 1925362 h 1925362"/>
              <a:gd name="connsiteX5" fmla="*/ 25344 w 495780"/>
              <a:gd name="connsiteY5" fmla="*/ 1920392 h 1925362"/>
              <a:gd name="connsiteX6" fmla="*/ 247890 w 495780"/>
              <a:gd name="connsiteY6" fmla="*/ 962681 h 1925362"/>
              <a:gd name="connsiteX7" fmla="*/ 25344 w 495780"/>
              <a:gd name="connsiteY7" fmla="*/ 4970 h 1925362"/>
              <a:gd name="connsiteX8" fmla="*/ 0 w 495780"/>
              <a:gd name="connsiteY8" fmla="*/ 0 h 1925362"/>
              <a:gd name="connsiteX9" fmla="*/ 0 w 495780"/>
              <a:gd name="connsiteY9"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5780" h="1925362">
                <a:moveTo>
                  <a:pt x="0" y="0"/>
                </a:moveTo>
                <a:lnTo>
                  <a:pt x="495780" y="0"/>
                </a:lnTo>
                <a:lnTo>
                  <a:pt x="495780" y="1925362"/>
                </a:lnTo>
                <a:lnTo>
                  <a:pt x="0" y="1925362"/>
                </a:lnTo>
                <a:lnTo>
                  <a:pt x="0" y="1925362"/>
                </a:lnTo>
                <a:lnTo>
                  <a:pt x="25344" y="1920392"/>
                </a:lnTo>
                <a:cubicBezTo>
                  <a:pt x="150345" y="1871093"/>
                  <a:pt x="247890" y="1461126"/>
                  <a:pt x="247890" y="962681"/>
                </a:cubicBezTo>
                <a:cubicBezTo>
                  <a:pt x="247890" y="464237"/>
                  <a:pt x="150345" y="54269"/>
                  <a:pt x="25344" y="4970"/>
                </a:cubicBezTo>
                <a:lnTo>
                  <a:pt x="0" y="0"/>
                </a:lnTo>
                <a:lnTo>
                  <a:pt x="0" y="0"/>
                </a:lnTo>
                <a:close/>
              </a:path>
            </a:pathLst>
          </a:custGeom>
          <a:solidFill>
            <a:srgbClr val="A6A6A6"/>
          </a:solidFill>
          <a:ln>
            <a:noFill/>
          </a:ln>
        </p:spPr>
        <p:txBody>
          <a:bodyPr vert="horz" wrap="square" lIns="91416" tIns="45708" rIns="91416" bIns="45708" numCol="1" rtlCol="0" anchor="t" anchorCtr="0" compatLnSpc="1">
            <a:prstTxWarp prst="textNoShape">
              <a:avLst/>
            </a:prstTxWarp>
            <a:normAutofit/>
          </a:bodyPr>
          <a:lstStyle/>
          <a:p>
            <a:pPr algn="l"/>
            <a:endParaRPr lang="en-US" sz="1800" noProof="0"/>
          </a:p>
        </p:txBody>
      </p:sp>
      <p:sp>
        <p:nvSpPr>
          <p:cNvPr id="30" name="Text Placeholder 2">
            <a:extLst>
              <a:ext uri="{FF2B5EF4-FFF2-40B4-BE49-F238E27FC236}">
                <a16:creationId xmlns:a16="http://schemas.microsoft.com/office/drawing/2014/main" id="{CC6EF723-F3C0-6E45-92D3-8A39F5AA13EC}"/>
              </a:ext>
            </a:extLst>
          </p:cNvPr>
          <p:cNvSpPr>
            <a:spLocks noGrp="1"/>
          </p:cNvSpPr>
          <p:nvPr>
            <p:ph type="body" sz="quarter" idx="18" hasCustomPrompt="1"/>
          </p:nvPr>
        </p:nvSpPr>
        <p:spPr>
          <a:xfrm>
            <a:off x="1235425" y="4438641"/>
            <a:ext cx="1974574" cy="293688"/>
          </a:xfrm>
          <a:prstGeom prst="rect">
            <a:avLst/>
          </a:prstGeom>
        </p:spPr>
        <p:txBody>
          <a:bodyPr/>
          <a:lstStyle>
            <a:lvl1pPr marL="0" indent="0" algn="l">
              <a:buNone/>
              <a:defRPr sz="1400" b="1">
                <a:solidFill>
                  <a:schemeClr val="accent1"/>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35" name="Text Placeholder 2">
            <a:extLst>
              <a:ext uri="{FF2B5EF4-FFF2-40B4-BE49-F238E27FC236}">
                <a16:creationId xmlns:a16="http://schemas.microsoft.com/office/drawing/2014/main" id="{1505EBB2-41DF-F94E-8728-718D3BE48257}"/>
              </a:ext>
            </a:extLst>
          </p:cNvPr>
          <p:cNvSpPr>
            <a:spLocks noGrp="1"/>
          </p:cNvSpPr>
          <p:nvPr>
            <p:ph type="body" sz="quarter" idx="20" hasCustomPrompt="1"/>
          </p:nvPr>
        </p:nvSpPr>
        <p:spPr>
          <a:xfrm>
            <a:off x="3209998" y="1748450"/>
            <a:ext cx="2004939" cy="293688"/>
          </a:xfrm>
          <a:prstGeom prst="rect">
            <a:avLst/>
          </a:prstGeom>
        </p:spPr>
        <p:txBody>
          <a:bodyPr/>
          <a:lstStyle>
            <a:lvl1pPr marL="0" indent="0" algn="l">
              <a:buNone/>
              <a:defRPr sz="1400" b="1">
                <a:solidFill>
                  <a:schemeClr val="bg2"/>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37" name="Text Placeholder 2">
            <a:extLst>
              <a:ext uri="{FF2B5EF4-FFF2-40B4-BE49-F238E27FC236}">
                <a16:creationId xmlns:a16="http://schemas.microsoft.com/office/drawing/2014/main" id="{04BDB512-C785-2047-871A-D6ED6FB7C760}"/>
              </a:ext>
            </a:extLst>
          </p:cNvPr>
          <p:cNvSpPr>
            <a:spLocks noGrp="1"/>
          </p:cNvSpPr>
          <p:nvPr>
            <p:ph type="body" sz="quarter" idx="22" hasCustomPrompt="1"/>
          </p:nvPr>
        </p:nvSpPr>
        <p:spPr>
          <a:xfrm>
            <a:off x="5184572" y="4438641"/>
            <a:ext cx="1848585" cy="293688"/>
          </a:xfrm>
          <a:prstGeom prst="rect">
            <a:avLst/>
          </a:prstGeom>
        </p:spPr>
        <p:txBody>
          <a:bodyPr/>
          <a:lstStyle>
            <a:lvl1pPr marL="0" indent="0" algn="l">
              <a:buNone/>
              <a:defRPr sz="1400" b="1">
                <a:solidFill>
                  <a:schemeClr val="accent4"/>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39" name="Text Placeholder 2">
            <a:extLst>
              <a:ext uri="{FF2B5EF4-FFF2-40B4-BE49-F238E27FC236}">
                <a16:creationId xmlns:a16="http://schemas.microsoft.com/office/drawing/2014/main" id="{1D12F997-17BD-2645-9858-3636BC198B98}"/>
              </a:ext>
            </a:extLst>
          </p:cNvPr>
          <p:cNvSpPr>
            <a:spLocks noGrp="1"/>
          </p:cNvSpPr>
          <p:nvPr>
            <p:ph type="body" sz="quarter" idx="24" hasCustomPrompt="1"/>
          </p:nvPr>
        </p:nvSpPr>
        <p:spPr>
          <a:xfrm>
            <a:off x="6986868" y="1748450"/>
            <a:ext cx="2004938" cy="293688"/>
          </a:xfrm>
          <a:prstGeom prst="rect">
            <a:avLst/>
          </a:prstGeom>
        </p:spPr>
        <p:txBody>
          <a:bodyPr/>
          <a:lstStyle>
            <a:lvl1pPr marL="0" indent="0" algn="l">
              <a:buNone/>
              <a:defRPr sz="1400" b="1">
                <a:solidFill>
                  <a:schemeClr val="accent6"/>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41" name="Text Placeholder 2">
            <a:extLst>
              <a:ext uri="{FF2B5EF4-FFF2-40B4-BE49-F238E27FC236}">
                <a16:creationId xmlns:a16="http://schemas.microsoft.com/office/drawing/2014/main" id="{38B62111-7FC8-9C43-92A1-370FEBC838AE}"/>
              </a:ext>
            </a:extLst>
          </p:cNvPr>
          <p:cNvSpPr>
            <a:spLocks noGrp="1"/>
          </p:cNvSpPr>
          <p:nvPr>
            <p:ph type="body" sz="quarter" idx="26" hasCustomPrompt="1"/>
          </p:nvPr>
        </p:nvSpPr>
        <p:spPr>
          <a:xfrm>
            <a:off x="9107215" y="4438641"/>
            <a:ext cx="1849357" cy="293688"/>
          </a:xfrm>
          <a:prstGeom prst="rect">
            <a:avLst/>
          </a:prstGeom>
        </p:spPr>
        <p:txBody>
          <a:bodyPr/>
          <a:lstStyle>
            <a:lvl1pPr marL="0" indent="0" algn="l">
              <a:buNone/>
              <a:defRPr sz="1400" b="1">
                <a:solidFill>
                  <a:schemeClr val="accent3"/>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33" name="Text Placeholder 11">
            <a:extLst>
              <a:ext uri="{FF2B5EF4-FFF2-40B4-BE49-F238E27FC236}">
                <a16:creationId xmlns:a16="http://schemas.microsoft.com/office/drawing/2014/main" id="{F6AE7BD5-BF22-434F-A1C3-8E86FC017A69}"/>
              </a:ext>
            </a:extLst>
          </p:cNvPr>
          <p:cNvSpPr>
            <a:spLocks noGrp="1"/>
          </p:cNvSpPr>
          <p:nvPr>
            <p:ph type="body" sz="quarter" idx="29" hasCustomPrompt="1"/>
          </p:nvPr>
        </p:nvSpPr>
        <p:spPr>
          <a:xfrm>
            <a:off x="1235420" y="4694756"/>
            <a:ext cx="1974573" cy="1090045"/>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34" name="Text Placeholder 11">
            <a:extLst>
              <a:ext uri="{FF2B5EF4-FFF2-40B4-BE49-F238E27FC236}">
                <a16:creationId xmlns:a16="http://schemas.microsoft.com/office/drawing/2014/main" id="{65D748EF-853C-D149-92BC-78FB024E59B8}"/>
              </a:ext>
            </a:extLst>
          </p:cNvPr>
          <p:cNvSpPr>
            <a:spLocks noGrp="1"/>
          </p:cNvSpPr>
          <p:nvPr>
            <p:ph type="body" sz="quarter" idx="30" hasCustomPrompt="1"/>
          </p:nvPr>
        </p:nvSpPr>
        <p:spPr>
          <a:xfrm>
            <a:off x="5180106" y="4694754"/>
            <a:ext cx="1853054" cy="1090047"/>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44" name="Text Placeholder 11">
            <a:extLst>
              <a:ext uri="{FF2B5EF4-FFF2-40B4-BE49-F238E27FC236}">
                <a16:creationId xmlns:a16="http://schemas.microsoft.com/office/drawing/2014/main" id="{EF978D4B-8653-0B4B-B386-561D790A0861}"/>
              </a:ext>
            </a:extLst>
          </p:cNvPr>
          <p:cNvSpPr>
            <a:spLocks noGrp="1"/>
          </p:cNvSpPr>
          <p:nvPr>
            <p:ph type="body" sz="quarter" idx="31" hasCustomPrompt="1"/>
          </p:nvPr>
        </p:nvSpPr>
        <p:spPr>
          <a:xfrm>
            <a:off x="9103522" y="4694754"/>
            <a:ext cx="1853054" cy="1090047"/>
          </a:xfrm>
          <a:prstGeom prst="rect">
            <a:avLst/>
          </a:prstGeom>
        </p:spPr>
        <p:txBody>
          <a:bodyPr/>
          <a:lstStyle>
            <a:lvl1pPr marL="0" indent="0">
              <a:buNone/>
              <a:defRPr sz="1100">
                <a:solidFill>
                  <a:schemeClr val="tx1"/>
                </a:solidFill>
              </a:defRPr>
            </a:lvl1pPr>
          </a:lstStyle>
          <a:p>
            <a:pPr lvl="0"/>
            <a:r>
              <a:rPr lang="en-US"/>
              <a:t>Lorem ipsum dolor …</a:t>
            </a:r>
            <a:endParaRPr lang="da-DK"/>
          </a:p>
        </p:txBody>
      </p:sp>
      <p:sp>
        <p:nvSpPr>
          <p:cNvPr id="45" name="Text Placeholder 11">
            <a:extLst>
              <a:ext uri="{FF2B5EF4-FFF2-40B4-BE49-F238E27FC236}">
                <a16:creationId xmlns:a16="http://schemas.microsoft.com/office/drawing/2014/main" id="{AD221925-642C-4D43-A140-9168A0795764}"/>
              </a:ext>
            </a:extLst>
          </p:cNvPr>
          <p:cNvSpPr>
            <a:spLocks noGrp="1"/>
          </p:cNvSpPr>
          <p:nvPr>
            <p:ph type="body" sz="quarter" idx="32" hasCustomPrompt="1"/>
          </p:nvPr>
        </p:nvSpPr>
        <p:spPr>
          <a:xfrm>
            <a:off x="3209993" y="2025987"/>
            <a:ext cx="2004938" cy="1027123"/>
          </a:xfrm>
          <a:prstGeom prst="rect">
            <a:avLst/>
          </a:prstGeom>
        </p:spPr>
        <p:txBody>
          <a:bodyPr/>
          <a:lstStyle>
            <a:lvl1pPr marL="0" indent="0">
              <a:buNone/>
              <a:defRPr sz="1100" baseline="0">
                <a:solidFill>
                  <a:srgbClr val="4A4A4A"/>
                </a:solidFill>
              </a:defRPr>
            </a:lvl1pPr>
          </a:lstStyle>
          <a:p>
            <a:pPr lvl="0"/>
            <a:r>
              <a:rPr lang="en-US"/>
              <a:t>Lorem ipsum …</a:t>
            </a:r>
          </a:p>
        </p:txBody>
      </p:sp>
      <p:sp>
        <p:nvSpPr>
          <p:cNvPr id="46" name="Text Placeholder 11">
            <a:extLst>
              <a:ext uri="{FF2B5EF4-FFF2-40B4-BE49-F238E27FC236}">
                <a16:creationId xmlns:a16="http://schemas.microsoft.com/office/drawing/2014/main" id="{FF841BE3-B65D-CF46-AF41-1F706B1A3DAA}"/>
              </a:ext>
            </a:extLst>
          </p:cNvPr>
          <p:cNvSpPr>
            <a:spLocks noGrp="1"/>
          </p:cNvSpPr>
          <p:nvPr>
            <p:ph type="body" sz="quarter" idx="33" hasCustomPrompt="1"/>
          </p:nvPr>
        </p:nvSpPr>
        <p:spPr>
          <a:xfrm>
            <a:off x="6986868" y="2025987"/>
            <a:ext cx="1995077" cy="1027123"/>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31" name="Title 1">
            <a:extLst>
              <a:ext uri="{FF2B5EF4-FFF2-40B4-BE49-F238E27FC236}">
                <a16:creationId xmlns:a16="http://schemas.microsoft.com/office/drawing/2014/main" id="{AF0F3A74-5242-5743-A008-D37677671DBF}"/>
              </a:ext>
            </a:extLst>
          </p:cNvPr>
          <p:cNvSpPr>
            <a:spLocks noGrp="1"/>
          </p:cNvSpPr>
          <p:nvPr>
            <p:ph type="title" hasCustomPrompt="1"/>
          </p:nvPr>
        </p:nvSpPr>
        <p:spPr>
          <a:xfrm>
            <a:off x="838200" y="780945"/>
            <a:ext cx="10515600" cy="851941"/>
          </a:xfrm>
        </p:spPr>
        <p:txBody>
          <a:bodyPr/>
          <a:lstStyle>
            <a:lvl1pPr algn="l">
              <a:defRPr/>
            </a:lvl1pPr>
          </a:lstStyle>
          <a:p>
            <a:r>
              <a:rPr lang="en-GB"/>
              <a:t>Click to edit headline</a:t>
            </a:r>
            <a:endParaRPr lang="en-DK"/>
          </a:p>
        </p:txBody>
      </p:sp>
    </p:spTree>
    <p:extLst>
      <p:ext uri="{BB962C8B-B14F-4D97-AF65-F5344CB8AC3E}">
        <p14:creationId xmlns:p14="http://schemas.microsoft.com/office/powerpoint/2010/main" val="815189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12000" decel="8800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1+#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1"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250"/>
                                        <p:tgtEl>
                                          <p:spTgt spid="15"/>
                                        </p:tgtEl>
                                      </p:cBhvr>
                                    </p:animEffect>
                                  </p:childTnLst>
                                </p:cTn>
                              </p:par>
                            </p:childTnLst>
                          </p:cTn>
                        </p:par>
                        <p:par>
                          <p:cTn id="13" fill="hold">
                            <p:stCondLst>
                              <p:cond delay="1250"/>
                            </p:stCondLst>
                            <p:childTnLst>
                              <p:par>
                                <p:cTn id="14" presetID="10" presetClass="entr" presetSubtype="0" fill="hold" grpId="0" nodeType="afterEffect">
                                  <p:stCondLst>
                                    <p:cond delay="0"/>
                                  </p:stCondLst>
                                  <p:childTnLst>
                                    <p:set>
                                      <p:cBhvr>
                                        <p:cTn id="15" dur="1" fill="hold">
                                          <p:stCondLst>
                                            <p:cond delay="0"/>
                                          </p:stCondLst>
                                        </p:cTn>
                                        <p:tgtEl>
                                          <p:spTgt spid="30">
                                            <p:txEl>
                                              <p:pRg st="0" end="0"/>
                                            </p:txEl>
                                          </p:spTgt>
                                        </p:tgtEl>
                                        <p:attrNameLst>
                                          <p:attrName>style.visibility</p:attrName>
                                        </p:attrNameLst>
                                      </p:cBhvr>
                                      <p:to>
                                        <p:strVal val="visible"/>
                                      </p:to>
                                    </p:set>
                                    <p:animEffect transition="in" filter="fade">
                                      <p:cBhvr>
                                        <p:cTn id="16" dur="500"/>
                                        <p:tgtEl>
                                          <p:spTgt spid="30">
                                            <p:txEl>
                                              <p:pRg st="0" end="0"/>
                                            </p:txEl>
                                          </p:spTgt>
                                        </p:tgtEl>
                                      </p:cBhvr>
                                    </p:animEffect>
                                  </p:childTnLst>
                                </p:cTn>
                              </p:par>
                            </p:childTnLst>
                          </p:cTn>
                        </p:par>
                        <p:par>
                          <p:cTn id="17" fill="hold">
                            <p:stCondLst>
                              <p:cond delay="1750"/>
                            </p:stCondLst>
                            <p:childTnLst>
                              <p:par>
                                <p:cTn id="18" presetID="22" presetClass="entr" presetSubtype="1" fill="hold" grpId="0" nodeType="afterEffect">
                                  <p:stCondLst>
                                    <p:cond delay="0"/>
                                  </p:stCondLst>
                                  <p:childTnLst>
                                    <p:set>
                                      <p:cBhvr>
                                        <p:cTn id="19" dur="1" fill="hold">
                                          <p:stCondLst>
                                            <p:cond delay="0"/>
                                          </p:stCondLst>
                                        </p:cTn>
                                        <p:tgtEl>
                                          <p:spTgt spid="33">
                                            <p:txEl>
                                              <p:pRg st="0" end="0"/>
                                            </p:txEl>
                                          </p:spTgt>
                                        </p:tgtEl>
                                        <p:attrNameLst>
                                          <p:attrName>style.visibility</p:attrName>
                                        </p:attrNameLst>
                                      </p:cBhvr>
                                      <p:to>
                                        <p:strVal val="visible"/>
                                      </p:to>
                                    </p:set>
                                    <p:animEffect transition="in" filter="wipe(up)">
                                      <p:cBhvr>
                                        <p:cTn id="20" dur="500"/>
                                        <p:tgtEl>
                                          <p:spTgt spid="3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2" accel="12000" decel="8800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000" fill="hold"/>
                                        <p:tgtEl>
                                          <p:spTgt spid="26"/>
                                        </p:tgtEl>
                                        <p:attrNameLst>
                                          <p:attrName>ppt_x</p:attrName>
                                        </p:attrNameLst>
                                      </p:cBhvr>
                                      <p:tavLst>
                                        <p:tav tm="0">
                                          <p:val>
                                            <p:strVal val="1+#ppt_w/2"/>
                                          </p:val>
                                        </p:tav>
                                        <p:tav tm="100000">
                                          <p:val>
                                            <p:strVal val="#ppt_x"/>
                                          </p:val>
                                        </p:tav>
                                      </p:tavLst>
                                    </p:anim>
                                    <p:anim calcmode="lin" valueType="num">
                                      <p:cBhvr additive="base">
                                        <p:cTn id="26" dur="1000" fill="hold"/>
                                        <p:tgtEl>
                                          <p:spTgt spid="26"/>
                                        </p:tgtEl>
                                        <p:attrNameLst>
                                          <p:attrName>ppt_y</p:attrName>
                                        </p:attrNameLst>
                                      </p:cBhvr>
                                      <p:tavLst>
                                        <p:tav tm="0">
                                          <p:val>
                                            <p:strVal val="#ppt_y"/>
                                          </p:val>
                                        </p:tav>
                                        <p:tav tm="100000">
                                          <p:val>
                                            <p:strVal val="#ppt_y"/>
                                          </p:val>
                                        </p:tav>
                                      </p:tavLst>
                                    </p:anim>
                                  </p:childTnLst>
                                </p:cTn>
                              </p:par>
                            </p:childTnLst>
                          </p:cTn>
                        </p:par>
                        <p:par>
                          <p:cTn id="27" fill="hold">
                            <p:stCondLst>
                              <p:cond delay="1000"/>
                            </p:stCondLst>
                            <p:childTnLst>
                              <p:par>
                                <p:cTn id="28" presetID="22" presetClass="entr" presetSubtype="4" fill="hold" nodeType="after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down)">
                                      <p:cBhvr>
                                        <p:cTn id="30" dur="250"/>
                                        <p:tgtEl>
                                          <p:spTgt spid="27"/>
                                        </p:tgtEl>
                                      </p:cBhvr>
                                    </p:animEffect>
                                  </p:childTnLst>
                                </p:cTn>
                              </p:par>
                            </p:childTnLst>
                          </p:cTn>
                        </p:par>
                        <p:par>
                          <p:cTn id="31" fill="hold">
                            <p:stCondLst>
                              <p:cond delay="1250"/>
                            </p:stCondLst>
                            <p:childTnLst>
                              <p:par>
                                <p:cTn id="32" presetID="10" presetClass="entr" presetSubtype="0" fill="hold" grpId="0" nodeType="afterEffect">
                                  <p:stCondLst>
                                    <p:cond delay="0"/>
                                  </p:stCondLst>
                                  <p:childTnLst>
                                    <p:set>
                                      <p:cBhvr>
                                        <p:cTn id="33" dur="1" fill="hold">
                                          <p:stCondLst>
                                            <p:cond delay="0"/>
                                          </p:stCondLst>
                                        </p:cTn>
                                        <p:tgtEl>
                                          <p:spTgt spid="35">
                                            <p:txEl>
                                              <p:pRg st="0" end="0"/>
                                            </p:txEl>
                                          </p:spTgt>
                                        </p:tgtEl>
                                        <p:attrNameLst>
                                          <p:attrName>style.visibility</p:attrName>
                                        </p:attrNameLst>
                                      </p:cBhvr>
                                      <p:to>
                                        <p:strVal val="visible"/>
                                      </p:to>
                                    </p:set>
                                    <p:animEffect transition="in" filter="fade">
                                      <p:cBhvr>
                                        <p:cTn id="34" dur="500"/>
                                        <p:tgtEl>
                                          <p:spTgt spid="35">
                                            <p:txEl>
                                              <p:pRg st="0" end="0"/>
                                            </p:txEl>
                                          </p:spTgt>
                                        </p:tgtEl>
                                      </p:cBhvr>
                                    </p:animEffect>
                                  </p:childTnLst>
                                </p:cTn>
                              </p:par>
                            </p:childTnLst>
                          </p:cTn>
                        </p:par>
                        <p:par>
                          <p:cTn id="35" fill="hold">
                            <p:stCondLst>
                              <p:cond delay="1750"/>
                            </p:stCondLst>
                            <p:childTnLst>
                              <p:par>
                                <p:cTn id="36" presetID="22" presetClass="entr" presetSubtype="1" fill="hold" grpId="0" nodeType="afterEffect">
                                  <p:stCondLst>
                                    <p:cond delay="0"/>
                                  </p:stCondLst>
                                  <p:childTnLst>
                                    <p:set>
                                      <p:cBhvr>
                                        <p:cTn id="37" dur="1" fill="hold">
                                          <p:stCondLst>
                                            <p:cond delay="0"/>
                                          </p:stCondLst>
                                        </p:cTn>
                                        <p:tgtEl>
                                          <p:spTgt spid="45">
                                            <p:txEl>
                                              <p:pRg st="0" end="0"/>
                                            </p:txEl>
                                          </p:spTgt>
                                        </p:tgtEl>
                                        <p:attrNameLst>
                                          <p:attrName>style.visibility</p:attrName>
                                        </p:attrNameLst>
                                      </p:cBhvr>
                                      <p:to>
                                        <p:strVal val="visible"/>
                                      </p:to>
                                    </p:set>
                                    <p:animEffect transition="in" filter="wipe(up)">
                                      <p:cBhvr>
                                        <p:cTn id="38" dur="500"/>
                                        <p:tgtEl>
                                          <p:spTgt spid="45">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2" accel="12000" decel="8800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1000" fill="hold"/>
                                        <p:tgtEl>
                                          <p:spTgt spid="17"/>
                                        </p:tgtEl>
                                        <p:attrNameLst>
                                          <p:attrName>ppt_x</p:attrName>
                                        </p:attrNameLst>
                                      </p:cBhvr>
                                      <p:tavLst>
                                        <p:tav tm="0">
                                          <p:val>
                                            <p:strVal val="1+#ppt_w/2"/>
                                          </p:val>
                                        </p:tav>
                                        <p:tav tm="100000">
                                          <p:val>
                                            <p:strVal val="#ppt_x"/>
                                          </p:val>
                                        </p:tav>
                                      </p:tavLst>
                                    </p:anim>
                                    <p:anim calcmode="lin" valueType="num">
                                      <p:cBhvr additive="base">
                                        <p:cTn id="44" dur="1000" fill="hold"/>
                                        <p:tgtEl>
                                          <p:spTgt spid="17"/>
                                        </p:tgtEl>
                                        <p:attrNameLst>
                                          <p:attrName>ppt_y</p:attrName>
                                        </p:attrNameLst>
                                      </p:cBhvr>
                                      <p:tavLst>
                                        <p:tav tm="0">
                                          <p:val>
                                            <p:strVal val="#ppt_y"/>
                                          </p:val>
                                        </p:tav>
                                        <p:tav tm="100000">
                                          <p:val>
                                            <p:strVal val="#ppt_y"/>
                                          </p:val>
                                        </p:tav>
                                      </p:tavLst>
                                    </p:anim>
                                  </p:childTnLst>
                                </p:cTn>
                              </p:par>
                            </p:childTnLst>
                          </p:cTn>
                        </p:par>
                        <p:par>
                          <p:cTn id="45" fill="hold">
                            <p:stCondLst>
                              <p:cond delay="1000"/>
                            </p:stCondLst>
                            <p:childTnLst>
                              <p:par>
                                <p:cTn id="46" presetID="22" presetClass="entr" presetSubtype="1" fill="hold" nodeType="after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ipe(up)">
                                      <p:cBhvr>
                                        <p:cTn id="48" dur="250"/>
                                        <p:tgtEl>
                                          <p:spTgt spid="18"/>
                                        </p:tgtEl>
                                      </p:cBhvr>
                                    </p:animEffect>
                                  </p:childTnLst>
                                </p:cTn>
                              </p:par>
                            </p:childTnLst>
                          </p:cTn>
                        </p:par>
                        <p:par>
                          <p:cTn id="49" fill="hold">
                            <p:stCondLst>
                              <p:cond delay="1250"/>
                            </p:stCondLst>
                            <p:childTnLst>
                              <p:par>
                                <p:cTn id="50" presetID="10" presetClass="entr" presetSubtype="0" fill="hold" grpId="0" nodeType="afterEffect">
                                  <p:stCondLst>
                                    <p:cond delay="0"/>
                                  </p:stCondLst>
                                  <p:childTnLst>
                                    <p:set>
                                      <p:cBhvr>
                                        <p:cTn id="51" dur="1" fill="hold">
                                          <p:stCondLst>
                                            <p:cond delay="0"/>
                                          </p:stCondLst>
                                        </p:cTn>
                                        <p:tgtEl>
                                          <p:spTgt spid="37">
                                            <p:txEl>
                                              <p:pRg st="0" end="0"/>
                                            </p:txEl>
                                          </p:spTgt>
                                        </p:tgtEl>
                                        <p:attrNameLst>
                                          <p:attrName>style.visibility</p:attrName>
                                        </p:attrNameLst>
                                      </p:cBhvr>
                                      <p:to>
                                        <p:strVal val="visible"/>
                                      </p:to>
                                    </p:set>
                                    <p:animEffect transition="in" filter="fade">
                                      <p:cBhvr>
                                        <p:cTn id="52" dur="500"/>
                                        <p:tgtEl>
                                          <p:spTgt spid="37">
                                            <p:txEl>
                                              <p:pRg st="0" end="0"/>
                                            </p:txEl>
                                          </p:spTgt>
                                        </p:tgtEl>
                                      </p:cBhvr>
                                    </p:animEffect>
                                  </p:childTnLst>
                                </p:cTn>
                              </p:par>
                            </p:childTnLst>
                          </p:cTn>
                        </p:par>
                        <p:par>
                          <p:cTn id="53" fill="hold">
                            <p:stCondLst>
                              <p:cond delay="1750"/>
                            </p:stCondLst>
                            <p:childTnLst>
                              <p:par>
                                <p:cTn id="54" presetID="22" presetClass="entr" presetSubtype="1" fill="hold" grpId="0" nodeType="afterEffect">
                                  <p:stCondLst>
                                    <p:cond delay="0"/>
                                  </p:stCondLst>
                                  <p:childTnLst>
                                    <p:set>
                                      <p:cBhvr>
                                        <p:cTn id="55" dur="1" fill="hold">
                                          <p:stCondLst>
                                            <p:cond delay="0"/>
                                          </p:stCondLst>
                                        </p:cTn>
                                        <p:tgtEl>
                                          <p:spTgt spid="34">
                                            <p:txEl>
                                              <p:pRg st="0" end="0"/>
                                            </p:txEl>
                                          </p:spTgt>
                                        </p:tgtEl>
                                        <p:attrNameLst>
                                          <p:attrName>style.visibility</p:attrName>
                                        </p:attrNameLst>
                                      </p:cBhvr>
                                      <p:to>
                                        <p:strVal val="visible"/>
                                      </p:to>
                                    </p:set>
                                    <p:animEffect transition="in" filter="wipe(up)">
                                      <p:cBhvr>
                                        <p:cTn id="56" dur="500"/>
                                        <p:tgtEl>
                                          <p:spTgt spid="34">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2" accel="12000" decel="88000" fill="hold" grpId="0" nodeType="clickEffect">
                                  <p:stCondLst>
                                    <p:cond delay="0"/>
                                  </p:stCondLst>
                                  <p:childTnLst>
                                    <p:set>
                                      <p:cBhvr>
                                        <p:cTn id="60" dur="1" fill="hold">
                                          <p:stCondLst>
                                            <p:cond delay="0"/>
                                          </p:stCondLst>
                                        </p:cTn>
                                        <p:tgtEl>
                                          <p:spTgt spid="23"/>
                                        </p:tgtEl>
                                        <p:attrNameLst>
                                          <p:attrName>style.visibility</p:attrName>
                                        </p:attrNameLst>
                                      </p:cBhvr>
                                      <p:to>
                                        <p:strVal val="visible"/>
                                      </p:to>
                                    </p:set>
                                    <p:anim calcmode="lin" valueType="num">
                                      <p:cBhvr additive="base">
                                        <p:cTn id="61" dur="1000" fill="hold"/>
                                        <p:tgtEl>
                                          <p:spTgt spid="23"/>
                                        </p:tgtEl>
                                        <p:attrNameLst>
                                          <p:attrName>ppt_x</p:attrName>
                                        </p:attrNameLst>
                                      </p:cBhvr>
                                      <p:tavLst>
                                        <p:tav tm="0">
                                          <p:val>
                                            <p:strVal val="1+#ppt_w/2"/>
                                          </p:val>
                                        </p:tav>
                                        <p:tav tm="100000">
                                          <p:val>
                                            <p:strVal val="#ppt_x"/>
                                          </p:val>
                                        </p:tav>
                                      </p:tavLst>
                                    </p:anim>
                                    <p:anim calcmode="lin" valueType="num">
                                      <p:cBhvr additive="base">
                                        <p:cTn id="62" dur="1000" fill="hold"/>
                                        <p:tgtEl>
                                          <p:spTgt spid="23"/>
                                        </p:tgtEl>
                                        <p:attrNameLst>
                                          <p:attrName>ppt_y</p:attrName>
                                        </p:attrNameLst>
                                      </p:cBhvr>
                                      <p:tavLst>
                                        <p:tav tm="0">
                                          <p:val>
                                            <p:strVal val="#ppt_y"/>
                                          </p:val>
                                        </p:tav>
                                        <p:tav tm="100000">
                                          <p:val>
                                            <p:strVal val="#ppt_y"/>
                                          </p:val>
                                        </p:tav>
                                      </p:tavLst>
                                    </p:anim>
                                  </p:childTnLst>
                                </p:cTn>
                              </p:par>
                            </p:childTnLst>
                          </p:cTn>
                        </p:par>
                        <p:par>
                          <p:cTn id="63" fill="hold">
                            <p:stCondLst>
                              <p:cond delay="1000"/>
                            </p:stCondLst>
                            <p:childTnLst>
                              <p:par>
                                <p:cTn id="64" presetID="22" presetClass="entr" presetSubtype="4" fill="hold" nodeType="after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wipe(down)">
                                      <p:cBhvr>
                                        <p:cTn id="66" dur="250"/>
                                        <p:tgtEl>
                                          <p:spTgt spid="24"/>
                                        </p:tgtEl>
                                      </p:cBhvr>
                                    </p:animEffect>
                                  </p:childTnLst>
                                </p:cTn>
                              </p:par>
                            </p:childTnLst>
                          </p:cTn>
                        </p:par>
                        <p:par>
                          <p:cTn id="67" fill="hold">
                            <p:stCondLst>
                              <p:cond delay="1250"/>
                            </p:stCondLst>
                            <p:childTnLst>
                              <p:par>
                                <p:cTn id="68" presetID="10" presetClass="entr" presetSubtype="0" fill="hold" grpId="0" nodeType="afterEffect">
                                  <p:stCondLst>
                                    <p:cond delay="0"/>
                                  </p:stCondLst>
                                  <p:childTnLst>
                                    <p:set>
                                      <p:cBhvr>
                                        <p:cTn id="69" dur="1" fill="hold">
                                          <p:stCondLst>
                                            <p:cond delay="0"/>
                                          </p:stCondLst>
                                        </p:cTn>
                                        <p:tgtEl>
                                          <p:spTgt spid="39">
                                            <p:txEl>
                                              <p:pRg st="0" end="0"/>
                                            </p:txEl>
                                          </p:spTgt>
                                        </p:tgtEl>
                                        <p:attrNameLst>
                                          <p:attrName>style.visibility</p:attrName>
                                        </p:attrNameLst>
                                      </p:cBhvr>
                                      <p:to>
                                        <p:strVal val="visible"/>
                                      </p:to>
                                    </p:set>
                                    <p:animEffect transition="in" filter="fade">
                                      <p:cBhvr>
                                        <p:cTn id="70" dur="500"/>
                                        <p:tgtEl>
                                          <p:spTgt spid="39">
                                            <p:txEl>
                                              <p:pRg st="0" end="0"/>
                                            </p:txEl>
                                          </p:spTgt>
                                        </p:tgtEl>
                                      </p:cBhvr>
                                    </p:animEffect>
                                  </p:childTnLst>
                                </p:cTn>
                              </p:par>
                            </p:childTnLst>
                          </p:cTn>
                        </p:par>
                        <p:par>
                          <p:cTn id="71" fill="hold">
                            <p:stCondLst>
                              <p:cond delay="1750"/>
                            </p:stCondLst>
                            <p:childTnLst>
                              <p:par>
                                <p:cTn id="72" presetID="22" presetClass="entr" presetSubtype="1" fill="hold" grpId="0" nodeType="afterEffect">
                                  <p:stCondLst>
                                    <p:cond delay="0"/>
                                  </p:stCondLst>
                                  <p:childTnLst>
                                    <p:set>
                                      <p:cBhvr>
                                        <p:cTn id="73" dur="1" fill="hold">
                                          <p:stCondLst>
                                            <p:cond delay="0"/>
                                          </p:stCondLst>
                                        </p:cTn>
                                        <p:tgtEl>
                                          <p:spTgt spid="46">
                                            <p:txEl>
                                              <p:pRg st="0" end="0"/>
                                            </p:txEl>
                                          </p:spTgt>
                                        </p:tgtEl>
                                        <p:attrNameLst>
                                          <p:attrName>style.visibility</p:attrName>
                                        </p:attrNameLst>
                                      </p:cBhvr>
                                      <p:to>
                                        <p:strVal val="visible"/>
                                      </p:to>
                                    </p:set>
                                    <p:animEffect transition="in" filter="wipe(up)">
                                      <p:cBhvr>
                                        <p:cTn id="74" dur="500"/>
                                        <p:tgtEl>
                                          <p:spTgt spid="46">
                                            <p:txEl>
                                              <p:pRg st="0" end="0"/>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2" presetClass="entr" presetSubtype="2" accel="12000" decel="88000" fill="hold" grpId="0" nodeType="clickEffect">
                                  <p:stCondLst>
                                    <p:cond delay="0"/>
                                  </p:stCondLst>
                                  <p:childTnLst>
                                    <p:set>
                                      <p:cBhvr>
                                        <p:cTn id="78" dur="1" fill="hold">
                                          <p:stCondLst>
                                            <p:cond delay="0"/>
                                          </p:stCondLst>
                                        </p:cTn>
                                        <p:tgtEl>
                                          <p:spTgt spid="20"/>
                                        </p:tgtEl>
                                        <p:attrNameLst>
                                          <p:attrName>style.visibility</p:attrName>
                                        </p:attrNameLst>
                                      </p:cBhvr>
                                      <p:to>
                                        <p:strVal val="visible"/>
                                      </p:to>
                                    </p:set>
                                    <p:anim calcmode="lin" valueType="num">
                                      <p:cBhvr additive="base">
                                        <p:cTn id="79" dur="1000" fill="hold"/>
                                        <p:tgtEl>
                                          <p:spTgt spid="20"/>
                                        </p:tgtEl>
                                        <p:attrNameLst>
                                          <p:attrName>ppt_x</p:attrName>
                                        </p:attrNameLst>
                                      </p:cBhvr>
                                      <p:tavLst>
                                        <p:tav tm="0">
                                          <p:val>
                                            <p:strVal val="1+#ppt_w/2"/>
                                          </p:val>
                                        </p:tav>
                                        <p:tav tm="100000">
                                          <p:val>
                                            <p:strVal val="#ppt_x"/>
                                          </p:val>
                                        </p:tav>
                                      </p:tavLst>
                                    </p:anim>
                                    <p:anim calcmode="lin" valueType="num">
                                      <p:cBhvr additive="base">
                                        <p:cTn id="80" dur="1000" fill="hold"/>
                                        <p:tgtEl>
                                          <p:spTgt spid="20"/>
                                        </p:tgtEl>
                                        <p:attrNameLst>
                                          <p:attrName>ppt_y</p:attrName>
                                        </p:attrNameLst>
                                      </p:cBhvr>
                                      <p:tavLst>
                                        <p:tav tm="0">
                                          <p:val>
                                            <p:strVal val="#ppt_y"/>
                                          </p:val>
                                        </p:tav>
                                        <p:tav tm="100000">
                                          <p:val>
                                            <p:strVal val="#ppt_y"/>
                                          </p:val>
                                        </p:tav>
                                      </p:tavLst>
                                    </p:anim>
                                  </p:childTnLst>
                                </p:cTn>
                              </p:par>
                            </p:childTnLst>
                          </p:cTn>
                        </p:par>
                        <p:par>
                          <p:cTn id="81" fill="hold">
                            <p:stCondLst>
                              <p:cond delay="1000"/>
                            </p:stCondLst>
                            <p:childTnLst>
                              <p:par>
                                <p:cTn id="82" presetID="22" presetClass="entr" presetSubtype="1" fill="hold" nodeType="afterEffect">
                                  <p:stCondLst>
                                    <p:cond delay="0"/>
                                  </p:stCondLst>
                                  <p:childTnLst>
                                    <p:set>
                                      <p:cBhvr>
                                        <p:cTn id="83" dur="1" fill="hold">
                                          <p:stCondLst>
                                            <p:cond delay="0"/>
                                          </p:stCondLst>
                                        </p:cTn>
                                        <p:tgtEl>
                                          <p:spTgt spid="21"/>
                                        </p:tgtEl>
                                        <p:attrNameLst>
                                          <p:attrName>style.visibility</p:attrName>
                                        </p:attrNameLst>
                                      </p:cBhvr>
                                      <p:to>
                                        <p:strVal val="visible"/>
                                      </p:to>
                                    </p:set>
                                    <p:animEffect transition="in" filter="wipe(up)">
                                      <p:cBhvr>
                                        <p:cTn id="84" dur="250"/>
                                        <p:tgtEl>
                                          <p:spTgt spid="21"/>
                                        </p:tgtEl>
                                      </p:cBhvr>
                                    </p:animEffect>
                                  </p:childTnLst>
                                </p:cTn>
                              </p:par>
                            </p:childTnLst>
                          </p:cTn>
                        </p:par>
                        <p:par>
                          <p:cTn id="85" fill="hold">
                            <p:stCondLst>
                              <p:cond delay="1250"/>
                            </p:stCondLst>
                            <p:childTnLst>
                              <p:par>
                                <p:cTn id="86" presetID="10" presetClass="entr" presetSubtype="0" fill="hold" grpId="0" nodeType="afterEffect">
                                  <p:stCondLst>
                                    <p:cond delay="0"/>
                                  </p:stCondLst>
                                  <p:childTnLst>
                                    <p:set>
                                      <p:cBhvr>
                                        <p:cTn id="87" dur="1" fill="hold">
                                          <p:stCondLst>
                                            <p:cond delay="0"/>
                                          </p:stCondLst>
                                        </p:cTn>
                                        <p:tgtEl>
                                          <p:spTgt spid="41">
                                            <p:txEl>
                                              <p:pRg st="0" end="0"/>
                                            </p:txEl>
                                          </p:spTgt>
                                        </p:tgtEl>
                                        <p:attrNameLst>
                                          <p:attrName>style.visibility</p:attrName>
                                        </p:attrNameLst>
                                      </p:cBhvr>
                                      <p:to>
                                        <p:strVal val="visible"/>
                                      </p:to>
                                    </p:set>
                                    <p:animEffect transition="in" filter="fade">
                                      <p:cBhvr>
                                        <p:cTn id="88" dur="500"/>
                                        <p:tgtEl>
                                          <p:spTgt spid="41">
                                            <p:txEl>
                                              <p:pRg st="0" end="0"/>
                                            </p:txEl>
                                          </p:spTgt>
                                        </p:tgtEl>
                                      </p:cBhvr>
                                    </p:animEffect>
                                  </p:childTnLst>
                                </p:cTn>
                              </p:par>
                            </p:childTnLst>
                          </p:cTn>
                        </p:par>
                        <p:par>
                          <p:cTn id="89" fill="hold">
                            <p:stCondLst>
                              <p:cond delay="1750"/>
                            </p:stCondLst>
                            <p:childTnLst>
                              <p:par>
                                <p:cTn id="90" presetID="22" presetClass="entr" presetSubtype="1" fill="hold" grpId="0" nodeType="afterEffect">
                                  <p:stCondLst>
                                    <p:cond delay="0"/>
                                  </p:stCondLst>
                                  <p:childTnLst>
                                    <p:set>
                                      <p:cBhvr>
                                        <p:cTn id="91" dur="1" fill="hold">
                                          <p:stCondLst>
                                            <p:cond delay="0"/>
                                          </p:stCondLst>
                                        </p:cTn>
                                        <p:tgtEl>
                                          <p:spTgt spid="44">
                                            <p:txEl>
                                              <p:pRg st="0" end="0"/>
                                            </p:txEl>
                                          </p:spTgt>
                                        </p:tgtEl>
                                        <p:attrNameLst>
                                          <p:attrName>style.visibility</p:attrName>
                                        </p:attrNameLst>
                                      </p:cBhvr>
                                      <p:to>
                                        <p:strVal val="visible"/>
                                      </p:to>
                                    </p:set>
                                    <p:animEffect transition="in" filter="wipe(up)">
                                      <p:cBhvr>
                                        <p:cTn id="92" dur="500"/>
                                        <p:tgtEl>
                                          <p:spTgt spid="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20" grpId="0" animBg="1"/>
      <p:bldP spid="23" grpId="0" animBg="1"/>
      <p:bldP spid="26" grpId="0" animBg="1"/>
      <p:bldP spid="30" grpId="0" build="p">
        <p:tmplLst>
          <p:tmpl lvl="1">
            <p:tnLst>
              <p:par>
                <p:cTn presetID="10" presetClass="entr" presetSubtype="0"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P spid="35" grpId="0" build="p">
        <p:tmplLst>
          <p:tmpl lvl="1">
            <p:tnLst>
              <p:par>
                <p:cTn presetID="10" presetClass="entr" presetSubtype="0"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37" grpId="0" build="p">
        <p:tmplLst>
          <p:tmpl lvl="1">
            <p:tnLst>
              <p:par>
                <p:cTn presetID="10" presetClass="entr" presetSubtype="0"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fade">
                      <p:cBhvr>
                        <p:cTn dur="500"/>
                        <p:tgtEl>
                          <p:spTgt spid="37"/>
                        </p:tgtEl>
                      </p:cBhvr>
                    </p:animEffect>
                  </p:childTnLst>
                </p:cTn>
              </p:par>
            </p:tnLst>
          </p:tmpl>
        </p:tmplLst>
      </p:bldP>
      <p:bldP spid="39" grpId="0" build="p">
        <p:tmplLst>
          <p:tmpl lvl="1">
            <p:tnLst>
              <p:par>
                <p:cTn presetID="10" presetClass="entr" presetSubtype="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41" grpId="0" build="p">
        <p:tmplLst>
          <p:tmpl lvl="1">
            <p:tnLst>
              <p:par>
                <p:cTn presetID="10" presetClass="entr" presetSubtype="0" fill="hold" nodeType="after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33" grpId="0" build="p">
        <p:tmplLst>
          <p:tmpl lvl="1">
            <p:tnLst>
              <p:par>
                <p:cTn presetID="22" presetClass="entr" presetSubtype="1" fill="hold" nodeType="after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wipe(up)">
                      <p:cBhvr>
                        <p:cTn dur="500"/>
                        <p:tgtEl>
                          <p:spTgt spid="33"/>
                        </p:tgtEl>
                      </p:cBhvr>
                    </p:animEffect>
                  </p:childTnLst>
                </p:cTn>
              </p:par>
            </p:tnLst>
          </p:tmpl>
        </p:tmplLst>
      </p:bldP>
      <p:bldP spid="34" grpId="0" build="p">
        <p:tmplLst>
          <p:tmpl lvl="1">
            <p:tnLst>
              <p:par>
                <p:cTn presetID="22" presetClass="entr" presetSubtype="1"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up)">
                      <p:cBhvr>
                        <p:cTn dur="500"/>
                        <p:tgtEl>
                          <p:spTgt spid="34"/>
                        </p:tgtEl>
                      </p:cBhvr>
                    </p:animEffect>
                  </p:childTnLst>
                </p:cTn>
              </p:par>
            </p:tnLst>
          </p:tmpl>
        </p:tmplLst>
      </p:bldP>
      <p:bldP spid="44" grpId="0" build="p">
        <p:tmplLst>
          <p:tmpl lvl="1">
            <p:tnLst>
              <p:par>
                <p:cTn presetID="22" presetClass="entr" presetSubtype="1" fill="hold" nodeType="after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wipe(up)">
                      <p:cBhvr>
                        <p:cTn dur="500"/>
                        <p:tgtEl>
                          <p:spTgt spid="44"/>
                        </p:tgtEl>
                      </p:cBhvr>
                    </p:animEffect>
                  </p:childTnLst>
                </p:cTn>
              </p:par>
            </p:tnLst>
          </p:tmpl>
        </p:tmplLst>
      </p:bldP>
      <p:bldP spid="45" grpId="0" build="p">
        <p:tmplLst>
          <p:tmpl lvl="1">
            <p:tnLst>
              <p:par>
                <p:cTn presetID="22" presetClass="entr" presetSubtype="1"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wipe(up)">
                      <p:cBhvr>
                        <p:cTn dur="500"/>
                        <p:tgtEl>
                          <p:spTgt spid="45"/>
                        </p:tgtEl>
                      </p:cBhvr>
                    </p:animEffect>
                  </p:childTnLst>
                </p:cTn>
              </p:par>
            </p:tnLst>
          </p:tmpl>
        </p:tmplLst>
      </p:bldP>
      <p:bldP spid="46" grpId="0" build="p">
        <p:tmplLst>
          <p:tmpl lvl="1">
            <p:tnLst>
              <p:par>
                <p:cTn presetID="22" presetClass="entr" presetSubtype="1" fill="hold" nodeType="afterEffect">
                  <p:stCondLst>
                    <p:cond delay="0"/>
                  </p:stCondLst>
                  <p:childTnLst>
                    <p:set>
                      <p:cBhvr>
                        <p:cTn dur="1" fill="hold">
                          <p:stCondLst>
                            <p:cond delay="0"/>
                          </p:stCondLst>
                        </p:cTn>
                        <p:tgtEl>
                          <p:spTgt spid="46"/>
                        </p:tgtEl>
                        <p:attrNameLst>
                          <p:attrName>style.visibility</p:attrName>
                        </p:attrNameLst>
                      </p:cBhvr>
                      <p:to>
                        <p:strVal val="visible"/>
                      </p:to>
                    </p:set>
                    <p:animEffect transition="in" filter="wipe(up)">
                      <p:cBhvr>
                        <p:cTn dur="500"/>
                        <p:tgtEl>
                          <p:spTgt spid="46"/>
                        </p:tgtEl>
                      </p:cBhvr>
                    </p:animEffect>
                  </p:childTnLst>
                </p:cTn>
              </p:par>
            </p:tnLst>
          </p:tmpl>
        </p:tmplLst>
      </p:bldP>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ull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3F5AA48-CD19-F946-BD25-C43D4E25186A}"/>
              </a:ext>
            </a:extLst>
          </p:cNvPr>
          <p:cNvSpPr>
            <a:spLocks noGrp="1"/>
          </p:cNvSpPr>
          <p:nvPr>
            <p:ph type="pic" sz="quarter" idx="10" hasCustomPrompt="1"/>
          </p:nvPr>
        </p:nvSpPr>
        <p:spPr>
          <a:xfrm>
            <a:off x="0" y="0"/>
            <a:ext cx="12192000" cy="6858000"/>
          </a:xfr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noProof="0"/>
              <a:t>Click to add image</a:t>
            </a:r>
          </a:p>
        </p:txBody>
      </p:sp>
    </p:spTree>
    <p:extLst>
      <p:ext uri="{BB962C8B-B14F-4D97-AF65-F5344CB8AC3E}">
        <p14:creationId xmlns:p14="http://schemas.microsoft.com/office/powerpoint/2010/main" val="89953394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3 boxes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0" y="2454213"/>
            <a:ext cx="3410779" cy="3185160"/>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79" y="2775078"/>
            <a:ext cx="2920380" cy="861646"/>
          </a:xfrm>
          <a:prstGeom prst="rect">
            <a:avLst/>
          </a:prstGeom>
        </p:spPr>
        <p:txBody>
          <a:bodyPr anchor="b">
            <a:normAutofit/>
          </a:bodyPr>
          <a:lstStyle>
            <a:lvl1pPr marL="0" indent="0">
              <a:buNone/>
              <a:defRPr sz="2400" b="1" baseline="0">
                <a:solidFill>
                  <a:srgbClr val="005E58"/>
                </a:solidFill>
              </a:defRPr>
            </a:lvl1pPr>
          </a:lstStyle>
          <a:p>
            <a:pPr lvl="0"/>
            <a:r>
              <a:rPr lang="en-US"/>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4426389" y="2454213"/>
            <a:ext cx="3410779" cy="3185160"/>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4669968" y="2775078"/>
            <a:ext cx="2920380" cy="861646"/>
          </a:xfrm>
          <a:prstGeom prst="rect">
            <a:avLst/>
          </a:prstGeom>
        </p:spPr>
        <p:txBody>
          <a:bodyPr anchor="b">
            <a:normAutofit/>
          </a:bodyPr>
          <a:lstStyle>
            <a:lvl1pPr marL="0" indent="0">
              <a:buNone/>
              <a:defRPr sz="2400" b="1" baseline="0">
                <a:solidFill>
                  <a:srgbClr val="005E58"/>
                </a:solidFill>
              </a:defRPr>
            </a:lvl1pPr>
          </a:lstStyle>
          <a:p>
            <a:pPr lvl="0"/>
            <a:r>
              <a:rPr lang="en-US"/>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8054615" y="2454213"/>
            <a:ext cx="3410779" cy="3185160"/>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8298194" y="2775078"/>
            <a:ext cx="2920380" cy="861646"/>
          </a:xfrm>
          <a:prstGeom prst="rect">
            <a:avLst/>
          </a:prstGeom>
        </p:spPr>
        <p:txBody>
          <a:bodyPr anchor="b">
            <a:normAutofit/>
          </a:bodyPr>
          <a:lstStyle>
            <a:lvl1pPr marL="0" indent="0">
              <a:buNone/>
              <a:defRPr sz="2400" b="1" baseline="0">
                <a:solidFill>
                  <a:srgbClr val="005E58"/>
                </a:solidFill>
              </a:defRPr>
            </a:lvl1pPr>
          </a:lstStyle>
          <a:p>
            <a:pPr lvl="0"/>
            <a:r>
              <a:rPr lang="en-US"/>
              <a:t>Click to edit headline </a:t>
            </a:r>
          </a:p>
        </p:txBody>
      </p:sp>
      <p:sp>
        <p:nvSpPr>
          <p:cNvPr id="16" name="Title 1">
            <a:extLst>
              <a:ext uri="{FF2B5EF4-FFF2-40B4-BE49-F238E27FC236}">
                <a16:creationId xmlns:a16="http://schemas.microsoft.com/office/drawing/2014/main" id="{5B6D3DA5-3340-EF47-B15D-291582037D01}"/>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
        <p:nvSpPr>
          <p:cNvPr id="15" name="Content Placeholder 2">
            <a:extLst>
              <a:ext uri="{FF2B5EF4-FFF2-40B4-BE49-F238E27FC236}">
                <a16:creationId xmlns:a16="http://schemas.microsoft.com/office/drawing/2014/main" id="{CE9C4906-4C4E-A74E-B75C-FD3BF9117E69}"/>
              </a:ext>
            </a:extLst>
          </p:cNvPr>
          <p:cNvSpPr>
            <a:spLocks noGrp="1"/>
          </p:cNvSpPr>
          <p:nvPr>
            <p:ph idx="1" hasCustomPrompt="1"/>
          </p:nvPr>
        </p:nvSpPr>
        <p:spPr>
          <a:xfrm>
            <a:off x="1081779" y="3797084"/>
            <a:ext cx="2920380" cy="1247928"/>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17" name="Content Placeholder 2">
            <a:extLst>
              <a:ext uri="{FF2B5EF4-FFF2-40B4-BE49-F238E27FC236}">
                <a16:creationId xmlns:a16="http://schemas.microsoft.com/office/drawing/2014/main" id="{0FB64B3F-4335-1943-9D37-54A38D439508}"/>
              </a:ext>
            </a:extLst>
          </p:cNvPr>
          <p:cNvSpPr>
            <a:spLocks noGrp="1"/>
          </p:cNvSpPr>
          <p:nvPr>
            <p:ph idx="22" hasCustomPrompt="1"/>
          </p:nvPr>
        </p:nvSpPr>
        <p:spPr>
          <a:xfrm>
            <a:off x="4669968" y="3797084"/>
            <a:ext cx="2920380" cy="1247928"/>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18" name="Content Placeholder 2">
            <a:extLst>
              <a:ext uri="{FF2B5EF4-FFF2-40B4-BE49-F238E27FC236}">
                <a16:creationId xmlns:a16="http://schemas.microsoft.com/office/drawing/2014/main" id="{72A77B79-4840-4343-B221-301CC5F18C64}"/>
              </a:ext>
            </a:extLst>
          </p:cNvPr>
          <p:cNvSpPr>
            <a:spLocks noGrp="1"/>
          </p:cNvSpPr>
          <p:nvPr>
            <p:ph idx="23" hasCustomPrompt="1"/>
          </p:nvPr>
        </p:nvSpPr>
        <p:spPr>
          <a:xfrm>
            <a:off x="8298194" y="3797084"/>
            <a:ext cx="2920380" cy="1247928"/>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Tree>
    <p:extLst>
      <p:ext uri="{BB962C8B-B14F-4D97-AF65-F5344CB8AC3E}">
        <p14:creationId xmlns:p14="http://schemas.microsoft.com/office/powerpoint/2010/main" val="4072088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 calcmode="lin" valueType="num">
                                      <p:cBhvr additive="base">
                                        <p:cTn id="15"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7">
                                            <p:txEl>
                                              <p:pRg st="0" end="0"/>
                                            </p:txEl>
                                          </p:spTgt>
                                        </p:tgtEl>
                                        <p:attrNameLst>
                                          <p:attrName>style.visibility</p:attrName>
                                        </p:attrNameLst>
                                      </p:cBhvr>
                                      <p:to>
                                        <p:strVal val="visible"/>
                                      </p:to>
                                    </p:set>
                                    <p:anim calcmode="lin" valueType="num">
                                      <p:cBhvr additive="base">
                                        <p:cTn id="29"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8">
                                            <p:txEl>
                                              <p:pRg st="0" end="0"/>
                                            </p:txEl>
                                          </p:spTgt>
                                        </p:tgtEl>
                                        <p:attrNameLst>
                                          <p:attrName>style.visibility</p:attrName>
                                        </p:attrNameLst>
                                      </p:cBhvr>
                                      <p:to>
                                        <p:strVal val="visible"/>
                                      </p:to>
                                    </p:set>
                                    <p:anim calcmode="lin" valueType="num">
                                      <p:cBhvr additive="base">
                                        <p:cTn id="43"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P spid="15" grpId="0" build="p">
        <p:tmplLst>
          <p:tmpl lvl="1">
            <p:tnLst>
              <p:par>
                <p:cTn presetID="2" presetClass="entr" presetSubtype="4"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ppt_x"/>
                          </p:val>
                        </p:tav>
                        <p:tav tm="100000">
                          <p:val>
                            <p:strVal val="#ppt_x"/>
                          </p:val>
                        </p:tav>
                      </p:tavLst>
                    </p:anim>
                    <p:anim calcmode="lin" valueType="num">
                      <p:cBhvr additive="base">
                        <p:cTn dur="500" fill="hold"/>
                        <p:tgtEl>
                          <p:spTgt spid="15"/>
                        </p:tgtEl>
                        <p:attrNameLst>
                          <p:attrName>ppt_y</p:attrName>
                        </p:attrNameLst>
                      </p:cBhvr>
                      <p:tavLst>
                        <p:tav tm="0">
                          <p:val>
                            <p:strVal val="1+#ppt_h/2"/>
                          </p:val>
                        </p:tav>
                        <p:tav tm="100000">
                          <p:val>
                            <p:strVal val="#ppt_y"/>
                          </p:val>
                        </p:tav>
                      </p:tavLst>
                    </p:anim>
                  </p:childTnLst>
                </p:cTn>
              </p:par>
            </p:tnLst>
          </p:tmpl>
        </p:tmplLst>
      </p:bldP>
      <p:bldP spid="17" grpId="0" build="p">
        <p:tmplLst>
          <p:tmpl lvl="1">
            <p:tnLst>
              <p:par>
                <p:cTn presetID="2" presetClass="entr" presetSubtype="4"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1+#ppt_h/2"/>
                          </p:val>
                        </p:tav>
                        <p:tav tm="100000">
                          <p:val>
                            <p:strVal val="#ppt_y"/>
                          </p:val>
                        </p:tav>
                      </p:tavLst>
                    </p:anim>
                  </p:childTnLst>
                </p:cTn>
              </p:par>
            </p:tnLst>
          </p:tmpl>
        </p:tmplLst>
      </p:bldP>
      <p:bldP spid="18" grpId="0" build="p">
        <p:tmplLst>
          <p:tmpl lvl="1">
            <p:tnLst>
              <p:par>
                <p:cTn presetID="2" presetClass="entr" presetSubtype="4"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3 boxes with caption, colo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0" y="2454213"/>
            <a:ext cx="3410779" cy="3185160"/>
          </a:xfrm>
          <a:prstGeom prst="rect">
            <a:avLst/>
          </a:prstGeom>
          <a:solidFill>
            <a:srgbClr val="EF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1BEBCD4B-2907-2A46-96EB-AF7B190CEE5D}"/>
              </a:ext>
            </a:extLst>
          </p:cNvPr>
          <p:cNvSpPr>
            <a:spLocks noGrp="1"/>
          </p:cNvSpPr>
          <p:nvPr>
            <p:ph type="body" sz="quarter" idx="14" hasCustomPrompt="1"/>
          </p:nvPr>
        </p:nvSpPr>
        <p:spPr>
          <a:xfrm>
            <a:off x="1081779"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79"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4426389" y="2454213"/>
            <a:ext cx="3410779" cy="3185160"/>
          </a:xfrm>
          <a:prstGeom prst="rect">
            <a:avLst/>
          </a:prstGeom>
          <a:solidFill>
            <a:srgbClr val="00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0" name="Text Placeholder 2">
            <a:extLst>
              <a:ext uri="{FF2B5EF4-FFF2-40B4-BE49-F238E27FC236}">
                <a16:creationId xmlns:a16="http://schemas.microsoft.com/office/drawing/2014/main" id="{4B2794A3-79FE-8245-BC8D-5128676D2D81}"/>
              </a:ext>
            </a:extLst>
          </p:cNvPr>
          <p:cNvSpPr>
            <a:spLocks noGrp="1"/>
          </p:cNvSpPr>
          <p:nvPr>
            <p:ph type="body" sz="quarter" idx="18" hasCustomPrompt="1"/>
          </p:nvPr>
        </p:nvSpPr>
        <p:spPr>
          <a:xfrm>
            <a:off x="4669968"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4669968"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8014578" y="2454213"/>
            <a:ext cx="3410779" cy="3185160"/>
          </a:xfrm>
          <a:prstGeom prst="rect">
            <a:avLst/>
          </a:prstGeom>
          <a:solidFill>
            <a:srgbClr val="30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8258157"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8258157"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15" name="Title 1">
            <a:extLst>
              <a:ext uri="{FF2B5EF4-FFF2-40B4-BE49-F238E27FC236}">
                <a16:creationId xmlns:a16="http://schemas.microsoft.com/office/drawing/2014/main" id="{5A7501B0-A37B-D346-8EA8-C0F97D379C27}"/>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Tree>
    <p:extLst>
      <p:ext uri="{BB962C8B-B14F-4D97-AF65-F5344CB8AC3E}">
        <p14:creationId xmlns:p14="http://schemas.microsoft.com/office/powerpoint/2010/main" val="102022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additive="base">
                                        <p:cTn id="2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 calcmode="lin" valueType="num">
                                      <p:cBhvr additive="base">
                                        <p:cTn id="4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tmplLst>
          <p:tmpl lvl="1">
            <p:tnLst>
              <p:par>
                <p:cTn presetID="2" presetClass="entr" presetSubtype="4"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0" grpId="0" build="p">
        <p:tmplLst>
          <p:tmpl lvl="1">
            <p:tnLst>
              <p:par>
                <p:cTn presetID="2" presetClass="entr" presetSubtype="4"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1_3 boxes with caption, colo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1" y="2454213"/>
            <a:ext cx="1964210" cy="31851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1BEBCD4B-2907-2A46-96EB-AF7B190CEE5D}"/>
              </a:ext>
            </a:extLst>
          </p:cNvPr>
          <p:cNvSpPr>
            <a:spLocks noGrp="1"/>
          </p:cNvSpPr>
          <p:nvPr>
            <p:ph type="body" sz="quarter" idx="14" hasCustomPrompt="1"/>
          </p:nvPr>
        </p:nvSpPr>
        <p:spPr>
          <a:xfrm>
            <a:off x="1081780" y="3797083"/>
            <a:ext cx="1574012" cy="1595187"/>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80"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2912845" y="2454213"/>
            <a:ext cx="1964210" cy="31851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0" name="Text Placeholder 2">
            <a:extLst>
              <a:ext uri="{FF2B5EF4-FFF2-40B4-BE49-F238E27FC236}">
                <a16:creationId xmlns:a16="http://schemas.microsoft.com/office/drawing/2014/main" id="{4B2794A3-79FE-8245-BC8D-5128676D2D81}"/>
              </a:ext>
            </a:extLst>
          </p:cNvPr>
          <p:cNvSpPr>
            <a:spLocks noGrp="1"/>
          </p:cNvSpPr>
          <p:nvPr>
            <p:ph type="body" sz="quarter" idx="18" hasCustomPrompt="1"/>
          </p:nvPr>
        </p:nvSpPr>
        <p:spPr>
          <a:xfrm>
            <a:off x="3156424" y="3797083"/>
            <a:ext cx="1574012" cy="1595187"/>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3156424"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4987489" y="2454213"/>
            <a:ext cx="1964210" cy="31851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5231068" y="3797083"/>
            <a:ext cx="1574012" cy="1595187"/>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5231068"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5" name="Title 1">
            <a:extLst>
              <a:ext uri="{FF2B5EF4-FFF2-40B4-BE49-F238E27FC236}">
                <a16:creationId xmlns:a16="http://schemas.microsoft.com/office/drawing/2014/main" id="{5A7501B0-A37B-D346-8EA8-C0F97D379C27}"/>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
        <p:nvSpPr>
          <p:cNvPr id="16" name="Rectangle 15">
            <a:extLst>
              <a:ext uri="{FF2B5EF4-FFF2-40B4-BE49-F238E27FC236}">
                <a16:creationId xmlns:a16="http://schemas.microsoft.com/office/drawing/2014/main" id="{EC1B2CCB-BF50-CE43-A7B5-6EE1A0DA4C7F}"/>
              </a:ext>
            </a:extLst>
          </p:cNvPr>
          <p:cNvSpPr/>
          <p:nvPr userDrawn="1"/>
        </p:nvSpPr>
        <p:spPr>
          <a:xfrm>
            <a:off x="7062133" y="2454213"/>
            <a:ext cx="1964210" cy="31851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7" name="Text Placeholder 2">
            <a:extLst>
              <a:ext uri="{FF2B5EF4-FFF2-40B4-BE49-F238E27FC236}">
                <a16:creationId xmlns:a16="http://schemas.microsoft.com/office/drawing/2014/main" id="{802C2740-179D-C948-92BB-C33877D57E76}"/>
              </a:ext>
            </a:extLst>
          </p:cNvPr>
          <p:cNvSpPr>
            <a:spLocks noGrp="1"/>
          </p:cNvSpPr>
          <p:nvPr>
            <p:ph type="body" sz="quarter" idx="22" hasCustomPrompt="1"/>
          </p:nvPr>
        </p:nvSpPr>
        <p:spPr>
          <a:xfrm>
            <a:off x="7305712" y="3797083"/>
            <a:ext cx="1574012" cy="1595187"/>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8" name="Text Placeholder 2">
            <a:extLst>
              <a:ext uri="{FF2B5EF4-FFF2-40B4-BE49-F238E27FC236}">
                <a16:creationId xmlns:a16="http://schemas.microsoft.com/office/drawing/2014/main" id="{EB3BED04-5470-B143-9930-0AAE31E559CF}"/>
              </a:ext>
            </a:extLst>
          </p:cNvPr>
          <p:cNvSpPr>
            <a:spLocks noGrp="1"/>
          </p:cNvSpPr>
          <p:nvPr>
            <p:ph type="body" sz="quarter" idx="23" hasCustomPrompt="1"/>
          </p:nvPr>
        </p:nvSpPr>
        <p:spPr>
          <a:xfrm>
            <a:off x="7305712"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9" name="Rectangle 18">
            <a:extLst>
              <a:ext uri="{FF2B5EF4-FFF2-40B4-BE49-F238E27FC236}">
                <a16:creationId xmlns:a16="http://schemas.microsoft.com/office/drawing/2014/main" id="{FC42D92B-3FA5-A84A-92FE-7600D213DF55}"/>
              </a:ext>
            </a:extLst>
          </p:cNvPr>
          <p:cNvSpPr/>
          <p:nvPr userDrawn="1"/>
        </p:nvSpPr>
        <p:spPr>
          <a:xfrm>
            <a:off x="9136777" y="2454213"/>
            <a:ext cx="1964210" cy="3185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0" name="Text Placeholder 2">
            <a:extLst>
              <a:ext uri="{FF2B5EF4-FFF2-40B4-BE49-F238E27FC236}">
                <a16:creationId xmlns:a16="http://schemas.microsoft.com/office/drawing/2014/main" id="{0FA00FB2-D524-9F4E-9F2D-22B8C0D91182}"/>
              </a:ext>
            </a:extLst>
          </p:cNvPr>
          <p:cNvSpPr>
            <a:spLocks noGrp="1"/>
          </p:cNvSpPr>
          <p:nvPr>
            <p:ph type="body" sz="quarter" idx="24" hasCustomPrompt="1"/>
          </p:nvPr>
        </p:nvSpPr>
        <p:spPr>
          <a:xfrm>
            <a:off x="9380356" y="3797083"/>
            <a:ext cx="1574012" cy="1595187"/>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21" name="Text Placeholder 2">
            <a:extLst>
              <a:ext uri="{FF2B5EF4-FFF2-40B4-BE49-F238E27FC236}">
                <a16:creationId xmlns:a16="http://schemas.microsoft.com/office/drawing/2014/main" id="{1B065502-D011-C24D-B2DF-4746658C2567}"/>
              </a:ext>
            </a:extLst>
          </p:cNvPr>
          <p:cNvSpPr>
            <a:spLocks noGrp="1"/>
          </p:cNvSpPr>
          <p:nvPr>
            <p:ph type="body" sz="quarter" idx="25" hasCustomPrompt="1"/>
          </p:nvPr>
        </p:nvSpPr>
        <p:spPr>
          <a:xfrm>
            <a:off x="9380356"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Tree>
    <p:extLst>
      <p:ext uri="{BB962C8B-B14F-4D97-AF65-F5344CB8AC3E}">
        <p14:creationId xmlns:p14="http://schemas.microsoft.com/office/powerpoint/2010/main" val="1221207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additive="base">
                                        <p:cTn id="2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 calcmode="lin" valueType="num">
                                      <p:cBhvr additive="base">
                                        <p:cTn id="4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8">
                                            <p:txEl>
                                              <p:pRg st="0" end="0"/>
                                            </p:txEl>
                                          </p:spTgt>
                                        </p:tgtEl>
                                        <p:attrNameLst>
                                          <p:attrName>style.visibility</p:attrName>
                                        </p:attrNameLst>
                                      </p:cBhvr>
                                      <p:to>
                                        <p:strVal val="visible"/>
                                      </p:to>
                                    </p:set>
                                    <p:anim calcmode="lin" valueType="num">
                                      <p:cBhvr additive="base">
                                        <p:cTn id="53"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8">
                                            <p:txEl>
                                              <p:pRg st="0" end="0"/>
                                            </p:txEl>
                                          </p:spTgt>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7">
                                            <p:txEl>
                                              <p:pRg st="0" end="0"/>
                                            </p:txEl>
                                          </p:spTgt>
                                        </p:tgtEl>
                                        <p:attrNameLst>
                                          <p:attrName>style.visibility</p:attrName>
                                        </p:attrNameLst>
                                      </p:cBhvr>
                                      <p:to>
                                        <p:strVal val="visible"/>
                                      </p:to>
                                    </p:set>
                                    <p:anim calcmode="lin" valueType="num">
                                      <p:cBhvr additive="base">
                                        <p:cTn id="57"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additive="base">
                                        <p:cTn id="63" dur="500" fill="hold"/>
                                        <p:tgtEl>
                                          <p:spTgt spid="19"/>
                                        </p:tgtEl>
                                        <p:attrNameLst>
                                          <p:attrName>ppt_x</p:attrName>
                                        </p:attrNameLst>
                                      </p:cBhvr>
                                      <p:tavLst>
                                        <p:tav tm="0">
                                          <p:val>
                                            <p:strVal val="#ppt_x"/>
                                          </p:val>
                                        </p:tav>
                                        <p:tav tm="100000">
                                          <p:val>
                                            <p:strVal val="#ppt_x"/>
                                          </p:val>
                                        </p:tav>
                                      </p:tavLst>
                                    </p:anim>
                                    <p:anim calcmode="lin" valueType="num">
                                      <p:cBhvr additive="base">
                                        <p:cTn id="64" dur="500" fill="hold"/>
                                        <p:tgtEl>
                                          <p:spTgt spid="19"/>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1">
                                            <p:txEl>
                                              <p:pRg st="0" end="0"/>
                                            </p:txEl>
                                          </p:spTgt>
                                        </p:tgtEl>
                                        <p:attrNameLst>
                                          <p:attrName>style.visibility</p:attrName>
                                        </p:attrNameLst>
                                      </p:cBhvr>
                                      <p:to>
                                        <p:strVal val="visible"/>
                                      </p:to>
                                    </p:set>
                                    <p:anim calcmode="lin" valueType="num">
                                      <p:cBhvr additive="base">
                                        <p:cTn id="67"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21">
                                            <p:txEl>
                                              <p:pRg st="0" end="0"/>
                                            </p:txEl>
                                          </p:spTgt>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0">
                                            <p:txEl>
                                              <p:pRg st="0" end="0"/>
                                            </p:txEl>
                                          </p:spTgt>
                                        </p:tgtEl>
                                        <p:attrNameLst>
                                          <p:attrName>style.visibility</p:attrName>
                                        </p:attrNameLst>
                                      </p:cBhvr>
                                      <p:to>
                                        <p:strVal val="visible"/>
                                      </p:to>
                                    </p:set>
                                    <p:anim calcmode="lin" valueType="num">
                                      <p:cBhvr additive="base">
                                        <p:cTn id="71"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tmplLst>
          <p:tmpl lvl="1">
            <p:tnLst>
              <p:par>
                <p:cTn presetID="2" presetClass="entr" presetSubtype="4"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0" grpId="0" build="p">
        <p:tmplLst>
          <p:tmpl lvl="1">
            <p:tnLst>
              <p:par>
                <p:cTn presetID="2" presetClass="entr" presetSubtype="4"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P spid="16" grpId="0" animBg="1"/>
      <p:bldP spid="17" grpId="0" build="p">
        <p:tmplLst>
          <p:tmpl lvl="1">
            <p:tnLst>
              <p:par>
                <p:cTn presetID="2" presetClass="entr" presetSubtype="4"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1+#ppt_h/2"/>
                          </p:val>
                        </p:tav>
                        <p:tav tm="100000">
                          <p:val>
                            <p:strVal val="#ppt_y"/>
                          </p:val>
                        </p:tav>
                      </p:tavLst>
                    </p:anim>
                  </p:childTnLst>
                </p:cTn>
              </p:par>
            </p:tnLst>
          </p:tmpl>
        </p:tmplLst>
      </p:bldP>
      <p:bldP spid="18" grpId="0" build="p">
        <p:tmplLst>
          <p:tmpl lvl="1">
            <p:tnLst>
              <p:par>
                <p:cTn presetID="2" presetClass="entr" presetSubtype="4"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1+#ppt_h/2"/>
                          </p:val>
                        </p:tav>
                        <p:tav tm="100000">
                          <p:val>
                            <p:strVal val="#ppt_y"/>
                          </p:val>
                        </p:tav>
                      </p:tavLst>
                    </p:anim>
                  </p:childTnLst>
                </p:cTn>
              </p:par>
            </p:tnLst>
          </p:tmpl>
        </p:tmplLst>
      </p:bldP>
      <p:bldP spid="19" grpId="0" animBg="1"/>
      <p:bldP spid="20" grpId="0" build="p">
        <p:tmplLst>
          <p:tmpl lvl="1">
            <p:tnLst>
              <p:par>
                <p:cTn presetID="2" presetClass="entr" presetSubtype="4"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ppt_x"/>
                          </p:val>
                        </p:tav>
                        <p:tav tm="100000">
                          <p:val>
                            <p:strVal val="#ppt_x"/>
                          </p:val>
                        </p:tav>
                      </p:tavLst>
                    </p:anim>
                    <p:anim calcmode="lin" valueType="num">
                      <p:cBhvr additive="base">
                        <p:cTn dur="500" fill="hold"/>
                        <p:tgtEl>
                          <p:spTgt spid="20"/>
                        </p:tgtEl>
                        <p:attrNameLst>
                          <p:attrName>ppt_y</p:attrName>
                        </p:attrNameLst>
                      </p:cBhvr>
                      <p:tavLst>
                        <p:tav tm="0">
                          <p:val>
                            <p:strVal val="1+#ppt_h/2"/>
                          </p:val>
                        </p:tav>
                        <p:tav tm="100000">
                          <p:val>
                            <p:strVal val="#ppt_y"/>
                          </p:val>
                        </p:tav>
                      </p:tavLst>
                    </p:anim>
                  </p:childTnLst>
                </p:cTn>
              </p:par>
            </p:tnLst>
          </p:tmpl>
        </p:tmplLst>
      </p:bldP>
      <p:bldP spid="21" grpId="0" build="p">
        <p:tmplLst>
          <p:tmpl lvl="1">
            <p:tnLst>
              <p:par>
                <p:cTn presetID="2" presetClass="entr" presetSubtype="4"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ppt_x"/>
                          </p:val>
                        </p:tav>
                        <p:tav tm="100000">
                          <p:val>
                            <p:strVal val="#ppt_x"/>
                          </p:val>
                        </p:tav>
                      </p:tavLst>
                    </p:anim>
                    <p:anim calcmode="lin" valueType="num">
                      <p:cBhvr additive="base">
                        <p:cTn dur="500" fill="hold"/>
                        <p:tgtEl>
                          <p:spTgt spid="21"/>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2_3 boxes with caption, colo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1" y="2454213"/>
            <a:ext cx="1964210" cy="31851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1BEBCD4B-2907-2A46-96EB-AF7B190CEE5D}"/>
              </a:ext>
            </a:extLst>
          </p:cNvPr>
          <p:cNvSpPr>
            <a:spLocks noGrp="1"/>
          </p:cNvSpPr>
          <p:nvPr>
            <p:ph type="body" sz="quarter" idx="14" hasCustomPrompt="1"/>
          </p:nvPr>
        </p:nvSpPr>
        <p:spPr>
          <a:xfrm>
            <a:off x="1081780"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80"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2912845" y="2454213"/>
            <a:ext cx="1964210" cy="31851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0" name="Text Placeholder 2">
            <a:extLst>
              <a:ext uri="{FF2B5EF4-FFF2-40B4-BE49-F238E27FC236}">
                <a16:creationId xmlns:a16="http://schemas.microsoft.com/office/drawing/2014/main" id="{4B2794A3-79FE-8245-BC8D-5128676D2D81}"/>
              </a:ext>
            </a:extLst>
          </p:cNvPr>
          <p:cNvSpPr>
            <a:spLocks noGrp="1"/>
          </p:cNvSpPr>
          <p:nvPr>
            <p:ph type="body" sz="quarter" idx="18" hasCustomPrompt="1"/>
          </p:nvPr>
        </p:nvSpPr>
        <p:spPr>
          <a:xfrm>
            <a:off x="3156424"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3156424"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4987489" y="2454213"/>
            <a:ext cx="1964210" cy="31851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5231068"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5231068"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5" name="Title 1">
            <a:extLst>
              <a:ext uri="{FF2B5EF4-FFF2-40B4-BE49-F238E27FC236}">
                <a16:creationId xmlns:a16="http://schemas.microsoft.com/office/drawing/2014/main" id="{5A7501B0-A37B-D346-8EA8-C0F97D379C27}"/>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
        <p:nvSpPr>
          <p:cNvPr id="16" name="Rectangle 15">
            <a:extLst>
              <a:ext uri="{FF2B5EF4-FFF2-40B4-BE49-F238E27FC236}">
                <a16:creationId xmlns:a16="http://schemas.microsoft.com/office/drawing/2014/main" id="{EC1B2CCB-BF50-CE43-A7B5-6EE1A0DA4C7F}"/>
              </a:ext>
            </a:extLst>
          </p:cNvPr>
          <p:cNvSpPr/>
          <p:nvPr userDrawn="1"/>
        </p:nvSpPr>
        <p:spPr>
          <a:xfrm>
            <a:off x="7062133" y="2454213"/>
            <a:ext cx="1964210" cy="31851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7" name="Text Placeholder 2">
            <a:extLst>
              <a:ext uri="{FF2B5EF4-FFF2-40B4-BE49-F238E27FC236}">
                <a16:creationId xmlns:a16="http://schemas.microsoft.com/office/drawing/2014/main" id="{802C2740-179D-C948-92BB-C33877D57E76}"/>
              </a:ext>
            </a:extLst>
          </p:cNvPr>
          <p:cNvSpPr>
            <a:spLocks noGrp="1"/>
          </p:cNvSpPr>
          <p:nvPr>
            <p:ph type="body" sz="quarter" idx="22" hasCustomPrompt="1"/>
          </p:nvPr>
        </p:nvSpPr>
        <p:spPr>
          <a:xfrm>
            <a:off x="7305712"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8" name="Text Placeholder 2">
            <a:extLst>
              <a:ext uri="{FF2B5EF4-FFF2-40B4-BE49-F238E27FC236}">
                <a16:creationId xmlns:a16="http://schemas.microsoft.com/office/drawing/2014/main" id="{EB3BED04-5470-B143-9930-0AAE31E559CF}"/>
              </a:ext>
            </a:extLst>
          </p:cNvPr>
          <p:cNvSpPr>
            <a:spLocks noGrp="1"/>
          </p:cNvSpPr>
          <p:nvPr>
            <p:ph type="body" sz="quarter" idx="23" hasCustomPrompt="1"/>
          </p:nvPr>
        </p:nvSpPr>
        <p:spPr>
          <a:xfrm>
            <a:off x="7305712"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9" name="Rectangle 18">
            <a:extLst>
              <a:ext uri="{FF2B5EF4-FFF2-40B4-BE49-F238E27FC236}">
                <a16:creationId xmlns:a16="http://schemas.microsoft.com/office/drawing/2014/main" id="{FC42D92B-3FA5-A84A-92FE-7600D213DF55}"/>
              </a:ext>
            </a:extLst>
          </p:cNvPr>
          <p:cNvSpPr/>
          <p:nvPr userDrawn="1"/>
        </p:nvSpPr>
        <p:spPr>
          <a:xfrm>
            <a:off x="9146010" y="2454213"/>
            <a:ext cx="1964210" cy="3185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0" name="Text Placeholder 2">
            <a:extLst>
              <a:ext uri="{FF2B5EF4-FFF2-40B4-BE49-F238E27FC236}">
                <a16:creationId xmlns:a16="http://schemas.microsoft.com/office/drawing/2014/main" id="{0FA00FB2-D524-9F4E-9F2D-22B8C0D91182}"/>
              </a:ext>
            </a:extLst>
          </p:cNvPr>
          <p:cNvSpPr>
            <a:spLocks noGrp="1"/>
          </p:cNvSpPr>
          <p:nvPr>
            <p:ph type="body" sz="quarter" idx="24" hasCustomPrompt="1"/>
          </p:nvPr>
        </p:nvSpPr>
        <p:spPr>
          <a:xfrm>
            <a:off x="9389589"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21" name="Text Placeholder 2">
            <a:extLst>
              <a:ext uri="{FF2B5EF4-FFF2-40B4-BE49-F238E27FC236}">
                <a16:creationId xmlns:a16="http://schemas.microsoft.com/office/drawing/2014/main" id="{1B065502-D011-C24D-B2DF-4746658C2567}"/>
              </a:ext>
            </a:extLst>
          </p:cNvPr>
          <p:cNvSpPr>
            <a:spLocks noGrp="1"/>
          </p:cNvSpPr>
          <p:nvPr>
            <p:ph type="body" sz="quarter" idx="25" hasCustomPrompt="1"/>
          </p:nvPr>
        </p:nvSpPr>
        <p:spPr>
          <a:xfrm>
            <a:off x="9389589"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22" name="Text Placeholder 2">
            <a:extLst>
              <a:ext uri="{FF2B5EF4-FFF2-40B4-BE49-F238E27FC236}">
                <a16:creationId xmlns:a16="http://schemas.microsoft.com/office/drawing/2014/main" id="{73622513-D7DA-404A-8B3F-A2C1543D8278}"/>
              </a:ext>
            </a:extLst>
          </p:cNvPr>
          <p:cNvSpPr>
            <a:spLocks noGrp="1"/>
          </p:cNvSpPr>
          <p:nvPr>
            <p:ph type="body" idx="10" hasCustomPrompt="1"/>
          </p:nvPr>
        </p:nvSpPr>
        <p:spPr>
          <a:xfrm>
            <a:off x="839788" y="1538663"/>
            <a:ext cx="10514012" cy="823912"/>
          </a:xfrm>
        </p:spPr>
        <p:txBody>
          <a:bodyPr anchor="ctr">
            <a:normAutofit/>
          </a:bodyPr>
          <a:lstStyle>
            <a:lvl1pPr marL="0" indent="0">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body text</a:t>
            </a:r>
          </a:p>
        </p:txBody>
      </p:sp>
    </p:spTree>
    <p:extLst>
      <p:ext uri="{BB962C8B-B14F-4D97-AF65-F5344CB8AC3E}">
        <p14:creationId xmlns:p14="http://schemas.microsoft.com/office/powerpoint/2010/main" val="4189307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additive="base">
                                        <p:cTn id="2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 calcmode="lin" valueType="num">
                                      <p:cBhvr additive="base">
                                        <p:cTn id="4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8">
                                            <p:txEl>
                                              <p:pRg st="0" end="0"/>
                                            </p:txEl>
                                          </p:spTgt>
                                        </p:tgtEl>
                                        <p:attrNameLst>
                                          <p:attrName>style.visibility</p:attrName>
                                        </p:attrNameLst>
                                      </p:cBhvr>
                                      <p:to>
                                        <p:strVal val="visible"/>
                                      </p:to>
                                    </p:set>
                                    <p:anim calcmode="lin" valueType="num">
                                      <p:cBhvr additive="base">
                                        <p:cTn id="53"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8">
                                            <p:txEl>
                                              <p:pRg st="0" end="0"/>
                                            </p:txEl>
                                          </p:spTgt>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7">
                                            <p:txEl>
                                              <p:pRg st="0" end="0"/>
                                            </p:txEl>
                                          </p:spTgt>
                                        </p:tgtEl>
                                        <p:attrNameLst>
                                          <p:attrName>style.visibility</p:attrName>
                                        </p:attrNameLst>
                                      </p:cBhvr>
                                      <p:to>
                                        <p:strVal val="visible"/>
                                      </p:to>
                                    </p:set>
                                    <p:anim calcmode="lin" valueType="num">
                                      <p:cBhvr additive="base">
                                        <p:cTn id="57"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additive="base">
                                        <p:cTn id="63" dur="500" fill="hold"/>
                                        <p:tgtEl>
                                          <p:spTgt spid="19"/>
                                        </p:tgtEl>
                                        <p:attrNameLst>
                                          <p:attrName>ppt_x</p:attrName>
                                        </p:attrNameLst>
                                      </p:cBhvr>
                                      <p:tavLst>
                                        <p:tav tm="0">
                                          <p:val>
                                            <p:strVal val="#ppt_x"/>
                                          </p:val>
                                        </p:tav>
                                        <p:tav tm="100000">
                                          <p:val>
                                            <p:strVal val="#ppt_x"/>
                                          </p:val>
                                        </p:tav>
                                      </p:tavLst>
                                    </p:anim>
                                    <p:anim calcmode="lin" valueType="num">
                                      <p:cBhvr additive="base">
                                        <p:cTn id="64" dur="500" fill="hold"/>
                                        <p:tgtEl>
                                          <p:spTgt spid="19"/>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1">
                                            <p:txEl>
                                              <p:pRg st="0" end="0"/>
                                            </p:txEl>
                                          </p:spTgt>
                                        </p:tgtEl>
                                        <p:attrNameLst>
                                          <p:attrName>style.visibility</p:attrName>
                                        </p:attrNameLst>
                                      </p:cBhvr>
                                      <p:to>
                                        <p:strVal val="visible"/>
                                      </p:to>
                                    </p:set>
                                    <p:anim calcmode="lin" valueType="num">
                                      <p:cBhvr additive="base">
                                        <p:cTn id="67"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21">
                                            <p:txEl>
                                              <p:pRg st="0" end="0"/>
                                            </p:txEl>
                                          </p:spTgt>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0">
                                            <p:txEl>
                                              <p:pRg st="0" end="0"/>
                                            </p:txEl>
                                          </p:spTgt>
                                        </p:tgtEl>
                                        <p:attrNameLst>
                                          <p:attrName>style.visibility</p:attrName>
                                        </p:attrNameLst>
                                      </p:cBhvr>
                                      <p:to>
                                        <p:strVal val="visible"/>
                                      </p:to>
                                    </p:set>
                                    <p:anim calcmode="lin" valueType="num">
                                      <p:cBhvr additive="base">
                                        <p:cTn id="71"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tmplLst>
          <p:tmpl lvl="1">
            <p:tnLst>
              <p:par>
                <p:cTn presetID="2" presetClass="entr" presetSubtype="4"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0" grpId="0" build="p">
        <p:tmplLst>
          <p:tmpl lvl="1">
            <p:tnLst>
              <p:par>
                <p:cTn presetID="2" presetClass="entr" presetSubtype="4"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P spid="16" grpId="0" animBg="1"/>
      <p:bldP spid="17" grpId="0" build="p">
        <p:tmplLst>
          <p:tmpl lvl="1">
            <p:tnLst>
              <p:par>
                <p:cTn presetID="2" presetClass="entr" presetSubtype="4"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1+#ppt_h/2"/>
                          </p:val>
                        </p:tav>
                        <p:tav tm="100000">
                          <p:val>
                            <p:strVal val="#ppt_y"/>
                          </p:val>
                        </p:tav>
                      </p:tavLst>
                    </p:anim>
                  </p:childTnLst>
                </p:cTn>
              </p:par>
            </p:tnLst>
          </p:tmpl>
        </p:tmplLst>
      </p:bldP>
      <p:bldP spid="18" grpId="0" build="p">
        <p:tmplLst>
          <p:tmpl lvl="1">
            <p:tnLst>
              <p:par>
                <p:cTn presetID="2" presetClass="entr" presetSubtype="4"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1+#ppt_h/2"/>
                          </p:val>
                        </p:tav>
                        <p:tav tm="100000">
                          <p:val>
                            <p:strVal val="#ppt_y"/>
                          </p:val>
                        </p:tav>
                      </p:tavLst>
                    </p:anim>
                  </p:childTnLst>
                </p:cTn>
              </p:par>
            </p:tnLst>
          </p:tmpl>
        </p:tmplLst>
      </p:bldP>
      <p:bldP spid="19" grpId="0" animBg="1"/>
      <p:bldP spid="20" grpId="0" build="p">
        <p:tmplLst>
          <p:tmpl lvl="1">
            <p:tnLst>
              <p:par>
                <p:cTn presetID="2" presetClass="entr" presetSubtype="4"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ppt_x"/>
                          </p:val>
                        </p:tav>
                        <p:tav tm="100000">
                          <p:val>
                            <p:strVal val="#ppt_x"/>
                          </p:val>
                        </p:tav>
                      </p:tavLst>
                    </p:anim>
                    <p:anim calcmode="lin" valueType="num">
                      <p:cBhvr additive="base">
                        <p:cTn dur="500" fill="hold"/>
                        <p:tgtEl>
                          <p:spTgt spid="20"/>
                        </p:tgtEl>
                        <p:attrNameLst>
                          <p:attrName>ppt_y</p:attrName>
                        </p:attrNameLst>
                      </p:cBhvr>
                      <p:tavLst>
                        <p:tav tm="0">
                          <p:val>
                            <p:strVal val="1+#ppt_h/2"/>
                          </p:val>
                        </p:tav>
                        <p:tav tm="100000">
                          <p:val>
                            <p:strVal val="#ppt_y"/>
                          </p:val>
                        </p:tav>
                      </p:tavLst>
                    </p:anim>
                  </p:childTnLst>
                </p:cTn>
              </p:par>
            </p:tnLst>
          </p:tmpl>
        </p:tmplLst>
      </p:bldP>
      <p:bldP spid="21" grpId="0" build="p">
        <p:tmplLst>
          <p:tmpl lvl="1">
            <p:tnLst>
              <p:par>
                <p:cTn presetID="2" presetClass="entr" presetSubtype="4"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ppt_x"/>
                          </p:val>
                        </p:tav>
                        <p:tav tm="100000">
                          <p:val>
                            <p:strVal val="#ppt_x"/>
                          </p:val>
                        </p:tav>
                      </p:tavLst>
                    </p:anim>
                    <p:anim calcmode="lin" valueType="num">
                      <p:cBhvr additive="base">
                        <p:cTn dur="500" fill="hold"/>
                        <p:tgtEl>
                          <p:spTgt spid="21"/>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5. Content with captio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524D93B-0EFB-924B-8785-34E566A9111F}"/>
              </a:ext>
            </a:extLst>
          </p:cNvPr>
          <p:cNvSpPr/>
          <p:nvPr userDrawn="1"/>
        </p:nvSpPr>
        <p:spPr>
          <a:xfrm>
            <a:off x="8054615" y="987424"/>
            <a:ext cx="3410779" cy="4651949"/>
          </a:xfrm>
          <a:prstGeom prst="rect">
            <a:avLst/>
          </a:prstGeom>
          <a:solidFill>
            <a:srgbClr val="30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8298194" y="2240633"/>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8298194" y="1218627"/>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15" name="Title 1">
            <a:extLst>
              <a:ext uri="{FF2B5EF4-FFF2-40B4-BE49-F238E27FC236}">
                <a16:creationId xmlns:a16="http://schemas.microsoft.com/office/drawing/2014/main" id="{3FF0CE3A-252A-FB40-A308-7B66F3A48922}"/>
              </a:ext>
            </a:extLst>
          </p:cNvPr>
          <p:cNvSpPr>
            <a:spLocks noGrp="1"/>
          </p:cNvSpPr>
          <p:nvPr>
            <p:ph type="title" hasCustomPrompt="1"/>
          </p:nvPr>
        </p:nvSpPr>
        <p:spPr>
          <a:xfrm>
            <a:off x="839788" y="987424"/>
            <a:ext cx="6599398" cy="1321823"/>
          </a:xfrm>
        </p:spPr>
        <p:txBody>
          <a:bodyPr anchor="b">
            <a:normAutofit/>
          </a:bodyPr>
          <a:lstStyle>
            <a:lvl1pPr>
              <a:defRPr sz="3600"/>
            </a:lvl1pPr>
          </a:lstStyle>
          <a:p>
            <a:r>
              <a:rPr lang="en-GB"/>
              <a:t>Click to edit headline</a:t>
            </a:r>
            <a:endParaRPr lang="en-DK"/>
          </a:p>
        </p:txBody>
      </p:sp>
      <p:sp>
        <p:nvSpPr>
          <p:cNvPr id="16" name="Text Placeholder 3">
            <a:extLst>
              <a:ext uri="{FF2B5EF4-FFF2-40B4-BE49-F238E27FC236}">
                <a16:creationId xmlns:a16="http://schemas.microsoft.com/office/drawing/2014/main" id="{C41F4998-465A-F54A-B84E-605B0C2D3D33}"/>
              </a:ext>
            </a:extLst>
          </p:cNvPr>
          <p:cNvSpPr>
            <a:spLocks noGrp="1"/>
          </p:cNvSpPr>
          <p:nvPr>
            <p:ph type="body" sz="half" idx="2" hasCustomPrompt="1"/>
          </p:nvPr>
        </p:nvSpPr>
        <p:spPr>
          <a:xfrm>
            <a:off x="839788" y="2510724"/>
            <a:ext cx="6599398" cy="3128649"/>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spTree>
    <p:extLst>
      <p:ext uri="{BB962C8B-B14F-4D97-AF65-F5344CB8AC3E}">
        <p14:creationId xmlns:p14="http://schemas.microsoft.com/office/powerpoint/2010/main" val="2121220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anim calcmode="lin" valueType="num">
                                      <p:cBhvr additive="base">
                                        <p:cTn id="11"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 calcmode="lin" valueType="num">
                                      <p:cBhvr additive="base">
                                        <p:cTn id="15"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1. Image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C253B2-8B94-0940-BBCE-EEDB8818FC14}"/>
              </a:ext>
            </a:extLst>
          </p:cNvPr>
          <p:cNvSpPr/>
          <p:nvPr userDrawn="1"/>
        </p:nvSpPr>
        <p:spPr>
          <a:xfrm>
            <a:off x="6096000" y="2057399"/>
            <a:ext cx="5437186" cy="3855028"/>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ext Placeholder 2">
            <a:extLst>
              <a:ext uri="{FF2B5EF4-FFF2-40B4-BE49-F238E27FC236}">
                <a16:creationId xmlns:a16="http://schemas.microsoft.com/office/drawing/2014/main" id="{F90E6657-4F9A-5E40-BC80-28410D1ED210}"/>
              </a:ext>
            </a:extLst>
          </p:cNvPr>
          <p:cNvSpPr>
            <a:spLocks noGrp="1"/>
          </p:cNvSpPr>
          <p:nvPr>
            <p:ph type="body" sz="quarter" idx="13" hasCustomPrompt="1"/>
          </p:nvPr>
        </p:nvSpPr>
        <p:spPr>
          <a:xfrm>
            <a:off x="6642894" y="3593125"/>
            <a:ext cx="3943666" cy="142697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6CAF983E-80BF-1B46-B98A-1F8770B6A766}"/>
              </a:ext>
            </a:extLst>
          </p:cNvPr>
          <p:cNvSpPr>
            <a:spLocks noGrp="1"/>
          </p:cNvSpPr>
          <p:nvPr>
            <p:ph type="body" sz="quarter" idx="20" hasCustomPrompt="1"/>
          </p:nvPr>
        </p:nvSpPr>
        <p:spPr>
          <a:xfrm>
            <a:off x="6642894" y="2486934"/>
            <a:ext cx="3581401" cy="800644"/>
          </a:xfrm>
          <a:prstGeom prst="rect">
            <a:avLst/>
          </a:prstGeom>
        </p:spPr>
        <p:txBody>
          <a:bodyPr anchor="b">
            <a:noAutofit/>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6" name="Title 1">
            <a:extLst>
              <a:ext uri="{FF2B5EF4-FFF2-40B4-BE49-F238E27FC236}">
                <a16:creationId xmlns:a16="http://schemas.microsoft.com/office/drawing/2014/main" id="{F7E57742-5D88-CC46-BBAB-0276F895C619}"/>
              </a:ext>
            </a:extLst>
          </p:cNvPr>
          <p:cNvSpPr>
            <a:spLocks noGrp="1"/>
          </p:cNvSpPr>
          <p:nvPr>
            <p:ph type="title" hasCustomPrompt="1"/>
          </p:nvPr>
        </p:nvSpPr>
        <p:spPr>
          <a:xfrm>
            <a:off x="838200" y="780945"/>
            <a:ext cx="10515600" cy="851941"/>
          </a:xfrm>
        </p:spPr>
        <p:txBody>
          <a:bodyPr/>
          <a:lstStyle>
            <a:lvl1pPr algn="ctr">
              <a:defRPr/>
            </a:lvl1pPr>
          </a:lstStyle>
          <a:p>
            <a:r>
              <a:rPr lang="en-GB"/>
              <a:t>Click to edit headline</a:t>
            </a:r>
            <a:endParaRPr lang="en-DK"/>
          </a:p>
        </p:txBody>
      </p:sp>
      <p:sp>
        <p:nvSpPr>
          <p:cNvPr id="8" name="Picture Placeholder 7">
            <a:extLst>
              <a:ext uri="{FF2B5EF4-FFF2-40B4-BE49-F238E27FC236}">
                <a16:creationId xmlns:a16="http://schemas.microsoft.com/office/drawing/2014/main" id="{BBF7A64D-38E9-FB4B-BBA2-DF3FC7C0B457}"/>
              </a:ext>
            </a:extLst>
          </p:cNvPr>
          <p:cNvSpPr>
            <a:spLocks noGrp="1"/>
          </p:cNvSpPr>
          <p:nvPr>
            <p:ph type="pic" sz="quarter" idx="21" hasCustomPrompt="1"/>
          </p:nvPr>
        </p:nvSpPr>
        <p:spPr>
          <a:xfrm>
            <a:off x="838199" y="2057400"/>
            <a:ext cx="4984353" cy="3855278"/>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60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noProof="0"/>
              <a:t>Click to add image</a:t>
            </a:r>
          </a:p>
          <a:p>
            <a:endParaRPr lang="en-DK"/>
          </a:p>
        </p:txBody>
      </p:sp>
    </p:spTree>
    <p:extLst>
      <p:ext uri="{BB962C8B-B14F-4D97-AF65-F5344CB8AC3E}">
        <p14:creationId xmlns:p14="http://schemas.microsoft.com/office/powerpoint/2010/main" val="364670251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preserve="1" userDrawn="1">
  <p:cSld name="2. Image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C253B2-8B94-0940-BBCE-EEDB8818FC14}"/>
              </a:ext>
            </a:extLst>
          </p:cNvPr>
          <p:cNvSpPr/>
          <p:nvPr userDrawn="1"/>
        </p:nvSpPr>
        <p:spPr>
          <a:xfrm>
            <a:off x="0" y="0"/>
            <a:ext cx="6096000" cy="6858000"/>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Title 1">
            <a:extLst>
              <a:ext uri="{FF2B5EF4-FFF2-40B4-BE49-F238E27FC236}">
                <a16:creationId xmlns:a16="http://schemas.microsoft.com/office/drawing/2014/main" id="{FC705706-AA8B-364F-B87A-9D873E63DF83}"/>
              </a:ext>
            </a:extLst>
          </p:cNvPr>
          <p:cNvSpPr>
            <a:spLocks noGrp="1"/>
          </p:cNvSpPr>
          <p:nvPr>
            <p:ph type="title" hasCustomPrompt="1"/>
          </p:nvPr>
        </p:nvSpPr>
        <p:spPr>
          <a:xfrm>
            <a:off x="839788" y="987424"/>
            <a:ext cx="3932237" cy="1321823"/>
          </a:xfrm>
        </p:spPr>
        <p:txBody>
          <a:bodyPr anchor="b">
            <a:normAutofit/>
          </a:bodyPr>
          <a:lstStyle>
            <a:lvl1pPr>
              <a:defRPr sz="3600"/>
            </a:lvl1pPr>
          </a:lstStyle>
          <a:p>
            <a:r>
              <a:rPr lang="en-GB"/>
              <a:t>Click to edit headline</a:t>
            </a:r>
            <a:endParaRPr lang="en-DK"/>
          </a:p>
        </p:txBody>
      </p:sp>
      <p:sp>
        <p:nvSpPr>
          <p:cNvPr id="9" name="Text Placeholder 3">
            <a:extLst>
              <a:ext uri="{FF2B5EF4-FFF2-40B4-BE49-F238E27FC236}">
                <a16:creationId xmlns:a16="http://schemas.microsoft.com/office/drawing/2014/main" id="{77DBC235-1D34-B047-8DCA-F24DBCF43B3F}"/>
              </a:ext>
            </a:extLst>
          </p:cNvPr>
          <p:cNvSpPr>
            <a:spLocks noGrp="1"/>
          </p:cNvSpPr>
          <p:nvPr>
            <p:ph type="body" sz="half" idx="2" hasCustomPrompt="1"/>
          </p:nvPr>
        </p:nvSpPr>
        <p:spPr>
          <a:xfrm>
            <a:off x="83978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sp>
        <p:nvSpPr>
          <p:cNvPr id="10" name="Picture Placeholder 9">
            <a:extLst>
              <a:ext uri="{FF2B5EF4-FFF2-40B4-BE49-F238E27FC236}">
                <a16:creationId xmlns:a16="http://schemas.microsoft.com/office/drawing/2014/main" id="{A0834849-1C21-E344-A4C2-2522090920DB}"/>
              </a:ext>
            </a:extLst>
          </p:cNvPr>
          <p:cNvSpPr>
            <a:spLocks noGrp="1"/>
          </p:cNvSpPr>
          <p:nvPr>
            <p:ph type="pic" sz="quarter" idx="10" hasCustomPrompt="1"/>
          </p:nvPr>
        </p:nvSpPr>
        <p:spPr>
          <a:xfrm>
            <a:off x="6096000" y="0"/>
            <a:ext cx="6096000" cy="6858000"/>
          </a:xfrm>
        </p:spPr>
        <p:txBody>
          <a:bodyPr>
            <a:normAutofit/>
          </a:bodyPr>
          <a:lstStyle>
            <a:lvl1pPr marL="0" indent="0">
              <a:buNone/>
              <a:defRPr sz="1600"/>
            </a:lvl1pPr>
          </a:lstStyle>
          <a:p>
            <a:r>
              <a:rPr lang="en-DK"/>
              <a:t>Clik to insert image </a:t>
            </a:r>
          </a:p>
        </p:txBody>
      </p:sp>
    </p:spTree>
    <p:extLst>
      <p:ext uri="{BB962C8B-B14F-4D97-AF65-F5344CB8AC3E}">
        <p14:creationId xmlns:p14="http://schemas.microsoft.com/office/powerpoint/2010/main" val="10683469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3. Image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C253B2-8B94-0940-BBCE-EEDB8818FC14}"/>
              </a:ext>
            </a:extLst>
          </p:cNvPr>
          <p:cNvSpPr/>
          <p:nvPr userDrawn="1"/>
        </p:nvSpPr>
        <p:spPr>
          <a:xfrm>
            <a:off x="6096000" y="0"/>
            <a:ext cx="6096000" cy="6858000"/>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Title 1">
            <a:extLst>
              <a:ext uri="{FF2B5EF4-FFF2-40B4-BE49-F238E27FC236}">
                <a16:creationId xmlns:a16="http://schemas.microsoft.com/office/drawing/2014/main" id="{FC705706-AA8B-364F-B87A-9D873E63DF83}"/>
              </a:ext>
            </a:extLst>
          </p:cNvPr>
          <p:cNvSpPr>
            <a:spLocks noGrp="1"/>
          </p:cNvSpPr>
          <p:nvPr>
            <p:ph type="title" hasCustomPrompt="1"/>
          </p:nvPr>
        </p:nvSpPr>
        <p:spPr>
          <a:xfrm>
            <a:off x="7085605" y="987424"/>
            <a:ext cx="3932237" cy="1321823"/>
          </a:xfrm>
        </p:spPr>
        <p:txBody>
          <a:bodyPr anchor="b">
            <a:normAutofit/>
          </a:bodyPr>
          <a:lstStyle>
            <a:lvl1pPr>
              <a:defRPr sz="3600"/>
            </a:lvl1pPr>
          </a:lstStyle>
          <a:p>
            <a:r>
              <a:rPr lang="en-GB"/>
              <a:t>Click to edit headline</a:t>
            </a:r>
            <a:endParaRPr lang="en-DK"/>
          </a:p>
        </p:txBody>
      </p:sp>
      <p:sp>
        <p:nvSpPr>
          <p:cNvPr id="9" name="Text Placeholder 3">
            <a:extLst>
              <a:ext uri="{FF2B5EF4-FFF2-40B4-BE49-F238E27FC236}">
                <a16:creationId xmlns:a16="http://schemas.microsoft.com/office/drawing/2014/main" id="{77DBC235-1D34-B047-8DCA-F24DBCF43B3F}"/>
              </a:ext>
            </a:extLst>
          </p:cNvPr>
          <p:cNvSpPr>
            <a:spLocks noGrp="1"/>
          </p:cNvSpPr>
          <p:nvPr>
            <p:ph type="body" sz="half" idx="2" hasCustomPrompt="1"/>
          </p:nvPr>
        </p:nvSpPr>
        <p:spPr>
          <a:xfrm>
            <a:off x="7085605"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sp>
        <p:nvSpPr>
          <p:cNvPr id="10" name="Picture Placeholder 9">
            <a:extLst>
              <a:ext uri="{FF2B5EF4-FFF2-40B4-BE49-F238E27FC236}">
                <a16:creationId xmlns:a16="http://schemas.microsoft.com/office/drawing/2014/main" id="{A0834849-1C21-E344-A4C2-2522090920DB}"/>
              </a:ext>
            </a:extLst>
          </p:cNvPr>
          <p:cNvSpPr>
            <a:spLocks noGrp="1"/>
          </p:cNvSpPr>
          <p:nvPr>
            <p:ph type="pic" sz="quarter" idx="10" hasCustomPrompt="1"/>
          </p:nvPr>
        </p:nvSpPr>
        <p:spPr>
          <a:xfrm>
            <a:off x="0" y="0"/>
            <a:ext cx="6096000" cy="6858000"/>
          </a:xfrm>
        </p:spPr>
        <p:txBody>
          <a:bodyPr>
            <a:normAutofit/>
          </a:bodyPr>
          <a:lstStyle>
            <a:lvl1pPr marL="0" indent="0">
              <a:buNone/>
              <a:defRPr sz="1600"/>
            </a:lvl1pPr>
          </a:lstStyle>
          <a:p>
            <a:r>
              <a:rPr lang="en-DK"/>
              <a:t>Clik to insert image </a:t>
            </a:r>
          </a:p>
        </p:txBody>
      </p:sp>
    </p:spTree>
    <p:extLst>
      <p:ext uri="{BB962C8B-B14F-4D97-AF65-F5344CB8AC3E}">
        <p14:creationId xmlns:p14="http://schemas.microsoft.com/office/powerpoint/2010/main" val="112948703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4. Image with caption">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AF64485A-E9D1-8C43-B600-67684BBABF1F}"/>
              </a:ext>
            </a:extLst>
          </p:cNvPr>
          <p:cNvSpPr/>
          <p:nvPr userDrawn="1"/>
        </p:nvSpPr>
        <p:spPr>
          <a:xfrm>
            <a:off x="-2962592" y="-373380"/>
            <a:ext cx="7604760" cy="7604760"/>
          </a:xfrm>
          <a:prstGeom prst="ellipse">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8" name="Title 1">
            <a:extLst>
              <a:ext uri="{FF2B5EF4-FFF2-40B4-BE49-F238E27FC236}">
                <a16:creationId xmlns:a16="http://schemas.microsoft.com/office/drawing/2014/main" id="{028E03A0-BEF9-0C43-8B7F-244867E2EE37}"/>
              </a:ext>
            </a:extLst>
          </p:cNvPr>
          <p:cNvSpPr>
            <a:spLocks noGrp="1"/>
          </p:cNvSpPr>
          <p:nvPr>
            <p:ph type="title" hasCustomPrompt="1"/>
          </p:nvPr>
        </p:nvSpPr>
        <p:spPr>
          <a:xfrm>
            <a:off x="6790417" y="1420812"/>
            <a:ext cx="4224938" cy="1508368"/>
          </a:xfrm>
        </p:spPr>
        <p:txBody>
          <a:bodyPr anchor="b">
            <a:normAutofit/>
          </a:bodyPr>
          <a:lstStyle>
            <a:lvl1pPr>
              <a:defRPr sz="3600"/>
            </a:lvl1pPr>
          </a:lstStyle>
          <a:p>
            <a:r>
              <a:rPr lang="en-GB"/>
              <a:t>Click to edit headline</a:t>
            </a:r>
            <a:endParaRPr lang="en-DK"/>
          </a:p>
        </p:txBody>
      </p:sp>
      <p:sp>
        <p:nvSpPr>
          <p:cNvPr id="9" name="Text Placeholder 3">
            <a:extLst>
              <a:ext uri="{FF2B5EF4-FFF2-40B4-BE49-F238E27FC236}">
                <a16:creationId xmlns:a16="http://schemas.microsoft.com/office/drawing/2014/main" id="{D0A7D830-063A-3C4D-BDAD-E6D81629DA52}"/>
              </a:ext>
            </a:extLst>
          </p:cNvPr>
          <p:cNvSpPr>
            <a:spLocks noGrp="1"/>
          </p:cNvSpPr>
          <p:nvPr>
            <p:ph type="body" sz="half" idx="2" hasCustomPrompt="1"/>
          </p:nvPr>
        </p:nvSpPr>
        <p:spPr>
          <a:xfrm>
            <a:off x="6790417" y="3115159"/>
            <a:ext cx="4224938" cy="2322029"/>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sp>
        <p:nvSpPr>
          <p:cNvPr id="10" name="Picture Placeholder 7">
            <a:extLst>
              <a:ext uri="{FF2B5EF4-FFF2-40B4-BE49-F238E27FC236}">
                <a16:creationId xmlns:a16="http://schemas.microsoft.com/office/drawing/2014/main" id="{7A8FF3AE-2581-B94E-A25C-FB4D74D05BCD}"/>
              </a:ext>
            </a:extLst>
          </p:cNvPr>
          <p:cNvSpPr>
            <a:spLocks noGrp="1"/>
          </p:cNvSpPr>
          <p:nvPr>
            <p:ph type="pic" sz="quarter" idx="21" hasCustomPrompt="1"/>
          </p:nvPr>
        </p:nvSpPr>
        <p:spPr>
          <a:xfrm>
            <a:off x="1534205" y="1420812"/>
            <a:ext cx="4984353" cy="4016376"/>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60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noProof="0"/>
              <a:t>Click to add image</a:t>
            </a:r>
          </a:p>
          <a:p>
            <a:endParaRPr lang="en-DK"/>
          </a:p>
        </p:txBody>
      </p:sp>
    </p:spTree>
    <p:extLst>
      <p:ext uri="{BB962C8B-B14F-4D97-AF65-F5344CB8AC3E}">
        <p14:creationId xmlns:p14="http://schemas.microsoft.com/office/powerpoint/2010/main" val="209877749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Image with 3 bulet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2BBA7E2-AA1A-AF49-BC10-52FCDEE08935}"/>
              </a:ext>
            </a:extLst>
          </p:cNvPr>
          <p:cNvSpPr>
            <a:spLocks noGrp="1"/>
          </p:cNvSpPr>
          <p:nvPr>
            <p:ph type="body" sz="quarter" idx="20" hasCustomPrompt="1"/>
          </p:nvPr>
        </p:nvSpPr>
        <p:spPr>
          <a:xfrm>
            <a:off x="1632426" y="2347925"/>
            <a:ext cx="3581401"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4" name="Text Placeholder 2">
            <a:extLst>
              <a:ext uri="{FF2B5EF4-FFF2-40B4-BE49-F238E27FC236}">
                <a16:creationId xmlns:a16="http://schemas.microsoft.com/office/drawing/2014/main" id="{BA7EE762-20B4-7848-96E8-1C247677B32D}"/>
              </a:ext>
            </a:extLst>
          </p:cNvPr>
          <p:cNvSpPr>
            <a:spLocks noGrp="1"/>
          </p:cNvSpPr>
          <p:nvPr>
            <p:ph type="body" sz="quarter" idx="13" hasCustomPrompt="1"/>
          </p:nvPr>
        </p:nvSpPr>
        <p:spPr>
          <a:xfrm>
            <a:off x="1632426" y="2824658"/>
            <a:ext cx="3943666"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5" name="Oval 4">
            <a:extLst>
              <a:ext uri="{FF2B5EF4-FFF2-40B4-BE49-F238E27FC236}">
                <a16:creationId xmlns:a16="http://schemas.microsoft.com/office/drawing/2014/main" id="{3B20F7B6-9B0E-9746-A981-396D54D8DA58}"/>
              </a:ext>
            </a:extLst>
          </p:cNvPr>
          <p:cNvSpPr/>
          <p:nvPr userDrawn="1"/>
        </p:nvSpPr>
        <p:spPr>
          <a:xfrm>
            <a:off x="677547" y="2339928"/>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1</a:t>
            </a:r>
            <a:endParaRPr lang="en-DK" sz="2400" b="1">
              <a:solidFill>
                <a:schemeClr val="accent1"/>
              </a:solidFill>
            </a:endParaRPr>
          </a:p>
        </p:txBody>
      </p:sp>
      <p:sp>
        <p:nvSpPr>
          <p:cNvPr id="7" name="Text Placeholder 2">
            <a:extLst>
              <a:ext uri="{FF2B5EF4-FFF2-40B4-BE49-F238E27FC236}">
                <a16:creationId xmlns:a16="http://schemas.microsoft.com/office/drawing/2014/main" id="{E1B56689-2759-1F43-BEB1-D00BE7A5F5E5}"/>
              </a:ext>
            </a:extLst>
          </p:cNvPr>
          <p:cNvSpPr>
            <a:spLocks noGrp="1"/>
          </p:cNvSpPr>
          <p:nvPr>
            <p:ph type="body" sz="quarter" idx="22" hasCustomPrompt="1"/>
          </p:nvPr>
        </p:nvSpPr>
        <p:spPr>
          <a:xfrm>
            <a:off x="1632426" y="3678097"/>
            <a:ext cx="3581401"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8" name="Text Placeholder 2">
            <a:extLst>
              <a:ext uri="{FF2B5EF4-FFF2-40B4-BE49-F238E27FC236}">
                <a16:creationId xmlns:a16="http://schemas.microsoft.com/office/drawing/2014/main" id="{7B001109-90B7-F543-82A2-07CF7E64E4F1}"/>
              </a:ext>
            </a:extLst>
          </p:cNvPr>
          <p:cNvSpPr>
            <a:spLocks noGrp="1"/>
          </p:cNvSpPr>
          <p:nvPr>
            <p:ph type="body" sz="quarter" idx="23" hasCustomPrompt="1"/>
          </p:nvPr>
        </p:nvSpPr>
        <p:spPr>
          <a:xfrm>
            <a:off x="1632426" y="4154830"/>
            <a:ext cx="3943666"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9" name="Oval 8">
            <a:extLst>
              <a:ext uri="{FF2B5EF4-FFF2-40B4-BE49-F238E27FC236}">
                <a16:creationId xmlns:a16="http://schemas.microsoft.com/office/drawing/2014/main" id="{357E411F-3377-B24F-BFF9-89EDA7B276B7}"/>
              </a:ext>
            </a:extLst>
          </p:cNvPr>
          <p:cNvSpPr/>
          <p:nvPr userDrawn="1"/>
        </p:nvSpPr>
        <p:spPr>
          <a:xfrm>
            <a:off x="677547" y="3670100"/>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2</a:t>
            </a:r>
            <a:endParaRPr lang="en-DK" sz="2400" b="1">
              <a:solidFill>
                <a:schemeClr val="accent1"/>
              </a:solidFill>
            </a:endParaRPr>
          </a:p>
        </p:txBody>
      </p:sp>
      <p:sp>
        <p:nvSpPr>
          <p:cNvPr id="11" name="Text Placeholder 2">
            <a:extLst>
              <a:ext uri="{FF2B5EF4-FFF2-40B4-BE49-F238E27FC236}">
                <a16:creationId xmlns:a16="http://schemas.microsoft.com/office/drawing/2014/main" id="{EAEB0D5E-4923-5742-B476-F9F8568B8D6D}"/>
              </a:ext>
            </a:extLst>
          </p:cNvPr>
          <p:cNvSpPr>
            <a:spLocks noGrp="1"/>
          </p:cNvSpPr>
          <p:nvPr>
            <p:ph type="body" sz="quarter" idx="25" hasCustomPrompt="1"/>
          </p:nvPr>
        </p:nvSpPr>
        <p:spPr>
          <a:xfrm>
            <a:off x="1632426" y="4906075"/>
            <a:ext cx="3581401"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12" name="Text Placeholder 2">
            <a:extLst>
              <a:ext uri="{FF2B5EF4-FFF2-40B4-BE49-F238E27FC236}">
                <a16:creationId xmlns:a16="http://schemas.microsoft.com/office/drawing/2014/main" id="{E5BAFB70-02B7-704D-9F65-2CB6F4E6322E}"/>
              </a:ext>
            </a:extLst>
          </p:cNvPr>
          <p:cNvSpPr>
            <a:spLocks noGrp="1"/>
          </p:cNvSpPr>
          <p:nvPr>
            <p:ph type="body" sz="quarter" idx="26" hasCustomPrompt="1"/>
          </p:nvPr>
        </p:nvSpPr>
        <p:spPr>
          <a:xfrm>
            <a:off x="1632426" y="5382808"/>
            <a:ext cx="3943666"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13" name="Oval 12">
            <a:extLst>
              <a:ext uri="{FF2B5EF4-FFF2-40B4-BE49-F238E27FC236}">
                <a16:creationId xmlns:a16="http://schemas.microsoft.com/office/drawing/2014/main" id="{4D40607D-5897-C149-AAEB-326F88CC8083}"/>
              </a:ext>
            </a:extLst>
          </p:cNvPr>
          <p:cNvSpPr/>
          <p:nvPr userDrawn="1"/>
        </p:nvSpPr>
        <p:spPr>
          <a:xfrm>
            <a:off x="677547" y="4898078"/>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3</a:t>
            </a:r>
            <a:endParaRPr lang="en-DK" sz="2400" b="1">
              <a:solidFill>
                <a:schemeClr val="accent1"/>
              </a:solidFill>
            </a:endParaRPr>
          </a:p>
        </p:txBody>
      </p:sp>
      <p:sp>
        <p:nvSpPr>
          <p:cNvPr id="16" name="Picture Placeholder 15">
            <a:extLst>
              <a:ext uri="{FF2B5EF4-FFF2-40B4-BE49-F238E27FC236}">
                <a16:creationId xmlns:a16="http://schemas.microsoft.com/office/drawing/2014/main" id="{27E63EBE-5B49-9A49-90E3-A8E4C41C5FA6}"/>
              </a:ext>
            </a:extLst>
          </p:cNvPr>
          <p:cNvSpPr>
            <a:spLocks noGrp="1"/>
          </p:cNvSpPr>
          <p:nvPr>
            <p:ph type="pic" sz="quarter" idx="28" hasCustomPrompt="1"/>
          </p:nvPr>
        </p:nvSpPr>
        <p:spPr>
          <a:xfrm>
            <a:off x="6096000" y="2339928"/>
            <a:ext cx="5257800" cy="3416347"/>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Click to add image</a:t>
            </a:r>
          </a:p>
          <a:p>
            <a:endParaRPr lang="en-DK"/>
          </a:p>
        </p:txBody>
      </p:sp>
      <p:sp>
        <p:nvSpPr>
          <p:cNvPr id="18" name="Title 1">
            <a:extLst>
              <a:ext uri="{FF2B5EF4-FFF2-40B4-BE49-F238E27FC236}">
                <a16:creationId xmlns:a16="http://schemas.microsoft.com/office/drawing/2014/main" id="{A01F4310-53CE-2446-8A12-528888EBF7ED}"/>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Tree>
    <p:extLst>
      <p:ext uri="{BB962C8B-B14F-4D97-AF65-F5344CB8AC3E}">
        <p14:creationId xmlns:p14="http://schemas.microsoft.com/office/powerpoint/2010/main" val="13354131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1. 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362CE-1C2E-7B4B-B66F-C6E24CDC44D9}"/>
              </a:ext>
            </a:extLst>
          </p:cNvPr>
          <p:cNvSpPr>
            <a:spLocks noGrp="1"/>
          </p:cNvSpPr>
          <p:nvPr>
            <p:ph type="title" hasCustomPrompt="1"/>
          </p:nvPr>
        </p:nvSpPr>
        <p:spPr>
          <a:xfrm>
            <a:off x="839788" y="987424"/>
            <a:ext cx="3932237" cy="1321823"/>
          </a:xfrm>
        </p:spPr>
        <p:txBody>
          <a:bodyPr anchor="t">
            <a:normAutofit/>
          </a:bodyPr>
          <a:lstStyle>
            <a:lvl1pPr>
              <a:defRPr sz="3600"/>
            </a:lvl1pPr>
          </a:lstStyle>
          <a:p>
            <a:r>
              <a:rPr lang="en-GB"/>
              <a:t>Click to edit headline</a:t>
            </a:r>
            <a:endParaRPr lang="en-DK"/>
          </a:p>
        </p:txBody>
      </p:sp>
      <p:sp>
        <p:nvSpPr>
          <p:cNvPr id="3" name="Content Placeholder 2">
            <a:extLst>
              <a:ext uri="{FF2B5EF4-FFF2-40B4-BE49-F238E27FC236}">
                <a16:creationId xmlns:a16="http://schemas.microsoft.com/office/drawing/2014/main" id="{332366F0-F8F2-0E4E-A40C-E326FDB826EF}"/>
              </a:ext>
            </a:extLst>
          </p:cNvPr>
          <p:cNvSpPr>
            <a:spLocks noGrp="1"/>
          </p:cNvSpPr>
          <p:nvPr>
            <p:ph idx="1" hasCustomPrompt="1"/>
          </p:nvPr>
        </p:nvSpPr>
        <p:spPr>
          <a:xfrm>
            <a:off x="5183188" y="987425"/>
            <a:ext cx="6172200" cy="4881562"/>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4" name="Text Placeholder 3">
            <a:extLst>
              <a:ext uri="{FF2B5EF4-FFF2-40B4-BE49-F238E27FC236}">
                <a16:creationId xmlns:a16="http://schemas.microsoft.com/office/drawing/2014/main" id="{E68F2124-88B9-934B-9C26-03205B4CA7CC}"/>
              </a:ext>
            </a:extLst>
          </p:cNvPr>
          <p:cNvSpPr>
            <a:spLocks noGrp="1"/>
          </p:cNvSpPr>
          <p:nvPr>
            <p:ph type="body" sz="half" idx="2" hasCustomPrompt="1"/>
          </p:nvPr>
        </p:nvSpPr>
        <p:spPr>
          <a:xfrm>
            <a:off x="83978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spTree>
    <p:extLst>
      <p:ext uri="{BB962C8B-B14F-4D97-AF65-F5344CB8AC3E}">
        <p14:creationId xmlns:p14="http://schemas.microsoft.com/office/powerpoint/2010/main" val="281702767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userDrawn="1">
  <p:cSld name="1. Image with 4 bulet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2BBA7E2-AA1A-AF49-BC10-52FCDEE08935}"/>
              </a:ext>
            </a:extLst>
          </p:cNvPr>
          <p:cNvSpPr>
            <a:spLocks noGrp="1"/>
          </p:cNvSpPr>
          <p:nvPr>
            <p:ph type="body" sz="quarter" idx="20" hasCustomPrompt="1"/>
          </p:nvPr>
        </p:nvSpPr>
        <p:spPr>
          <a:xfrm>
            <a:off x="9001274" y="1052946"/>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5" name="Oval 4">
            <a:extLst>
              <a:ext uri="{FF2B5EF4-FFF2-40B4-BE49-F238E27FC236}">
                <a16:creationId xmlns:a16="http://schemas.microsoft.com/office/drawing/2014/main" id="{3B20F7B6-9B0E-9746-A981-396D54D8DA58}"/>
              </a:ext>
            </a:extLst>
          </p:cNvPr>
          <p:cNvSpPr/>
          <p:nvPr userDrawn="1"/>
        </p:nvSpPr>
        <p:spPr>
          <a:xfrm>
            <a:off x="8046394" y="1044950"/>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1</a:t>
            </a:r>
            <a:endParaRPr lang="en-DK" sz="2400" b="1">
              <a:solidFill>
                <a:schemeClr val="accent1"/>
              </a:solidFill>
            </a:endParaRPr>
          </a:p>
        </p:txBody>
      </p:sp>
      <p:sp>
        <p:nvSpPr>
          <p:cNvPr id="16" name="Picture Placeholder 15">
            <a:extLst>
              <a:ext uri="{FF2B5EF4-FFF2-40B4-BE49-F238E27FC236}">
                <a16:creationId xmlns:a16="http://schemas.microsoft.com/office/drawing/2014/main" id="{27E63EBE-5B49-9A49-90E3-A8E4C41C5FA6}"/>
              </a:ext>
            </a:extLst>
          </p:cNvPr>
          <p:cNvSpPr>
            <a:spLocks noGrp="1"/>
          </p:cNvSpPr>
          <p:nvPr>
            <p:ph type="pic" sz="quarter" idx="28" hasCustomPrompt="1"/>
          </p:nvPr>
        </p:nvSpPr>
        <p:spPr>
          <a:xfrm>
            <a:off x="4419896" y="0"/>
            <a:ext cx="3251765" cy="685800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Click to add image</a:t>
            </a:r>
          </a:p>
          <a:p>
            <a:endParaRPr lang="en-DK"/>
          </a:p>
        </p:txBody>
      </p:sp>
      <p:sp>
        <p:nvSpPr>
          <p:cNvPr id="17" name="Text Placeholder 2">
            <a:extLst>
              <a:ext uri="{FF2B5EF4-FFF2-40B4-BE49-F238E27FC236}">
                <a16:creationId xmlns:a16="http://schemas.microsoft.com/office/drawing/2014/main" id="{C24AE629-1C0D-CC4A-BE03-8B6682DF9A2C}"/>
              </a:ext>
            </a:extLst>
          </p:cNvPr>
          <p:cNvSpPr>
            <a:spLocks noGrp="1"/>
          </p:cNvSpPr>
          <p:nvPr>
            <p:ph type="body" sz="quarter" idx="29" hasCustomPrompt="1"/>
          </p:nvPr>
        </p:nvSpPr>
        <p:spPr>
          <a:xfrm>
            <a:off x="9001274" y="2316221"/>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19" name="Oval 18">
            <a:extLst>
              <a:ext uri="{FF2B5EF4-FFF2-40B4-BE49-F238E27FC236}">
                <a16:creationId xmlns:a16="http://schemas.microsoft.com/office/drawing/2014/main" id="{B33C0FED-428C-0C48-A54E-FCB03DE20541}"/>
              </a:ext>
            </a:extLst>
          </p:cNvPr>
          <p:cNvSpPr/>
          <p:nvPr userDrawn="1"/>
        </p:nvSpPr>
        <p:spPr>
          <a:xfrm>
            <a:off x="8046394" y="2308225"/>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2</a:t>
            </a:r>
            <a:endParaRPr lang="en-DK" sz="2400" b="1">
              <a:solidFill>
                <a:schemeClr val="accent1"/>
              </a:solidFill>
            </a:endParaRPr>
          </a:p>
        </p:txBody>
      </p:sp>
      <p:sp>
        <p:nvSpPr>
          <p:cNvPr id="21" name="Text Placeholder 2">
            <a:extLst>
              <a:ext uri="{FF2B5EF4-FFF2-40B4-BE49-F238E27FC236}">
                <a16:creationId xmlns:a16="http://schemas.microsoft.com/office/drawing/2014/main" id="{588F8FA9-C153-9447-9F87-3EA6ED04EB5E}"/>
              </a:ext>
            </a:extLst>
          </p:cNvPr>
          <p:cNvSpPr>
            <a:spLocks noGrp="1"/>
          </p:cNvSpPr>
          <p:nvPr>
            <p:ph type="body" sz="quarter" idx="32" hasCustomPrompt="1"/>
          </p:nvPr>
        </p:nvSpPr>
        <p:spPr>
          <a:xfrm>
            <a:off x="9001274" y="3648412"/>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23" name="Oval 22">
            <a:extLst>
              <a:ext uri="{FF2B5EF4-FFF2-40B4-BE49-F238E27FC236}">
                <a16:creationId xmlns:a16="http://schemas.microsoft.com/office/drawing/2014/main" id="{94E1F4F8-B596-7940-A902-B2541993B8A7}"/>
              </a:ext>
            </a:extLst>
          </p:cNvPr>
          <p:cNvSpPr/>
          <p:nvPr userDrawn="1"/>
        </p:nvSpPr>
        <p:spPr>
          <a:xfrm>
            <a:off x="8046394" y="3640416"/>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3</a:t>
            </a:r>
            <a:endParaRPr lang="en-DK" sz="2400" b="1">
              <a:solidFill>
                <a:schemeClr val="accent1"/>
              </a:solidFill>
            </a:endParaRPr>
          </a:p>
        </p:txBody>
      </p:sp>
      <p:sp>
        <p:nvSpPr>
          <p:cNvPr id="25" name="Title 1">
            <a:extLst>
              <a:ext uri="{FF2B5EF4-FFF2-40B4-BE49-F238E27FC236}">
                <a16:creationId xmlns:a16="http://schemas.microsoft.com/office/drawing/2014/main" id="{39A2ED5B-592D-A448-BB84-B4F679DE5DC1}"/>
              </a:ext>
            </a:extLst>
          </p:cNvPr>
          <p:cNvSpPr>
            <a:spLocks noGrp="1"/>
          </p:cNvSpPr>
          <p:nvPr>
            <p:ph type="title" hasCustomPrompt="1"/>
          </p:nvPr>
        </p:nvSpPr>
        <p:spPr>
          <a:xfrm>
            <a:off x="839788" y="987424"/>
            <a:ext cx="3251765" cy="1321823"/>
          </a:xfrm>
        </p:spPr>
        <p:txBody>
          <a:bodyPr anchor="b">
            <a:normAutofit/>
          </a:bodyPr>
          <a:lstStyle>
            <a:lvl1pPr>
              <a:defRPr sz="3600"/>
            </a:lvl1pPr>
          </a:lstStyle>
          <a:p>
            <a:r>
              <a:rPr lang="en-GB"/>
              <a:t>Click to edit headline</a:t>
            </a:r>
            <a:endParaRPr lang="en-DK"/>
          </a:p>
        </p:txBody>
      </p:sp>
      <p:sp>
        <p:nvSpPr>
          <p:cNvPr id="26" name="Text Placeholder 3">
            <a:extLst>
              <a:ext uri="{FF2B5EF4-FFF2-40B4-BE49-F238E27FC236}">
                <a16:creationId xmlns:a16="http://schemas.microsoft.com/office/drawing/2014/main" id="{40CD6B50-83DA-9243-BB4B-6FF0CCCA8325}"/>
              </a:ext>
            </a:extLst>
          </p:cNvPr>
          <p:cNvSpPr>
            <a:spLocks noGrp="1"/>
          </p:cNvSpPr>
          <p:nvPr>
            <p:ph type="body" sz="half" idx="2" hasCustomPrompt="1"/>
          </p:nvPr>
        </p:nvSpPr>
        <p:spPr>
          <a:xfrm>
            <a:off x="839788" y="2510724"/>
            <a:ext cx="3251765"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sp>
        <p:nvSpPr>
          <p:cNvPr id="27" name="Text Placeholder 2">
            <a:extLst>
              <a:ext uri="{FF2B5EF4-FFF2-40B4-BE49-F238E27FC236}">
                <a16:creationId xmlns:a16="http://schemas.microsoft.com/office/drawing/2014/main" id="{114BDEDE-2F72-4340-A598-3CD69F0B12E0}"/>
              </a:ext>
            </a:extLst>
          </p:cNvPr>
          <p:cNvSpPr>
            <a:spLocks noGrp="1"/>
          </p:cNvSpPr>
          <p:nvPr>
            <p:ph type="body" sz="quarter" idx="35" hasCustomPrompt="1"/>
          </p:nvPr>
        </p:nvSpPr>
        <p:spPr>
          <a:xfrm>
            <a:off x="9001274" y="4903691"/>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28" name="Oval 27">
            <a:extLst>
              <a:ext uri="{FF2B5EF4-FFF2-40B4-BE49-F238E27FC236}">
                <a16:creationId xmlns:a16="http://schemas.microsoft.com/office/drawing/2014/main" id="{13B38784-1895-A04D-9E3B-AAF8CEB1C200}"/>
              </a:ext>
            </a:extLst>
          </p:cNvPr>
          <p:cNvSpPr/>
          <p:nvPr userDrawn="1"/>
        </p:nvSpPr>
        <p:spPr>
          <a:xfrm>
            <a:off x="8046394" y="4895695"/>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4</a:t>
            </a:r>
            <a:endParaRPr lang="en-DK" sz="2400" b="1">
              <a:solidFill>
                <a:schemeClr val="accent1"/>
              </a:solidFill>
            </a:endParaRPr>
          </a:p>
        </p:txBody>
      </p:sp>
    </p:spTree>
    <p:extLst>
      <p:ext uri="{BB962C8B-B14F-4D97-AF65-F5344CB8AC3E}">
        <p14:creationId xmlns:p14="http://schemas.microsoft.com/office/powerpoint/2010/main" val="419852252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userDrawn="1">
  <p:cSld name="2. Image with 4 bulets">
    <p:spTree>
      <p:nvGrpSpPr>
        <p:cNvPr id="1" name=""/>
        <p:cNvGrpSpPr/>
        <p:nvPr/>
      </p:nvGrpSpPr>
      <p:grpSpPr>
        <a:xfrm>
          <a:off x="0" y="0"/>
          <a:ext cx="0" cy="0"/>
          <a:chOff x="0" y="0"/>
          <a:chExt cx="0" cy="0"/>
        </a:xfrm>
      </p:grpSpPr>
      <p:pic>
        <p:nvPicPr>
          <p:cNvPr id="21" name="Picture 20" descr="A picture containing outdoor, mountain, water, kite&#10;&#10;Description automatically generated">
            <a:extLst>
              <a:ext uri="{FF2B5EF4-FFF2-40B4-BE49-F238E27FC236}">
                <a16:creationId xmlns:a16="http://schemas.microsoft.com/office/drawing/2014/main" id="{3DA47F0B-3603-854F-973E-C857DC764B7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3403778"/>
          </a:xfrm>
          <a:prstGeom prst="rect">
            <a:avLst/>
          </a:prstGeom>
        </p:spPr>
      </p:pic>
      <p:sp>
        <p:nvSpPr>
          <p:cNvPr id="3" name="Rectangle 2">
            <a:extLst>
              <a:ext uri="{FF2B5EF4-FFF2-40B4-BE49-F238E27FC236}">
                <a16:creationId xmlns:a16="http://schemas.microsoft.com/office/drawing/2014/main" id="{D1280932-7676-8B43-975D-2946029368FF}"/>
              </a:ext>
            </a:extLst>
          </p:cNvPr>
          <p:cNvSpPr/>
          <p:nvPr userDrawn="1"/>
        </p:nvSpPr>
        <p:spPr>
          <a:xfrm>
            <a:off x="658813" y="2133600"/>
            <a:ext cx="10893107" cy="4724400"/>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BDD1B444-F8CC-6C41-BB48-30253DC19AF5}"/>
              </a:ext>
            </a:extLst>
          </p:cNvPr>
          <p:cNvSpPr>
            <a:spLocks noGrp="1"/>
          </p:cNvSpPr>
          <p:nvPr>
            <p:ph type="body" sz="quarter" idx="20" hasCustomPrompt="1"/>
          </p:nvPr>
        </p:nvSpPr>
        <p:spPr>
          <a:xfrm>
            <a:off x="2419667" y="292704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Headline</a:t>
            </a:r>
          </a:p>
        </p:txBody>
      </p:sp>
      <p:sp>
        <p:nvSpPr>
          <p:cNvPr id="5" name="Text Placeholder 2">
            <a:extLst>
              <a:ext uri="{FF2B5EF4-FFF2-40B4-BE49-F238E27FC236}">
                <a16:creationId xmlns:a16="http://schemas.microsoft.com/office/drawing/2014/main" id="{C89010D9-4482-8242-955E-21D6D6E8F0D4}"/>
              </a:ext>
            </a:extLst>
          </p:cNvPr>
          <p:cNvSpPr>
            <a:spLocks noGrp="1"/>
          </p:cNvSpPr>
          <p:nvPr>
            <p:ph type="body" sz="quarter" idx="13" hasCustomPrompt="1"/>
          </p:nvPr>
        </p:nvSpPr>
        <p:spPr>
          <a:xfrm>
            <a:off x="2419666" y="3403778"/>
            <a:ext cx="2802414"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6" name="Oval 5">
            <a:extLst>
              <a:ext uri="{FF2B5EF4-FFF2-40B4-BE49-F238E27FC236}">
                <a16:creationId xmlns:a16="http://schemas.microsoft.com/office/drawing/2014/main" id="{82A52D33-8A17-4B48-83DD-80025DA30814}"/>
              </a:ext>
            </a:extLst>
          </p:cNvPr>
          <p:cNvSpPr/>
          <p:nvPr userDrawn="1"/>
        </p:nvSpPr>
        <p:spPr>
          <a:xfrm>
            <a:off x="1464787" y="2919048"/>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1</a:t>
            </a:r>
            <a:endParaRPr lang="en-DK" sz="2400" b="1">
              <a:solidFill>
                <a:schemeClr val="accent1"/>
              </a:solidFill>
            </a:endParaRPr>
          </a:p>
        </p:txBody>
      </p:sp>
      <p:sp>
        <p:nvSpPr>
          <p:cNvPr id="8" name="Oval 7">
            <a:extLst>
              <a:ext uri="{FF2B5EF4-FFF2-40B4-BE49-F238E27FC236}">
                <a16:creationId xmlns:a16="http://schemas.microsoft.com/office/drawing/2014/main" id="{6785C28A-102F-B545-9BA8-485D67E69AA5}"/>
              </a:ext>
            </a:extLst>
          </p:cNvPr>
          <p:cNvSpPr/>
          <p:nvPr userDrawn="1"/>
        </p:nvSpPr>
        <p:spPr>
          <a:xfrm>
            <a:off x="6581932" y="2919048"/>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2</a:t>
            </a:r>
            <a:endParaRPr lang="en-DK" sz="2400" b="1">
              <a:solidFill>
                <a:schemeClr val="accent1"/>
              </a:solidFill>
            </a:endParaRPr>
          </a:p>
        </p:txBody>
      </p:sp>
      <p:sp>
        <p:nvSpPr>
          <p:cNvPr id="10" name="Oval 9">
            <a:extLst>
              <a:ext uri="{FF2B5EF4-FFF2-40B4-BE49-F238E27FC236}">
                <a16:creationId xmlns:a16="http://schemas.microsoft.com/office/drawing/2014/main" id="{A3A2983A-6D6C-F84A-B95A-99441BE0D64B}"/>
              </a:ext>
            </a:extLst>
          </p:cNvPr>
          <p:cNvSpPr/>
          <p:nvPr userDrawn="1"/>
        </p:nvSpPr>
        <p:spPr>
          <a:xfrm>
            <a:off x="1464787" y="4712185"/>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3</a:t>
            </a:r>
            <a:endParaRPr lang="en-DK" sz="2400" b="1">
              <a:solidFill>
                <a:schemeClr val="accent1"/>
              </a:solidFill>
            </a:endParaRPr>
          </a:p>
        </p:txBody>
      </p:sp>
      <p:sp>
        <p:nvSpPr>
          <p:cNvPr id="12" name="Text Placeholder 2">
            <a:extLst>
              <a:ext uri="{FF2B5EF4-FFF2-40B4-BE49-F238E27FC236}">
                <a16:creationId xmlns:a16="http://schemas.microsoft.com/office/drawing/2014/main" id="{C1DA409D-0B74-4048-A6C0-F7674705F8F1}"/>
              </a:ext>
            </a:extLst>
          </p:cNvPr>
          <p:cNvSpPr>
            <a:spLocks noGrp="1"/>
          </p:cNvSpPr>
          <p:nvPr>
            <p:ph type="body" sz="quarter" idx="28" hasCustomPrompt="1"/>
          </p:nvPr>
        </p:nvSpPr>
        <p:spPr>
          <a:xfrm>
            <a:off x="2419667" y="471218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a:t>Headline</a:t>
            </a:r>
          </a:p>
        </p:txBody>
      </p:sp>
      <p:sp>
        <p:nvSpPr>
          <p:cNvPr id="13" name="Text Placeholder 2">
            <a:extLst>
              <a:ext uri="{FF2B5EF4-FFF2-40B4-BE49-F238E27FC236}">
                <a16:creationId xmlns:a16="http://schemas.microsoft.com/office/drawing/2014/main" id="{4B88FADE-C5DC-2640-B6B1-281429EE3C14}"/>
              </a:ext>
            </a:extLst>
          </p:cNvPr>
          <p:cNvSpPr>
            <a:spLocks noGrp="1"/>
          </p:cNvSpPr>
          <p:nvPr>
            <p:ph type="body" sz="quarter" idx="29" hasCustomPrompt="1"/>
          </p:nvPr>
        </p:nvSpPr>
        <p:spPr>
          <a:xfrm>
            <a:off x="2419666" y="5188918"/>
            <a:ext cx="2802414"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C21F3697-8BC5-4C41-ADF5-9DD02CA90D57}"/>
              </a:ext>
            </a:extLst>
          </p:cNvPr>
          <p:cNvSpPr>
            <a:spLocks noGrp="1"/>
          </p:cNvSpPr>
          <p:nvPr>
            <p:ph type="body" sz="quarter" idx="30" hasCustomPrompt="1"/>
          </p:nvPr>
        </p:nvSpPr>
        <p:spPr>
          <a:xfrm>
            <a:off x="7589519" y="292704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a:t>Headline </a:t>
            </a:r>
          </a:p>
        </p:txBody>
      </p:sp>
      <p:sp>
        <p:nvSpPr>
          <p:cNvPr id="15" name="Text Placeholder 2">
            <a:extLst>
              <a:ext uri="{FF2B5EF4-FFF2-40B4-BE49-F238E27FC236}">
                <a16:creationId xmlns:a16="http://schemas.microsoft.com/office/drawing/2014/main" id="{0CD8DEA7-6D30-4141-AE90-B088923032B2}"/>
              </a:ext>
            </a:extLst>
          </p:cNvPr>
          <p:cNvSpPr>
            <a:spLocks noGrp="1"/>
          </p:cNvSpPr>
          <p:nvPr>
            <p:ph type="body" sz="quarter" idx="31" hasCustomPrompt="1"/>
          </p:nvPr>
        </p:nvSpPr>
        <p:spPr>
          <a:xfrm>
            <a:off x="7589518" y="3403778"/>
            <a:ext cx="2802414"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16" name="Text Placeholder 2">
            <a:extLst>
              <a:ext uri="{FF2B5EF4-FFF2-40B4-BE49-F238E27FC236}">
                <a16:creationId xmlns:a16="http://schemas.microsoft.com/office/drawing/2014/main" id="{B6DF8E61-8A58-3745-B33A-1B6CBEDC75FC}"/>
              </a:ext>
            </a:extLst>
          </p:cNvPr>
          <p:cNvSpPr>
            <a:spLocks noGrp="1"/>
          </p:cNvSpPr>
          <p:nvPr>
            <p:ph type="body" sz="quarter" idx="32" hasCustomPrompt="1"/>
          </p:nvPr>
        </p:nvSpPr>
        <p:spPr>
          <a:xfrm>
            <a:off x="7589519" y="471218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a:t>Headline</a:t>
            </a:r>
          </a:p>
        </p:txBody>
      </p:sp>
      <p:sp>
        <p:nvSpPr>
          <p:cNvPr id="17" name="Text Placeholder 2">
            <a:extLst>
              <a:ext uri="{FF2B5EF4-FFF2-40B4-BE49-F238E27FC236}">
                <a16:creationId xmlns:a16="http://schemas.microsoft.com/office/drawing/2014/main" id="{29F50FA0-9730-564F-BDBF-3A82E823D965}"/>
              </a:ext>
            </a:extLst>
          </p:cNvPr>
          <p:cNvSpPr>
            <a:spLocks noGrp="1"/>
          </p:cNvSpPr>
          <p:nvPr>
            <p:ph type="body" sz="quarter" idx="33" hasCustomPrompt="1"/>
          </p:nvPr>
        </p:nvSpPr>
        <p:spPr>
          <a:xfrm>
            <a:off x="7589518" y="5188918"/>
            <a:ext cx="2802414"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18" name="Oval 17">
            <a:extLst>
              <a:ext uri="{FF2B5EF4-FFF2-40B4-BE49-F238E27FC236}">
                <a16:creationId xmlns:a16="http://schemas.microsoft.com/office/drawing/2014/main" id="{2B8701B7-9278-294B-AB97-34249F2517F9}"/>
              </a:ext>
            </a:extLst>
          </p:cNvPr>
          <p:cNvSpPr/>
          <p:nvPr userDrawn="1"/>
        </p:nvSpPr>
        <p:spPr>
          <a:xfrm>
            <a:off x="6604159" y="4712185"/>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4</a:t>
            </a:r>
            <a:endParaRPr lang="en-DK" sz="2400" b="1">
              <a:solidFill>
                <a:schemeClr val="accent1"/>
              </a:solidFill>
            </a:endParaRPr>
          </a:p>
        </p:txBody>
      </p:sp>
      <p:sp>
        <p:nvSpPr>
          <p:cNvPr id="23" name="Title 1">
            <a:extLst>
              <a:ext uri="{FF2B5EF4-FFF2-40B4-BE49-F238E27FC236}">
                <a16:creationId xmlns:a16="http://schemas.microsoft.com/office/drawing/2014/main" id="{467291A4-1A56-3241-B977-F7B7420AE588}"/>
              </a:ext>
            </a:extLst>
          </p:cNvPr>
          <p:cNvSpPr>
            <a:spLocks noGrp="1"/>
          </p:cNvSpPr>
          <p:nvPr>
            <p:ph type="title" hasCustomPrompt="1"/>
          </p:nvPr>
        </p:nvSpPr>
        <p:spPr>
          <a:xfrm>
            <a:off x="838200" y="780945"/>
            <a:ext cx="10515600" cy="851941"/>
          </a:xfrm>
        </p:spPr>
        <p:txBody>
          <a:bodyPr/>
          <a:lstStyle>
            <a:lvl1pPr>
              <a:defRPr>
                <a:solidFill>
                  <a:schemeClr val="bg1"/>
                </a:solidFill>
              </a:defRPr>
            </a:lvl1pPr>
          </a:lstStyle>
          <a:p>
            <a:r>
              <a:rPr lang="en-GB"/>
              <a:t>Click to edit headline</a:t>
            </a:r>
            <a:endParaRPr lang="en-DK"/>
          </a:p>
        </p:txBody>
      </p:sp>
    </p:spTree>
    <p:extLst>
      <p:ext uri="{BB962C8B-B14F-4D97-AF65-F5344CB8AC3E}">
        <p14:creationId xmlns:p14="http://schemas.microsoft.com/office/powerpoint/2010/main" val="68955008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Mobile image and captions">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AF64485A-E9D1-8C43-B600-67684BBABF1F}"/>
              </a:ext>
            </a:extLst>
          </p:cNvPr>
          <p:cNvSpPr/>
          <p:nvPr userDrawn="1"/>
        </p:nvSpPr>
        <p:spPr>
          <a:xfrm>
            <a:off x="-2962592" y="-373380"/>
            <a:ext cx="7604760" cy="7604760"/>
          </a:xfrm>
          <a:prstGeom prst="ellipse">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1" name="Title 1">
            <a:extLst>
              <a:ext uri="{FF2B5EF4-FFF2-40B4-BE49-F238E27FC236}">
                <a16:creationId xmlns:a16="http://schemas.microsoft.com/office/drawing/2014/main" id="{782184B4-682C-6C40-9572-41EA4A49748A}"/>
              </a:ext>
            </a:extLst>
          </p:cNvPr>
          <p:cNvSpPr>
            <a:spLocks noGrp="1"/>
          </p:cNvSpPr>
          <p:nvPr>
            <p:ph type="title" hasCustomPrompt="1"/>
          </p:nvPr>
        </p:nvSpPr>
        <p:spPr>
          <a:xfrm>
            <a:off x="6308548" y="987424"/>
            <a:ext cx="3932237" cy="1321823"/>
          </a:xfrm>
        </p:spPr>
        <p:txBody>
          <a:bodyPr anchor="b">
            <a:normAutofit/>
          </a:bodyPr>
          <a:lstStyle>
            <a:lvl1pPr>
              <a:defRPr sz="3600"/>
            </a:lvl1pPr>
          </a:lstStyle>
          <a:p>
            <a:r>
              <a:rPr lang="en-GB"/>
              <a:t>Click to edit event headline</a:t>
            </a:r>
            <a:endParaRPr lang="en-DK"/>
          </a:p>
        </p:txBody>
      </p:sp>
      <p:sp>
        <p:nvSpPr>
          <p:cNvPr id="12" name="Text Placeholder 3">
            <a:extLst>
              <a:ext uri="{FF2B5EF4-FFF2-40B4-BE49-F238E27FC236}">
                <a16:creationId xmlns:a16="http://schemas.microsoft.com/office/drawing/2014/main" id="{2BF9FFF5-EB17-254F-8426-D5D881494BE7}"/>
              </a:ext>
            </a:extLst>
          </p:cNvPr>
          <p:cNvSpPr>
            <a:spLocks noGrp="1"/>
          </p:cNvSpPr>
          <p:nvPr>
            <p:ph type="body" sz="half" idx="2" hasCustomPrompt="1"/>
          </p:nvPr>
        </p:nvSpPr>
        <p:spPr>
          <a:xfrm>
            <a:off x="630854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pic>
        <p:nvPicPr>
          <p:cNvPr id="6" name="Picture 5">
            <a:extLst>
              <a:ext uri="{FF2B5EF4-FFF2-40B4-BE49-F238E27FC236}">
                <a16:creationId xmlns:a16="http://schemas.microsoft.com/office/drawing/2014/main" id="{23B81DF1-71B1-3F4C-8F65-3E150744579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119745" y="786966"/>
            <a:ext cx="3310086" cy="5642192"/>
          </a:xfrm>
          <a:prstGeom prst="rect">
            <a:avLst/>
          </a:prstGeom>
        </p:spPr>
      </p:pic>
      <p:sp>
        <p:nvSpPr>
          <p:cNvPr id="4" name="Picture Placeholder 3">
            <a:extLst>
              <a:ext uri="{FF2B5EF4-FFF2-40B4-BE49-F238E27FC236}">
                <a16:creationId xmlns:a16="http://schemas.microsoft.com/office/drawing/2014/main" id="{6AFD22EF-68BD-B64A-87D6-39FA24E1A39F}"/>
              </a:ext>
            </a:extLst>
          </p:cNvPr>
          <p:cNvSpPr>
            <a:spLocks noGrp="1"/>
          </p:cNvSpPr>
          <p:nvPr>
            <p:ph type="pic" sz="quarter" idx="22"/>
          </p:nvPr>
        </p:nvSpPr>
        <p:spPr>
          <a:xfrm>
            <a:off x="2652525" y="1160394"/>
            <a:ext cx="2272827" cy="4846149"/>
          </a:xfrm>
          <a:custGeom>
            <a:avLst/>
            <a:gdLst>
              <a:gd name="connsiteX0" fmla="*/ 0 w 2262753"/>
              <a:gd name="connsiteY0" fmla="*/ 377126 h 4810991"/>
              <a:gd name="connsiteX1" fmla="*/ 377126 w 2262753"/>
              <a:gd name="connsiteY1" fmla="*/ 0 h 4810991"/>
              <a:gd name="connsiteX2" fmla="*/ 1885628 w 2262753"/>
              <a:gd name="connsiteY2" fmla="*/ 0 h 4810991"/>
              <a:gd name="connsiteX3" fmla="*/ 2262754 w 2262753"/>
              <a:gd name="connsiteY3" fmla="*/ 377126 h 4810991"/>
              <a:gd name="connsiteX4" fmla="*/ 2262753 w 2262753"/>
              <a:gd name="connsiteY4" fmla="*/ 4433866 h 4810991"/>
              <a:gd name="connsiteX5" fmla="*/ 1885627 w 2262753"/>
              <a:gd name="connsiteY5" fmla="*/ 4810992 h 4810991"/>
              <a:gd name="connsiteX6" fmla="*/ 377126 w 2262753"/>
              <a:gd name="connsiteY6" fmla="*/ 4810991 h 4810991"/>
              <a:gd name="connsiteX7" fmla="*/ 0 w 2262753"/>
              <a:gd name="connsiteY7" fmla="*/ 4433865 h 4810991"/>
              <a:gd name="connsiteX8" fmla="*/ 0 w 2262753"/>
              <a:gd name="connsiteY8" fmla="*/ 377126 h 4810991"/>
              <a:gd name="connsiteX0" fmla="*/ 0 w 2262754"/>
              <a:gd name="connsiteY0" fmla="*/ 377126 h 4810992"/>
              <a:gd name="connsiteX1" fmla="*/ 285686 w 2262754"/>
              <a:gd name="connsiteY1" fmla="*/ 0 h 4810992"/>
              <a:gd name="connsiteX2" fmla="*/ 1885628 w 2262754"/>
              <a:gd name="connsiteY2" fmla="*/ 0 h 4810992"/>
              <a:gd name="connsiteX3" fmla="*/ 2262754 w 2262754"/>
              <a:gd name="connsiteY3" fmla="*/ 377126 h 4810992"/>
              <a:gd name="connsiteX4" fmla="*/ 2262753 w 2262754"/>
              <a:gd name="connsiteY4" fmla="*/ 4433866 h 4810992"/>
              <a:gd name="connsiteX5" fmla="*/ 1885627 w 2262754"/>
              <a:gd name="connsiteY5" fmla="*/ 4810992 h 4810992"/>
              <a:gd name="connsiteX6" fmla="*/ 377126 w 2262754"/>
              <a:gd name="connsiteY6" fmla="*/ 4810991 h 4810992"/>
              <a:gd name="connsiteX7" fmla="*/ 0 w 2262754"/>
              <a:gd name="connsiteY7" fmla="*/ 4433865 h 4810992"/>
              <a:gd name="connsiteX8" fmla="*/ 0 w 2262754"/>
              <a:gd name="connsiteY8" fmla="*/ 377126 h 4810992"/>
              <a:gd name="connsiteX0" fmla="*/ 0 w 2262754"/>
              <a:gd name="connsiteY0" fmla="*/ 377588 h 4811454"/>
              <a:gd name="connsiteX1" fmla="*/ 285686 w 2262754"/>
              <a:gd name="connsiteY1" fmla="*/ 462 h 4811454"/>
              <a:gd name="connsiteX2" fmla="*/ 908092 w 2262754"/>
              <a:gd name="connsiteY2" fmla="*/ 0 h 4811454"/>
              <a:gd name="connsiteX3" fmla="*/ 1885628 w 2262754"/>
              <a:gd name="connsiteY3" fmla="*/ 462 h 4811454"/>
              <a:gd name="connsiteX4" fmla="*/ 2262754 w 2262754"/>
              <a:gd name="connsiteY4" fmla="*/ 377588 h 4811454"/>
              <a:gd name="connsiteX5" fmla="*/ 2262753 w 2262754"/>
              <a:gd name="connsiteY5" fmla="*/ 4434328 h 4811454"/>
              <a:gd name="connsiteX6" fmla="*/ 1885627 w 2262754"/>
              <a:gd name="connsiteY6" fmla="*/ 4811454 h 4811454"/>
              <a:gd name="connsiteX7" fmla="*/ 377126 w 2262754"/>
              <a:gd name="connsiteY7" fmla="*/ 4811453 h 4811454"/>
              <a:gd name="connsiteX8" fmla="*/ 0 w 2262754"/>
              <a:gd name="connsiteY8" fmla="*/ 4434327 h 4811454"/>
              <a:gd name="connsiteX9" fmla="*/ 0 w 2262754"/>
              <a:gd name="connsiteY9" fmla="*/ 377588 h 4811454"/>
              <a:gd name="connsiteX0" fmla="*/ 0 w 2262754"/>
              <a:gd name="connsiteY0" fmla="*/ 382668 h 4816534"/>
              <a:gd name="connsiteX1" fmla="*/ 285686 w 2262754"/>
              <a:gd name="connsiteY1" fmla="*/ 5542 h 4816534"/>
              <a:gd name="connsiteX2" fmla="*/ 506772 w 2262754"/>
              <a:gd name="connsiteY2" fmla="*/ 0 h 4816534"/>
              <a:gd name="connsiteX3" fmla="*/ 1885628 w 2262754"/>
              <a:gd name="connsiteY3" fmla="*/ 5542 h 4816534"/>
              <a:gd name="connsiteX4" fmla="*/ 2262754 w 2262754"/>
              <a:gd name="connsiteY4" fmla="*/ 382668 h 4816534"/>
              <a:gd name="connsiteX5" fmla="*/ 2262753 w 2262754"/>
              <a:gd name="connsiteY5" fmla="*/ 4439408 h 4816534"/>
              <a:gd name="connsiteX6" fmla="*/ 1885627 w 2262754"/>
              <a:gd name="connsiteY6" fmla="*/ 4816534 h 4816534"/>
              <a:gd name="connsiteX7" fmla="*/ 377126 w 2262754"/>
              <a:gd name="connsiteY7" fmla="*/ 4816533 h 4816534"/>
              <a:gd name="connsiteX8" fmla="*/ 0 w 2262754"/>
              <a:gd name="connsiteY8" fmla="*/ 4439407 h 4816534"/>
              <a:gd name="connsiteX9" fmla="*/ 0 w 2262754"/>
              <a:gd name="connsiteY9" fmla="*/ 382668 h 4816534"/>
              <a:gd name="connsiteX0" fmla="*/ 0 w 2262754"/>
              <a:gd name="connsiteY0" fmla="*/ 382668 h 4816534"/>
              <a:gd name="connsiteX1" fmla="*/ 285686 w 2262754"/>
              <a:gd name="connsiteY1" fmla="*/ 5542 h 4816534"/>
              <a:gd name="connsiteX2" fmla="*/ 506772 w 2262754"/>
              <a:gd name="connsiteY2" fmla="*/ 0 h 4816534"/>
              <a:gd name="connsiteX3" fmla="*/ 1167172 w 2262754"/>
              <a:gd name="connsiteY3" fmla="*/ 5080 h 4816534"/>
              <a:gd name="connsiteX4" fmla="*/ 1885628 w 2262754"/>
              <a:gd name="connsiteY4" fmla="*/ 5542 h 4816534"/>
              <a:gd name="connsiteX5" fmla="*/ 2262754 w 2262754"/>
              <a:gd name="connsiteY5" fmla="*/ 382668 h 4816534"/>
              <a:gd name="connsiteX6" fmla="*/ 2262753 w 2262754"/>
              <a:gd name="connsiteY6" fmla="*/ 4439408 h 4816534"/>
              <a:gd name="connsiteX7" fmla="*/ 1885627 w 2262754"/>
              <a:gd name="connsiteY7" fmla="*/ 4816534 h 4816534"/>
              <a:gd name="connsiteX8" fmla="*/ 377126 w 2262754"/>
              <a:gd name="connsiteY8" fmla="*/ 4816533 h 4816534"/>
              <a:gd name="connsiteX9" fmla="*/ 0 w 2262754"/>
              <a:gd name="connsiteY9" fmla="*/ 4439407 h 4816534"/>
              <a:gd name="connsiteX10" fmla="*/ 0 w 2262754"/>
              <a:gd name="connsiteY10" fmla="*/ 382668 h 4816534"/>
              <a:gd name="connsiteX0" fmla="*/ 0 w 2262754"/>
              <a:gd name="connsiteY0" fmla="*/ 382668 h 4816534"/>
              <a:gd name="connsiteX1" fmla="*/ 285686 w 2262754"/>
              <a:gd name="connsiteY1" fmla="*/ 5542 h 4816534"/>
              <a:gd name="connsiteX2" fmla="*/ 506772 w 2262754"/>
              <a:gd name="connsiteY2" fmla="*/ 0 h 4816534"/>
              <a:gd name="connsiteX3" fmla="*/ 532172 w 2262754"/>
              <a:gd name="connsiteY3" fmla="*/ 167640 h 4816534"/>
              <a:gd name="connsiteX4" fmla="*/ 1885628 w 2262754"/>
              <a:gd name="connsiteY4" fmla="*/ 5542 h 4816534"/>
              <a:gd name="connsiteX5" fmla="*/ 2262754 w 2262754"/>
              <a:gd name="connsiteY5" fmla="*/ 382668 h 4816534"/>
              <a:gd name="connsiteX6" fmla="*/ 2262753 w 2262754"/>
              <a:gd name="connsiteY6" fmla="*/ 4439408 h 4816534"/>
              <a:gd name="connsiteX7" fmla="*/ 1885627 w 2262754"/>
              <a:gd name="connsiteY7" fmla="*/ 4816534 h 4816534"/>
              <a:gd name="connsiteX8" fmla="*/ 377126 w 2262754"/>
              <a:gd name="connsiteY8" fmla="*/ 4816533 h 4816534"/>
              <a:gd name="connsiteX9" fmla="*/ 0 w 2262754"/>
              <a:gd name="connsiteY9" fmla="*/ 4439407 h 4816534"/>
              <a:gd name="connsiteX10" fmla="*/ 0 w 2262754"/>
              <a:gd name="connsiteY10" fmla="*/ 382668 h 4816534"/>
              <a:gd name="connsiteX0" fmla="*/ 0 w 2262754"/>
              <a:gd name="connsiteY0" fmla="*/ 377126 h 4810992"/>
              <a:gd name="connsiteX1" fmla="*/ 285686 w 2262754"/>
              <a:gd name="connsiteY1" fmla="*/ 0 h 4810992"/>
              <a:gd name="connsiteX2" fmla="*/ 528997 w 2262754"/>
              <a:gd name="connsiteY2" fmla="*/ 808 h 4810992"/>
              <a:gd name="connsiteX3" fmla="*/ 532172 w 2262754"/>
              <a:gd name="connsiteY3" fmla="*/ 162098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48047 w 2262754"/>
              <a:gd name="connsiteY3" fmla="*/ 1335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48047 w 2262754"/>
              <a:gd name="connsiteY3" fmla="*/ 1335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48047 w 2262754"/>
              <a:gd name="connsiteY3" fmla="*/ 1335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51222 w 2262754"/>
              <a:gd name="connsiteY3" fmla="*/ 143048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51222 w 2262754"/>
              <a:gd name="connsiteY3" fmla="*/ 1462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51222 w 2262754"/>
              <a:gd name="connsiteY3" fmla="*/ 1462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402651 h 4836517"/>
              <a:gd name="connsiteX1" fmla="*/ 285686 w 2262754"/>
              <a:gd name="connsiteY1" fmla="*/ 25525 h 4836517"/>
              <a:gd name="connsiteX2" fmla="*/ 528997 w 2262754"/>
              <a:gd name="connsiteY2" fmla="*/ 26333 h 4836517"/>
              <a:gd name="connsiteX3" fmla="*/ 551222 w 2262754"/>
              <a:gd name="connsiteY3" fmla="*/ 171748 h 4836517"/>
              <a:gd name="connsiteX4" fmla="*/ 1703112 w 2262754"/>
              <a:gd name="connsiteY4" fmla="*/ 49193 h 4836517"/>
              <a:gd name="connsiteX5" fmla="*/ 1885628 w 2262754"/>
              <a:gd name="connsiteY5" fmla="*/ 25525 h 4836517"/>
              <a:gd name="connsiteX6" fmla="*/ 2262754 w 2262754"/>
              <a:gd name="connsiteY6" fmla="*/ 402651 h 4836517"/>
              <a:gd name="connsiteX7" fmla="*/ 2262753 w 2262754"/>
              <a:gd name="connsiteY7" fmla="*/ 4459391 h 4836517"/>
              <a:gd name="connsiteX8" fmla="*/ 1885627 w 2262754"/>
              <a:gd name="connsiteY8" fmla="*/ 4836517 h 4836517"/>
              <a:gd name="connsiteX9" fmla="*/ 377126 w 2262754"/>
              <a:gd name="connsiteY9" fmla="*/ 4836516 h 4836517"/>
              <a:gd name="connsiteX10" fmla="*/ 0 w 2262754"/>
              <a:gd name="connsiteY10" fmla="*/ 4459390 h 4836517"/>
              <a:gd name="connsiteX11" fmla="*/ 0 w 2262754"/>
              <a:gd name="connsiteY11" fmla="*/ 402651 h 4836517"/>
              <a:gd name="connsiteX0" fmla="*/ 0 w 2262754"/>
              <a:gd name="connsiteY0" fmla="*/ 402651 h 4836517"/>
              <a:gd name="connsiteX1" fmla="*/ 285686 w 2262754"/>
              <a:gd name="connsiteY1" fmla="*/ 25525 h 4836517"/>
              <a:gd name="connsiteX2" fmla="*/ 528997 w 2262754"/>
              <a:gd name="connsiteY2" fmla="*/ 26333 h 4836517"/>
              <a:gd name="connsiteX3" fmla="*/ 551222 w 2262754"/>
              <a:gd name="connsiteY3" fmla="*/ 171748 h 4836517"/>
              <a:gd name="connsiteX4" fmla="*/ 1703112 w 2262754"/>
              <a:gd name="connsiteY4" fmla="*/ 49193 h 4836517"/>
              <a:gd name="connsiteX5" fmla="*/ 1885628 w 2262754"/>
              <a:gd name="connsiteY5" fmla="*/ 25525 h 4836517"/>
              <a:gd name="connsiteX6" fmla="*/ 2262754 w 2262754"/>
              <a:gd name="connsiteY6" fmla="*/ 402651 h 4836517"/>
              <a:gd name="connsiteX7" fmla="*/ 2262753 w 2262754"/>
              <a:gd name="connsiteY7" fmla="*/ 4459391 h 4836517"/>
              <a:gd name="connsiteX8" fmla="*/ 1885627 w 2262754"/>
              <a:gd name="connsiteY8" fmla="*/ 4836517 h 4836517"/>
              <a:gd name="connsiteX9" fmla="*/ 377126 w 2262754"/>
              <a:gd name="connsiteY9" fmla="*/ 4836516 h 4836517"/>
              <a:gd name="connsiteX10" fmla="*/ 0 w 2262754"/>
              <a:gd name="connsiteY10" fmla="*/ 4459390 h 4836517"/>
              <a:gd name="connsiteX11" fmla="*/ 0 w 2262754"/>
              <a:gd name="connsiteY11" fmla="*/ 402651 h 4836517"/>
              <a:gd name="connsiteX0" fmla="*/ 0 w 2262754"/>
              <a:gd name="connsiteY0" fmla="*/ 390492 h 4824358"/>
              <a:gd name="connsiteX1" fmla="*/ 285686 w 2262754"/>
              <a:gd name="connsiteY1" fmla="*/ 13366 h 4824358"/>
              <a:gd name="connsiteX2" fmla="*/ 528997 w 2262754"/>
              <a:gd name="connsiteY2" fmla="*/ 14174 h 4824358"/>
              <a:gd name="connsiteX3" fmla="*/ 551222 w 2262754"/>
              <a:gd name="connsiteY3" fmla="*/ 159589 h 4824358"/>
              <a:gd name="connsiteX4" fmla="*/ 1709462 w 2262754"/>
              <a:gd name="connsiteY4" fmla="*/ 132284 h 4824358"/>
              <a:gd name="connsiteX5" fmla="*/ 1885628 w 2262754"/>
              <a:gd name="connsiteY5" fmla="*/ 13366 h 4824358"/>
              <a:gd name="connsiteX6" fmla="*/ 2262754 w 2262754"/>
              <a:gd name="connsiteY6" fmla="*/ 390492 h 4824358"/>
              <a:gd name="connsiteX7" fmla="*/ 2262753 w 2262754"/>
              <a:gd name="connsiteY7" fmla="*/ 4447232 h 4824358"/>
              <a:gd name="connsiteX8" fmla="*/ 1885627 w 2262754"/>
              <a:gd name="connsiteY8" fmla="*/ 4824358 h 4824358"/>
              <a:gd name="connsiteX9" fmla="*/ 377126 w 2262754"/>
              <a:gd name="connsiteY9" fmla="*/ 4824357 h 4824358"/>
              <a:gd name="connsiteX10" fmla="*/ 0 w 2262754"/>
              <a:gd name="connsiteY10" fmla="*/ 4447231 h 4824358"/>
              <a:gd name="connsiteX11" fmla="*/ 0 w 2262754"/>
              <a:gd name="connsiteY11" fmla="*/ 390492 h 4824358"/>
              <a:gd name="connsiteX0" fmla="*/ 0 w 2262754"/>
              <a:gd name="connsiteY0" fmla="*/ 399831 h 4833697"/>
              <a:gd name="connsiteX1" fmla="*/ 285686 w 2262754"/>
              <a:gd name="connsiteY1" fmla="*/ 22705 h 4833697"/>
              <a:gd name="connsiteX2" fmla="*/ 528997 w 2262754"/>
              <a:gd name="connsiteY2" fmla="*/ 23513 h 4833697"/>
              <a:gd name="connsiteX3" fmla="*/ 551222 w 2262754"/>
              <a:gd name="connsiteY3" fmla="*/ 168928 h 4833697"/>
              <a:gd name="connsiteX4" fmla="*/ 1709462 w 2262754"/>
              <a:gd name="connsiteY4" fmla="*/ 141623 h 4833697"/>
              <a:gd name="connsiteX5" fmla="*/ 1885628 w 2262754"/>
              <a:gd name="connsiteY5" fmla="*/ 22705 h 4833697"/>
              <a:gd name="connsiteX6" fmla="*/ 2262754 w 2262754"/>
              <a:gd name="connsiteY6" fmla="*/ 399831 h 4833697"/>
              <a:gd name="connsiteX7" fmla="*/ 2262753 w 2262754"/>
              <a:gd name="connsiteY7" fmla="*/ 4456571 h 4833697"/>
              <a:gd name="connsiteX8" fmla="*/ 1885627 w 2262754"/>
              <a:gd name="connsiteY8" fmla="*/ 4833697 h 4833697"/>
              <a:gd name="connsiteX9" fmla="*/ 377126 w 2262754"/>
              <a:gd name="connsiteY9" fmla="*/ 4833696 h 4833697"/>
              <a:gd name="connsiteX10" fmla="*/ 0 w 2262754"/>
              <a:gd name="connsiteY10" fmla="*/ 4456570 h 4833697"/>
              <a:gd name="connsiteX11" fmla="*/ 0 w 2262754"/>
              <a:gd name="connsiteY11" fmla="*/ 399831 h 4833697"/>
              <a:gd name="connsiteX0" fmla="*/ 0 w 2262754"/>
              <a:gd name="connsiteY0" fmla="*/ 399831 h 4833697"/>
              <a:gd name="connsiteX1" fmla="*/ 285686 w 2262754"/>
              <a:gd name="connsiteY1" fmla="*/ 22705 h 4833697"/>
              <a:gd name="connsiteX2" fmla="*/ 528997 w 2262754"/>
              <a:gd name="connsiteY2" fmla="*/ 23513 h 4833697"/>
              <a:gd name="connsiteX3" fmla="*/ 551222 w 2262754"/>
              <a:gd name="connsiteY3" fmla="*/ 168928 h 4833697"/>
              <a:gd name="connsiteX4" fmla="*/ 1709462 w 2262754"/>
              <a:gd name="connsiteY4" fmla="*/ 141623 h 4833697"/>
              <a:gd name="connsiteX5" fmla="*/ 1885628 w 2262754"/>
              <a:gd name="connsiteY5" fmla="*/ 22705 h 4833697"/>
              <a:gd name="connsiteX6" fmla="*/ 2262754 w 2262754"/>
              <a:gd name="connsiteY6" fmla="*/ 399831 h 4833697"/>
              <a:gd name="connsiteX7" fmla="*/ 2262753 w 2262754"/>
              <a:gd name="connsiteY7" fmla="*/ 4456571 h 4833697"/>
              <a:gd name="connsiteX8" fmla="*/ 1885627 w 2262754"/>
              <a:gd name="connsiteY8" fmla="*/ 4833697 h 4833697"/>
              <a:gd name="connsiteX9" fmla="*/ 377126 w 2262754"/>
              <a:gd name="connsiteY9" fmla="*/ 4833696 h 4833697"/>
              <a:gd name="connsiteX10" fmla="*/ 0 w 2262754"/>
              <a:gd name="connsiteY10" fmla="*/ 4456570 h 4833697"/>
              <a:gd name="connsiteX11" fmla="*/ 0 w 2262754"/>
              <a:gd name="connsiteY11" fmla="*/ 399831 h 4833697"/>
              <a:gd name="connsiteX0" fmla="*/ 0 w 2262754"/>
              <a:gd name="connsiteY0" fmla="*/ 393625 h 4827491"/>
              <a:gd name="connsiteX1" fmla="*/ 285686 w 2262754"/>
              <a:gd name="connsiteY1" fmla="*/ 16499 h 4827491"/>
              <a:gd name="connsiteX2" fmla="*/ 528997 w 2262754"/>
              <a:gd name="connsiteY2" fmla="*/ 17307 h 4827491"/>
              <a:gd name="connsiteX3" fmla="*/ 551222 w 2262754"/>
              <a:gd name="connsiteY3" fmla="*/ 162722 h 4827491"/>
              <a:gd name="connsiteX4" fmla="*/ 1731687 w 2262754"/>
              <a:gd name="connsiteY4" fmla="*/ 183042 h 4827491"/>
              <a:gd name="connsiteX5" fmla="*/ 1885628 w 2262754"/>
              <a:gd name="connsiteY5" fmla="*/ 16499 h 4827491"/>
              <a:gd name="connsiteX6" fmla="*/ 2262754 w 2262754"/>
              <a:gd name="connsiteY6" fmla="*/ 393625 h 4827491"/>
              <a:gd name="connsiteX7" fmla="*/ 2262753 w 2262754"/>
              <a:gd name="connsiteY7" fmla="*/ 4450365 h 4827491"/>
              <a:gd name="connsiteX8" fmla="*/ 1885627 w 2262754"/>
              <a:gd name="connsiteY8" fmla="*/ 4827491 h 4827491"/>
              <a:gd name="connsiteX9" fmla="*/ 377126 w 2262754"/>
              <a:gd name="connsiteY9" fmla="*/ 4827490 h 4827491"/>
              <a:gd name="connsiteX10" fmla="*/ 0 w 2262754"/>
              <a:gd name="connsiteY10" fmla="*/ 4450364 h 4827491"/>
              <a:gd name="connsiteX11" fmla="*/ 0 w 2262754"/>
              <a:gd name="connsiteY11" fmla="*/ 393625 h 4827491"/>
              <a:gd name="connsiteX0" fmla="*/ 0 w 2262754"/>
              <a:gd name="connsiteY0" fmla="*/ 393625 h 4827491"/>
              <a:gd name="connsiteX1" fmla="*/ 285686 w 2262754"/>
              <a:gd name="connsiteY1" fmla="*/ 16499 h 4827491"/>
              <a:gd name="connsiteX2" fmla="*/ 528997 w 2262754"/>
              <a:gd name="connsiteY2" fmla="*/ 17307 h 4827491"/>
              <a:gd name="connsiteX3" fmla="*/ 551222 w 2262754"/>
              <a:gd name="connsiteY3" fmla="*/ 162722 h 4827491"/>
              <a:gd name="connsiteX4" fmla="*/ 1731687 w 2262754"/>
              <a:gd name="connsiteY4" fmla="*/ 183042 h 4827491"/>
              <a:gd name="connsiteX5" fmla="*/ 1885628 w 2262754"/>
              <a:gd name="connsiteY5" fmla="*/ 16499 h 4827491"/>
              <a:gd name="connsiteX6" fmla="*/ 2262754 w 2262754"/>
              <a:gd name="connsiteY6" fmla="*/ 393625 h 4827491"/>
              <a:gd name="connsiteX7" fmla="*/ 2262753 w 2262754"/>
              <a:gd name="connsiteY7" fmla="*/ 4450365 h 4827491"/>
              <a:gd name="connsiteX8" fmla="*/ 1885627 w 2262754"/>
              <a:gd name="connsiteY8" fmla="*/ 4827491 h 4827491"/>
              <a:gd name="connsiteX9" fmla="*/ 377126 w 2262754"/>
              <a:gd name="connsiteY9" fmla="*/ 4827490 h 4827491"/>
              <a:gd name="connsiteX10" fmla="*/ 0 w 2262754"/>
              <a:gd name="connsiteY10" fmla="*/ 4450364 h 4827491"/>
              <a:gd name="connsiteX11" fmla="*/ 0 w 2262754"/>
              <a:gd name="connsiteY11" fmla="*/ 393625 h 4827491"/>
              <a:gd name="connsiteX0" fmla="*/ 0 w 2262754"/>
              <a:gd name="connsiteY0" fmla="*/ 397348 h 4831214"/>
              <a:gd name="connsiteX1" fmla="*/ 285686 w 2262754"/>
              <a:gd name="connsiteY1" fmla="*/ 20222 h 4831214"/>
              <a:gd name="connsiteX2" fmla="*/ 528997 w 2262754"/>
              <a:gd name="connsiteY2" fmla="*/ 21030 h 4831214"/>
              <a:gd name="connsiteX3" fmla="*/ 551222 w 2262754"/>
              <a:gd name="connsiteY3" fmla="*/ 166445 h 4831214"/>
              <a:gd name="connsiteX4" fmla="*/ 1731687 w 2262754"/>
              <a:gd name="connsiteY4" fmla="*/ 186765 h 4831214"/>
              <a:gd name="connsiteX5" fmla="*/ 1885628 w 2262754"/>
              <a:gd name="connsiteY5" fmla="*/ 20222 h 4831214"/>
              <a:gd name="connsiteX6" fmla="*/ 2262754 w 2262754"/>
              <a:gd name="connsiteY6" fmla="*/ 397348 h 4831214"/>
              <a:gd name="connsiteX7" fmla="*/ 2262753 w 2262754"/>
              <a:gd name="connsiteY7" fmla="*/ 4454088 h 4831214"/>
              <a:gd name="connsiteX8" fmla="*/ 1885627 w 2262754"/>
              <a:gd name="connsiteY8" fmla="*/ 4831214 h 4831214"/>
              <a:gd name="connsiteX9" fmla="*/ 377126 w 2262754"/>
              <a:gd name="connsiteY9" fmla="*/ 4831213 h 4831214"/>
              <a:gd name="connsiteX10" fmla="*/ 0 w 2262754"/>
              <a:gd name="connsiteY10" fmla="*/ 4454087 h 4831214"/>
              <a:gd name="connsiteX11" fmla="*/ 0 w 2262754"/>
              <a:gd name="connsiteY11" fmla="*/ 397348 h 4831214"/>
              <a:gd name="connsiteX0" fmla="*/ 0 w 2262754"/>
              <a:gd name="connsiteY0" fmla="*/ 397348 h 4831214"/>
              <a:gd name="connsiteX1" fmla="*/ 285686 w 2262754"/>
              <a:gd name="connsiteY1" fmla="*/ 20222 h 4831214"/>
              <a:gd name="connsiteX2" fmla="*/ 528997 w 2262754"/>
              <a:gd name="connsiteY2" fmla="*/ 21030 h 4831214"/>
              <a:gd name="connsiteX3" fmla="*/ 551222 w 2262754"/>
              <a:gd name="connsiteY3" fmla="*/ 166445 h 4831214"/>
              <a:gd name="connsiteX4" fmla="*/ 1645962 w 2262754"/>
              <a:gd name="connsiteY4" fmla="*/ 186765 h 4831214"/>
              <a:gd name="connsiteX5" fmla="*/ 1885628 w 2262754"/>
              <a:gd name="connsiteY5" fmla="*/ 20222 h 4831214"/>
              <a:gd name="connsiteX6" fmla="*/ 2262754 w 2262754"/>
              <a:gd name="connsiteY6" fmla="*/ 397348 h 4831214"/>
              <a:gd name="connsiteX7" fmla="*/ 2262753 w 2262754"/>
              <a:gd name="connsiteY7" fmla="*/ 4454088 h 4831214"/>
              <a:gd name="connsiteX8" fmla="*/ 1885627 w 2262754"/>
              <a:gd name="connsiteY8" fmla="*/ 4831214 h 4831214"/>
              <a:gd name="connsiteX9" fmla="*/ 377126 w 2262754"/>
              <a:gd name="connsiteY9" fmla="*/ 4831213 h 4831214"/>
              <a:gd name="connsiteX10" fmla="*/ 0 w 2262754"/>
              <a:gd name="connsiteY10" fmla="*/ 4454087 h 4831214"/>
              <a:gd name="connsiteX11" fmla="*/ 0 w 2262754"/>
              <a:gd name="connsiteY11" fmla="*/ 397348 h 4831214"/>
              <a:gd name="connsiteX0" fmla="*/ 0 w 2262754"/>
              <a:gd name="connsiteY0" fmla="*/ 409034 h 4842900"/>
              <a:gd name="connsiteX1" fmla="*/ 285686 w 2262754"/>
              <a:gd name="connsiteY1" fmla="*/ 31908 h 4842900"/>
              <a:gd name="connsiteX2" fmla="*/ 528997 w 2262754"/>
              <a:gd name="connsiteY2" fmla="*/ 32716 h 4842900"/>
              <a:gd name="connsiteX3" fmla="*/ 551222 w 2262754"/>
              <a:gd name="connsiteY3" fmla="*/ 17813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54397 w 2262754"/>
              <a:gd name="connsiteY3" fmla="*/ 19083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54397 w 2262754"/>
              <a:gd name="connsiteY3" fmla="*/ 19083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79797 w 2262754"/>
              <a:gd name="connsiteY3" fmla="*/ 18448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79797 w 2262754"/>
              <a:gd name="connsiteY3" fmla="*/ 18448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79797 w 2262754"/>
              <a:gd name="connsiteY3" fmla="*/ 18448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11212 h 4845078"/>
              <a:gd name="connsiteX1" fmla="*/ 285686 w 2262754"/>
              <a:gd name="connsiteY1" fmla="*/ 34086 h 4845078"/>
              <a:gd name="connsiteX2" fmla="*/ 528997 w 2262754"/>
              <a:gd name="connsiteY2" fmla="*/ 34894 h 4845078"/>
              <a:gd name="connsiteX3" fmla="*/ 582972 w 2262754"/>
              <a:gd name="connsiteY3" fmla="*/ 196184 h 4845078"/>
              <a:gd name="connsiteX4" fmla="*/ 1645962 w 2262754"/>
              <a:gd name="connsiteY4" fmla="*/ 200629 h 4845078"/>
              <a:gd name="connsiteX5" fmla="*/ 1734862 w 2262754"/>
              <a:gd name="connsiteY5" fmla="*/ 35530 h 4845078"/>
              <a:gd name="connsiteX6" fmla="*/ 1885628 w 2262754"/>
              <a:gd name="connsiteY6" fmla="*/ 34086 h 4845078"/>
              <a:gd name="connsiteX7" fmla="*/ 2262754 w 2262754"/>
              <a:gd name="connsiteY7" fmla="*/ 411212 h 4845078"/>
              <a:gd name="connsiteX8" fmla="*/ 2262753 w 2262754"/>
              <a:gd name="connsiteY8" fmla="*/ 4467952 h 4845078"/>
              <a:gd name="connsiteX9" fmla="*/ 1885627 w 2262754"/>
              <a:gd name="connsiteY9" fmla="*/ 4845078 h 4845078"/>
              <a:gd name="connsiteX10" fmla="*/ 377126 w 2262754"/>
              <a:gd name="connsiteY10" fmla="*/ 4845077 h 4845078"/>
              <a:gd name="connsiteX11" fmla="*/ 0 w 2262754"/>
              <a:gd name="connsiteY11" fmla="*/ 4467951 h 4845078"/>
              <a:gd name="connsiteX12" fmla="*/ 0 w 2262754"/>
              <a:gd name="connsiteY12" fmla="*/ 411212 h 4845078"/>
              <a:gd name="connsiteX0" fmla="*/ 0 w 2262754"/>
              <a:gd name="connsiteY0" fmla="*/ 411212 h 4845078"/>
              <a:gd name="connsiteX1" fmla="*/ 285686 w 2262754"/>
              <a:gd name="connsiteY1" fmla="*/ 34086 h 4845078"/>
              <a:gd name="connsiteX2" fmla="*/ 528997 w 2262754"/>
              <a:gd name="connsiteY2" fmla="*/ 34894 h 4845078"/>
              <a:gd name="connsiteX3" fmla="*/ 582972 w 2262754"/>
              <a:gd name="connsiteY3" fmla="*/ 196184 h 4845078"/>
              <a:gd name="connsiteX4" fmla="*/ 1645962 w 2262754"/>
              <a:gd name="connsiteY4" fmla="*/ 200629 h 4845078"/>
              <a:gd name="connsiteX5" fmla="*/ 1734862 w 2262754"/>
              <a:gd name="connsiteY5" fmla="*/ 35530 h 4845078"/>
              <a:gd name="connsiteX6" fmla="*/ 1885628 w 2262754"/>
              <a:gd name="connsiteY6" fmla="*/ 34086 h 4845078"/>
              <a:gd name="connsiteX7" fmla="*/ 2262754 w 2262754"/>
              <a:gd name="connsiteY7" fmla="*/ 411212 h 4845078"/>
              <a:gd name="connsiteX8" fmla="*/ 2262753 w 2262754"/>
              <a:gd name="connsiteY8" fmla="*/ 4467952 h 4845078"/>
              <a:gd name="connsiteX9" fmla="*/ 1885627 w 2262754"/>
              <a:gd name="connsiteY9" fmla="*/ 4845078 h 4845078"/>
              <a:gd name="connsiteX10" fmla="*/ 377126 w 2262754"/>
              <a:gd name="connsiteY10" fmla="*/ 4845077 h 4845078"/>
              <a:gd name="connsiteX11" fmla="*/ 0 w 2262754"/>
              <a:gd name="connsiteY11" fmla="*/ 4467951 h 4845078"/>
              <a:gd name="connsiteX12" fmla="*/ 0 w 2262754"/>
              <a:gd name="connsiteY12" fmla="*/ 411212 h 4845078"/>
              <a:gd name="connsiteX0" fmla="*/ 0 w 2262754"/>
              <a:gd name="connsiteY0" fmla="*/ 411212 h 4845078"/>
              <a:gd name="connsiteX1" fmla="*/ 285686 w 2262754"/>
              <a:gd name="connsiteY1" fmla="*/ 34086 h 4845078"/>
              <a:gd name="connsiteX2" fmla="*/ 528997 w 2262754"/>
              <a:gd name="connsiteY2" fmla="*/ 34894 h 4845078"/>
              <a:gd name="connsiteX3" fmla="*/ 582972 w 2262754"/>
              <a:gd name="connsiteY3" fmla="*/ 196184 h 4845078"/>
              <a:gd name="connsiteX4" fmla="*/ 1645962 w 2262754"/>
              <a:gd name="connsiteY4" fmla="*/ 200629 h 4845078"/>
              <a:gd name="connsiteX5" fmla="*/ 1734862 w 2262754"/>
              <a:gd name="connsiteY5" fmla="*/ 35530 h 4845078"/>
              <a:gd name="connsiteX6" fmla="*/ 1885628 w 2262754"/>
              <a:gd name="connsiteY6" fmla="*/ 34086 h 4845078"/>
              <a:gd name="connsiteX7" fmla="*/ 2262754 w 2262754"/>
              <a:gd name="connsiteY7" fmla="*/ 411212 h 4845078"/>
              <a:gd name="connsiteX8" fmla="*/ 2262753 w 2262754"/>
              <a:gd name="connsiteY8" fmla="*/ 4467952 h 4845078"/>
              <a:gd name="connsiteX9" fmla="*/ 1885627 w 2262754"/>
              <a:gd name="connsiteY9" fmla="*/ 4845078 h 4845078"/>
              <a:gd name="connsiteX10" fmla="*/ 377126 w 2262754"/>
              <a:gd name="connsiteY10" fmla="*/ 4845077 h 4845078"/>
              <a:gd name="connsiteX11" fmla="*/ 0 w 2262754"/>
              <a:gd name="connsiteY11" fmla="*/ 4467951 h 4845078"/>
              <a:gd name="connsiteX12" fmla="*/ 0 w 2262754"/>
              <a:gd name="connsiteY12" fmla="*/ 411212 h 4845078"/>
              <a:gd name="connsiteX0" fmla="*/ 0 w 2280340"/>
              <a:gd name="connsiteY0" fmla="*/ 463905 h 4897771"/>
              <a:gd name="connsiteX1" fmla="*/ 285686 w 2280340"/>
              <a:gd name="connsiteY1" fmla="*/ 86779 h 4897771"/>
              <a:gd name="connsiteX2" fmla="*/ 528997 w 2280340"/>
              <a:gd name="connsiteY2" fmla="*/ 87587 h 4897771"/>
              <a:gd name="connsiteX3" fmla="*/ 582972 w 2280340"/>
              <a:gd name="connsiteY3" fmla="*/ 248877 h 4897771"/>
              <a:gd name="connsiteX4" fmla="*/ 1645962 w 2280340"/>
              <a:gd name="connsiteY4" fmla="*/ 253322 h 4897771"/>
              <a:gd name="connsiteX5" fmla="*/ 1734862 w 2280340"/>
              <a:gd name="connsiteY5" fmla="*/ 88223 h 4897771"/>
              <a:gd name="connsiteX6" fmla="*/ 2025328 w 2280340"/>
              <a:gd name="connsiteY6" fmla="*/ 89954 h 4897771"/>
              <a:gd name="connsiteX7" fmla="*/ 2262754 w 2280340"/>
              <a:gd name="connsiteY7" fmla="*/ 463905 h 4897771"/>
              <a:gd name="connsiteX8" fmla="*/ 2262753 w 2280340"/>
              <a:gd name="connsiteY8" fmla="*/ 4520645 h 4897771"/>
              <a:gd name="connsiteX9" fmla="*/ 1885627 w 2280340"/>
              <a:gd name="connsiteY9" fmla="*/ 4897771 h 4897771"/>
              <a:gd name="connsiteX10" fmla="*/ 377126 w 2280340"/>
              <a:gd name="connsiteY10" fmla="*/ 4897770 h 4897771"/>
              <a:gd name="connsiteX11" fmla="*/ 0 w 2280340"/>
              <a:gd name="connsiteY11" fmla="*/ 4520644 h 4897771"/>
              <a:gd name="connsiteX12" fmla="*/ 0 w 2280340"/>
              <a:gd name="connsiteY12" fmla="*/ 463905 h 4897771"/>
              <a:gd name="connsiteX0" fmla="*/ 0 w 2280340"/>
              <a:gd name="connsiteY0" fmla="*/ 465104 h 4898970"/>
              <a:gd name="connsiteX1" fmla="*/ 285686 w 2280340"/>
              <a:gd name="connsiteY1" fmla="*/ 87978 h 4898970"/>
              <a:gd name="connsiteX2" fmla="*/ 528997 w 2280340"/>
              <a:gd name="connsiteY2" fmla="*/ 88786 h 4898970"/>
              <a:gd name="connsiteX3" fmla="*/ 582972 w 2280340"/>
              <a:gd name="connsiteY3" fmla="*/ 250076 h 4898970"/>
              <a:gd name="connsiteX4" fmla="*/ 1645962 w 2280340"/>
              <a:gd name="connsiteY4" fmla="*/ 254521 h 4898970"/>
              <a:gd name="connsiteX5" fmla="*/ 1734862 w 2280340"/>
              <a:gd name="connsiteY5" fmla="*/ 89422 h 4898970"/>
              <a:gd name="connsiteX6" fmla="*/ 2025328 w 2280340"/>
              <a:gd name="connsiteY6" fmla="*/ 91153 h 4898970"/>
              <a:gd name="connsiteX7" fmla="*/ 2262754 w 2280340"/>
              <a:gd name="connsiteY7" fmla="*/ 465104 h 4898970"/>
              <a:gd name="connsiteX8" fmla="*/ 2262753 w 2280340"/>
              <a:gd name="connsiteY8" fmla="*/ 4521844 h 4898970"/>
              <a:gd name="connsiteX9" fmla="*/ 1885627 w 2280340"/>
              <a:gd name="connsiteY9" fmla="*/ 4898970 h 4898970"/>
              <a:gd name="connsiteX10" fmla="*/ 377126 w 2280340"/>
              <a:gd name="connsiteY10" fmla="*/ 4898969 h 4898970"/>
              <a:gd name="connsiteX11" fmla="*/ 0 w 2280340"/>
              <a:gd name="connsiteY11" fmla="*/ 4521843 h 4898970"/>
              <a:gd name="connsiteX12" fmla="*/ 0 w 2280340"/>
              <a:gd name="connsiteY12" fmla="*/ 465104 h 4898970"/>
              <a:gd name="connsiteX0" fmla="*/ 0 w 2280340"/>
              <a:gd name="connsiteY0" fmla="*/ 462709 h 4896575"/>
              <a:gd name="connsiteX1" fmla="*/ 285686 w 2280340"/>
              <a:gd name="connsiteY1" fmla="*/ 85583 h 4896575"/>
              <a:gd name="connsiteX2" fmla="*/ 528997 w 2280340"/>
              <a:gd name="connsiteY2" fmla="*/ 86391 h 4896575"/>
              <a:gd name="connsiteX3" fmla="*/ 582972 w 2280340"/>
              <a:gd name="connsiteY3" fmla="*/ 247681 h 4896575"/>
              <a:gd name="connsiteX4" fmla="*/ 1645962 w 2280340"/>
              <a:gd name="connsiteY4" fmla="*/ 252126 h 4896575"/>
              <a:gd name="connsiteX5" fmla="*/ 1734862 w 2280340"/>
              <a:gd name="connsiteY5" fmla="*/ 87027 h 4896575"/>
              <a:gd name="connsiteX6" fmla="*/ 2025328 w 2280340"/>
              <a:gd name="connsiteY6" fmla="*/ 88758 h 4896575"/>
              <a:gd name="connsiteX7" fmla="*/ 2262754 w 2280340"/>
              <a:gd name="connsiteY7" fmla="*/ 462709 h 4896575"/>
              <a:gd name="connsiteX8" fmla="*/ 2262753 w 2280340"/>
              <a:gd name="connsiteY8" fmla="*/ 4519449 h 4896575"/>
              <a:gd name="connsiteX9" fmla="*/ 1885627 w 2280340"/>
              <a:gd name="connsiteY9" fmla="*/ 4896575 h 4896575"/>
              <a:gd name="connsiteX10" fmla="*/ 377126 w 2280340"/>
              <a:gd name="connsiteY10" fmla="*/ 4896574 h 4896575"/>
              <a:gd name="connsiteX11" fmla="*/ 0 w 2280340"/>
              <a:gd name="connsiteY11" fmla="*/ 4519448 h 4896575"/>
              <a:gd name="connsiteX12" fmla="*/ 0 w 2280340"/>
              <a:gd name="connsiteY12" fmla="*/ 462709 h 4896575"/>
              <a:gd name="connsiteX0" fmla="*/ 0 w 2280340"/>
              <a:gd name="connsiteY0" fmla="*/ 462709 h 4896575"/>
              <a:gd name="connsiteX1" fmla="*/ 285686 w 2280340"/>
              <a:gd name="connsiteY1" fmla="*/ 85583 h 4896575"/>
              <a:gd name="connsiteX2" fmla="*/ 528997 w 2280340"/>
              <a:gd name="connsiteY2" fmla="*/ 86391 h 4896575"/>
              <a:gd name="connsiteX3" fmla="*/ 582972 w 2280340"/>
              <a:gd name="connsiteY3" fmla="*/ 247681 h 4896575"/>
              <a:gd name="connsiteX4" fmla="*/ 1645962 w 2280340"/>
              <a:gd name="connsiteY4" fmla="*/ 252126 h 4896575"/>
              <a:gd name="connsiteX5" fmla="*/ 1734862 w 2280340"/>
              <a:gd name="connsiteY5" fmla="*/ 87027 h 4896575"/>
              <a:gd name="connsiteX6" fmla="*/ 2025328 w 2280340"/>
              <a:gd name="connsiteY6" fmla="*/ 88758 h 4896575"/>
              <a:gd name="connsiteX7" fmla="*/ 2262754 w 2280340"/>
              <a:gd name="connsiteY7" fmla="*/ 462709 h 4896575"/>
              <a:gd name="connsiteX8" fmla="*/ 2262753 w 2280340"/>
              <a:gd name="connsiteY8" fmla="*/ 4519449 h 4896575"/>
              <a:gd name="connsiteX9" fmla="*/ 1885627 w 2280340"/>
              <a:gd name="connsiteY9" fmla="*/ 4896575 h 4896575"/>
              <a:gd name="connsiteX10" fmla="*/ 377126 w 2280340"/>
              <a:gd name="connsiteY10" fmla="*/ 4896574 h 4896575"/>
              <a:gd name="connsiteX11" fmla="*/ 0 w 2280340"/>
              <a:gd name="connsiteY11" fmla="*/ 4519448 h 4896575"/>
              <a:gd name="connsiteX12" fmla="*/ 0 w 2280340"/>
              <a:gd name="connsiteY12" fmla="*/ 462709 h 4896575"/>
              <a:gd name="connsiteX0" fmla="*/ 0 w 2280340"/>
              <a:gd name="connsiteY0" fmla="*/ 462709 h 4896575"/>
              <a:gd name="connsiteX1" fmla="*/ 285686 w 2280340"/>
              <a:gd name="connsiteY1" fmla="*/ 85583 h 4896575"/>
              <a:gd name="connsiteX2" fmla="*/ 528997 w 2280340"/>
              <a:gd name="connsiteY2" fmla="*/ 86391 h 4896575"/>
              <a:gd name="connsiteX3" fmla="*/ 582972 w 2280340"/>
              <a:gd name="connsiteY3" fmla="*/ 247681 h 4896575"/>
              <a:gd name="connsiteX4" fmla="*/ 1645962 w 2280340"/>
              <a:gd name="connsiteY4" fmla="*/ 252126 h 4896575"/>
              <a:gd name="connsiteX5" fmla="*/ 1734862 w 2280340"/>
              <a:gd name="connsiteY5" fmla="*/ 87027 h 4896575"/>
              <a:gd name="connsiteX6" fmla="*/ 2025328 w 2280340"/>
              <a:gd name="connsiteY6" fmla="*/ 88758 h 4896575"/>
              <a:gd name="connsiteX7" fmla="*/ 2262754 w 2280340"/>
              <a:gd name="connsiteY7" fmla="*/ 462709 h 4896575"/>
              <a:gd name="connsiteX8" fmla="*/ 2262753 w 2280340"/>
              <a:gd name="connsiteY8" fmla="*/ 4519449 h 4896575"/>
              <a:gd name="connsiteX9" fmla="*/ 1885627 w 2280340"/>
              <a:gd name="connsiteY9" fmla="*/ 4896575 h 4896575"/>
              <a:gd name="connsiteX10" fmla="*/ 377126 w 2280340"/>
              <a:gd name="connsiteY10" fmla="*/ 4896574 h 4896575"/>
              <a:gd name="connsiteX11" fmla="*/ 0 w 2280340"/>
              <a:gd name="connsiteY11" fmla="*/ 4519448 h 4896575"/>
              <a:gd name="connsiteX12" fmla="*/ 0 w 2280340"/>
              <a:gd name="connsiteY12" fmla="*/ 462709 h 4896575"/>
              <a:gd name="connsiteX0" fmla="*/ 0 w 2271282"/>
              <a:gd name="connsiteY0" fmla="*/ 491386 h 4925252"/>
              <a:gd name="connsiteX1" fmla="*/ 285686 w 2271282"/>
              <a:gd name="connsiteY1" fmla="*/ 114260 h 4925252"/>
              <a:gd name="connsiteX2" fmla="*/ 528997 w 2271282"/>
              <a:gd name="connsiteY2" fmla="*/ 115068 h 4925252"/>
              <a:gd name="connsiteX3" fmla="*/ 582972 w 2271282"/>
              <a:gd name="connsiteY3" fmla="*/ 276358 h 4925252"/>
              <a:gd name="connsiteX4" fmla="*/ 1645962 w 2271282"/>
              <a:gd name="connsiteY4" fmla="*/ 280803 h 4925252"/>
              <a:gd name="connsiteX5" fmla="*/ 1734862 w 2271282"/>
              <a:gd name="connsiteY5" fmla="*/ 115704 h 4925252"/>
              <a:gd name="connsiteX6" fmla="*/ 2025328 w 2271282"/>
              <a:gd name="connsiteY6" fmla="*/ 117435 h 4925252"/>
              <a:gd name="connsiteX7" fmla="*/ 2147612 w 2271282"/>
              <a:gd name="connsiteY7" fmla="*/ 29980 h 4925252"/>
              <a:gd name="connsiteX8" fmla="*/ 2262754 w 2271282"/>
              <a:gd name="connsiteY8" fmla="*/ 491386 h 4925252"/>
              <a:gd name="connsiteX9" fmla="*/ 2262753 w 2271282"/>
              <a:gd name="connsiteY9" fmla="*/ 4548126 h 4925252"/>
              <a:gd name="connsiteX10" fmla="*/ 1885627 w 2271282"/>
              <a:gd name="connsiteY10" fmla="*/ 4925252 h 4925252"/>
              <a:gd name="connsiteX11" fmla="*/ 377126 w 2271282"/>
              <a:gd name="connsiteY11" fmla="*/ 4925251 h 4925252"/>
              <a:gd name="connsiteX12" fmla="*/ 0 w 2271282"/>
              <a:gd name="connsiteY12" fmla="*/ 4548125 h 4925252"/>
              <a:gd name="connsiteX13" fmla="*/ 0 w 2271282"/>
              <a:gd name="connsiteY13" fmla="*/ 491386 h 4925252"/>
              <a:gd name="connsiteX0" fmla="*/ 0 w 2268375"/>
              <a:gd name="connsiteY0" fmla="*/ 380123 h 4813989"/>
              <a:gd name="connsiteX1" fmla="*/ 285686 w 2268375"/>
              <a:gd name="connsiteY1" fmla="*/ 2997 h 4813989"/>
              <a:gd name="connsiteX2" fmla="*/ 528997 w 2268375"/>
              <a:gd name="connsiteY2" fmla="*/ 3805 h 4813989"/>
              <a:gd name="connsiteX3" fmla="*/ 582972 w 2268375"/>
              <a:gd name="connsiteY3" fmla="*/ 165095 h 4813989"/>
              <a:gd name="connsiteX4" fmla="*/ 1645962 w 2268375"/>
              <a:gd name="connsiteY4" fmla="*/ 169540 h 4813989"/>
              <a:gd name="connsiteX5" fmla="*/ 1734862 w 2268375"/>
              <a:gd name="connsiteY5" fmla="*/ 4441 h 4813989"/>
              <a:gd name="connsiteX6" fmla="*/ 2025328 w 2268375"/>
              <a:gd name="connsiteY6" fmla="*/ 6172 h 4813989"/>
              <a:gd name="connsiteX7" fmla="*/ 2246037 w 2268375"/>
              <a:gd name="connsiteY7" fmla="*/ 150492 h 4813989"/>
              <a:gd name="connsiteX8" fmla="*/ 2262754 w 2268375"/>
              <a:gd name="connsiteY8" fmla="*/ 380123 h 4813989"/>
              <a:gd name="connsiteX9" fmla="*/ 2262753 w 2268375"/>
              <a:gd name="connsiteY9" fmla="*/ 4436863 h 4813989"/>
              <a:gd name="connsiteX10" fmla="*/ 1885627 w 2268375"/>
              <a:gd name="connsiteY10" fmla="*/ 4813989 h 4813989"/>
              <a:gd name="connsiteX11" fmla="*/ 377126 w 2268375"/>
              <a:gd name="connsiteY11" fmla="*/ 4813988 h 4813989"/>
              <a:gd name="connsiteX12" fmla="*/ 0 w 2268375"/>
              <a:gd name="connsiteY12" fmla="*/ 4436862 h 4813989"/>
              <a:gd name="connsiteX13" fmla="*/ 0 w 2268375"/>
              <a:gd name="connsiteY13" fmla="*/ 380123 h 4813989"/>
              <a:gd name="connsiteX0" fmla="*/ 0 w 2269454"/>
              <a:gd name="connsiteY0" fmla="*/ 380123 h 4813989"/>
              <a:gd name="connsiteX1" fmla="*/ 285686 w 2269454"/>
              <a:gd name="connsiteY1" fmla="*/ 2997 h 4813989"/>
              <a:gd name="connsiteX2" fmla="*/ 528997 w 2269454"/>
              <a:gd name="connsiteY2" fmla="*/ 3805 h 4813989"/>
              <a:gd name="connsiteX3" fmla="*/ 582972 w 2269454"/>
              <a:gd name="connsiteY3" fmla="*/ 165095 h 4813989"/>
              <a:gd name="connsiteX4" fmla="*/ 1645962 w 2269454"/>
              <a:gd name="connsiteY4" fmla="*/ 169540 h 4813989"/>
              <a:gd name="connsiteX5" fmla="*/ 1734862 w 2269454"/>
              <a:gd name="connsiteY5" fmla="*/ 4441 h 4813989"/>
              <a:gd name="connsiteX6" fmla="*/ 2025328 w 2269454"/>
              <a:gd name="connsiteY6" fmla="*/ 6172 h 4813989"/>
              <a:gd name="connsiteX7" fmla="*/ 2246037 w 2269454"/>
              <a:gd name="connsiteY7" fmla="*/ 150492 h 4813989"/>
              <a:gd name="connsiteX8" fmla="*/ 2262754 w 2269454"/>
              <a:gd name="connsiteY8" fmla="*/ 380123 h 4813989"/>
              <a:gd name="connsiteX9" fmla="*/ 2262753 w 2269454"/>
              <a:gd name="connsiteY9" fmla="*/ 4436863 h 4813989"/>
              <a:gd name="connsiteX10" fmla="*/ 1885627 w 2269454"/>
              <a:gd name="connsiteY10" fmla="*/ 4813989 h 4813989"/>
              <a:gd name="connsiteX11" fmla="*/ 377126 w 2269454"/>
              <a:gd name="connsiteY11" fmla="*/ 4813988 h 4813989"/>
              <a:gd name="connsiteX12" fmla="*/ 0 w 2269454"/>
              <a:gd name="connsiteY12" fmla="*/ 4436862 h 4813989"/>
              <a:gd name="connsiteX13" fmla="*/ 0 w 2269454"/>
              <a:gd name="connsiteY13" fmla="*/ 380123 h 4813989"/>
              <a:gd name="connsiteX0" fmla="*/ 0 w 2267284"/>
              <a:gd name="connsiteY0" fmla="*/ 392755 h 4826621"/>
              <a:gd name="connsiteX1" fmla="*/ 285686 w 2267284"/>
              <a:gd name="connsiteY1" fmla="*/ 15629 h 4826621"/>
              <a:gd name="connsiteX2" fmla="*/ 528997 w 2267284"/>
              <a:gd name="connsiteY2" fmla="*/ 16437 h 4826621"/>
              <a:gd name="connsiteX3" fmla="*/ 582972 w 2267284"/>
              <a:gd name="connsiteY3" fmla="*/ 177727 h 4826621"/>
              <a:gd name="connsiteX4" fmla="*/ 1645962 w 2267284"/>
              <a:gd name="connsiteY4" fmla="*/ 182172 h 4826621"/>
              <a:gd name="connsiteX5" fmla="*/ 1734862 w 2267284"/>
              <a:gd name="connsiteY5" fmla="*/ 17073 h 4826621"/>
              <a:gd name="connsiteX6" fmla="*/ 2025328 w 2267284"/>
              <a:gd name="connsiteY6" fmla="*/ 18804 h 4826621"/>
              <a:gd name="connsiteX7" fmla="*/ 2201587 w 2267284"/>
              <a:gd name="connsiteY7" fmla="*/ 115499 h 4826621"/>
              <a:gd name="connsiteX8" fmla="*/ 2262754 w 2267284"/>
              <a:gd name="connsiteY8" fmla="*/ 392755 h 4826621"/>
              <a:gd name="connsiteX9" fmla="*/ 2262753 w 2267284"/>
              <a:gd name="connsiteY9" fmla="*/ 4449495 h 4826621"/>
              <a:gd name="connsiteX10" fmla="*/ 1885627 w 2267284"/>
              <a:gd name="connsiteY10" fmla="*/ 4826621 h 4826621"/>
              <a:gd name="connsiteX11" fmla="*/ 377126 w 2267284"/>
              <a:gd name="connsiteY11" fmla="*/ 4826620 h 4826621"/>
              <a:gd name="connsiteX12" fmla="*/ 0 w 2267284"/>
              <a:gd name="connsiteY12" fmla="*/ 4449494 h 4826621"/>
              <a:gd name="connsiteX13" fmla="*/ 0 w 2267284"/>
              <a:gd name="connsiteY13" fmla="*/ 392755 h 4826621"/>
              <a:gd name="connsiteX0" fmla="*/ 0 w 2272991"/>
              <a:gd name="connsiteY0" fmla="*/ 380123 h 4813989"/>
              <a:gd name="connsiteX1" fmla="*/ 285686 w 2272991"/>
              <a:gd name="connsiteY1" fmla="*/ 2997 h 4813989"/>
              <a:gd name="connsiteX2" fmla="*/ 528997 w 2272991"/>
              <a:gd name="connsiteY2" fmla="*/ 3805 h 4813989"/>
              <a:gd name="connsiteX3" fmla="*/ 582972 w 2272991"/>
              <a:gd name="connsiteY3" fmla="*/ 165095 h 4813989"/>
              <a:gd name="connsiteX4" fmla="*/ 1645962 w 2272991"/>
              <a:gd name="connsiteY4" fmla="*/ 169540 h 4813989"/>
              <a:gd name="connsiteX5" fmla="*/ 1734862 w 2272991"/>
              <a:gd name="connsiteY5" fmla="*/ 4441 h 4813989"/>
              <a:gd name="connsiteX6" fmla="*/ 2025328 w 2272991"/>
              <a:gd name="connsiteY6" fmla="*/ 6172 h 4813989"/>
              <a:gd name="connsiteX7" fmla="*/ 2201587 w 2272991"/>
              <a:gd name="connsiteY7" fmla="*/ 102867 h 4813989"/>
              <a:gd name="connsiteX8" fmla="*/ 2262754 w 2272991"/>
              <a:gd name="connsiteY8" fmla="*/ 380123 h 4813989"/>
              <a:gd name="connsiteX9" fmla="*/ 2262753 w 2272991"/>
              <a:gd name="connsiteY9" fmla="*/ 4436863 h 4813989"/>
              <a:gd name="connsiteX10" fmla="*/ 1885627 w 2272991"/>
              <a:gd name="connsiteY10" fmla="*/ 4813989 h 4813989"/>
              <a:gd name="connsiteX11" fmla="*/ 377126 w 2272991"/>
              <a:gd name="connsiteY11" fmla="*/ 4813988 h 4813989"/>
              <a:gd name="connsiteX12" fmla="*/ 0 w 2272991"/>
              <a:gd name="connsiteY12" fmla="*/ 4436862 h 4813989"/>
              <a:gd name="connsiteX13" fmla="*/ 0 w 2272991"/>
              <a:gd name="connsiteY13" fmla="*/ 380123 h 4813989"/>
              <a:gd name="connsiteX0" fmla="*/ 0 w 2277742"/>
              <a:gd name="connsiteY0" fmla="*/ 380123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0 w 2277742"/>
              <a:gd name="connsiteY13" fmla="*/ 380123 h 4813989"/>
              <a:gd name="connsiteX0" fmla="*/ 0 w 2277742"/>
              <a:gd name="connsiteY0" fmla="*/ 380123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0 w 2277742"/>
              <a:gd name="connsiteY13" fmla="*/ 380123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62754"/>
              <a:gd name="connsiteY0" fmla="*/ 437618 h 4874659"/>
              <a:gd name="connsiteX1" fmla="*/ 285686 w 2262754"/>
              <a:gd name="connsiteY1" fmla="*/ 63667 h 4874659"/>
              <a:gd name="connsiteX2" fmla="*/ 528997 w 2262754"/>
              <a:gd name="connsiteY2" fmla="*/ 64475 h 4874659"/>
              <a:gd name="connsiteX3" fmla="*/ 582972 w 2262754"/>
              <a:gd name="connsiteY3" fmla="*/ 225765 h 4874659"/>
              <a:gd name="connsiteX4" fmla="*/ 1645962 w 2262754"/>
              <a:gd name="connsiteY4" fmla="*/ 230210 h 4874659"/>
              <a:gd name="connsiteX5" fmla="*/ 1734862 w 2262754"/>
              <a:gd name="connsiteY5" fmla="*/ 65111 h 4874659"/>
              <a:gd name="connsiteX6" fmla="*/ 2025328 w 2262754"/>
              <a:gd name="connsiteY6" fmla="*/ 66842 h 4874659"/>
              <a:gd name="connsiteX7" fmla="*/ 2262754 w 2262754"/>
              <a:gd name="connsiteY7" fmla="*/ 440793 h 4874659"/>
              <a:gd name="connsiteX8" fmla="*/ 2262753 w 2262754"/>
              <a:gd name="connsiteY8" fmla="*/ 4497533 h 4874659"/>
              <a:gd name="connsiteX9" fmla="*/ 1885627 w 2262754"/>
              <a:gd name="connsiteY9" fmla="*/ 4874659 h 4874659"/>
              <a:gd name="connsiteX10" fmla="*/ 377126 w 2262754"/>
              <a:gd name="connsiteY10" fmla="*/ 4874658 h 4874659"/>
              <a:gd name="connsiteX11" fmla="*/ 0 w 2262754"/>
              <a:gd name="connsiteY11" fmla="*/ 4497532 h 4874659"/>
              <a:gd name="connsiteX12" fmla="*/ 12700 w 2262754"/>
              <a:gd name="connsiteY12" fmla="*/ 437618 h 4874659"/>
              <a:gd name="connsiteX0" fmla="*/ 12700 w 2262754"/>
              <a:gd name="connsiteY0" fmla="*/ 448597 h 4885638"/>
              <a:gd name="connsiteX1" fmla="*/ 285686 w 2262754"/>
              <a:gd name="connsiteY1" fmla="*/ 74646 h 4885638"/>
              <a:gd name="connsiteX2" fmla="*/ 528997 w 2262754"/>
              <a:gd name="connsiteY2" fmla="*/ 75454 h 4885638"/>
              <a:gd name="connsiteX3" fmla="*/ 582972 w 2262754"/>
              <a:gd name="connsiteY3" fmla="*/ 236744 h 4885638"/>
              <a:gd name="connsiteX4" fmla="*/ 1645962 w 2262754"/>
              <a:gd name="connsiteY4" fmla="*/ 241189 h 4885638"/>
              <a:gd name="connsiteX5" fmla="*/ 1734862 w 2262754"/>
              <a:gd name="connsiteY5" fmla="*/ 76090 h 4885638"/>
              <a:gd name="connsiteX6" fmla="*/ 2262754 w 2262754"/>
              <a:gd name="connsiteY6" fmla="*/ 451772 h 4885638"/>
              <a:gd name="connsiteX7" fmla="*/ 2262753 w 2262754"/>
              <a:gd name="connsiteY7" fmla="*/ 4508512 h 4885638"/>
              <a:gd name="connsiteX8" fmla="*/ 1885627 w 2262754"/>
              <a:gd name="connsiteY8" fmla="*/ 4885638 h 4885638"/>
              <a:gd name="connsiteX9" fmla="*/ 377126 w 2262754"/>
              <a:gd name="connsiteY9" fmla="*/ 4885637 h 4885638"/>
              <a:gd name="connsiteX10" fmla="*/ 0 w 2262754"/>
              <a:gd name="connsiteY10" fmla="*/ 4508511 h 4885638"/>
              <a:gd name="connsiteX11" fmla="*/ 12700 w 2262754"/>
              <a:gd name="connsiteY11" fmla="*/ 448597 h 4885638"/>
              <a:gd name="connsiteX0" fmla="*/ 12700 w 2265167"/>
              <a:gd name="connsiteY0" fmla="*/ 373951 h 4810992"/>
              <a:gd name="connsiteX1" fmla="*/ 285686 w 2265167"/>
              <a:gd name="connsiteY1" fmla="*/ 0 h 4810992"/>
              <a:gd name="connsiteX2" fmla="*/ 528997 w 2265167"/>
              <a:gd name="connsiteY2" fmla="*/ 808 h 4810992"/>
              <a:gd name="connsiteX3" fmla="*/ 582972 w 2265167"/>
              <a:gd name="connsiteY3" fmla="*/ 162098 h 4810992"/>
              <a:gd name="connsiteX4" fmla="*/ 1645962 w 2265167"/>
              <a:gd name="connsiteY4" fmla="*/ 166543 h 4810992"/>
              <a:gd name="connsiteX5" fmla="*/ 1734862 w 2265167"/>
              <a:gd name="connsiteY5" fmla="*/ 1444 h 4810992"/>
              <a:gd name="connsiteX6" fmla="*/ 2262754 w 2265167"/>
              <a:gd name="connsiteY6" fmla="*/ 377126 h 4810992"/>
              <a:gd name="connsiteX7" fmla="*/ 2262753 w 2265167"/>
              <a:gd name="connsiteY7" fmla="*/ 4433866 h 4810992"/>
              <a:gd name="connsiteX8" fmla="*/ 1885627 w 2265167"/>
              <a:gd name="connsiteY8" fmla="*/ 4810992 h 4810992"/>
              <a:gd name="connsiteX9" fmla="*/ 377126 w 2265167"/>
              <a:gd name="connsiteY9" fmla="*/ 4810991 h 4810992"/>
              <a:gd name="connsiteX10" fmla="*/ 0 w 2265167"/>
              <a:gd name="connsiteY10" fmla="*/ 4433865 h 4810992"/>
              <a:gd name="connsiteX11" fmla="*/ 12700 w 2265167"/>
              <a:gd name="connsiteY11" fmla="*/ 373951 h 4810992"/>
              <a:gd name="connsiteX0" fmla="*/ 12700 w 2265167"/>
              <a:gd name="connsiteY0" fmla="*/ 377926 h 4814967"/>
              <a:gd name="connsiteX1" fmla="*/ 285686 w 2265167"/>
              <a:gd name="connsiteY1" fmla="*/ 3975 h 4814967"/>
              <a:gd name="connsiteX2" fmla="*/ 528997 w 2265167"/>
              <a:gd name="connsiteY2" fmla="*/ 4783 h 4814967"/>
              <a:gd name="connsiteX3" fmla="*/ 582972 w 2265167"/>
              <a:gd name="connsiteY3" fmla="*/ 166073 h 4814967"/>
              <a:gd name="connsiteX4" fmla="*/ 1645962 w 2265167"/>
              <a:gd name="connsiteY4" fmla="*/ 170518 h 4814967"/>
              <a:gd name="connsiteX5" fmla="*/ 1734862 w 2265167"/>
              <a:gd name="connsiteY5" fmla="*/ 5419 h 4814967"/>
              <a:gd name="connsiteX6" fmla="*/ 2262754 w 2265167"/>
              <a:gd name="connsiteY6" fmla="*/ 381101 h 4814967"/>
              <a:gd name="connsiteX7" fmla="*/ 2262753 w 2265167"/>
              <a:gd name="connsiteY7" fmla="*/ 4437841 h 4814967"/>
              <a:gd name="connsiteX8" fmla="*/ 1885627 w 2265167"/>
              <a:gd name="connsiteY8" fmla="*/ 4814967 h 4814967"/>
              <a:gd name="connsiteX9" fmla="*/ 377126 w 2265167"/>
              <a:gd name="connsiteY9" fmla="*/ 4814966 h 4814967"/>
              <a:gd name="connsiteX10" fmla="*/ 0 w 2265167"/>
              <a:gd name="connsiteY10" fmla="*/ 4437840 h 4814967"/>
              <a:gd name="connsiteX11" fmla="*/ 12700 w 2265167"/>
              <a:gd name="connsiteY11" fmla="*/ 377926 h 4814967"/>
              <a:gd name="connsiteX0" fmla="*/ 12700 w 2265167"/>
              <a:gd name="connsiteY0" fmla="*/ 377581 h 4814622"/>
              <a:gd name="connsiteX1" fmla="*/ 285686 w 2265167"/>
              <a:gd name="connsiteY1" fmla="*/ 3630 h 4814622"/>
              <a:gd name="connsiteX2" fmla="*/ 528997 w 2265167"/>
              <a:gd name="connsiteY2" fmla="*/ 4438 h 4814622"/>
              <a:gd name="connsiteX3" fmla="*/ 582972 w 2265167"/>
              <a:gd name="connsiteY3" fmla="*/ 165728 h 4814622"/>
              <a:gd name="connsiteX4" fmla="*/ 1645962 w 2265167"/>
              <a:gd name="connsiteY4" fmla="*/ 170173 h 4814622"/>
              <a:gd name="connsiteX5" fmla="*/ 1734862 w 2265167"/>
              <a:gd name="connsiteY5" fmla="*/ 5074 h 4814622"/>
              <a:gd name="connsiteX6" fmla="*/ 2262754 w 2265167"/>
              <a:gd name="connsiteY6" fmla="*/ 380756 h 4814622"/>
              <a:gd name="connsiteX7" fmla="*/ 2262753 w 2265167"/>
              <a:gd name="connsiteY7" fmla="*/ 4437496 h 4814622"/>
              <a:gd name="connsiteX8" fmla="*/ 1885627 w 2265167"/>
              <a:gd name="connsiteY8" fmla="*/ 4814622 h 4814622"/>
              <a:gd name="connsiteX9" fmla="*/ 377126 w 2265167"/>
              <a:gd name="connsiteY9" fmla="*/ 4814621 h 4814622"/>
              <a:gd name="connsiteX10" fmla="*/ 0 w 2265167"/>
              <a:gd name="connsiteY10" fmla="*/ 4437495 h 4814622"/>
              <a:gd name="connsiteX11" fmla="*/ 12700 w 2265167"/>
              <a:gd name="connsiteY11" fmla="*/ 377581 h 4814622"/>
              <a:gd name="connsiteX0" fmla="*/ 12700 w 2265167"/>
              <a:gd name="connsiteY0" fmla="*/ 377581 h 4814622"/>
              <a:gd name="connsiteX1" fmla="*/ 285686 w 2265167"/>
              <a:gd name="connsiteY1" fmla="*/ 3630 h 4814622"/>
              <a:gd name="connsiteX2" fmla="*/ 528997 w 2265167"/>
              <a:gd name="connsiteY2" fmla="*/ 4438 h 4814622"/>
              <a:gd name="connsiteX3" fmla="*/ 582972 w 2265167"/>
              <a:gd name="connsiteY3" fmla="*/ 165728 h 4814622"/>
              <a:gd name="connsiteX4" fmla="*/ 1645962 w 2265167"/>
              <a:gd name="connsiteY4" fmla="*/ 170173 h 4814622"/>
              <a:gd name="connsiteX5" fmla="*/ 1734862 w 2265167"/>
              <a:gd name="connsiteY5" fmla="*/ 5074 h 4814622"/>
              <a:gd name="connsiteX6" fmla="*/ 2262754 w 2265167"/>
              <a:gd name="connsiteY6" fmla="*/ 380756 h 4814622"/>
              <a:gd name="connsiteX7" fmla="*/ 2262753 w 2265167"/>
              <a:gd name="connsiteY7" fmla="*/ 4437496 h 4814622"/>
              <a:gd name="connsiteX8" fmla="*/ 1885627 w 2265167"/>
              <a:gd name="connsiteY8" fmla="*/ 4814622 h 4814622"/>
              <a:gd name="connsiteX9" fmla="*/ 377126 w 2265167"/>
              <a:gd name="connsiteY9" fmla="*/ 4814621 h 4814622"/>
              <a:gd name="connsiteX10" fmla="*/ 0 w 2265167"/>
              <a:gd name="connsiteY10" fmla="*/ 4437495 h 4814622"/>
              <a:gd name="connsiteX11" fmla="*/ 12700 w 2265167"/>
              <a:gd name="connsiteY11" fmla="*/ 377581 h 4814622"/>
              <a:gd name="connsiteX0" fmla="*/ 12700 w 2265167"/>
              <a:gd name="connsiteY0" fmla="*/ 373951 h 4810992"/>
              <a:gd name="connsiteX1" fmla="*/ 285686 w 2265167"/>
              <a:gd name="connsiteY1" fmla="*/ 0 h 4810992"/>
              <a:gd name="connsiteX2" fmla="*/ 528997 w 2265167"/>
              <a:gd name="connsiteY2" fmla="*/ 808 h 4810992"/>
              <a:gd name="connsiteX3" fmla="*/ 582972 w 2265167"/>
              <a:gd name="connsiteY3" fmla="*/ 162098 h 4810992"/>
              <a:gd name="connsiteX4" fmla="*/ 1645962 w 2265167"/>
              <a:gd name="connsiteY4" fmla="*/ 166543 h 4810992"/>
              <a:gd name="connsiteX5" fmla="*/ 1734862 w 2265167"/>
              <a:gd name="connsiteY5" fmla="*/ 1444 h 4810992"/>
              <a:gd name="connsiteX6" fmla="*/ 2262754 w 2265167"/>
              <a:gd name="connsiteY6" fmla="*/ 377126 h 4810992"/>
              <a:gd name="connsiteX7" fmla="*/ 2262753 w 2265167"/>
              <a:gd name="connsiteY7" fmla="*/ 4433866 h 4810992"/>
              <a:gd name="connsiteX8" fmla="*/ 1885627 w 2265167"/>
              <a:gd name="connsiteY8" fmla="*/ 4810992 h 4810992"/>
              <a:gd name="connsiteX9" fmla="*/ 377126 w 2265167"/>
              <a:gd name="connsiteY9" fmla="*/ 4810991 h 4810992"/>
              <a:gd name="connsiteX10" fmla="*/ 0 w 2265167"/>
              <a:gd name="connsiteY10" fmla="*/ 4433865 h 4810992"/>
              <a:gd name="connsiteX11" fmla="*/ 12700 w 2265167"/>
              <a:gd name="connsiteY11" fmla="*/ 373951 h 4810992"/>
              <a:gd name="connsiteX0" fmla="*/ 12700 w 2281160"/>
              <a:gd name="connsiteY0" fmla="*/ 418659 h 4855700"/>
              <a:gd name="connsiteX1" fmla="*/ 285686 w 2281160"/>
              <a:gd name="connsiteY1" fmla="*/ 44708 h 4855700"/>
              <a:gd name="connsiteX2" fmla="*/ 528997 w 2281160"/>
              <a:gd name="connsiteY2" fmla="*/ 45516 h 4855700"/>
              <a:gd name="connsiteX3" fmla="*/ 582972 w 2281160"/>
              <a:gd name="connsiteY3" fmla="*/ 206806 h 4855700"/>
              <a:gd name="connsiteX4" fmla="*/ 1645962 w 2281160"/>
              <a:gd name="connsiteY4" fmla="*/ 211251 h 4855700"/>
              <a:gd name="connsiteX5" fmla="*/ 1734862 w 2281160"/>
              <a:gd name="connsiteY5" fmla="*/ 46152 h 4855700"/>
              <a:gd name="connsiteX6" fmla="*/ 2014261 w 2281160"/>
              <a:gd name="connsiteY6" fmla="*/ 84253 h 4855700"/>
              <a:gd name="connsiteX7" fmla="*/ 2262754 w 2281160"/>
              <a:gd name="connsiteY7" fmla="*/ 421834 h 4855700"/>
              <a:gd name="connsiteX8" fmla="*/ 2262753 w 2281160"/>
              <a:gd name="connsiteY8" fmla="*/ 4478574 h 4855700"/>
              <a:gd name="connsiteX9" fmla="*/ 1885627 w 2281160"/>
              <a:gd name="connsiteY9" fmla="*/ 4855700 h 4855700"/>
              <a:gd name="connsiteX10" fmla="*/ 377126 w 2281160"/>
              <a:gd name="connsiteY10" fmla="*/ 4855699 h 4855700"/>
              <a:gd name="connsiteX11" fmla="*/ 0 w 2281160"/>
              <a:gd name="connsiteY11" fmla="*/ 4478573 h 4855700"/>
              <a:gd name="connsiteX12" fmla="*/ 12700 w 2281160"/>
              <a:gd name="connsiteY12" fmla="*/ 418659 h 4855700"/>
              <a:gd name="connsiteX0" fmla="*/ 12700 w 2279514"/>
              <a:gd name="connsiteY0" fmla="*/ 436844 h 4873885"/>
              <a:gd name="connsiteX1" fmla="*/ 285686 w 2279514"/>
              <a:gd name="connsiteY1" fmla="*/ 62893 h 4873885"/>
              <a:gd name="connsiteX2" fmla="*/ 528997 w 2279514"/>
              <a:gd name="connsiteY2" fmla="*/ 63701 h 4873885"/>
              <a:gd name="connsiteX3" fmla="*/ 582972 w 2279514"/>
              <a:gd name="connsiteY3" fmla="*/ 224991 h 4873885"/>
              <a:gd name="connsiteX4" fmla="*/ 1645962 w 2279514"/>
              <a:gd name="connsiteY4" fmla="*/ 229436 h 4873885"/>
              <a:gd name="connsiteX5" fmla="*/ 1734862 w 2279514"/>
              <a:gd name="connsiteY5" fmla="*/ 64337 h 4873885"/>
              <a:gd name="connsiteX6" fmla="*/ 2036486 w 2279514"/>
              <a:gd name="connsiteY6" fmla="*/ 67513 h 4873885"/>
              <a:gd name="connsiteX7" fmla="*/ 2262754 w 2279514"/>
              <a:gd name="connsiteY7" fmla="*/ 440019 h 4873885"/>
              <a:gd name="connsiteX8" fmla="*/ 2262753 w 2279514"/>
              <a:gd name="connsiteY8" fmla="*/ 4496759 h 4873885"/>
              <a:gd name="connsiteX9" fmla="*/ 1885627 w 2279514"/>
              <a:gd name="connsiteY9" fmla="*/ 4873885 h 4873885"/>
              <a:gd name="connsiteX10" fmla="*/ 377126 w 2279514"/>
              <a:gd name="connsiteY10" fmla="*/ 4873884 h 4873885"/>
              <a:gd name="connsiteX11" fmla="*/ 0 w 2279514"/>
              <a:gd name="connsiteY11" fmla="*/ 4496758 h 4873885"/>
              <a:gd name="connsiteX12" fmla="*/ 12700 w 2279514"/>
              <a:gd name="connsiteY12" fmla="*/ 436844 h 4873885"/>
              <a:gd name="connsiteX0" fmla="*/ 12700 w 2279514"/>
              <a:gd name="connsiteY0" fmla="*/ 436844 h 4873885"/>
              <a:gd name="connsiteX1" fmla="*/ 285686 w 2279514"/>
              <a:gd name="connsiteY1" fmla="*/ 62893 h 4873885"/>
              <a:gd name="connsiteX2" fmla="*/ 528997 w 2279514"/>
              <a:gd name="connsiteY2" fmla="*/ 63701 h 4873885"/>
              <a:gd name="connsiteX3" fmla="*/ 582972 w 2279514"/>
              <a:gd name="connsiteY3" fmla="*/ 224991 h 4873885"/>
              <a:gd name="connsiteX4" fmla="*/ 1645962 w 2279514"/>
              <a:gd name="connsiteY4" fmla="*/ 229436 h 4873885"/>
              <a:gd name="connsiteX5" fmla="*/ 1734862 w 2279514"/>
              <a:gd name="connsiteY5" fmla="*/ 64337 h 4873885"/>
              <a:gd name="connsiteX6" fmla="*/ 2036486 w 2279514"/>
              <a:gd name="connsiteY6" fmla="*/ 67513 h 4873885"/>
              <a:gd name="connsiteX7" fmla="*/ 2262754 w 2279514"/>
              <a:gd name="connsiteY7" fmla="*/ 440019 h 4873885"/>
              <a:gd name="connsiteX8" fmla="*/ 2262753 w 2279514"/>
              <a:gd name="connsiteY8" fmla="*/ 4496759 h 4873885"/>
              <a:gd name="connsiteX9" fmla="*/ 1885627 w 2279514"/>
              <a:gd name="connsiteY9" fmla="*/ 4873885 h 4873885"/>
              <a:gd name="connsiteX10" fmla="*/ 377126 w 2279514"/>
              <a:gd name="connsiteY10" fmla="*/ 4873884 h 4873885"/>
              <a:gd name="connsiteX11" fmla="*/ 0 w 2279514"/>
              <a:gd name="connsiteY11" fmla="*/ 4496758 h 4873885"/>
              <a:gd name="connsiteX12" fmla="*/ 12700 w 2279514"/>
              <a:gd name="connsiteY12" fmla="*/ 436844 h 4873885"/>
              <a:gd name="connsiteX0" fmla="*/ 12700 w 2279514"/>
              <a:gd name="connsiteY0" fmla="*/ 441435 h 4878476"/>
              <a:gd name="connsiteX1" fmla="*/ 285686 w 2279514"/>
              <a:gd name="connsiteY1" fmla="*/ 67484 h 4878476"/>
              <a:gd name="connsiteX2" fmla="*/ 528997 w 2279514"/>
              <a:gd name="connsiteY2" fmla="*/ 68292 h 4878476"/>
              <a:gd name="connsiteX3" fmla="*/ 582972 w 2279514"/>
              <a:gd name="connsiteY3" fmla="*/ 229582 h 4878476"/>
              <a:gd name="connsiteX4" fmla="*/ 1645962 w 2279514"/>
              <a:gd name="connsiteY4" fmla="*/ 234027 h 4878476"/>
              <a:gd name="connsiteX5" fmla="*/ 1734862 w 2279514"/>
              <a:gd name="connsiteY5" fmla="*/ 68928 h 4878476"/>
              <a:gd name="connsiteX6" fmla="*/ 2036486 w 2279514"/>
              <a:gd name="connsiteY6" fmla="*/ 72104 h 4878476"/>
              <a:gd name="connsiteX7" fmla="*/ 2262754 w 2279514"/>
              <a:gd name="connsiteY7" fmla="*/ 444610 h 4878476"/>
              <a:gd name="connsiteX8" fmla="*/ 2262753 w 2279514"/>
              <a:gd name="connsiteY8" fmla="*/ 4501350 h 4878476"/>
              <a:gd name="connsiteX9" fmla="*/ 1885627 w 2279514"/>
              <a:gd name="connsiteY9" fmla="*/ 4878476 h 4878476"/>
              <a:gd name="connsiteX10" fmla="*/ 377126 w 2279514"/>
              <a:gd name="connsiteY10" fmla="*/ 4878475 h 4878476"/>
              <a:gd name="connsiteX11" fmla="*/ 0 w 2279514"/>
              <a:gd name="connsiteY11" fmla="*/ 4501349 h 4878476"/>
              <a:gd name="connsiteX12" fmla="*/ 12700 w 2279514"/>
              <a:gd name="connsiteY12" fmla="*/ 441435 h 4878476"/>
              <a:gd name="connsiteX0" fmla="*/ 12700 w 2263115"/>
              <a:gd name="connsiteY0" fmla="*/ 382311 h 4819352"/>
              <a:gd name="connsiteX1" fmla="*/ 285686 w 2263115"/>
              <a:gd name="connsiteY1" fmla="*/ 8360 h 4819352"/>
              <a:gd name="connsiteX2" fmla="*/ 528997 w 2263115"/>
              <a:gd name="connsiteY2" fmla="*/ 9168 h 4819352"/>
              <a:gd name="connsiteX3" fmla="*/ 582972 w 2263115"/>
              <a:gd name="connsiteY3" fmla="*/ 170458 h 4819352"/>
              <a:gd name="connsiteX4" fmla="*/ 1645962 w 2263115"/>
              <a:gd name="connsiteY4" fmla="*/ 174903 h 4819352"/>
              <a:gd name="connsiteX5" fmla="*/ 1734862 w 2263115"/>
              <a:gd name="connsiteY5" fmla="*/ 9804 h 4819352"/>
              <a:gd name="connsiteX6" fmla="*/ 2036486 w 2263115"/>
              <a:gd name="connsiteY6" fmla="*/ 12980 h 4819352"/>
              <a:gd name="connsiteX7" fmla="*/ 2262754 w 2263115"/>
              <a:gd name="connsiteY7" fmla="*/ 385486 h 4819352"/>
              <a:gd name="connsiteX8" fmla="*/ 2262753 w 2263115"/>
              <a:gd name="connsiteY8" fmla="*/ 4442226 h 4819352"/>
              <a:gd name="connsiteX9" fmla="*/ 1885627 w 2263115"/>
              <a:gd name="connsiteY9" fmla="*/ 4819352 h 4819352"/>
              <a:gd name="connsiteX10" fmla="*/ 377126 w 2263115"/>
              <a:gd name="connsiteY10" fmla="*/ 4819351 h 4819352"/>
              <a:gd name="connsiteX11" fmla="*/ 0 w 2263115"/>
              <a:gd name="connsiteY11" fmla="*/ 4442225 h 4819352"/>
              <a:gd name="connsiteX12" fmla="*/ 12700 w 2263115"/>
              <a:gd name="connsiteY12" fmla="*/ 382311 h 4819352"/>
              <a:gd name="connsiteX0" fmla="*/ 12700 w 2263263"/>
              <a:gd name="connsiteY0" fmla="*/ 399540 h 4836581"/>
              <a:gd name="connsiteX1" fmla="*/ 285686 w 2263263"/>
              <a:gd name="connsiteY1" fmla="*/ 25589 h 4836581"/>
              <a:gd name="connsiteX2" fmla="*/ 528997 w 2263263"/>
              <a:gd name="connsiteY2" fmla="*/ 26397 h 4836581"/>
              <a:gd name="connsiteX3" fmla="*/ 582972 w 2263263"/>
              <a:gd name="connsiteY3" fmla="*/ 187687 h 4836581"/>
              <a:gd name="connsiteX4" fmla="*/ 1645962 w 2263263"/>
              <a:gd name="connsiteY4" fmla="*/ 192132 h 4836581"/>
              <a:gd name="connsiteX5" fmla="*/ 1734862 w 2263263"/>
              <a:gd name="connsiteY5" fmla="*/ 27033 h 4836581"/>
              <a:gd name="connsiteX6" fmla="*/ 2036486 w 2263263"/>
              <a:gd name="connsiteY6" fmla="*/ 30209 h 4836581"/>
              <a:gd name="connsiteX7" fmla="*/ 2262754 w 2263263"/>
              <a:gd name="connsiteY7" fmla="*/ 402715 h 4836581"/>
              <a:gd name="connsiteX8" fmla="*/ 2262753 w 2263263"/>
              <a:gd name="connsiteY8" fmla="*/ 4459455 h 4836581"/>
              <a:gd name="connsiteX9" fmla="*/ 1885627 w 2263263"/>
              <a:gd name="connsiteY9" fmla="*/ 4836581 h 4836581"/>
              <a:gd name="connsiteX10" fmla="*/ 377126 w 2263263"/>
              <a:gd name="connsiteY10" fmla="*/ 4836580 h 4836581"/>
              <a:gd name="connsiteX11" fmla="*/ 0 w 2263263"/>
              <a:gd name="connsiteY11" fmla="*/ 4459454 h 4836581"/>
              <a:gd name="connsiteX12" fmla="*/ 12700 w 2263263"/>
              <a:gd name="connsiteY12" fmla="*/ 399540 h 4836581"/>
              <a:gd name="connsiteX0" fmla="*/ 12700 w 2263140"/>
              <a:gd name="connsiteY0" fmla="*/ 382311 h 4819352"/>
              <a:gd name="connsiteX1" fmla="*/ 285686 w 2263140"/>
              <a:gd name="connsiteY1" fmla="*/ 8360 h 4819352"/>
              <a:gd name="connsiteX2" fmla="*/ 528997 w 2263140"/>
              <a:gd name="connsiteY2" fmla="*/ 9168 h 4819352"/>
              <a:gd name="connsiteX3" fmla="*/ 582972 w 2263140"/>
              <a:gd name="connsiteY3" fmla="*/ 170458 h 4819352"/>
              <a:gd name="connsiteX4" fmla="*/ 1645962 w 2263140"/>
              <a:gd name="connsiteY4" fmla="*/ 174903 h 4819352"/>
              <a:gd name="connsiteX5" fmla="*/ 1734862 w 2263140"/>
              <a:gd name="connsiteY5" fmla="*/ 9804 h 4819352"/>
              <a:gd name="connsiteX6" fmla="*/ 2036486 w 2263140"/>
              <a:gd name="connsiteY6" fmla="*/ 12980 h 4819352"/>
              <a:gd name="connsiteX7" fmla="*/ 2262754 w 2263140"/>
              <a:gd name="connsiteY7" fmla="*/ 385486 h 4819352"/>
              <a:gd name="connsiteX8" fmla="*/ 2262753 w 2263140"/>
              <a:gd name="connsiteY8" fmla="*/ 4442226 h 4819352"/>
              <a:gd name="connsiteX9" fmla="*/ 1885627 w 2263140"/>
              <a:gd name="connsiteY9" fmla="*/ 4819352 h 4819352"/>
              <a:gd name="connsiteX10" fmla="*/ 377126 w 2263140"/>
              <a:gd name="connsiteY10" fmla="*/ 4819351 h 4819352"/>
              <a:gd name="connsiteX11" fmla="*/ 0 w 2263140"/>
              <a:gd name="connsiteY11" fmla="*/ 4442225 h 4819352"/>
              <a:gd name="connsiteX12" fmla="*/ 12700 w 2263140"/>
              <a:gd name="connsiteY12" fmla="*/ 382311 h 4819352"/>
              <a:gd name="connsiteX0" fmla="*/ 12700 w 2262971"/>
              <a:gd name="connsiteY0" fmla="*/ 381614 h 4818655"/>
              <a:gd name="connsiteX1" fmla="*/ 285686 w 2262971"/>
              <a:gd name="connsiteY1" fmla="*/ 7663 h 4818655"/>
              <a:gd name="connsiteX2" fmla="*/ 528997 w 2262971"/>
              <a:gd name="connsiteY2" fmla="*/ 8471 h 4818655"/>
              <a:gd name="connsiteX3" fmla="*/ 582972 w 2262971"/>
              <a:gd name="connsiteY3" fmla="*/ 169761 h 4818655"/>
              <a:gd name="connsiteX4" fmla="*/ 1645962 w 2262971"/>
              <a:gd name="connsiteY4" fmla="*/ 174206 h 4818655"/>
              <a:gd name="connsiteX5" fmla="*/ 1734862 w 2262971"/>
              <a:gd name="connsiteY5" fmla="*/ 9107 h 4818655"/>
              <a:gd name="connsiteX6" fmla="*/ 2036486 w 2262971"/>
              <a:gd name="connsiteY6" fmla="*/ 12283 h 4818655"/>
              <a:gd name="connsiteX7" fmla="*/ 2262754 w 2262971"/>
              <a:gd name="connsiteY7" fmla="*/ 384789 h 4818655"/>
              <a:gd name="connsiteX8" fmla="*/ 2262753 w 2262971"/>
              <a:gd name="connsiteY8" fmla="*/ 4441529 h 4818655"/>
              <a:gd name="connsiteX9" fmla="*/ 1885627 w 2262971"/>
              <a:gd name="connsiteY9" fmla="*/ 4818655 h 4818655"/>
              <a:gd name="connsiteX10" fmla="*/ 377126 w 2262971"/>
              <a:gd name="connsiteY10" fmla="*/ 4818654 h 4818655"/>
              <a:gd name="connsiteX11" fmla="*/ 0 w 2262971"/>
              <a:gd name="connsiteY11" fmla="*/ 4441528 h 4818655"/>
              <a:gd name="connsiteX12" fmla="*/ 12700 w 2262971"/>
              <a:gd name="connsiteY12" fmla="*/ 381614 h 4818655"/>
              <a:gd name="connsiteX0" fmla="*/ 12700 w 2262971"/>
              <a:gd name="connsiteY0" fmla="*/ 383084 h 4820125"/>
              <a:gd name="connsiteX1" fmla="*/ 285686 w 2262971"/>
              <a:gd name="connsiteY1" fmla="*/ 9133 h 4820125"/>
              <a:gd name="connsiteX2" fmla="*/ 528997 w 2262971"/>
              <a:gd name="connsiteY2" fmla="*/ 9941 h 4820125"/>
              <a:gd name="connsiteX3" fmla="*/ 582972 w 2262971"/>
              <a:gd name="connsiteY3" fmla="*/ 171231 h 4820125"/>
              <a:gd name="connsiteX4" fmla="*/ 1645962 w 2262971"/>
              <a:gd name="connsiteY4" fmla="*/ 175676 h 4820125"/>
              <a:gd name="connsiteX5" fmla="*/ 1734862 w 2262971"/>
              <a:gd name="connsiteY5" fmla="*/ 10577 h 4820125"/>
              <a:gd name="connsiteX6" fmla="*/ 2036486 w 2262971"/>
              <a:gd name="connsiteY6" fmla="*/ 13753 h 4820125"/>
              <a:gd name="connsiteX7" fmla="*/ 2262754 w 2262971"/>
              <a:gd name="connsiteY7" fmla="*/ 386259 h 4820125"/>
              <a:gd name="connsiteX8" fmla="*/ 2262753 w 2262971"/>
              <a:gd name="connsiteY8" fmla="*/ 4442999 h 4820125"/>
              <a:gd name="connsiteX9" fmla="*/ 1885627 w 2262971"/>
              <a:gd name="connsiteY9" fmla="*/ 4820125 h 4820125"/>
              <a:gd name="connsiteX10" fmla="*/ 377126 w 2262971"/>
              <a:gd name="connsiteY10" fmla="*/ 4820124 h 4820125"/>
              <a:gd name="connsiteX11" fmla="*/ 0 w 2262971"/>
              <a:gd name="connsiteY11" fmla="*/ 4442998 h 4820125"/>
              <a:gd name="connsiteX12" fmla="*/ 12700 w 2262971"/>
              <a:gd name="connsiteY12" fmla="*/ 383084 h 4820125"/>
              <a:gd name="connsiteX0" fmla="*/ 12700 w 2262971"/>
              <a:gd name="connsiteY0" fmla="*/ 381614 h 4818655"/>
              <a:gd name="connsiteX1" fmla="*/ 285686 w 2262971"/>
              <a:gd name="connsiteY1" fmla="*/ 7663 h 4818655"/>
              <a:gd name="connsiteX2" fmla="*/ 528997 w 2262971"/>
              <a:gd name="connsiteY2" fmla="*/ 8471 h 4818655"/>
              <a:gd name="connsiteX3" fmla="*/ 582972 w 2262971"/>
              <a:gd name="connsiteY3" fmla="*/ 169761 h 4818655"/>
              <a:gd name="connsiteX4" fmla="*/ 1645962 w 2262971"/>
              <a:gd name="connsiteY4" fmla="*/ 174206 h 4818655"/>
              <a:gd name="connsiteX5" fmla="*/ 1734862 w 2262971"/>
              <a:gd name="connsiteY5" fmla="*/ 9107 h 4818655"/>
              <a:gd name="connsiteX6" fmla="*/ 2036486 w 2262971"/>
              <a:gd name="connsiteY6" fmla="*/ 12283 h 4818655"/>
              <a:gd name="connsiteX7" fmla="*/ 2262754 w 2262971"/>
              <a:gd name="connsiteY7" fmla="*/ 384789 h 4818655"/>
              <a:gd name="connsiteX8" fmla="*/ 2262753 w 2262971"/>
              <a:gd name="connsiteY8" fmla="*/ 4441529 h 4818655"/>
              <a:gd name="connsiteX9" fmla="*/ 1885627 w 2262971"/>
              <a:gd name="connsiteY9" fmla="*/ 4818655 h 4818655"/>
              <a:gd name="connsiteX10" fmla="*/ 377126 w 2262971"/>
              <a:gd name="connsiteY10" fmla="*/ 4818654 h 4818655"/>
              <a:gd name="connsiteX11" fmla="*/ 0 w 2262971"/>
              <a:gd name="connsiteY11" fmla="*/ 4441528 h 4818655"/>
              <a:gd name="connsiteX12" fmla="*/ 12700 w 2262971"/>
              <a:gd name="connsiteY12" fmla="*/ 381614 h 4818655"/>
              <a:gd name="connsiteX0" fmla="*/ 12700 w 2263073"/>
              <a:gd name="connsiteY0" fmla="*/ 381614 h 4818655"/>
              <a:gd name="connsiteX1" fmla="*/ 285686 w 2263073"/>
              <a:gd name="connsiteY1" fmla="*/ 7663 h 4818655"/>
              <a:gd name="connsiteX2" fmla="*/ 528997 w 2263073"/>
              <a:gd name="connsiteY2" fmla="*/ 8471 h 4818655"/>
              <a:gd name="connsiteX3" fmla="*/ 582972 w 2263073"/>
              <a:gd name="connsiteY3" fmla="*/ 169761 h 4818655"/>
              <a:gd name="connsiteX4" fmla="*/ 1645962 w 2263073"/>
              <a:gd name="connsiteY4" fmla="*/ 174206 h 4818655"/>
              <a:gd name="connsiteX5" fmla="*/ 1734862 w 2263073"/>
              <a:gd name="connsiteY5" fmla="*/ 9107 h 4818655"/>
              <a:gd name="connsiteX6" fmla="*/ 2036486 w 2263073"/>
              <a:gd name="connsiteY6" fmla="*/ 12283 h 4818655"/>
              <a:gd name="connsiteX7" fmla="*/ 2262754 w 2263073"/>
              <a:gd name="connsiteY7" fmla="*/ 384789 h 4818655"/>
              <a:gd name="connsiteX8" fmla="*/ 2262753 w 2263073"/>
              <a:gd name="connsiteY8" fmla="*/ 4441529 h 4818655"/>
              <a:gd name="connsiteX9" fmla="*/ 1885627 w 2263073"/>
              <a:gd name="connsiteY9" fmla="*/ 4818655 h 4818655"/>
              <a:gd name="connsiteX10" fmla="*/ 377126 w 2263073"/>
              <a:gd name="connsiteY10" fmla="*/ 4818654 h 4818655"/>
              <a:gd name="connsiteX11" fmla="*/ 0 w 2263073"/>
              <a:gd name="connsiteY11" fmla="*/ 4441528 h 4818655"/>
              <a:gd name="connsiteX12" fmla="*/ 12700 w 2263073"/>
              <a:gd name="connsiteY12" fmla="*/ 381614 h 4818655"/>
              <a:gd name="connsiteX0" fmla="*/ 12700 w 2292797"/>
              <a:gd name="connsiteY0" fmla="*/ 381614 h 4907893"/>
              <a:gd name="connsiteX1" fmla="*/ 285686 w 2292797"/>
              <a:gd name="connsiteY1" fmla="*/ 7663 h 4907893"/>
              <a:gd name="connsiteX2" fmla="*/ 528997 w 2292797"/>
              <a:gd name="connsiteY2" fmla="*/ 8471 h 4907893"/>
              <a:gd name="connsiteX3" fmla="*/ 582972 w 2292797"/>
              <a:gd name="connsiteY3" fmla="*/ 169761 h 4907893"/>
              <a:gd name="connsiteX4" fmla="*/ 1645962 w 2292797"/>
              <a:gd name="connsiteY4" fmla="*/ 174206 h 4907893"/>
              <a:gd name="connsiteX5" fmla="*/ 1734862 w 2292797"/>
              <a:gd name="connsiteY5" fmla="*/ 9107 h 4907893"/>
              <a:gd name="connsiteX6" fmla="*/ 2036486 w 2292797"/>
              <a:gd name="connsiteY6" fmla="*/ 12283 h 4907893"/>
              <a:gd name="connsiteX7" fmla="*/ 2273346 w 2292797"/>
              <a:gd name="connsiteY7" fmla="*/ 374198 h 4907893"/>
              <a:gd name="connsiteX8" fmla="*/ 2262753 w 2292797"/>
              <a:gd name="connsiteY8" fmla="*/ 4441529 h 4907893"/>
              <a:gd name="connsiteX9" fmla="*/ 1885627 w 2292797"/>
              <a:gd name="connsiteY9" fmla="*/ 4818655 h 4907893"/>
              <a:gd name="connsiteX10" fmla="*/ 377126 w 2292797"/>
              <a:gd name="connsiteY10" fmla="*/ 4818654 h 4907893"/>
              <a:gd name="connsiteX11" fmla="*/ 0 w 2292797"/>
              <a:gd name="connsiteY11" fmla="*/ 4441528 h 4907893"/>
              <a:gd name="connsiteX12" fmla="*/ 12700 w 2292797"/>
              <a:gd name="connsiteY12" fmla="*/ 381614 h 4907893"/>
              <a:gd name="connsiteX0" fmla="*/ 12700 w 2292797"/>
              <a:gd name="connsiteY0" fmla="*/ 381614 h 4907893"/>
              <a:gd name="connsiteX1" fmla="*/ 285686 w 2292797"/>
              <a:gd name="connsiteY1" fmla="*/ 7663 h 4907893"/>
              <a:gd name="connsiteX2" fmla="*/ 528997 w 2292797"/>
              <a:gd name="connsiteY2" fmla="*/ 8471 h 4907893"/>
              <a:gd name="connsiteX3" fmla="*/ 582972 w 2292797"/>
              <a:gd name="connsiteY3" fmla="*/ 169761 h 4907893"/>
              <a:gd name="connsiteX4" fmla="*/ 1645962 w 2292797"/>
              <a:gd name="connsiteY4" fmla="*/ 174206 h 4907893"/>
              <a:gd name="connsiteX5" fmla="*/ 1734862 w 2292797"/>
              <a:gd name="connsiteY5" fmla="*/ 9107 h 4907893"/>
              <a:gd name="connsiteX6" fmla="*/ 2036486 w 2292797"/>
              <a:gd name="connsiteY6" fmla="*/ 12283 h 4907893"/>
              <a:gd name="connsiteX7" fmla="*/ 2273346 w 2292797"/>
              <a:gd name="connsiteY7" fmla="*/ 374198 h 4907893"/>
              <a:gd name="connsiteX8" fmla="*/ 2262753 w 2292797"/>
              <a:gd name="connsiteY8" fmla="*/ 4441529 h 4907893"/>
              <a:gd name="connsiteX9" fmla="*/ 1885627 w 2292797"/>
              <a:gd name="connsiteY9" fmla="*/ 4818655 h 4907893"/>
              <a:gd name="connsiteX10" fmla="*/ 377126 w 2292797"/>
              <a:gd name="connsiteY10" fmla="*/ 4818654 h 4907893"/>
              <a:gd name="connsiteX11" fmla="*/ 0 w 2292797"/>
              <a:gd name="connsiteY11" fmla="*/ 4441528 h 4907893"/>
              <a:gd name="connsiteX12" fmla="*/ 12700 w 2292797"/>
              <a:gd name="connsiteY12" fmla="*/ 381614 h 4907893"/>
              <a:gd name="connsiteX0" fmla="*/ 12700 w 2273637"/>
              <a:gd name="connsiteY0" fmla="*/ 381614 h 4906584"/>
              <a:gd name="connsiteX1" fmla="*/ 285686 w 2273637"/>
              <a:gd name="connsiteY1" fmla="*/ 7663 h 4906584"/>
              <a:gd name="connsiteX2" fmla="*/ 528997 w 2273637"/>
              <a:gd name="connsiteY2" fmla="*/ 8471 h 4906584"/>
              <a:gd name="connsiteX3" fmla="*/ 582972 w 2273637"/>
              <a:gd name="connsiteY3" fmla="*/ 169761 h 4906584"/>
              <a:gd name="connsiteX4" fmla="*/ 1645962 w 2273637"/>
              <a:gd name="connsiteY4" fmla="*/ 174206 h 4906584"/>
              <a:gd name="connsiteX5" fmla="*/ 1734862 w 2273637"/>
              <a:gd name="connsiteY5" fmla="*/ 9107 h 4906584"/>
              <a:gd name="connsiteX6" fmla="*/ 2036486 w 2273637"/>
              <a:gd name="connsiteY6" fmla="*/ 12283 h 4906584"/>
              <a:gd name="connsiteX7" fmla="*/ 2273346 w 2273637"/>
              <a:gd name="connsiteY7" fmla="*/ 374198 h 4906584"/>
              <a:gd name="connsiteX8" fmla="*/ 2262753 w 2273637"/>
              <a:gd name="connsiteY8" fmla="*/ 4441529 h 4906584"/>
              <a:gd name="connsiteX9" fmla="*/ 1885627 w 2273637"/>
              <a:gd name="connsiteY9" fmla="*/ 4818655 h 4906584"/>
              <a:gd name="connsiteX10" fmla="*/ 377126 w 2273637"/>
              <a:gd name="connsiteY10" fmla="*/ 4818654 h 4906584"/>
              <a:gd name="connsiteX11" fmla="*/ 0 w 2273637"/>
              <a:gd name="connsiteY11" fmla="*/ 4441528 h 4906584"/>
              <a:gd name="connsiteX12" fmla="*/ 12700 w 2273637"/>
              <a:gd name="connsiteY12" fmla="*/ 381614 h 4906584"/>
              <a:gd name="connsiteX0" fmla="*/ 12700 w 2273637"/>
              <a:gd name="connsiteY0" fmla="*/ 381614 h 4818718"/>
              <a:gd name="connsiteX1" fmla="*/ 285686 w 2273637"/>
              <a:gd name="connsiteY1" fmla="*/ 7663 h 4818718"/>
              <a:gd name="connsiteX2" fmla="*/ 528997 w 2273637"/>
              <a:gd name="connsiteY2" fmla="*/ 8471 h 4818718"/>
              <a:gd name="connsiteX3" fmla="*/ 582972 w 2273637"/>
              <a:gd name="connsiteY3" fmla="*/ 169761 h 4818718"/>
              <a:gd name="connsiteX4" fmla="*/ 1645962 w 2273637"/>
              <a:gd name="connsiteY4" fmla="*/ 174206 h 4818718"/>
              <a:gd name="connsiteX5" fmla="*/ 1734862 w 2273637"/>
              <a:gd name="connsiteY5" fmla="*/ 9107 h 4818718"/>
              <a:gd name="connsiteX6" fmla="*/ 2036486 w 2273637"/>
              <a:gd name="connsiteY6" fmla="*/ 12283 h 4818718"/>
              <a:gd name="connsiteX7" fmla="*/ 2273346 w 2273637"/>
              <a:gd name="connsiteY7" fmla="*/ 374198 h 4818718"/>
              <a:gd name="connsiteX8" fmla="*/ 2262753 w 2273637"/>
              <a:gd name="connsiteY8" fmla="*/ 4441529 h 4818718"/>
              <a:gd name="connsiteX9" fmla="*/ 1885627 w 2273637"/>
              <a:gd name="connsiteY9" fmla="*/ 4818655 h 4818718"/>
              <a:gd name="connsiteX10" fmla="*/ 377126 w 2273637"/>
              <a:gd name="connsiteY10" fmla="*/ 4818654 h 4818718"/>
              <a:gd name="connsiteX11" fmla="*/ 0 w 2273637"/>
              <a:gd name="connsiteY11" fmla="*/ 4441528 h 4818718"/>
              <a:gd name="connsiteX12" fmla="*/ 12700 w 2273637"/>
              <a:gd name="connsiteY12" fmla="*/ 381614 h 4818718"/>
              <a:gd name="connsiteX0" fmla="*/ 12700 w 2292797"/>
              <a:gd name="connsiteY0" fmla="*/ 381614 h 4926411"/>
              <a:gd name="connsiteX1" fmla="*/ 285686 w 2292797"/>
              <a:gd name="connsiteY1" fmla="*/ 7663 h 4926411"/>
              <a:gd name="connsiteX2" fmla="*/ 528997 w 2292797"/>
              <a:gd name="connsiteY2" fmla="*/ 8471 h 4926411"/>
              <a:gd name="connsiteX3" fmla="*/ 582972 w 2292797"/>
              <a:gd name="connsiteY3" fmla="*/ 169761 h 4926411"/>
              <a:gd name="connsiteX4" fmla="*/ 1645962 w 2292797"/>
              <a:gd name="connsiteY4" fmla="*/ 174206 h 4926411"/>
              <a:gd name="connsiteX5" fmla="*/ 1734862 w 2292797"/>
              <a:gd name="connsiteY5" fmla="*/ 9107 h 4926411"/>
              <a:gd name="connsiteX6" fmla="*/ 2036486 w 2292797"/>
              <a:gd name="connsiteY6" fmla="*/ 12283 h 4926411"/>
              <a:gd name="connsiteX7" fmla="*/ 2273346 w 2292797"/>
              <a:gd name="connsiteY7" fmla="*/ 374198 h 4926411"/>
              <a:gd name="connsiteX8" fmla="*/ 2262753 w 2292797"/>
              <a:gd name="connsiteY8" fmla="*/ 4441529 h 4926411"/>
              <a:gd name="connsiteX9" fmla="*/ 1885627 w 2292797"/>
              <a:gd name="connsiteY9" fmla="*/ 4850429 h 4926411"/>
              <a:gd name="connsiteX10" fmla="*/ 377126 w 2292797"/>
              <a:gd name="connsiteY10" fmla="*/ 4818654 h 4926411"/>
              <a:gd name="connsiteX11" fmla="*/ 0 w 2292797"/>
              <a:gd name="connsiteY11" fmla="*/ 4441528 h 4926411"/>
              <a:gd name="connsiteX12" fmla="*/ 12700 w 2292797"/>
              <a:gd name="connsiteY12" fmla="*/ 381614 h 4926411"/>
              <a:gd name="connsiteX0" fmla="*/ 12700 w 2292797"/>
              <a:gd name="connsiteY0" fmla="*/ 381614 h 4926411"/>
              <a:gd name="connsiteX1" fmla="*/ 285686 w 2292797"/>
              <a:gd name="connsiteY1" fmla="*/ 7663 h 4926411"/>
              <a:gd name="connsiteX2" fmla="*/ 528997 w 2292797"/>
              <a:gd name="connsiteY2" fmla="*/ 8471 h 4926411"/>
              <a:gd name="connsiteX3" fmla="*/ 582972 w 2292797"/>
              <a:gd name="connsiteY3" fmla="*/ 169761 h 4926411"/>
              <a:gd name="connsiteX4" fmla="*/ 1645962 w 2292797"/>
              <a:gd name="connsiteY4" fmla="*/ 174206 h 4926411"/>
              <a:gd name="connsiteX5" fmla="*/ 1734862 w 2292797"/>
              <a:gd name="connsiteY5" fmla="*/ 9107 h 4926411"/>
              <a:gd name="connsiteX6" fmla="*/ 2036486 w 2292797"/>
              <a:gd name="connsiteY6" fmla="*/ 12283 h 4926411"/>
              <a:gd name="connsiteX7" fmla="*/ 2273346 w 2292797"/>
              <a:gd name="connsiteY7" fmla="*/ 374198 h 4926411"/>
              <a:gd name="connsiteX8" fmla="*/ 2262753 w 2292797"/>
              <a:gd name="connsiteY8" fmla="*/ 4441529 h 4926411"/>
              <a:gd name="connsiteX9" fmla="*/ 1885627 w 2292797"/>
              <a:gd name="connsiteY9" fmla="*/ 4850429 h 4926411"/>
              <a:gd name="connsiteX10" fmla="*/ 370065 w 2292797"/>
              <a:gd name="connsiteY10" fmla="*/ 4843368 h 4926411"/>
              <a:gd name="connsiteX11" fmla="*/ 0 w 2292797"/>
              <a:gd name="connsiteY11" fmla="*/ 4441528 h 4926411"/>
              <a:gd name="connsiteX12" fmla="*/ 12700 w 2292797"/>
              <a:gd name="connsiteY12" fmla="*/ 381614 h 4926411"/>
              <a:gd name="connsiteX0" fmla="*/ 13163 w 2293260"/>
              <a:gd name="connsiteY0" fmla="*/ 381614 h 4926411"/>
              <a:gd name="connsiteX1" fmla="*/ 286149 w 2293260"/>
              <a:gd name="connsiteY1" fmla="*/ 7663 h 4926411"/>
              <a:gd name="connsiteX2" fmla="*/ 529460 w 2293260"/>
              <a:gd name="connsiteY2" fmla="*/ 8471 h 4926411"/>
              <a:gd name="connsiteX3" fmla="*/ 583435 w 2293260"/>
              <a:gd name="connsiteY3" fmla="*/ 169761 h 4926411"/>
              <a:gd name="connsiteX4" fmla="*/ 1646425 w 2293260"/>
              <a:gd name="connsiteY4" fmla="*/ 174206 h 4926411"/>
              <a:gd name="connsiteX5" fmla="*/ 1735325 w 2293260"/>
              <a:gd name="connsiteY5" fmla="*/ 9107 h 4926411"/>
              <a:gd name="connsiteX6" fmla="*/ 2036949 w 2293260"/>
              <a:gd name="connsiteY6" fmla="*/ 12283 h 4926411"/>
              <a:gd name="connsiteX7" fmla="*/ 2273809 w 2293260"/>
              <a:gd name="connsiteY7" fmla="*/ 374198 h 4926411"/>
              <a:gd name="connsiteX8" fmla="*/ 2263216 w 2293260"/>
              <a:gd name="connsiteY8" fmla="*/ 4441529 h 4926411"/>
              <a:gd name="connsiteX9" fmla="*/ 1886090 w 2293260"/>
              <a:gd name="connsiteY9" fmla="*/ 4850429 h 4926411"/>
              <a:gd name="connsiteX10" fmla="*/ 370528 w 2293260"/>
              <a:gd name="connsiteY10" fmla="*/ 4843368 h 4926411"/>
              <a:gd name="connsiteX11" fmla="*/ 463 w 2293260"/>
              <a:gd name="connsiteY11" fmla="*/ 4441528 h 4926411"/>
              <a:gd name="connsiteX12" fmla="*/ 13163 w 2293260"/>
              <a:gd name="connsiteY12" fmla="*/ 381614 h 4926411"/>
              <a:gd name="connsiteX0" fmla="*/ 13163 w 2293260"/>
              <a:gd name="connsiteY0" fmla="*/ 381614 h 4925026"/>
              <a:gd name="connsiteX1" fmla="*/ 286149 w 2293260"/>
              <a:gd name="connsiteY1" fmla="*/ 7663 h 4925026"/>
              <a:gd name="connsiteX2" fmla="*/ 529460 w 2293260"/>
              <a:gd name="connsiteY2" fmla="*/ 8471 h 4925026"/>
              <a:gd name="connsiteX3" fmla="*/ 583435 w 2293260"/>
              <a:gd name="connsiteY3" fmla="*/ 169761 h 4925026"/>
              <a:gd name="connsiteX4" fmla="*/ 1646425 w 2293260"/>
              <a:gd name="connsiteY4" fmla="*/ 174206 h 4925026"/>
              <a:gd name="connsiteX5" fmla="*/ 1735325 w 2293260"/>
              <a:gd name="connsiteY5" fmla="*/ 9107 h 4925026"/>
              <a:gd name="connsiteX6" fmla="*/ 2036949 w 2293260"/>
              <a:gd name="connsiteY6" fmla="*/ 12283 h 4925026"/>
              <a:gd name="connsiteX7" fmla="*/ 2273809 w 2293260"/>
              <a:gd name="connsiteY7" fmla="*/ 374198 h 4925026"/>
              <a:gd name="connsiteX8" fmla="*/ 2263216 w 2293260"/>
              <a:gd name="connsiteY8" fmla="*/ 4441529 h 4925026"/>
              <a:gd name="connsiteX9" fmla="*/ 1886090 w 2293260"/>
              <a:gd name="connsiteY9" fmla="*/ 4850429 h 4925026"/>
              <a:gd name="connsiteX10" fmla="*/ 370528 w 2293260"/>
              <a:gd name="connsiteY10" fmla="*/ 4843368 h 4925026"/>
              <a:gd name="connsiteX11" fmla="*/ 463 w 2293260"/>
              <a:gd name="connsiteY11" fmla="*/ 4441528 h 4925026"/>
              <a:gd name="connsiteX12" fmla="*/ 13163 w 2293260"/>
              <a:gd name="connsiteY12" fmla="*/ 381614 h 4925026"/>
              <a:gd name="connsiteX0" fmla="*/ 13163 w 2274100"/>
              <a:gd name="connsiteY0" fmla="*/ 381614 h 4851295"/>
              <a:gd name="connsiteX1" fmla="*/ 286149 w 2274100"/>
              <a:gd name="connsiteY1" fmla="*/ 7663 h 4851295"/>
              <a:gd name="connsiteX2" fmla="*/ 529460 w 2274100"/>
              <a:gd name="connsiteY2" fmla="*/ 8471 h 4851295"/>
              <a:gd name="connsiteX3" fmla="*/ 583435 w 2274100"/>
              <a:gd name="connsiteY3" fmla="*/ 169761 h 4851295"/>
              <a:gd name="connsiteX4" fmla="*/ 1646425 w 2274100"/>
              <a:gd name="connsiteY4" fmla="*/ 174206 h 4851295"/>
              <a:gd name="connsiteX5" fmla="*/ 1735325 w 2274100"/>
              <a:gd name="connsiteY5" fmla="*/ 9107 h 4851295"/>
              <a:gd name="connsiteX6" fmla="*/ 2036949 w 2274100"/>
              <a:gd name="connsiteY6" fmla="*/ 12283 h 4851295"/>
              <a:gd name="connsiteX7" fmla="*/ 2273809 w 2274100"/>
              <a:gd name="connsiteY7" fmla="*/ 374198 h 4851295"/>
              <a:gd name="connsiteX8" fmla="*/ 2263216 w 2274100"/>
              <a:gd name="connsiteY8" fmla="*/ 4441529 h 4851295"/>
              <a:gd name="connsiteX9" fmla="*/ 1886090 w 2274100"/>
              <a:gd name="connsiteY9" fmla="*/ 4850429 h 4851295"/>
              <a:gd name="connsiteX10" fmla="*/ 370528 w 2274100"/>
              <a:gd name="connsiteY10" fmla="*/ 4843368 h 4851295"/>
              <a:gd name="connsiteX11" fmla="*/ 463 w 2274100"/>
              <a:gd name="connsiteY11" fmla="*/ 4441528 h 4851295"/>
              <a:gd name="connsiteX12" fmla="*/ 13163 w 2274100"/>
              <a:gd name="connsiteY12" fmla="*/ 381614 h 4851295"/>
              <a:gd name="connsiteX0" fmla="*/ 13163 w 2285503"/>
              <a:gd name="connsiteY0" fmla="*/ 452968 h 4950039"/>
              <a:gd name="connsiteX1" fmla="*/ 286149 w 2285503"/>
              <a:gd name="connsiteY1" fmla="*/ 79017 h 4950039"/>
              <a:gd name="connsiteX2" fmla="*/ 529460 w 2285503"/>
              <a:gd name="connsiteY2" fmla="*/ 79825 h 4950039"/>
              <a:gd name="connsiteX3" fmla="*/ 583435 w 2285503"/>
              <a:gd name="connsiteY3" fmla="*/ 241115 h 4950039"/>
              <a:gd name="connsiteX4" fmla="*/ 1646425 w 2285503"/>
              <a:gd name="connsiteY4" fmla="*/ 245560 h 4950039"/>
              <a:gd name="connsiteX5" fmla="*/ 1735325 w 2285503"/>
              <a:gd name="connsiteY5" fmla="*/ 80461 h 4950039"/>
              <a:gd name="connsiteX6" fmla="*/ 2036949 w 2285503"/>
              <a:gd name="connsiteY6" fmla="*/ 83637 h 4950039"/>
              <a:gd name="connsiteX7" fmla="*/ 2273809 w 2285503"/>
              <a:gd name="connsiteY7" fmla="*/ 445552 h 4950039"/>
              <a:gd name="connsiteX8" fmla="*/ 2259685 w 2285503"/>
              <a:gd name="connsiteY8" fmla="*/ 4516413 h 4950039"/>
              <a:gd name="connsiteX9" fmla="*/ 1886090 w 2285503"/>
              <a:gd name="connsiteY9" fmla="*/ 4921783 h 4950039"/>
              <a:gd name="connsiteX10" fmla="*/ 370528 w 2285503"/>
              <a:gd name="connsiteY10" fmla="*/ 4914722 h 4950039"/>
              <a:gd name="connsiteX11" fmla="*/ 463 w 2285503"/>
              <a:gd name="connsiteY11" fmla="*/ 4512882 h 4950039"/>
              <a:gd name="connsiteX12" fmla="*/ 13163 w 2285503"/>
              <a:gd name="connsiteY12" fmla="*/ 452968 h 4950039"/>
              <a:gd name="connsiteX0" fmla="*/ 13163 w 2285503"/>
              <a:gd name="connsiteY0" fmla="*/ 452968 h 4921783"/>
              <a:gd name="connsiteX1" fmla="*/ 286149 w 2285503"/>
              <a:gd name="connsiteY1" fmla="*/ 79017 h 4921783"/>
              <a:gd name="connsiteX2" fmla="*/ 529460 w 2285503"/>
              <a:gd name="connsiteY2" fmla="*/ 79825 h 4921783"/>
              <a:gd name="connsiteX3" fmla="*/ 583435 w 2285503"/>
              <a:gd name="connsiteY3" fmla="*/ 241115 h 4921783"/>
              <a:gd name="connsiteX4" fmla="*/ 1646425 w 2285503"/>
              <a:gd name="connsiteY4" fmla="*/ 245560 h 4921783"/>
              <a:gd name="connsiteX5" fmla="*/ 1735325 w 2285503"/>
              <a:gd name="connsiteY5" fmla="*/ 80461 h 4921783"/>
              <a:gd name="connsiteX6" fmla="*/ 2036949 w 2285503"/>
              <a:gd name="connsiteY6" fmla="*/ 83637 h 4921783"/>
              <a:gd name="connsiteX7" fmla="*/ 2273809 w 2285503"/>
              <a:gd name="connsiteY7" fmla="*/ 445552 h 4921783"/>
              <a:gd name="connsiteX8" fmla="*/ 2259685 w 2285503"/>
              <a:gd name="connsiteY8" fmla="*/ 4516413 h 4921783"/>
              <a:gd name="connsiteX9" fmla="*/ 1886090 w 2285503"/>
              <a:gd name="connsiteY9" fmla="*/ 4921783 h 4921783"/>
              <a:gd name="connsiteX10" fmla="*/ 370528 w 2285503"/>
              <a:gd name="connsiteY10" fmla="*/ 4914722 h 4921783"/>
              <a:gd name="connsiteX11" fmla="*/ 463 w 2285503"/>
              <a:gd name="connsiteY11" fmla="*/ 4512882 h 4921783"/>
              <a:gd name="connsiteX12" fmla="*/ 13163 w 2285503"/>
              <a:gd name="connsiteY12" fmla="*/ 452968 h 4921783"/>
              <a:gd name="connsiteX0" fmla="*/ 13163 w 2285503"/>
              <a:gd name="connsiteY0" fmla="*/ 452968 h 4921783"/>
              <a:gd name="connsiteX1" fmla="*/ 286149 w 2285503"/>
              <a:gd name="connsiteY1" fmla="*/ 79017 h 4921783"/>
              <a:gd name="connsiteX2" fmla="*/ 529460 w 2285503"/>
              <a:gd name="connsiteY2" fmla="*/ 79825 h 4921783"/>
              <a:gd name="connsiteX3" fmla="*/ 583435 w 2285503"/>
              <a:gd name="connsiteY3" fmla="*/ 241115 h 4921783"/>
              <a:gd name="connsiteX4" fmla="*/ 1646425 w 2285503"/>
              <a:gd name="connsiteY4" fmla="*/ 245560 h 4921783"/>
              <a:gd name="connsiteX5" fmla="*/ 1735325 w 2285503"/>
              <a:gd name="connsiteY5" fmla="*/ 80461 h 4921783"/>
              <a:gd name="connsiteX6" fmla="*/ 2036949 w 2285503"/>
              <a:gd name="connsiteY6" fmla="*/ 83637 h 4921783"/>
              <a:gd name="connsiteX7" fmla="*/ 2273809 w 2285503"/>
              <a:gd name="connsiteY7" fmla="*/ 445552 h 4921783"/>
              <a:gd name="connsiteX8" fmla="*/ 2259685 w 2285503"/>
              <a:gd name="connsiteY8" fmla="*/ 4516413 h 4921783"/>
              <a:gd name="connsiteX9" fmla="*/ 1886090 w 2285503"/>
              <a:gd name="connsiteY9" fmla="*/ 4921783 h 4921783"/>
              <a:gd name="connsiteX10" fmla="*/ 370528 w 2285503"/>
              <a:gd name="connsiteY10" fmla="*/ 4914722 h 4921783"/>
              <a:gd name="connsiteX11" fmla="*/ 463 w 2285503"/>
              <a:gd name="connsiteY11" fmla="*/ 4512882 h 4921783"/>
              <a:gd name="connsiteX12" fmla="*/ 13163 w 2285503"/>
              <a:gd name="connsiteY12" fmla="*/ 452968 h 4921783"/>
              <a:gd name="connsiteX0" fmla="*/ 13163 w 2285503"/>
              <a:gd name="connsiteY0" fmla="*/ 452968 h 4921783"/>
              <a:gd name="connsiteX1" fmla="*/ 286149 w 2285503"/>
              <a:gd name="connsiteY1" fmla="*/ 79017 h 4921783"/>
              <a:gd name="connsiteX2" fmla="*/ 529460 w 2285503"/>
              <a:gd name="connsiteY2" fmla="*/ 79825 h 4921783"/>
              <a:gd name="connsiteX3" fmla="*/ 583435 w 2285503"/>
              <a:gd name="connsiteY3" fmla="*/ 241115 h 4921783"/>
              <a:gd name="connsiteX4" fmla="*/ 1646425 w 2285503"/>
              <a:gd name="connsiteY4" fmla="*/ 245560 h 4921783"/>
              <a:gd name="connsiteX5" fmla="*/ 1735325 w 2285503"/>
              <a:gd name="connsiteY5" fmla="*/ 80461 h 4921783"/>
              <a:gd name="connsiteX6" fmla="*/ 2036949 w 2285503"/>
              <a:gd name="connsiteY6" fmla="*/ 83637 h 4921783"/>
              <a:gd name="connsiteX7" fmla="*/ 2273809 w 2285503"/>
              <a:gd name="connsiteY7" fmla="*/ 445552 h 4921783"/>
              <a:gd name="connsiteX8" fmla="*/ 2259685 w 2285503"/>
              <a:gd name="connsiteY8" fmla="*/ 4516413 h 4921783"/>
              <a:gd name="connsiteX9" fmla="*/ 1886090 w 2285503"/>
              <a:gd name="connsiteY9" fmla="*/ 4921783 h 4921783"/>
              <a:gd name="connsiteX10" fmla="*/ 370528 w 2285503"/>
              <a:gd name="connsiteY10" fmla="*/ 4914722 h 4921783"/>
              <a:gd name="connsiteX11" fmla="*/ 463 w 2285503"/>
              <a:gd name="connsiteY11" fmla="*/ 4512882 h 4921783"/>
              <a:gd name="connsiteX12" fmla="*/ 13163 w 2285503"/>
              <a:gd name="connsiteY12" fmla="*/ 452968 h 4921783"/>
              <a:gd name="connsiteX0" fmla="*/ 13163 w 2274409"/>
              <a:gd name="connsiteY0" fmla="*/ 452968 h 4921783"/>
              <a:gd name="connsiteX1" fmla="*/ 286149 w 2274409"/>
              <a:gd name="connsiteY1" fmla="*/ 79017 h 4921783"/>
              <a:gd name="connsiteX2" fmla="*/ 529460 w 2274409"/>
              <a:gd name="connsiteY2" fmla="*/ 79825 h 4921783"/>
              <a:gd name="connsiteX3" fmla="*/ 583435 w 2274409"/>
              <a:gd name="connsiteY3" fmla="*/ 241115 h 4921783"/>
              <a:gd name="connsiteX4" fmla="*/ 1646425 w 2274409"/>
              <a:gd name="connsiteY4" fmla="*/ 245560 h 4921783"/>
              <a:gd name="connsiteX5" fmla="*/ 1735325 w 2274409"/>
              <a:gd name="connsiteY5" fmla="*/ 80461 h 4921783"/>
              <a:gd name="connsiteX6" fmla="*/ 2036949 w 2274409"/>
              <a:gd name="connsiteY6" fmla="*/ 83637 h 4921783"/>
              <a:gd name="connsiteX7" fmla="*/ 2273809 w 2274409"/>
              <a:gd name="connsiteY7" fmla="*/ 445552 h 4921783"/>
              <a:gd name="connsiteX8" fmla="*/ 2259685 w 2274409"/>
              <a:gd name="connsiteY8" fmla="*/ 4516413 h 4921783"/>
              <a:gd name="connsiteX9" fmla="*/ 1886090 w 2274409"/>
              <a:gd name="connsiteY9" fmla="*/ 4921783 h 4921783"/>
              <a:gd name="connsiteX10" fmla="*/ 370528 w 2274409"/>
              <a:gd name="connsiteY10" fmla="*/ 4914722 h 4921783"/>
              <a:gd name="connsiteX11" fmla="*/ 463 w 2274409"/>
              <a:gd name="connsiteY11" fmla="*/ 4512882 h 4921783"/>
              <a:gd name="connsiteX12" fmla="*/ 13163 w 2274409"/>
              <a:gd name="connsiteY12" fmla="*/ 452968 h 4921783"/>
              <a:gd name="connsiteX0" fmla="*/ 13163 w 2274409"/>
              <a:gd name="connsiteY0" fmla="*/ 381614 h 4850429"/>
              <a:gd name="connsiteX1" fmla="*/ 286149 w 2274409"/>
              <a:gd name="connsiteY1" fmla="*/ 7663 h 4850429"/>
              <a:gd name="connsiteX2" fmla="*/ 529460 w 2274409"/>
              <a:gd name="connsiteY2" fmla="*/ 8471 h 4850429"/>
              <a:gd name="connsiteX3" fmla="*/ 583435 w 2274409"/>
              <a:gd name="connsiteY3" fmla="*/ 169761 h 4850429"/>
              <a:gd name="connsiteX4" fmla="*/ 1646425 w 2274409"/>
              <a:gd name="connsiteY4" fmla="*/ 174206 h 4850429"/>
              <a:gd name="connsiteX5" fmla="*/ 1735325 w 2274409"/>
              <a:gd name="connsiteY5" fmla="*/ 9107 h 4850429"/>
              <a:gd name="connsiteX6" fmla="*/ 2036949 w 2274409"/>
              <a:gd name="connsiteY6" fmla="*/ 12283 h 4850429"/>
              <a:gd name="connsiteX7" fmla="*/ 2273809 w 2274409"/>
              <a:gd name="connsiteY7" fmla="*/ 374198 h 4850429"/>
              <a:gd name="connsiteX8" fmla="*/ 2259685 w 2274409"/>
              <a:gd name="connsiteY8" fmla="*/ 4445059 h 4850429"/>
              <a:gd name="connsiteX9" fmla="*/ 1886090 w 2274409"/>
              <a:gd name="connsiteY9" fmla="*/ 4850429 h 4850429"/>
              <a:gd name="connsiteX10" fmla="*/ 370528 w 2274409"/>
              <a:gd name="connsiteY10" fmla="*/ 4843368 h 4850429"/>
              <a:gd name="connsiteX11" fmla="*/ 463 w 2274409"/>
              <a:gd name="connsiteY11" fmla="*/ 4441528 h 4850429"/>
              <a:gd name="connsiteX12" fmla="*/ 13163 w 2274409"/>
              <a:gd name="connsiteY12" fmla="*/ 381614 h 4850429"/>
              <a:gd name="connsiteX0" fmla="*/ 13163 w 2277579"/>
              <a:gd name="connsiteY0" fmla="*/ 381614 h 4850429"/>
              <a:gd name="connsiteX1" fmla="*/ 286149 w 2277579"/>
              <a:gd name="connsiteY1" fmla="*/ 7663 h 4850429"/>
              <a:gd name="connsiteX2" fmla="*/ 529460 w 2277579"/>
              <a:gd name="connsiteY2" fmla="*/ 8471 h 4850429"/>
              <a:gd name="connsiteX3" fmla="*/ 583435 w 2277579"/>
              <a:gd name="connsiteY3" fmla="*/ 169761 h 4850429"/>
              <a:gd name="connsiteX4" fmla="*/ 1646425 w 2277579"/>
              <a:gd name="connsiteY4" fmla="*/ 174206 h 4850429"/>
              <a:gd name="connsiteX5" fmla="*/ 1735325 w 2277579"/>
              <a:gd name="connsiteY5" fmla="*/ 9107 h 4850429"/>
              <a:gd name="connsiteX6" fmla="*/ 2036949 w 2277579"/>
              <a:gd name="connsiteY6" fmla="*/ 12283 h 4850429"/>
              <a:gd name="connsiteX7" fmla="*/ 2273809 w 2277579"/>
              <a:gd name="connsiteY7" fmla="*/ 374198 h 4850429"/>
              <a:gd name="connsiteX8" fmla="*/ 2259685 w 2277579"/>
              <a:gd name="connsiteY8" fmla="*/ 4445059 h 4850429"/>
              <a:gd name="connsiteX9" fmla="*/ 1886090 w 2277579"/>
              <a:gd name="connsiteY9" fmla="*/ 4850429 h 4850429"/>
              <a:gd name="connsiteX10" fmla="*/ 370528 w 2277579"/>
              <a:gd name="connsiteY10" fmla="*/ 4843368 h 4850429"/>
              <a:gd name="connsiteX11" fmla="*/ 463 w 2277579"/>
              <a:gd name="connsiteY11" fmla="*/ 4441528 h 4850429"/>
              <a:gd name="connsiteX12" fmla="*/ 13163 w 2277579"/>
              <a:gd name="connsiteY12" fmla="*/ 381614 h 4850429"/>
              <a:gd name="connsiteX0" fmla="*/ 13163 w 2277579"/>
              <a:gd name="connsiteY0" fmla="*/ 381614 h 4850429"/>
              <a:gd name="connsiteX1" fmla="*/ 286149 w 2277579"/>
              <a:gd name="connsiteY1" fmla="*/ 7663 h 4850429"/>
              <a:gd name="connsiteX2" fmla="*/ 529460 w 2277579"/>
              <a:gd name="connsiteY2" fmla="*/ 8471 h 4850429"/>
              <a:gd name="connsiteX3" fmla="*/ 583435 w 2277579"/>
              <a:gd name="connsiteY3" fmla="*/ 169761 h 4850429"/>
              <a:gd name="connsiteX4" fmla="*/ 1646425 w 2277579"/>
              <a:gd name="connsiteY4" fmla="*/ 174206 h 4850429"/>
              <a:gd name="connsiteX5" fmla="*/ 1735325 w 2277579"/>
              <a:gd name="connsiteY5" fmla="*/ 9107 h 4850429"/>
              <a:gd name="connsiteX6" fmla="*/ 2036949 w 2277579"/>
              <a:gd name="connsiteY6" fmla="*/ 12283 h 4850429"/>
              <a:gd name="connsiteX7" fmla="*/ 2273809 w 2277579"/>
              <a:gd name="connsiteY7" fmla="*/ 374198 h 4850429"/>
              <a:gd name="connsiteX8" fmla="*/ 2259685 w 2277579"/>
              <a:gd name="connsiteY8" fmla="*/ 4445059 h 4850429"/>
              <a:gd name="connsiteX9" fmla="*/ 1886090 w 2277579"/>
              <a:gd name="connsiteY9" fmla="*/ 4850429 h 4850429"/>
              <a:gd name="connsiteX10" fmla="*/ 370528 w 2277579"/>
              <a:gd name="connsiteY10" fmla="*/ 4843368 h 4850429"/>
              <a:gd name="connsiteX11" fmla="*/ 463 w 2277579"/>
              <a:gd name="connsiteY11" fmla="*/ 4441528 h 4850429"/>
              <a:gd name="connsiteX12" fmla="*/ 13163 w 2277579"/>
              <a:gd name="connsiteY12" fmla="*/ 381614 h 4850429"/>
              <a:gd name="connsiteX0" fmla="*/ 13163 w 2282422"/>
              <a:gd name="connsiteY0" fmla="*/ 381614 h 4850429"/>
              <a:gd name="connsiteX1" fmla="*/ 286149 w 2282422"/>
              <a:gd name="connsiteY1" fmla="*/ 7663 h 4850429"/>
              <a:gd name="connsiteX2" fmla="*/ 529460 w 2282422"/>
              <a:gd name="connsiteY2" fmla="*/ 8471 h 4850429"/>
              <a:gd name="connsiteX3" fmla="*/ 583435 w 2282422"/>
              <a:gd name="connsiteY3" fmla="*/ 169761 h 4850429"/>
              <a:gd name="connsiteX4" fmla="*/ 1646425 w 2282422"/>
              <a:gd name="connsiteY4" fmla="*/ 174206 h 4850429"/>
              <a:gd name="connsiteX5" fmla="*/ 1735325 w 2282422"/>
              <a:gd name="connsiteY5" fmla="*/ 9107 h 4850429"/>
              <a:gd name="connsiteX6" fmla="*/ 2036949 w 2282422"/>
              <a:gd name="connsiteY6" fmla="*/ 12283 h 4850429"/>
              <a:gd name="connsiteX7" fmla="*/ 2273809 w 2282422"/>
              <a:gd name="connsiteY7" fmla="*/ 374198 h 4850429"/>
              <a:gd name="connsiteX8" fmla="*/ 2269789 w 2282422"/>
              <a:gd name="connsiteY8" fmla="*/ 4485474 h 4850429"/>
              <a:gd name="connsiteX9" fmla="*/ 1886090 w 2282422"/>
              <a:gd name="connsiteY9" fmla="*/ 4850429 h 4850429"/>
              <a:gd name="connsiteX10" fmla="*/ 370528 w 2282422"/>
              <a:gd name="connsiteY10" fmla="*/ 4843368 h 4850429"/>
              <a:gd name="connsiteX11" fmla="*/ 463 w 2282422"/>
              <a:gd name="connsiteY11" fmla="*/ 4441528 h 4850429"/>
              <a:gd name="connsiteX12" fmla="*/ 13163 w 2282422"/>
              <a:gd name="connsiteY12" fmla="*/ 381614 h 4850429"/>
              <a:gd name="connsiteX0" fmla="*/ 13163 w 2282422"/>
              <a:gd name="connsiteY0" fmla="*/ 381614 h 4850429"/>
              <a:gd name="connsiteX1" fmla="*/ 286149 w 2282422"/>
              <a:gd name="connsiteY1" fmla="*/ 7663 h 4850429"/>
              <a:gd name="connsiteX2" fmla="*/ 529460 w 2282422"/>
              <a:gd name="connsiteY2" fmla="*/ 8471 h 4850429"/>
              <a:gd name="connsiteX3" fmla="*/ 583435 w 2282422"/>
              <a:gd name="connsiteY3" fmla="*/ 169761 h 4850429"/>
              <a:gd name="connsiteX4" fmla="*/ 1646425 w 2282422"/>
              <a:gd name="connsiteY4" fmla="*/ 174206 h 4850429"/>
              <a:gd name="connsiteX5" fmla="*/ 1735325 w 2282422"/>
              <a:gd name="connsiteY5" fmla="*/ 9107 h 4850429"/>
              <a:gd name="connsiteX6" fmla="*/ 2036949 w 2282422"/>
              <a:gd name="connsiteY6" fmla="*/ 12283 h 4850429"/>
              <a:gd name="connsiteX7" fmla="*/ 2273809 w 2282422"/>
              <a:gd name="connsiteY7" fmla="*/ 374198 h 4850429"/>
              <a:gd name="connsiteX8" fmla="*/ 2269789 w 2282422"/>
              <a:gd name="connsiteY8" fmla="*/ 4485474 h 4850429"/>
              <a:gd name="connsiteX9" fmla="*/ 1886090 w 2282422"/>
              <a:gd name="connsiteY9" fmla="*/ 4850429 h 4850429"/>
              <a:gd name="connsiteX10" fmla="*/ 370528 w 2282422"/>
              <a:gd name="connsiteY10" fmla="*/ 4843368 h 4850429"/>
              <a:gd name="connsiteX11" fmla="*/ 463 w 2282422"/>
              <a:gd name="connsiteY11" fmla="*/ 4441528 h 4850429"/>
              <a:gd name="connsiteX12" fmla="*/ 13163 w 2282422"/>
              <a:gd name="connsiteY12" fmla="*/ 381614 h 4850429"/>
              <a:gd name="connsiteX0" fmla="*/ 13163 w 2299878"/>
              <a:gd name="connsiteY0" fmla="*/ 381614 h 4850429"/>
              <a:gd name="connsiteX1" fmla="*/ 286149 w 2299878"/>
              <a:gd name="connsiteY1" fmla="*/ 7663 h 4850429"/>
              <a:gd name="connsiteX2" fmla="*/ 529460 w 2299878"/>
              <a:gd name="connsiteY2" fmla="*/ 8471 h 4850429"/>
              <a:gd name="connsiteX3" fmla="*/ 583435 w 2299878"/>
              <a:gd name="connsiteY3" fmla="*/ 169761 h 4850429"/>
              <a:gd name="connsiteX4" fmla="*/ 1646425 w 2299878"/>
              <a:gd name="connsiteY4" fmla="*/ 174206 h 4850429"/>
              <a:gd name="connsiteX5" fmla="*/ 1735325 w 2299878"/>
              <a:gd name="connsiteY5" fmla="*/ 9107 h 4850429"/>
              <a:gd name="connsiteX6" fmla="*/ 2036949 w 2299878"/>
              <a:gd name="connsiteY6" fmla="*/ 12283 h 4850429"/>
              <a:gd name="connsiteX7" fmla="*/ 2273809 w 2299878"/>
              <a:gd name="connsiteY7" fmla="*/ 374198 h 4850429"/>
              <a:gd name="connsiteX8" fmla="*/ 2275074 w 2299878"/>
              <a:gd name="connsiteY8" fmla="*/ 2414399 h 4850429"/>
              <a:gd name="connsiteX9" fmla="*/ 2269789 w 2299878"/>
              <a:gd name="connsiteY9" fmla="*/ 4485474 h 4850429"/>
              <a:gd name="connsiteX10" fmla="*/ 1886090 w 2299878"/>
              <a:gd name="connsiteY10" fmla="*/ 4850429 h 4850429"/>
              <a:gd name="connsiteX11" fmla="*/ 370528 w 2299878"/>
              <a:gd name="connsiteY11" fmla="*/ 4843368 h 4850429"/>
              <a:gd name="connsiteX12" fmla="*/ 463 w 2299878"/>
              <a:gd name="connsiteY12" fmla="*/ 4441528 h 4850429"/>
              <a:gd name="connsiteX13" fmla="*/ 13163 w 2299878"/>
              <a:gd name="connsiteY13" fmla="*/ 381614 h 4850429"/>
              <a:gd name="connsiteX0" fmla="*/ 13163 w 2297042"/>
              <a:gd name="connsiteY0" fmla="*/ 381614 h 4850429"/>
              <a:gd name="connsiteX1" fmla="*/ 286149 w 2297042"/>
              <a:gd name="connsiteY1" fmla="*/ 7663 h 4850429"/>
              <a:gd name="connsiteX2" fmla="*/ 529460 w 2297042"/>
              <a:gd name="connsiteY2" fmla="*/ 8471 h 4850429"/>
              <a:gd name="connsiteX3" fmla="*/ 583435 w 2297042"/>
              <a:gd name="connsiteY3" fmla="*/ 169761 h 4850429"/>
              <a:gd name="connsiteX4" fmla="*/ 1646425 w 2297042"/>
              <a:gd name="connsiteY4" fmla="*/ 174206 h 4850429"/>
              <a:gd name="connsiteX5" fmla="*/ 1735325 w 2297042"/>
              <a:gd name="connsiteY5" fmla="*/ 9107 h 4850429"/>
              <a:gd name="connsiteX6" fmla="*/ 2036949 w 2297042"/>
              <a:gd name="connsiteY6" fmla="*/ 12283 h 4850429"/>
              <a:gd name="connsiteX7" fmla="*/ 2273809 w 2297042"/>
              <a:gd name="connsiteY7" fmla="*/ 374198 h 4850429"/>
              <a:gd name="connsiteX8" fmla="*/ 2264013 w 2297042"/>
              <a:gd name="connsiteY8" fmla="*/ 2414399 h 4850429"/>
              <a:gd name="connsiteX9" fmla="*/ 2269789 w 2297042"/>
              <a:gd name="connsiteY9" fmla="*/ 4485474 h 4850429"/>
              <a:gd name="connsiteX10" fmla="*/ 1886090 w 2297042"/>
              <a:gd name="connsiteY10" fmla="*/ 4850429 h 4850429"/>
              <a:gd name="connsiteX11" fmla="*/ 370528 w 2297042"/>
              <a:gd name="connsiteY11" fmla="*/ 4843368 h 4850429"/>
              <a:gd name="connsiteX12" fmla="*/ 463 w 2297042"/>
              <a:gd name="connsiteY12" fmla="*/ 4441528 h 4850429"/>
              <a:gd name="connsiteX13" fmla="*/ 13163 w 2297042"/>
              <a:gd name="connsiteY13" fmla="*/ 381614 h 4850429"/>
              <a:gd name="connsiteX0" fmla="*/ 13163 w 2289341"/>
              <a:gd name="connsiteY0" fmla="*/ 381614 h 4850429"/>
              <a:gd name="connsiteX1" fmla="*/ 286149 w 2289341"/>
              <a:gd name="connsiteY1" fmla="*/ 7663 h 4850429"/>
              <a:gd name="connsiteX2" fmla="*/ 529460 w 2289341"/>
              <a:gd name="connsiteY2" fmla="*/ 8471 h 4850429"/>
              <a:gd name="connsiteX3" fmla="*/ 583435 w 2289341"/>
              <a:gd name="connsiteY3" fmla="*/ 169761 h 4850429"/>
              <a:gd name="connsiteX4" fmla="*/ 1646425 w 2289341"/>
              <a:gd name="connsiteY4" fmla="*/ 174206 h 4850429"/>
              <a:gd name="connsiteX5" fmla="*/ 1735325 w 2289341"/>
              <a:gd name="connsiteY5" fmla="*/ 9107 h 4850429"/>
              <a:gd name="connsiteX6" fmla="*/ 2036949 w 2289341"/>
              <a:gd name="connsiteY6" fmla="*/ 12283 h 4850429"/>
              <a:gd name="connsiteX7" fmla="*/ 2273809 w 2289341"/>
              <a:gd name="connsiteY7" fmla="*/ 374198 h 4850429"/>
              <a:gd name="connsiteX8" fmla="*/ 2264013 w 2289341"/>
              <a:gd name="connsiteY8" fmla="*/ 2414399 h 4850429"/>
              <a:gd name="connsiteX9" fmla="*/ 2269789 w 2289341"/>
              <a:gd name="connsiteY9" fmla="*/ 4485474 h 4850429"/>
              <a:gd name="connsiteX10" fmla="*/ 1886090 w 2289341"/>
              <a:gd name="connsiteY10" fmla="*/ 4850429 h 4850429"/>
              <a:gd name="connsiteX11" fmla="*/ 370528 w 2289341"/>
              <a:gd name="connsiteY11" fmla="*/ 4843368 h 4850429"/>
              <a:gd name="connsiteX12" fmla="*/ 463 w 2289341"/>
              <a:gd name="connsiteY12" fmla="*/ 4441528 h 4850429"/>
              <a:gd name="connsiteX13" fmla="*/ 13163 w 2289341"/>
              <a:gd name="connsiteY13" fmla="*/ 381614 h 4850429"/>
              <a:gd name="connsiteX0" fmla="*/ 13163 w 2274287"/>
              <a:gd name="connsiteY0" fmla="*/ 381614 h 4850429"/>
              <a:gd name="connsiteX1" fmla="*/ 286149 w 2274287"/>
              <a:gd name="connsiteY1" fmla="*/ 7663 h 4850429"/>
              <a:gd name="connsiteX2" fmla="*/ 529460 w 2274287"/>
              <a:gd name="connsiteY2" fmla="*/ 8471 h 4850429"/>
              <a:gd name="connsiteX3" fmla="*/ 583435 w 2274287"/>
              <a:gd name="connsiteY3" fmla="*/ 169761 h 4850429"/>
              <a:gd name="connsiteX4" fmla="*/ 1646425 w 2274287"/>
              <a:gd name="connsiteY4" fmla="*/ 174206 h 4850429"/>
              <a:gd name="connsiteX5" fmla="*/ 1735325 w 2274287"/>
              <a:gd name="connsiteY5" fmla="*/ 9107 h 4850429"/>
              <a:gd name="connsiteX6" fmla="*/ 2036949 w 2274287"/>
              <a:gd name="connsiteY6" fmla="*/ 12283 h 4850429"/>
              <a:gd name="connsiteX7" fmla="*/ 2273809 w 2274287"/>
              <a:gd name="connsiteY7" fmla="*/ 374198 h 4850429"/>
              <a:gd name="connsiteX8" fmla="*/ 2264013 w 2274287"/>
              <a:gd name="connsiteY8" fmla="*/ 2414399 h 4850429"/>
              <a:gd name="connsiteX9" fmla="*/ 2269789 w 2274287"/>
              <a:gd name="connsiteY9" fmla="*/ 4485474 h 4850429"/>
              <a:gd name="connsiteX10" fmla="*/ 1886090 w 2274287"/>
              <a:gd name="connsiteY10" fmla="*/ 4850429 h 4850429"/>
              <a:gd name="connsiteX11" fmla="*/ 370528 w 2274287"/>
              <a:gd name="connsiteY11" fmla="*/ 4843368 h 4850429"/>
              <a:gd name="connsiteX12" fmla="*/ 463 w 2274287"/>
              <a:gd name="connsiteY12" fmla="*/ 4441528 h 4850429"/>
              <a:gd name="connsiteX13" fmla="*/ 13163 w 2274287"/>
              <a:gd name="connsiteY13" fmla="*/ 381614 h 4850429"/>
              <a:gd name="connsiteX0" fmla="*/ 13163 w 2272827"/>
              <a:gd name="connsiteY0" fmla="*/ 381614 h 4850429"/>
              <a:gd name="connsiteX1" fmla="*/ 286149 w 2272827"/>
              <a:gd name="connsiteY1" fmla="*/ 7663 h 4850429"/>
              <a:gd name="connsiteX2" fmla="*/ 529460 w 2272827"/>
              <a:gd name="connsiteY2" fmla="*/ 8471 h 4850429"/>
              <a:gd name="connsiteX3" fmla="*/ 583435 w 2272827"/>
              <a:gd name="connsiteY3" fmla="*/ 169761 h 4850429"/>
              <a:gd name="connsiteX4" fmla="*/ 1646425 w 2272827"/>
              <a:gd name="connsiteY4" fmla="*/ 174206 h 4850429"/>
              <a:gd name="connsiteX5" fmla="*/ 1735325 w 2272827"/>
              <a:gd name="connsiteY5" fmla="*/ 9107 h 4850429"/>
              <a:gd name="connsiteX6" fmla="*/ 2036949 w 2272827"/>
              <a:gd name="connsiteY6" fmla="*/ 12283 h 4850429"/>
              <a:gd name="connsiteX7" fmla="*/ 2270122 w 2272827"/>
              <a:gd name="connsiteY7" fmla="*/ 377885 h 4850429"/>
              <a:gd name="connsiteX8" fmla="*/ 2264013 w 2272827"/>
              <a:gd name="connsiteY8" fmla="*/ 2414399 h 4850429"/>
              <a:gd name="connsiteX9" fmla="*/ 2269789 w 2272827"/>
              <a:gd name="connsiteY9" fmla="*/ 4485474 h 4850429"/>
              <a:gd name="connsiteX10" fmla="*/ 1886090 w 2272827"/>
              <a:gd name="connsiteY10" fmla="*/ 4850429 h 4850429"/>
              <a:gd name="connsiteX11" fmla="*/ 370528 w 2272827"/>
              <a:gd name="connsiteY11" fmla="*/ 4843368 h 4850429"/>
              <a:gd name="connsiteX12" fmla="*/ 463 w 2272827"/>
              <a:gd name="connsiteY12" fmla="*/ 4441528 h 4850429"/>
              <a:gd name="connsiteX13" fmla="*/ 13163 w 2272827"/>
              <a:gd name="connsiteY13" fmla="*/ 381614 h 4850429"/>
              <a:gd name="connsiteX0" fmla="*/ 13163 w 2272827"/>
              <a:gd name="connsiteY0" fmla="*/ 381614 h 4850429"/>
              <a:gd name="connsiteX1" fmla="*/ 286149 w 2272827"/>
              <a:gd name="connsiteY1" fmla="*/ 7663 h 4850429"/>
              <a:gd name="connsiteX2" fmla="*/ 529460 w 2272827"/>
              <a:gd name="connsiteY2" fmla="*/ 8471 h 4850429"/>
              <a:gd name="connsiteX3" fmla="*/ 583435 w 2272827"/>
              <a:gd name="connsiteY3" fmla="*/ 169761 h 4850429"/>
              <a:gd name="connsiteX4" fmla="*/ 1646425 w 2272827"/>
              <a:gd name="connsiteY4" fmla="*/ 174206 h 4850429"/>
              <a:gd name="connsiteX5" fmla="*/ 1735325 w 2272827"/>
              <a:gd name="connsiteY5" fmla="*/ 9107 h 4850429"/>
              <a:gd name="connsiteX6" fmla="*/ 2036949 w 2272827"/>
              <a:gd name="connsiteY6" fmla="*/ 12283 h 4850429"/>
              <a:gd name="connsiteX7" fmla="*/ 2270122 w 2272827"/>
              <a:gd name="connsiteY7" fmla="*/ 377885 h 4850429"/>
              <a:gd name="connsiteX8" fmla="*/ 2264013 w 2272827"/>
              <a:gd name="connsiteY8" fmla="*/ 2414399 h 4850429"/>
              <a:gd name="connsiteX9" fmla="*/ 2269789 w 2272827"/>
              <a:gd name="connsiteY9" fmla="*/ 4485474 h 4850429"/>
              <a:gd name="connsiteX10" fmla="*/ 1886090 w 2272827"/>
              <a:gd name="connsiteY10" fmla="*/ 4850429 h 4850429"/>
              <a:gd name="connsiteX11" fmla="*/ 370528 w 2272827"/>
              <a:gd name="connsiteY11" fmla="*/ 4843368 h 4850429"/>
              <a:gd name="connsiteX12" fmla="*/ 463 w 2272827"/>
              <a:gd name="connsiteY12" fmla="*/ 4441528 h 4850429"/>
              <a:gd name="connsiteX13" fmla="*/ 13163 w 2272827"/>
              <a:gd name="connsiteY13" fmla="*/ 381614 h 4850429"/>
              <a:gd name="connsiteX0" fmla="*/ 13163 w 2272827"/>
              <a:gd name="connsiteY0" fmla="*/ 374592 h 4843407"/>
              <a:gd name="connsiteX1" fmla="*/ 286149 w 2272827"/>
              <a:gd name="connsiteY1" fmla="*/ 641 h 4843407"/>
              <a:gd name="connsiteX2" fmla="*/ 529460 w 2272827"/>
              <a:gd name="connsiteY2" fmla="*/ 1449 h 4843407"/>
              <a:gd name="connsiteX3" fmla="*/ 583435 w 2272827"/>
              <a:gd name="connsiteY3" fmla="*/ 162739 h 4843407"/>
              <a:gd name="connsiteX4" fmla="*/ 1646425 w 2272827"/>
              <a:gd name="connsiteY4" fmla="*/ 167184 h 4843407"/>
              <a:gd name="connsiteX5" fmla="*/ 1735325 w 2272827"/>
              <a:gd name="connsiteY5" fmla="*/ 2085 h 4843407"/>
              <a:gd name="connsiteX6" fmla="*/ 2036949 w 2272827"/>
              <a:gd name="connsiteY6" fmla="*/ 5261 h 4843407"/>
              <a:gd name="connsiteX7" fmla="*/ 2270122 w 2272827"/>
              <a:gd name="connsiteY7" fmla="*/ 370863 h 4843407"/>
              <a:gd name="connsiteX8" fmla="*/ 2264013 w 2272827"/>
              <a:gd name="connsiteY8" fmla="*/ 2407377 h 4843407"/>
              <a:gd name="connsiteX9" fmla="*/ 2269789 w 2272827"/>
              <a:gd name="connsiteY9" fmla="*/ 4478452 h 4843407"/>
              <a:gd name="connsiteX10" fmla="*/ 1886090 w 2272827"/>
              <a:gd name="connsiteY10" fmla="*/ 4843407 h 4843407"/>
              <a:gd name="connsiteX11" fmla="*/ 370528 w 2272827"/>
              <a:gd name="connsiteY11" fmla="*/ 4836346 h 4843407"/>
              <a:gd name="connsiteX12" fmla="*/ 463 w 2272827"/>
              <a:gd name="connsiteY12" fmla="*/ 4434506 h 4843407"/>
              <a:gd name="connsiteX13" fmla="*/ 13163 w 2272827"/>
              <a:gd name="connsiteY13" fmla="*/ 374592 h 4843407"/>
              <a:gd name="connsiteX0" fmla="*/ 13163 w 2272827"/>
              <a:gd name="connsiteY0" fmla="*/ 377333 h 4846148"/>
              <a:gd name="connsiteX1" fmla="*/ 286149 w 2272827"/>
              <a:gd name="connsiteY1" fmla="*/ 3382 h 4846148"/>
              <a:gd name="connsiteX2" fmla="*/ 529460 w 2272827"/>
              <a:gd name="connsiteY2" fmla="*/ 4190 h 4846148"/>
              <a:gd name="connsiteX3" fmla="*/ 583435 w 2272827"/>
              <a:gd name="connsiteY3" fmla="*/ 165480 h 4846148"/>
              <a:gd name="connsiteX4" fmla="*/ 1646425 w 2272827"/>
              <a:gd name="connsiteY4" fmla="*/ 169925 h 4846148"/>
              <a:gd name="connsiteX5" fmla="*/ 1735325 w 2272827"/>
              <a:gd name="connsiteY5" fmla="*/ 4826 h 4846148"/>
              <a:gd name="connsiteX6" fmla="*/ 2036949 w 2272827"/>
              <a:gd name="connsiteY6" fmla="*/ 8002 h 4846148"/>
              <a:gd name="connsiteX7" fmla="*/ 2270122 w 2272827"/>
              <a:gd name="connsiteY7" fmla="*/ 373604 h 4846148"/>
              <a:gd name="connsiteX8" fmla="*/ 2264013 w 2272827"/>
              <a:gd name="connsiteY8" fmla="*/ 2410118 h 4846148"/>
              <a:gd name="connsiteX9" fmla="*/ 2269789 w 2272827"/>
              <a:gd name="connsiteY9" fmla="*/ 4481193 h 4846148"/>
              <a:gd name="connsiteX10" fmla="*/ 1886090 w 2272827"/>
              <a:gd name="connsiteY10" fmla="*/ 4846148 h 4846148"/>
              <a:gd name="connsiteX11" fmla="*/ 370528 w 2272827"/>
              <a:gd name="connsiteY11" fmla="*/ 4839087 h 4846148"/>
              <a:gd name="connsiteX12" fmla="*/ 463 w 2272827"/>
              <a:gd name="connsiteY12" fmla="*/ 4437247 h 4846148"/>
              <a:gd name="connsiteX13" fmla="*/ 13163 w 2272827"/>
              <a:gd name="connsiteY13" fmla="*/ 377333 h 4846148"/>
              <a:gd name="connsiteX0" fmla="*/ 13163 w 2272827"/>
              <a:gd name="connsiteY0" fmla="*/ 377333 h 4846148"/>
              <a:gd name="connsiteX1" fmla="*/ 286149 w 2272827"/>
              <a:gd name="connsiteY1" fmla="*/ 3382 h 4846148"/>
              <a:gd name="connsiteX2" fmla="*/ 529460 w 2272827"/>
              <a:gd name="connsiteY2" fmla="*/ 4190 h 4846148"/>
              <a:gd name="connsiteX3" fmla="*/ 577085 w 2272827"/>
              <a:gd name="connsiteY3" fmla="*/ 165480 h 4846148"/>
              <a:gd name="connsiteX4" fmla="*/ 1646425 w 2272827"/>
              <a:gd name="connsiteY4" fmla="*/ 169925 h 4846148"/>
              <a:gd name="connsiteX5" fmla="*/ 1735325 w 2272827"/>
              <a:gd name="connsiteY5" fmla="*/ 4826 h 4846148"/>
              <a:gd name="connsiteX6" fmla="*/ 2036949 w 2272827"/>
              <a:gd name="connsiteY6" fmla="*/ 8002 h 4846148"/>
              <a:gd name="connsiteX7" fmla="*/ 2270122 w 2272827"/>
              <a:gd name="connsiteY7" fmla="*/ 373604 h 4846148"/>
              <a:gd name="connsiteX8" fmla="*/ 2264013 w 2272827"/>
              <a:gd name="connsiteY8" fmla="*/ 2410118 h 4846148"/>
              <a:gd name="connsiteX9" fmla="*/ 2269789 w 2272827"/>
              <a:gd name="connsiteY9" fmla="*/ 4481193 h 4846148"/>
              <a:gd name="connsiteX10" fmla="*/ 1886090 w 2272827"/>
              <a:gd name="connsiteY10" fmla="*/ 4846148 h 4846148"/>
              <a:gd name="connsiteX11" fmla="*/ 370528 w 2272827"/>
              <a:gd name="connsiteY11" fmla="*/ 4839087 h 4846148"/>
              <a:gd name="connsiteX12" fmla="*/ 463 w 2272827"/>
              <a:gd name="connsiteY12" fmla="*/ 4437247 h 4846148"/>
              <a:gd name="connsiteX13" fmla="*/ 13163 w 2272827"/>
              <a:gd name="connsiteY13" fmla="*/ 377333 h 4846148"/>
              <a:gd name="connsiteX0" fmla="*/ 13163 w 2272827"/>
              <a:gd name="connsiteY0" fmla="*/ 382668 h 4851483"/>
              <a:gd name="connsiteX1" fmla="*/ 286149 w 2272827"/>
              <a:gd name="connsiteY1" fmla="*/ 8717 h 4851483"/>
              <a:gd name="connsiteX2" fmla="*/ 532635 w 2272827"/>
              <a:gd name="connsiteY2" fmla="*/ 0 h 4851483"/>
              <a:gd name="connsiteX3" fmla="*/ 577085 w 2272827"/>
              <a:gd name="connsiteY3" fmla="*/ 170815 h 4851483"/>
              <a:gd name="connsiteX4" fmla="*/ 1646425 w 2272827"/>
              <a:gd name="connsiteY4" fmla="*/ 175260 h 4851483"/>
              <a:gd name="connsiteX5" fmla="*/ 1735325 w 2272827"/>
              <a:gd name="connsiteY5" fmla="*/ 10161 h 4851483"/>
              <a:gd name="connsiteX6" fmla="*/ 2036949 w 2272827"/>
              <a:gd name="connsiteY6" fmla="*/ 13337 h 4851483"/>
              <a:gd name="connsiteX7" fmla="*/ 2270122 w 2272827"/>
              <a:gd name="connsiteY7" fmla="*/ 378939 h 4851483"/>
              <a:gd name="connsiteX8" fmla="*/ 2264013 w 2272827"/>
              <a:gd name="connsiteY8" fmla="*/ 2415453 h 4851483"/>
              <a:gd name="connsiteX9" fmla="*/ 2269789 w 2272827"/>
              <a:gd name="connsiteY9" fmla="*/ 4486528 h 4851483"/>
              <a:gd name="connsiteX10" fmla="*/ 1886090 w 2272827"/>
              <a:gd name="connsiteY10" fmla="*/ 4851483 h 4851483"/>
              <a:gd name="connsiteX11" fmla="*/ 370528 w 2272827"/>
              <a:gd name="connsiteY11" fmla="*/ 4844422 h 4851483"/>
              <a:gd name="connsiteX12" fmla="*/ 463 w 2272827"/>
              <a:gd name="connsiteY12" fmla="*/ 4442582 h 4851483"/>
              <a:gd name="connsiteX13" fmla="*/ 13163 w 2272827"/>
              <a:gd name="connsiteY13" fmla="*/ 382668 h 4851483"/>
              <a:gd name="connsiteX0" fmla="*/ 13163 w 2272827"/>
              <a:gd name="connsiteY0" fmla="*/ 382668 h 4851483"/>
              <a:gd name="connsiteX1" fmla="*/ 286149 w 2272827"/>
              <a:gd name="connsiteY1" fmla="*/ 8717 h 4851483"/>
              <a:gd name="connsiteX2" fmla="*/ 532635 w 2272827"/>
              <a:gd name="connsiteY2" fmla="*/ 0 h 4851483"/>
              <a:gd name="connsiteX3" fmla="*/ 577085 w 2272827"/>
              <a:gd name="connsiteY3" fmla="*/ 170815 h 4851483"/>
              <a:gd name="connsiteX4" fmla="*/ 1646425 w 2272827"/>
              <a:gd name="connsiteY4" fmla="*/ 175260 h 4851483"/>
              <a:gd name="connsiteX5" fmla="*/ 1735325 w 2272827"/>
              <a:gd name="connsiteY5" fmla="*/ 10161 h 4851483"/>
              <a:gd name="connsiteX6" fmla="*/ 2036949 w 2272827"/>
              <a:gd name="connsiteY6" fmla="*/ 13337 h 4851483"/>
              <a:gd name="connsiteX7" fmla="*/ 2270122 w 2272827"/>
              <a:gd name="connsiteY7" fmla="*/ 378939 h 4851483"/>
              <a:gd name="connsiteX8" fmla="*/ 2264013 w 2272827"/>
              <a:gd name="connsiteY8" fmla="*/ 2415453 h 4851483"/>
              <a:gd name="connsiteX9" fmla="*/ 2269789 w 2272827"/>
              <a:gd name="connsiteY9" fmla="*/ 4486528 h 4851483"/>
              <a:gd name="connsiteX10" fmla="*/ 1886090 w 2272827"/>
              <a:gd name="connsiteY10" fmla="*/ 4851483 h 4851483"/>
              <a:gd name="connsiteX11" fmla="*/ 370528 w 2272827"/>
              <a:gd name="connsiteY11" fmla="*/ 4844422 h 4851483"/>
              <a:gd name="connsiteX12" fmla="*/ 463 w 2272827"/>
              <a:gd name="connsiteY12" fmla="*/ 4442582 h 4851483"/>
              <a:gd name="connsiteX13" fmla="*/ 13163 w 2272827"/>
              <a:gd name="connsiteY13" fmla="*/ 382668 h 4851483"/>
              <a:gd name="connsiteX0" fmla="*/ 13163 w 2272827"/>
              <a:gd name="connsiteY0" fmla="*/ 382668 h 4851483"/>
              <a:gd name="connsiteX1" fmla="*/ 286149 w 2272827"/>
              <a:gd name="connsiteY1" fmla="*/ 8717 h 4851483"/>
              <a:gd name="connsiteX2" fmla="*/ 532635 w 2272827"/>
              <a:gd name="connsiteY2" fmla="*/ 0 h 4851483"/>
              <a:gd name="connsiteX3" fmla="*/ 577085 w 2272827"/>
              <a:gd name="connsiteY3" fmla="*/ 170815 h 4851483"/>
              <a:gd name="connsiteX4" fmla="*/ 1646425 w 2272827"/>
              <a:gd name="connsiteY4" fmla="*/ 175260 h 4851483"/>
              <a:gd name="connsiteX5" fmla="*/ 1735325 w 2272827"/>
              <a:gd name="connsiteY5" fmla="*/ 10161 h 4851483"/>
              <a:gd name="connsiteX6" fmla="*/ 2036949 w 2272827"/>
              <a:gd name="connsiteY6" fmla="*/ 13337 h 4851483"/>
              <a:gd name="connsiteX7" fmla="*/ 2270122 w 2272827"/>
              <a:gd name="connsiteY7" fmla="*/ 378939 h 4851483"/>
              <a:gd name="connsiteX8" fmla="*/ 2264013 w 2272827"/>
              <a:gd name="connsiteY8" fmla="*/ 2415453 h 4851483"/>
              <a:gd name="connsiteX9" fmla="*/ 2269789 w 2272827"/>
              <a:gd name="connsiteY9" fmla="*/ 4486528 h 4851483"/>
              <a:gd name="connsiteX10" fmla="*/ 1886090 w 2272827"/>
              <a:gd name="connsiteY10" fmla="*/ 4851483 h 4851483"/>
              <a:gd name="connsiteX11" fmla="*/ 370528 w 2272827"/>
              <a:gd name="connsiteY11" fmla="*/ 4844422 h 4851483"/>
              <a:gd name="connsiteX12" fmla="*/ 463 w 2272827"/>
              <a:gd name="connsiteY12" fmla="*/ 4442582 h 4851483"/>
              <a:gd name="connsiteX13" fmla="*/ 13163 w 2272827"/>
              <a:gd name="connsiteY13" fmla="*/ 382668 h 4851483"/>
              <a:gd name="connsiteX0" fmla="*/ 13163 w 2272827"/>
              <a:gd name="connsiteY0" fmla="*/ 377334 h 4846149"/>
              <a:gd name="connsiteX1" fmla="*/ 286149 w 2272827"/>
              <a:gd name="connsiteY1" fmla="*/ 3383 h 4846149"/>
              <a:gd name="connsiteX2" fmla="*/ 526285 w 2272827"/>
              <a:gd name="connsiteY2" fmla="*/ 1016 h 4846149"/>
              <a:gd name="connsiteX3" fmla="*/ 577085 w 2272827"/>
              <a:gd name="connsiteY3" fmla="*/ 165481 h 4846149"/>
              <a:gd name="connsiteX4" fmla="*/ 1646425 w 2272827"/>
              <a:gd name="connsiteY4" fmla="*/ 169926 h 4846149"/>
              <a:gd name="connsiteX5" fmla="*/ 1735325 w 2272827"/>
              <a:gd name="connsiteY5" fmla="*/ 4827 h 4846149"/>
              <a:gd name="connsiteX6" fmla="*/ 2036949 w 2272827"/>
              <a:gd name="connsiteY6" fmla="*/ 8003 h 4846149"/>
              <a:gd name="connsiteX7" fmla="*/ 2270122 w 2272827"/>
              <a:gd name="connsiteY7" fmla="*/ 373605 h 4846149"/>
              <a:gd name="connsiteX8" fmla="*/ 2264013 w 2272827"/>
              <a:gd name="connsiteY8" fmla="*/ 2410119 h 4846149"/>
              <a:gd name="connsiteX9" fmla="*/ 2269789 w 2272827"/>
              <a:gd name="connsiteY9" fmla="*/ 4481194 h 4846149"/>
              <a:gd name="connsiteX10" fmla="*/ 1886090 w 2272827"/>
              <a:gd name="connsiteY10" fmla="*/ 4846149 h 4846149"/>
              <a:gd name="connsiteX11" fmla="*/ 370528 w 2272827"/>
              <a:gd name="connsiteY11" fmla="*/ 4839088 h 4846149"/>
              <a:gd name="connsiteX12" fmla="*/ 463 w 2272827"/>
              <a:gd name="connsiteY12" fmla="*/ 4437248 h 4846149"/>
              <a:gd name="connsiteX13" fmla="*/ 13163 w 2272827"/>
              <a:gd name="connsiteY13" fmla="*/ 377334 h 4846149"/>
              <a:gd name="connsiteX0" fmla="*/ 13163 w 2272827"/>
              <a:gd name="connsiteY0" fmla="*/ 377334 h 4846149"/>
              <a:gd name="connsiteX1" fmla="*/ 286149 w 2272827"/>
              <a:gd name="connsiteY1" fmla="*/ 3383 h 4846149"/>
              <a:gd name="connsiteX2" fmla="*/ 526285 w 2272827"/>
              <a:gd name="connsiteY2" fmla="*/ 1016 h 4846149"/>
              <a:gd name="connsiteX3" fmla="*/ 577085 w 2272827"/>
              <a:gd name="connsiteY3" fmla="*/ 165481 h 4846149"/>
              <a:gd name="connsiteX4" fmla="*/ 1646425 w 2272827"/>
              <a:gd name="connsiteY4" fmla="*/ 169926 h 4846149"/>
              <a:gd name="connsiteX5" fmla="*/ 1735325 w 2272827"/>
              <a:gd name="connsiteY5" fmla="*/ 4827 h 4846149"/>
              <a:gd name="connsiteX6" fmla="*/ 2036949 w 2272827"/>
              <a:gd name="connsiteY6" fmla="*/ 8003 h 4846149"/>
              <a:gd name="connsiteX7" fmla="*/ 2270122 w 2272827"/>
              <a:gd name="connsiteY7" fmla="*/ 373605 h 4846149"/>
              <a:gd name="connsiteX8" fmla="*/ 2264013 w 2272827"/>
              <a:gd name="connsiteY8" fmla="*/ 2410119 h 4846149"/>
              <a:gd name="connsiteX9" fmla="*/ 2269789 w 2272827"/>
              <a:gd name="connsiteY9" fmla="*/ 4481194 h 4846149"/>
              <a:gd name="connsiteX10" fmla="*/ 1886090 w 2272827"/>
              <a:gd name="connsiteY10" fmla="*/ 4846149 h 4846149"/>
              <a:gd name="connsiteX11" fmla="*/ 370528 w 2272827"/>
              <a:gd name="connsiteY11" fmla="*/ 4839088 h 4846149"/>
              <a:gd name="connsiteX12" fmla="*/ 463 w 2272827"/>
              <a:gd name="connsiteY12" fmla="*/ 4437248 h 4846149"/>
              <a:gd name="connsiteX13" fmla="*/ 13163 w 2272827"/>
              <a:gd name="connsiteY13" fmla="*/ 377334 h 4846149"/>
              <a:gd name="connsiteX0" fmla="*/ 13163 w 2272827"/>
              <a:gd name="connsiteY0" fmla="*/ 377334 h 4846149"/>
              <a:gd name="connsiteX1" fmla="*/ 270274 w 2272827"/>
              <a:gd name="connsiteY1" fmla="*/ 3383 h 4846149"/>
              <a:gd name="connsiteX2" fmla="*/ 526285 w 2272827"/>
              <a:gd name="connsiteY2" fmla="*/ 1016 h 4846149"/>
              <a:gd name="connsiteX3" fmla="*/ 577085 w 2272827"/>
              <a:gd name="connsiteY3" fmla="*/ 165481 h 4846149"/>
              <a:gd name="connsiteX4" fmla="*/ 1646425 w 2272827"/>
              <a:gd name="connsiteY4" fmla="*/ 169926 h 4846149"/>
              <a:gd name="connsiteX5" fmla="*/ 1735325 w 2272827"/>
              <a:gd name="connsiteY5" fmla="*/ 4827 h 4846149"/>
              <a:gd name="connsiteX6" fmla="*/ 2036949 w 2272827"/>
              <a:gd name="connsiteY6" fmla="*/ 8003 h 4846149"/>
              <a:gd name="connsiteX7" fmla="*/ 2270122 w 2272827"/>
              <a:gd name="connsiteY7" fmla="*/ 373605 h 4846149"/>
              <a:gd name="connsiteX8" fmla="*/ 2264013 w 2272827"/>
              <a:gd name="connsiteY8" fmla="*/ 2410119 h 4846149"/>
              <a:gd name="connsiteX9" fmla="*/ 2269789 w 2272827"/>
              <a:gd name="connsiteY9" fmla="*/ 4481194 h 4846149"/>
              <a:gd name="connsiteX10" fmla="*/ 1886090 w 2272827"/>
              <a:gd name="connsiteY10" fmla="*/ 4846149 h 4846149"/>
              <a:gd name="connsiteX11" fmla="*/ 370528 w 2272827"/>
              <a:gd name="connsiteY11" fmla="*/ 4839088 h 4846149"/>
              <a:gd name="connsiteX12" fmla="*/ 463 w 2272827"/>
              <a:gd name="connsiteY12" fmla="*/ 4437248 h 4846149"/>
              <a:gd name="connsiteX13" fmla="*/ 13163 w 2272827"/>
              <a:gd name="connsiteY13" fmla="*/ 377334 h 484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72827" h="4846149">
                <a:moveTo>
                  <a:pt x="13163" y="377334"/>
                </a:moveTo>
                <a:cubicBezTo>
                  <a:pt x="-2712" y="194453"/>
                  <a:pt x="23893" y="28783"/>
                  <a:pt x="270274" y="3383"/>
                </a:cubicBezTo>
                <a:cubicBezTo>
                  <a:pt x="350319" y="2594"/>
                  <a:pt x="404965" y="-1370"/>
                  <a:pt x="526285" y="1016"/>
                </a:cubicBezTo>
                <a:cubicBezTo>
                  <a:pt x="527343" y="54779"/>
                  <a:pt x="522052" y="149818"/>
                  <a:pt x="577085" y="165481"/>
                </a:cubicBezTo>
                <a:lnTo>
                  <a:pt x="1646425" y="169926"/>
                </a:lnTo>
                <a:cubicBezTo>
                  <a:pt x="1724636" y="175430"/>
                  <a:pt x="1733481" y="83384"/>
                  <a:pt x="1735325" y="4827"/>
                </a:cubicBezTo>
                <a:cubicBezTo>
                  <a:pt x="1828458" y="-464"/>
                  <a:pt x="1929917" y="-3811"/>
                  <a:pt x="2036949" y="8003"/>
                </a:cubicBezTo>
                <a:cubicBezTo>
                  <a:pt x="2169381" y="42042"/>
                  <a:pt x="2282582" y="89304"/>
                  <a:pt x="2270122" y="373605"/>
                </a:cubicBezTo>
                <a:cubicBezTo>
                  <a:pt x="2258189" y="796080"/>
                  <a:pt x="2264683" y="1724906"/>
                  <a:pt x="2264013" y="2410119"/>
                </a:cubicBezTo>
                <a:cubicBezTo>
                  <a:pt x="2263343" y="3095332"/>
                  <a:pt x="2279314" y="4038318"/>
                  <a:pt x="2269789" y="4481194"/>
                </a:cubicBezTo>
                <a:cubicBezTo>
                  <a:pt x="2261598" y="4841804"/>
                  <a:pt x="2087973" y="4822130"/>
                  <a:pt x="1886090" y="4846149"/>
                </a:cubicBezTo>
                <a:lnTo>
                  <a:pt x="370528" y="4839088"/>
                </a:lnTo>
                <a:cubicBezTo>
                  <a:pt x="162247" y="4839088"/>
                  <a:pt x="-10128" y="4804401"/>
                  <a:pt x="463" y="4437248"/>
                </a:cubicBezTo>
                <a:cubicBezTo>
                  <a:pt x="11054" y="4070095"/>
                  <a:pt x="8930" y="1730639"/>
                  <a:pt x="13163" y="377334"/>
                </a:cubicBezTo>
                <a:close/>
              </a:path>
            </a:pathLst>
          </a:cu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noProof="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Click to add image</a:t>
            </a:r>
          </a:p>
          <a:p>
            <a:endParaRPr lang="en-DK"/>
          </a:p>
        </p:txBody>
      </p:sp>
    </p:spTree>
    <p:extLst>
      <p:ext uri="{BB962C8B-B14F-4D97-AF65-F5344CB8AC3E}">
        <p14:creationId xmlns:p14="http://schemas.microsoft.com/office/powerpoint/2010/main" val="393735328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preserve="1" userDrawn="1">
  <p:cSld name="Computer image and caption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9ADF90-DA4B-2349-BB54-3C3D60931612}"/>
              </a:ext>
            </a:extLst>
          </p:cNvPr>
          <p:cNvSpPr/>
          <p:nvPr userDrawn="1"/>
        </p:nvSpPr>
        <p:spPr>
          <a:xfrm>
            <a:off x="1" y="5864524"/>
            <a:ext cx="12192000" cy="993476"/>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9" name="Title 1">
            <a:extLst>
              <a:ext uri="{FF2B5EF4-FFF2-40B4-BE49-F238E27FC236}">
                <a16:creationId xmlns:a16="http://schemas.microsoft.com/office/drawing/2014/main" id="{B933E77F-C5A7-614F-88EF-A278343E98D6}"/>
              </a:ext>
            </a:extLst>
          </p:cNvPr>
          <p:cNvSpPr>
            <a:spLocks noGrp="1"/>
          </p:cNvSpPr>
          <p:nvPr>
            <p:ph type="title" hasCustomPrompt="1"/>
          </p:nvPr>
        </p:nvSpPr>
        <p:spPr>
          <a:xfrm>
            <a:off x="839788" y="987424"/>
            <a:ext cx="3932237" cy="1321823"/>
          </a:xfrm>
        </p:spPr>
        <p:txBody>
          <a:bodyPr anchor="b">
            <a:normAutofit/>
          </a:bodyPr>
          <a:lstStyle>
            <a:lvl1pPr>
              <a:defRPr sz="3600"/>
            </a:lvl1pPr>
          </a:lstStyle>
          <a:p>
            <a:r>
              <a:rPr lang="en-GB"/>
              <a:t>Click to edit headline</a:t>
            </a:r>
            <a:endParaRPr lang="en-DK"/>
          </a:p>
        </p:txBody>
      </p:sp>
      <p:sp>
        <p:nvSpPr>
          <p:cNvPr id="13" name="Text Placeholder 3">
            <a:extLst>
              <a:ext uri="{FF2B5EF4-FFF2-40B4-BE49-F238E27FC236}">
                <a16:creationId xmlns:a16="http://schemas.microsoft.com/office/drawing/2014/main" id="{41D4F94C-B06B-8F4F-970E-7FB24259F23A}"/>
              </a:ext>
            </a:extLst>
          </p:cNvPr>
          <p:cNvSpPr>
            <a:spLocks noGrp="1"/>
          </p:cNvSpPr>
          <p:nvPr>
            <p:ph type="body" sz="half" idx="2" hasCustomPrompt="1"/>
          </p:nvPr>
        </p:nvSpPr>
        <p:spPr>
          <a:xfrm>
            <a:off x="839788" y="2510725"/>
            <a:ext cx="3932237" cy="286718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pic>
        <p:nvPicPr>
          <p:cNvPr id="6" name="Picture 5" descr="A screenshot of a cell phone&#10;&#10;Description automatically generated">
            <a:extLst>
              <a:ext uri="{FF2B5EF4-FFF2-40B4-BE49-F238E27FC236}">
                <a16:creationId xmlns:a16="http://schemas.microsoft.com/office/drawing/2014/main" id="{0A71EAB3-F151-7F4E-B286-5A945836451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25939" y="987424"/>
            <a:ext cx="6312022" cy="5262982"/>
          </a:xfrm>
          <a:prstGeom prst="rect">
            <a:avLst/>
          </a:prstGeom>
          <a:effectLst>
            <a:reflection stA="28000" endPos="65000" dir="5400000" sy="-100000" algn="bl" rotWithShape="0"/>
          </a:effectLst>
        </p:spPr>
      </p:pic>
      <p:sp>
        <p:nvSpPr>
          <p:cNvPr id="10" name="Picture Placeholder 7">
            <a:extLst>
              <a:ext uri="{FF2B5EF4-FFF2-40B4-BE49-F238E27FC236}">
                <a16:creationId xmlns:a16="http://schemas.microsoft.com/office/drawing/2014/main" id="{7A8FF3AE-2581-B94E-A25C-FB4D74D05BCD}"/>
              </a:ext>
            </a:extLst>
          </p:cNvPr>
          <p:cNvSpPr>
            <a:spLocks noGrp="1"/>
          </p:cNvSpPr>
          <p:nvPr>
            <p:ph type="pic" sz="quarter" idx="21" hasCustomPrompt="1"/>
          </p:nvPr>
        </p:nvSpPr>
        <p:spPr>
          <a:xfrm>
            <a:off x="5529263" y="1182718"/>
            <a:ext cx="5892573" cy="3315803"/>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60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noProof="0"/>
              <a:t>Click to add image</a:t>
            </a:r>
          </a:p>
          <a:p>
            <a:endParaRPr lang="en-DK"/>
          </a:p>
        </p:txBody>
      </p:sp>
    </p:spTree>
    <p:extLst>
      <p:ext uri="{BB962C8B-B14F-4D97-AF65-F5344CB8AC3E}">
        <p14:creationId xmlns:p14="http://schemas.microsoft.com/office/powerpoint/2010/main" val="382556658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Event date ">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AF64485A-E9D1-8C43-B600-67684BBABF1F}"/>
              </a:ext>
            </a:extLst>
          </p:cNvPr>
          <p:cNvSpPr/>
          <p:nvPr userDrawn="1"/>
        </p:nvSpPr>
        <p:spPr>
          <a:xfrm>
            <a:off x="-2962592" y="-373380"/>
            <a:ext cx="7604760" cy="7604760"/>
          </a:xfrm>
          <a:prstGeom prst="ellipse">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3BE4D7A8-4D6A-AC47-9620-F7AD6E40DD96}"/>
              </a:ext>
            </a:extLst>
          </p:cNvPr>
          <p:cNvSpPr>
            <a:spLocks noGrp="1"/>
          </p:cNvSpPr>
          <p:nvPr>
            <p:ph type="body" sz="quarter" idx="13" hasCustomPrompt="1"/>
          </p:nvPr>
        </p:nvSpPr>
        <p:spPr>
          <a:xfrm>
            <a:off x="1032116" y="3535680"/>
            <a:ext cx="2084388" cy="975644"/>
          </a:xfrm>
          <a:prstGeom prst="rect">
            <a:avLst/>
          </a:prstGeom>
        </p:spPr>
        <p:txBody>
          <a:bodyPr/>
          <a:lstStyle>
            <a:lvl1pPr marL="0" indent="0" algn="ctr">
              <a:buNone/>
              <a:defRPr sz="5400" b="1">
                <a:solidFill>
                  <a:schemeClr val="bg1"/>
                </a:solidFill>
              </a:defRPr>
            </a:lvl1pPr>
          </a:lstStyle>
          <a:p>
            <a:pPr lvl="0"/>
            <a:r>
              <a:rPr lang="en-US"/>
              <a:t>Aug. </a:t>
            </a:r>
          </a:p>
        </p:txBody>
      </p:sp>
      <p:sp>
        <p:nvSpPr>
          <p:cNvPr id="5" name="Title 3">
            <a:extLst>
              <a:ext uri="{FF2B5EF4-FFF2-40B4-BE49-F238E27FC236}">
                <a16:creationId xmlns:a16="http://schemas.microsoft.com/office/drawing/2014/main" id="{AC24975E-FFC2-4845-95AD-5A664C3E47D9}"/>
              </a:ext>
            </a:extLst>
          </p:cNvPr>
          <p:cNvSpPr txBox="1">
            <a:spLocks/>
          </p:cNvSpPr>
          <p:nvPr userDrawn="1"/>
        </p:nvSpPr>
        <p:spPr>
          <a:xfrm>
            <a:off x="719427" y="2002021"/>
            <a:ext cx="2463575" cy="1426979"/>
          </a:xfrm>
          <a:prstGeom prst="rect">
            <a:avLst/>
          </a:prstGeom>
        </p:spPr>
        <p:txBody>
          <a:bodyPr/>
          <a:lstStyle>
            <a:lvl1pPr algn="l" defTabSz="914400" rtl="0" eaLnBrk="1" latinLnBrk="0" hangingPunct="1">
              <a:lnSpc>
                <a:spcPct val="90000"/>
              </a:lnSpc>
              <a:spcBef>
                <a:spcPct val="0"/>
              </a:spcBef>
              <a:buNone/>
              <a:defRPr sz="4000" b="1" i="0" kern="1200">
                <a:solidFill>
                  <a:srgbClr val="005E58"/>
                </a:solidFill>
                <a:latin typeface="Arial Black" panose="020B0604020202020204" pitchFamily="34" charset="0"/>
                <a:ea typeface="+mj-ea"/>
                <a:cs typeface="Arial Black" panose="020B0604020202020204" pitchFamily="34" charset="0"/>
              </a:defRPr>
            </a:lvl1pPr>
          </a:lstStyle>
          <a:p>
            <a:pPr algn="ctr"/>
            <a:r>
              <a:rPr lang="en-US" sz="11500">
                <a:solidFill>
                  <a:schemeClr val="bg1"/>
                </a:solidFill>
              </a:rPr>
              <a:t>16</a:t>
            </a:r>
          </a:p>
        </p:txBody>
      </p:sp>
      <p:sp>
        <p:nvSpPr>
          <p:cNvPr id="8" name="Title 1">
            <a:extLst>
              <a:ext uri="{FF2B5EF4-FFF2-40B4-BE49-F238E27FC236}">
                <a16:creationId xmlns:a16="http://schemas.microsoft.com/office/drawing/2014/main" id="{028E03A0-BEF9-0C43-8B7F-244867E2EE37}"/>
              </a:ext>
            </a:extLst>
          </p:cNvPr>
          <p:cNvSpPr>
            <a:spLocks noGrp="1"/>
          </p:cNvSpPr>
          <p:nvPr>
            <p:ph type="title" hasCustomPrompt="1"/>
          </p:nvPr>
        </p:nvSpPr>
        <p:spPr>
          <a:xfrm>
            <a:off x="6308548" y="987424"/>
            <a:ext cx="3932237" cy="1321823"/>
          </a:xfrm>
        </p:spPr>
        <p:txBody>
          <a:bodyPr anchor="b">
            <a:normAutofit/>
          </a:bodyPr>
          <a:lstStyle>
            <a:lvl1pPr>
              <a:defRPr sz="3600"/>
            </a:lvl1pPr>
          </a:lstStyle>
          <a:p>
            <a:r>
              <a:rPr lang="en-GB"/>
              <a:t>Click to edit event headline</a:t>
            </a:r>
            <a:endParaRPr lang="en-DK"/>
          </a:p>
        </p:txBody>
      </p:sp>
      <p:sp>
        <p:nvSpPr>
          <p:cNvPr id="9" name="Text Placeholder 3">
            <a:extLst>
              <a:ext uri="{FF2B5EF4-FFF2-40B4-BE49-F238E27FC236}">
                <a16:creationId xmlns:a16="http://schemas.microsoft.com/office/drawing/2014/main" id="{D0A7D830-063A-3C4D-BDAD-E6D81629DA52}"/>
              </a:ext>
            </a:extLst>
          </p:cNvPr>
          <p:cNvSpPr>
            <a:spLocks noGrp="1"/>
          </p:cNvSpPr>
          <p:nvPr>
            <p:ph type="body" sz="half" idx="2" hasCustomPrompt="1"/>
          </p:nvPr>
        </p:nvSpPr>
        <p:spPr>
          <a:xfrm>
            <a:off x="630854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spTree>
    <p:extLst>
      <p:ext uri="{BB962C8B-B14F-4D97-AF65-F5344CB8AC3E}">
        <p14:creationId xmlns:p14="http://schemas.microsoft.com/office/powerpoint/2010/main" val="289812145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1. Quot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EAEEB1B-B234-1C4E-A671-68342D4DE631}"/>
              </a:ext>
            </a:extLst>
          </p:cNvPr>
          <p:cNvSpPr txBox="1">
            <a:spLocks/>
          </p:cNvSpPr>
          <p:nvPr userDrawn="1"/>
        </p:nvSpPr>
        <p:spPr>
          <a:xfrm>
            <a:off x="4848144" y="1296433"/>
            <a:ext cx="933806" cy="116656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9600" noProof="0">
                <a:solidFill>
                  <a:srgbClr val="005E58"/>
                </a:solidFill>
                <a:latin typeface="Arial" panose="020B0604020202020204" pitchFamily="34" charset="0"/>
                <a:ea typeface="Proxima Nova A" charset="0"/>
                <a:cs typeface="Arial" panose="020B0604020202020204" pitchFamily="34" charset="0"/>
              </a:rPr>
              <a:t>“</a:t>
            </a:r>
          </a:p>
        </p:txBody>
      </p:sp>
      <p:sp>
        <p:nvSpPr>
          <p:cNvPr id="4" name="Text Placeholder 8">
            <a:extLst>
              <a:ext uri="{FF2B5EF4-FFF2-40B4-BE49-F238E27FC236}">
                <a16:creationId xmlns:a16="http://schemas.microsoft.com/office/drawing/2014/main" id="{4F7A050B-BE2B-A146-86E2-8EC63090E565}"/>
              </a:ext>
            </a:extLst>
          </p:cNvPr>
          <p:cNvSpPr>
            <a:spLocks noGrp="1"/>
          </p:cNvSpPr>
          <p:nvPr>
            <p:ph type="body" sz="quarter" idx="12" hasCustomPrompt="1"/>
          </p:nvPr>
        </p:nvSpPr>
        <p:spPr>
          <a:xfrm>
            <a:off x="5781184" y="1459534"/>
            <a:ext cx="5353179" cy="2386013"/>
          </a:xfrm>
          <a:prstGeom prst="rect">
            <a:avLst/>
          </a:prstGeom>
        </p:spPr>
        <p:txBody>
          <a:bodyPr/>
          <a:lstStyle>
            <a:lvl1pPr marL="0" indent="0" algn="l">
              <a:buNone/>
              <a:defRPr sz="3600" b="1" i="0">
                <a:solidFill>
                  <a:srgbClr val="005E58"/>
                </a:solidFill>
                <a:latin typeface="Arial" panose="020B0604020202020204" pitchFamily="34" charset="0"/>
                <a:cs typeface="Arial" panose="020B0604020202020204" pitchFamily="34" charset="0"/>
              </a:defRPr>
            </a:lvl1pPr>
            <a:lvl2pPr marL="457200" indent="0">
              <a:buNone/>
              <a:defRPr sz="3600">
                <a:solidFill>
                  <a:srgbClr val="FA3D38"/>
                </a:solidFill>
                <a:latin typeface="Arial" panose="020B0604020202020204" pitchFamily="34" charset="0"/>
                <a:cs typeface="Arial" panose="020B0604020202020204" pitchFamily="34" charset="0"/>
              </a:defRPr>
            </a:lvl2pPr>
            <a:lvl3pPr marL="914400" indent="0">
              <a:buNone/>
              <a:defRPr sz="3600">
                <a:solidFill>
                  <a:srgbClr val="FA3D38"/>
                </a:solidFill>
                <a:latin typeface="Arial" panose="020B0604020202020204" pitchFamily="34" charset="0"/>
                <a:cs typeface="Arial" panose="020B0604020202020204" pitchFamily="34" charset="0"/>
              </a:defRPr>
            </a:lvl3pPr>
            <a:lvl4pPr marL="1371600" indent="0">
              <a:buNone/>
              <a:defRPr sz="3600">
                <a:solidFill>
                  <a:srgbClr val="FA3D38"/>
                </a:solidFill>
                <a:latin typeface="Arial" panose="020B0604020202020204" pitchFamily="34" charset="0"/>
                <a:cs typeface="Arial" panose="020B0604020202020204" pitchFamily="34" charset="0"/>
              </a:defRPr>
            </a:lvl4pPr>
            <a:lvl5pPr marL="1828800" indent="0">
              <a:buNone/>
              <a:defRPr sz="3600">
                <a:solidFill>
                  <a:srgbClr val="FA3D38"/>
                </a:solidFill>
                <a:latin typeface="Arial" panose="020B0604020202020204" pitchFamily="34" charset="0"/>
                <a:cs typeface="Arial" panose="020B0604020202020204" pitchFamily="34" charset="0"/>
              </a:defRPr>
            </a:lvl5pPr>
          </a:lstStyle>
          <a:p>
            <a:pPr lvl="0"/>
            <a:r>
              <a:rPr lang="en-US" noProof="0"/>
              <a:t>Your quote here, </a:t>
            </a:r>
            <a:r>
              <a:rPr lang="en-US" noProof="0" err="1"/>
              <a:t>Sigilne</a:t>
            </a:r>
            <a:r>
              <a:rPr lang="en-US" noProof="0"/>
              <a:t> </a:t>
            </a:r>
            <a:r>
              <a:rPr lang="en-US" noProof="0" err="1"/>
              <a:t>nonsum</a:t>
            </a:r>
            <a:r>
              <a:rPr lang="en-US" noProof="0"/>
              <a:t> public eps, </a:t>
            </a:r>
            <a:r>
              <a:rPr lang="en-US" noProof="0" err="1"/>
              <a:t>nonsim</a:t>
            </a:r>
            <a:r>
              <a:rPr lang="en-US" noProof="0"/>
              <a:t> </a:t>
            </a:r>
            <a:r>
              <a:rPr lang="en-US" noProof="0" err="1"/>
              <a:t>ortusa</a:t>
            </a:r>
            <a:r>
              <a:rPr lang="en-US" noProof="0"/>
              <a:t> con </a:t>
            </a:r>
            <a:r>
              <a:rPr lang="en-US" noProof="0" err="1"/>
              <a:t>hocam</a:t>
            </a:r>
            <a:r>
              <a:rPr lang="en-US" noProof="0"/>
              <a:t> </a:t>
            </a:r>
            <a:r>
              <a:rPr lang="en-US" noProof="0" err="1"/>
              <a:t>sente</a:t>
            </a:r>
            <a:r>
              <a:rPr lang="en-US" noProof="0"/>
              <a:t> </a:t>
            </a:r>
            <a:r>
              <a:rPr lang="en-US" noProof="0" err="1"/>
              <a:t>nonsum</a:t>
            </a:r>
            <a:r>
              <a:rPr lang="en-US" noProof="0"/>
              <a:t>.</a:t>
            </a:r>
          </a:p>
        </p:txBody>
      </p:sp>
      <p:sp>
        <p:nvSpPr>
          <p:cNvPr id="5" name="Text Placeholder 3">
            <a:extLst>
              <a:ext uri="{FF2B5EF4-FFF2-40B4-BE49-F238E27FC236}">
                <a16:creationId xmlns:a16="http://schemas.microsoft.com/office/drawing/2014/main" id="{B222C9DC-4A7C-2F40-8243-5745B02226C7}"/>
              </a:ext>
            </a:extLst>
          </p:cNvPr>
          <p:cNvSpPr>
            <a:spLocks noGrp="1"/>
          </p:cNvSpPr>
          <p:nvPr>
            <p:ph type="body" sz="quarter" idx="13" hasCustomPrompt="1"/>
          </p:nvPr>
        </p:nvSpPr>
        <p:spPr>
          <a:xfrm>
            <a:off x="5781185" y="4501910"/>
            <a:ext cx="2443093" cy="696913"/>
          </a:xfrm>
          <a:prstGeom prst="rect">
            <a:avLst/>
          </a:prstGeom>
        </p:spPr>
        <p:txBody>
          <a:bodyPr/>
          <a:lstStyle>
            <a:lvl1pPr marL="0" indent="0">
              <a:buNone/>
              <a:defRPr sz="2000">
                <a:solidFill>
                  <a:srgbClr val="2B2A2A"/>
                </a:solidFill>
                <a:latin typeface="Arial" panose="020B0604020202020204" pitchFamily="34" charset="0"/>
                <a:cs typeface="Arial" panose="020B0604020202020204" pitchFamily="34" charset="0"/>
              </a:defRPr>
            </a:lvl1pPr>
            <a:lvl2pPr marL="457200" indent="0">
              <a:buNone/>
              <a:defRPr sz="2000">
                <a:solidFill>
                  <a:srgbClr val="F0F2F5"/>
                </a:solidFill>
              </a:defRPr>
            </a:lvl2pPr>
            <a:lvl3pPr marL="914400" indent="0">
              <a:buNone/>
              <a:defRPr sz="2000">
                <a:solidFill>
                  <a:srgbClr val="F0F2F5"/>
                </a:solidFill>
              </a:defRPr>
            </a:lvl3pPr>
            <a:lvl4pPr marL="1371600" indent="0">
              <a:buNone/>
              <a:defRPr sz="2000">
                <a:solidFill>
                  <a:srgbClr val="F0F2F5"/>
                </a:solidFill>
              </a:defRPr>
            </a:lvl4pPr>
            <a:lvl5pPr marL="1828800" indent="0">
              <a:buNone/>
              <a:defRPr sz="2000">
                <a:solidFill>
                  <a:srgbClr val="F0F2F5"/>
                </a:solidFill>
              </a:defRPr>
            </a:lvl5pPr>
          </a:lstStyle>
          <a:p>
            <a:pPr lvl="0"/>
            <a:r>
              <a:rPr lang="en-US" noProof="0" err="1"/>
              <a:t>Navne</a:t>
            </a:r>
            <a:r>
              <a:rPr lang="en-US" noProof="0"/>
              <a:t> </a:t>
            </a:r>
            <a:r>
              <a:rPr lang="en-US" noProof="0" err="1"/>
              <a:t>Navneson</a:t>
            </a:r>
            <a:endParaRPr lang="en-US" noProof="0"/>
          </a:p>
        </p:txBody>
      </p:sp>
      <p:sp>
        <p:nvSpPr>
          <p:cNvPr id="6" name="Picture Placeholder 13">
            <a:extLst>
              <a:ext uri="{FF2B5EF4-FFF2-40B4-BE49-F238E27FC236}">
                <a16:creationId xmlns:a16="http://schemas.microsoft.com/office/drawing/2014/main" id="{9EB0E3D3-36B6-6848-863F-7A5C6AE4BB9C}"/>
              </a:ext>
            </a:extLst>
          </p:cNvPr>
          <p:cNvSpPr>
            <a:spLocks noGrp="1"/>
          </p:cNvSpPr>
          <p:nvPr>
            <p:ph type="pic" sz="quarter" idx="10" hasCustomPrompt="1"/>
          </p:nvPr>
        </p:nvSpPr>
        <p:spPr>
          <a:xfrm>
            <a:off x="1057636" y="1389566"/>
            <a:ext cx="3387967" cy="3279109"/>
          </a:xfrm>
          <a:prstGeom prst="rect">
            <a:avLst/>
          </a:prstGeom>
        </p:spPr>
        <p:txBody>
          <a:bodyPr/>
          <a:lstStyle>
            <a:lvl1pPr marL="0" indent="0">
              <a:buNone/>
              <a:defRPr sz="1600">
                <a:solidFill>
                  <a:srgbClr val="2B2A2A"/>
                </a:solidFill>
                <a:latin typeface="Arial" panose="020B0604020202020204" pitchFamily="34" charset="0"/>
                <a:cs typeface="Arial" panose="020B0604020202020204" pitchFamily="34" charset="0"/>
              </a:defRPr>
            </a:lvl1pPr>
          </a:lstStyle>
          <a:p>
            <a:r>
              <a:rPr lang="en-US" noProof="0"/>
              <a:t>Click to apply round </a:t>
            </a:r>
            <a:br>
              <a:rPr lang="en-US" noProof="0"/>
            </a:br>
            <a:r>
              <a:rPr lang="en-US" noProof="0"/>
              <a:t>image of the person </a:t>
            </a:r>
          </a:p>
        </p:txBody>
      </p:sp>
    </p:spTree>
    <p:extLst>
      <p:ext uri="{BB962C8B-B14F-4D97-AF65-F5344CB8AC3E}">
        <p14:creationId xmlns:p14="http://schemas.microsoft.com/office/powerpoint/2010/main" val="226007758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2. Quot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3F51625-F00D-3A4F-AEB6-3A8474424D53}"/>
              </a:ext>
            </a:extLst>
          </p:cNvPr>
          <p:cNvSpPr txBox="1">
            <a:spLocks/>
          </p:cNvSpPr>
          <p:nvPr userDrawn="1"/>
        </p:nvSpPr>
        <p:spPr>
          <a:xfrm>
            <a:off x="4082190" y="1652033"/>
            <a:ext cx="933806" cy="116656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9600" noProof="0">
                <a:solidFill>
                  <a:srgbClr val="005E58"/>
                </a:solidFill>
                <a:latin typeface="Arial" panose="020B0604020202020204" pitchFamily="34" charset="0"/>
                <a:ea typeface="Proxima Nova A" charset="0"/>
                <a:cs typeface="Arial" panose="020B0604020202020204" pitchFamily="34" charset="0"/>
              </a:rPr>
              <a:t>“</a:t>
            </a:r>
          </a:p>
        </p:txBody>
      </p:sp>
      <p:sp>
        <p:nvSpPr>
          <p:cNvPr id="4" name="Text Placeholder 8">
            <a:extLst>
              <a:ext uri="{FF2B5EF4-FFF2-40B4-BE49-F238E27FC236}">
                <a16:creationId xmlns:a16="http://schemas.microsoft.com/office/drawing/2014/main" id="{F1F3AFE0-178E-564D-A156-E38F859F8ED6}"/>
              </a:ext>
            </a:extLst>
          </p:cNvPr>
          <p:cNvSpPr>
            <a:spLocks noGrp="1"/>
          </p:cNvSpPr>
          <p:nvPr>
            <p:ph type="body" sz="quarter" idx="12" hasCustomPrompt="1"/>
          </p:nvPr>
        </p:nvSpPr>
        <p:spPr>
          <a:xfrm>
            <a:off x="5015231" y="1815134"/>
            <a:ext cx="5591810" cy="2386013"/>
          </a:xfrm>
          <a:prstGeom prst="rect">
            <a:avLst/>
          </a:prstGeom>
        </p:spPr>
        <p:txBody>
          <a:bodyPr/>
          <a:lstStyle>
            <a:lvl1pPr marL="0" indent="0" algn="l">
              <a:buNone/>
              <a:defRPr sz="3600" b="1">
                <a:solidFill>
                  <a:srgbClr val="005E58"/>
                </a:solidFill>
                <a:latin typeface="Arial" panose="020B0604020202020204" pitchFamily="34" charset="0"/>
                <a:cs typeface="Arial" panose="020B0604020202020204" pitchFamily="34" charset="0"/>
              </a:defRPr>
            </a:lvl1pPr>
            <a:lvl2pPr marL="457200" indent="0">
              <a:buNone/>
              <a:defRPr sz="3600">
                <a:solidFill>
                  <a:srgbClr val="FA3D38"/>
                </a:solidFill>
                <a:latin typeface="Arial" panose="020B0604020202020204" pitchFamily="34" charset="0"/>
                <a:cs typeface="Arial" panose="020B0604020202020204" pitchFamily="34" charset="0"/>
              </a:defRPr>
            </a:lvl2pPr>
            <a:lvl3pPr marL="914400" indent="0">
              <a:buNone/>
              <a:defRPr sz="3600">
                <a:solidFill>
                  <a:srgbClr val="FA3D38"/>
                </a:solidFill>
                <a:latin typeface="Arial" panose="020B0604020202020204" pitchFamily="34" charset="0"/>
                <a:cs typeface="Arial" panose="020B0604020202020204" pitchFamily="34" charset="0"/>
              </a:defRPr>
            </a:lvl3pPr>
            <a:lvl4pPr marL="1371600" indent="0">
              <a:buNone/>
              <a:defRPr sz="3600">
                <a:solidFill>
                  <a:srgbClr val="FA3D38"/>
                </a:solidFill>
                <a:latin typeface="Arial" panose="020B0604020202020204" pitchFamily="34" charset="0"/>
                <a:cs typeface="Arial" panose="020B0604020202020204" pitchFamily="34" charset="0"/>
              </a:defRPr>
            </a:lvl4pPr>
            <a:lvl5pPr marL="1828800" indent="0">
              <a:buNone/>
              <a:defRPr sz="3600">
                <a:solidFill>
                  <a:srgbClr val="FA3D38"/>
                </a:solidFill>
                <a:latin typeface="Arial" panose="020B0604020202020204" pitchFamily="34" charset="0"/>
                <a:cs typeface="Arial" panose="020B0604020202020204" pitchFamily="34" charset="0"/>
              </a:defRPr>
            </a:lvl5pPr>
          </a:lstStyle>
          <a:p>
            <a:pPr lvl="0"/>
            <a:r>
              <a:rPr lang="en-US" noProof="0"/>
              <a:t>Your quote here, </a:t>
            </a:r>
            <a:r>
              <a:rPr lang="en-US" noProof="0" err="1"/>
              <a:t>Sigilne</a:t>
            </a:r>
            <a:r>
              <a:rPr lang="en-US" noProof="0"/>
              <a:t> </a:t>
            </a:r>
            <a:r>
              <a:rPr lang="en-US" noProof="0" err="1"/>
              <a:t>nonsum</a:t>
            </a:r>
            <a:r>
              <a:rPr lang="en-US" noProof="0"/>
              <a:t> public eps, </a:t>
            </a:r>
            <a:r>
              <a:rPr lang="en-US" noProof="0" err="1"/>
              <a:t>nonsim</a:t>
            </a:r>
            <a:r>
              <a:rPr lang="en-US" noProof="0"/>
              <a:t> </a:t>
            </a:r>
            <a:r>
              <a:rPr lang="en-US" noProof="0" err="1"/>
              <a:t>ortusa</a:t>
            </a:r>
            <a:r>
              <a:rPr lang="en-US" noProof="0"/>
              <a:t> con </a:t>
            </a:r>
            <a:r>
              <a:rPr lang="en-US" noProof="0" err="1"/>
              <a:t>hocam</a:t>
            </a:r>
            <a:r>
              <a:rPr lang="en-US" noProof="0"/>
              <a:t> </a:t>
            </a:r>
            <a:r>
              <a:rPr lang="en-US" noProof="0" err="1"/>
              <a:t>sente</a:t>
            </a:r>
            <a:r>
              <a:rPr lang="en-US" noProof="0"/>
              <a:t> </a:t>
            </a:r>
            <a:r>
              <a:rPr lang="en-US" noProof="0" err="1"/>
              <a:t>nonsum</a:t>
            </a:r>
            <a:r>
              <a:rPr lang="en-US" noProof="0"/>
              <a:t>.</a:t>
            </a:r>
          </a:p>
        </p:txBody>
      </p:sp>
      <p:sp>
        <p:nvSpPr>
          <p:cNvPr id="5" name="Text Placeholder 3">
            <a:extLst>
              <a:ext uri="{FF2B5EF4-FFF2-40B4-BE49-F238E27FC236}">
                <a16:creationId xmlns:a16="http://schemas.microsoft.com/office/drawing/2014/main" id="{E51DA49E-CFEF-4943-8047-E4271B9D0A23}"/>
              </a:ext>
            </a:extLst>
          </p:cNvPr>
          <p:cNvSpPr>
            <a:spLocks noGrp="1"/>
          </p:cNvSpPr>
          <p:nvPr>
            <p:ph type="body" sz="quarter" idx="13" hasCustomPrompt="1"/>
          </p:nvPr>
        </p:nvSpPr>
        <p:spPr>
          <a:xfrm>
            <a:off x="5015230" y="4386810"/>
            <a:ext cx="2443093" cy="696913"/>
          </a:xfrm>
          <a:prstGeom prst="rect">
            <a:avLst/>
          </a:prstGeom>
        </p:spPr>
        <p:txBody>
          <a:bodyPr/>
          <a:lstStyle>
            <a:lvl1pPr marL="0" indent="0">
              <a:buNone/>
              <a:defRPr sz="2000">
                <a:solidFill>
                  <a:srgbClr val="2B2A2A"/>
                </a:solidFill>
                <a:latin typeface="Arial" panose="020B0604020202020204" pitchFamily="34" charset="0"/>
                <a:cs typeface="Arial" panose="020B0604020202020204" pitchFamily="34" charset="0"/>
              </a:defRPr>
            </a:lvl1pPr>
            <a:lvl2pPr marL="457200" indent="0">
              <a:buNone/>
              <a:defRPr sz="2000">
                <a:solidFill>
                  <a:srgbClr val="F0F2F5"/>
                </a:solidFill>
              </a:defRPr>
            </a:lvl2pPr>
            <a:lvl3pPr marL="914400" indent="0">
              <a:buNone/>
              <a:defRPr sz="2000">
                <a:solidFill>
                  <a:srgbClr val="F0F2F5"/>
                </a:solidFill>
              </a:defRPr>
            </a:lvl3pPr>
            <a:lvl4pPr marL="1371600" indent="0">
              <a:buNone/>
              <a:defRPr sz="2000">
                <a:solidFill>
                  <a:srgbClr val="F0F2F5"/>
                </a:solidFill>
              </a:defRPr>
            </a:lvl4pPr>
            <a:lvl5pPr marL="1828800" indent="0">
              <a:buNone/>
              <a:defRPr sz="2000">
                <a:solidFill>
                  <a:srgbClr val="F0F2F5"/>
                </a:solidFill>
              </a:defRPr>
            </a:lvl5pPr>
          </a:lstStyle>
          <a:p>
            <a:pPr lvl="0"/>
            <a:r>
              <a:rPr lang="en-US" noProof="0" err="1"/>
              <a:t>Navne</a:t>
            </a:r>
            <a:r>
              <a:rPr lang="en-US" noProof="0"/>
              <a:t> </a:t>
            </a:r>
            <a:r>
              <a:rPr lang="en-US" noProof="0" err="1"/>
              <a:t>Navneson</a:t>
            </a:r>
            <a:endParaRPr lang="en-US" noProof="0"/>
          </a:p>
        </p:txBody>
      </p:sp>
      <p:sp>
        <p:nvSpPr>
          <p:cNvPr id="6" name="Rectangle 5">
            <a:extLst>
              <a:ext uri="{FF2B5EF4-FFF2-40B4-BE49-F238E27FC236}">
                <a16:creationId xmlns:a16="http://schemas.microsoft.com/office/drawing/2014/main" id="{E66678A7-FF45-1146-9106-864ED032FBBE}"/>
              </a:ext>
            </a:extLst>
          </p:cNvPr>
          <p:cNvSpPr/>
          <p:nvPr userDrawn="1"/>
        </p:nvSpPr>
        <p:spPr>
          <a:xfrm>
            <a:off x="-1" y="-1"/>
            <a:ext cx="2680207" cy="6858001"/>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Picture Placeholder 13">
            <a:extLst>
              <a:ext uri="{FF2B5EF4-FFF2-40B4-BE49-F238E27FC236}">
                <a16:creationId xmlns:a16="http://schemas.microsoft.com/office/drawing/2014/main" id="{F1A19389-B0AB-8440-BEA1-55F72F15B3CE}"/>
              </a:ext>
            </a:extLst>
          </p:cNvPr>
          <p:cNvSpPr>
            <a:spLocks noGrp="1"/>
          </p:cNvSpPr>
          <p:nvPr>
            <p:ph type="pic" sz="quarter" idx="10" hasCustomPrompt="1"/>
          </p:nvPr>
        </p:nvSpPr>
        <p:spPr>
          <a:xfrm>
            <a:off x="1862145" y="2387744"/>
            <a:ext cx="1636124" cy="1583555"/>
          </a:xfrm>
          <a:prstGeom prst="rect">
            <a:avLst/>
          </a:prstGeom>
        </p:spPr>
        <p:txBody>
          <a:bodyPr/>
          <a:lstStyle>
            <a:lvl1pPr marL="0" indent="0">
              <a:buNone/>
              <a:defRPr sz="1600">
                <a:solidFill>
                  <a:srgbClr val="2B2A2A"/>
                </a:solidFill>
                <a:latin typeface="Arial" panose="020B0604020202020204" pitchFamily="34" charset="0"/>
                <a:cs typeface="Arial" panose="020B0604020202020204" pitchFamily="34" charset="0"/>
              </a:defRPr>
            </a:lvl1pPr>
          </a:lstStyle>
          <a:p>
            <a:r>
              <a:rPr lang="en-US" noProof="0"/>
              <a:t>Click to </a:t>
            </a:r>
            <a:br>
              <a:rPr lang="en-US" noProof="0"/>
            </a:br>
            <a:r>
              <a:rPr lang="en-US" noProof="0"/>
              <a:t>apply round image of the person </a:t>
            </a:r>
          </a:p>
        </p:txBody>
      </p:sp>
    </p:spTree>
    <p:extLst>
      <p:ext uri="{BB962C8B-B14F-4D97-AF65-F5344CB8AC3E}">
        <p14:creationId xmlns:p14="http://schemas.microsoft.com/office/powerpoint/2010/main" val="87065336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userDrawn="1">
  <p:cSld name="1. Desvider slide">
    <p:bg>
      <p:bgPr>
        <a:solidFill>
          <a:srgbClr val="A7D4D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95026-56F0-E94D-BCCA-D8EF73E11E1C}"/>
              </a:ext>
            </a:extLst>
          </p:cNvPr>
          <p:cNvSpPr>
            <a:spLocks noGrp="1"/>
          </p:cNvSpPr>
          <p:nvPr>
            <p:ph type="title" hasCustomPrompt="1"/>
          </p:nvPr>
        </p:nvSpPr>
        <p:spPr>
          <a:xfrm>
            <a:off x="831850" y="1162374"/>
            <a:ext cx="10515600" cy="1859795"/>
          </a:xfrm>
        </p:spPr>
        <p:txBody>
          <a:bodyPr anchor="t">
            <a:normAutofit/>
          </a:bodyPr>
          <a:lstStyle>
            <a:lvl1pPr>
              <a:defRPr sz="4000" b="1" i="0">
                <a:latin typeface="Arial Black" panose="020B0604020202020204" pitchFamily="34" charset="0"/>
                <a:cs typeface="Arial Black" panose="020B0604020202020204" pitchFamily="34" charset="0"/>
              </a:defRPr>
            </a:lvl1pPr>
          </a:lstStyle>
          <a:p>
            <a:r>
              <a:rPr lang="en-GB"/>
              <a:t>CLICK TO EDIT MASTER </a:t>
            </a:r>
            <a:br>
              <a:rPr lang="en-GB"/>
            </a:br>
            <a:r>
              <a:rPr lang="en-GB"/>
              <a:t>TITLE STYLE</a:t>
            </a:r>
            <a:endParaRPr lang="en-DK"/>
          </a:p>
        </p:txBody>
      </p:sp>
      <p:pic>
        <p:nvPicPr>
          <p:cNvPr id="8" name="Picture 7" descr="A picture containing food, drawing&#10;&#10;Description automatically generated">
            <a:extLst>
              <a:ext uri="{FF2B5EF4-FFF2-40B4-BE49-F238E27FC236}">
                <a16:creationId xmlns:a16="http://schemas.microsoft.com/office/drawing/2014/main" id="{62B5E974-6707-6943-88B7-2273C59367A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36730" y="5908467"/>
            <a:ext cx="2658094" cy="786796"/>
          </a:xfrm>
          <a:prstGeom prst="rect">
            <a:avLst/>
          </a:prstGeom>
        </p:spPr>
      </p:pic>
    </p:spTree>
    <p:extLst>
      <p:ext uri="{BB962C8B-B14F-4D97-AF65-F5344CB8AC3E}">
        <p14:creationId xmlns:p14="http://schemas.microsoft.com/office/powerpoint/2010/main" val="104099780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userDrawn="1">
  <p:cSld name="2. Desvider slide">
    <p:bg>
      <p:bgPr>
        <a:solidFill>
          <a:srgbClr val="005E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95026-56F0-E94D-BCCA-D8EF73E11E1C}"/>
              </a:ext>
            </a:extLst>
          </p:cNvPr>
          <p:cNvSpPr>
            <a:spLocks noGrp="1"/>
          </p:cNvSpPr>
          <p:nvPr>
            <p:ph type="title" hasCustomPrompt="1"/>
          </p:nvPr>
        </p:nvSpPr>
        <p:spPr>
          <a:xfrm>
            <a:off x="831850" y="1162374"/>
            <a:ext cx="10515600" cy="1859795"/>
          </a:xfrm>
        </p:spPr>
        <p:txBody>
          <a:bodyPr anchor="t">
            <a:normAutofit/>
          </a:bodyPr>
          <a:lstStyle>
            <a:lvl1pPr>
              <a:defRPr sz="4000" b="1" i="0">
                <a:solidFill>
                  <a:schemeClr val="bg1"/>
                </a:solidFill>
                <a:latin typeface="Arial Black" panose="020B0604020202020204" pitchFamily="34" charset="0"/>
                <a:cs typeface="Arial Black" panose="020B0604020202020204" pitchFamily="34" charset="0"/>
              </a:defRPr>
            </a:lvl1pPr>
          </a:lstStyle>
          <a:p>
            <a:r>
              <a:rPr lang="en-GB"/>
              <a:t>CLICK TO EDIT MASTER </a:t>
            </a:r>
            <a:br>
              <a:rPr lang="en-GB"/>
            </a:br>
            <a:r>
              <a:rPr lang="en-GB"/>
              <a:t>TITLE STYLE</a:t>
            </a:r>
            <a:endParaRPr lang="en-DK"/>
          </a:p>
        </p:txBody>
      </p:sp>
      <p:pic>
        <p:nvPicPr>
          <p:cNvPr id="5" name="Picture 4">
            <a:extLst>
              <a:ext uri="{FF2B5EF4-FFF2-40B4-BE49-F238E27FC236}">
                <a16:creationId xmlns:a16="http://schemas.microsoft.com/office/drawing/2014/main" id="{502F3AA1-D12E-3649-A14A-438E45D68B7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36730" y="5075861"/>
            <a:ext cx="2658094" cy="2658094"/>
          </a:xfrm>
          <a:prstGeom prst="rect">
            <a:avLst/>
          </a:prstGeom>
        </p:spPr>
      </p:pic>
    </p:spTree>
    <p:extLst>
      <p:ext uri="{BB962C8B-B14F-4D97-AF65-F5344CB8AC3E}">
        <p14:creationId xmlns:p14="http://schemas.microsoft.com/office/powerpoint/2010/main" val="139339940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4B404CB-11B5-524C-971A-0319A68CB3AE}"/>
              </a:ext>
            </a:extLst>
          </p:cNvPr>
          <p:cNvSpPr>
            <a:spLocks noGrp="1"/>
          </p:cNvSpPr>
          <p:nvPr>
            <p:ph type="title" hasCustomPrompt="1"/>
          </p:nvPr>
        </p:nvSpPr>
        <p:spPr>
          <a:xfrm>
            <a:off x="652463" y="516111"/>
            <a:ext cx="10974387" cy="754750"/>
          </a:xfrm>
          <a:prstGeom prst="rect">
            <a:avLst/>
          </a:prstGeom>
        </p:spPr>
        <p:txBody>
          <a:bodyPr/>
          <a:lstStyle>
            <a:lvl1pPr algn="ctr">
              <a:defRPr sz="3600">
                <a:solidFill>
                  <a:schemeClr val="accent6">
                    <a:lumMod val="50000"/>
                  </a:schemeClr>
                </a:solidFill>
                <a:latin typeface="Arial" panose="020B0604020202020204" pitchFamily="34" charset="0"/>
                <a:cs typeface="Arial" panose="020B0604020202020204" pitchFamily="34" charset="0"/>
              </a:defRPr>
            </a:lvl1pPr>
          </a:lstStyle>
          <a:p>
            <a:r>
              <a:rPr lang="en-US" noProof="0"/>
              <a:t>Headline here </a:t>
            </a:r>
          </a:p>
        </p:txBody>
      </p:sp>
      <p:sp>
        <p:nvSpPr>
          <p:cNvPr id="3" name="Vertical Content Placeholder 2">
            <a:extLst>
              <a:ext uri="{FF2B5EF4-FFF2-40B4-BE49-F238E27FC236}">
                <a16:creationId xmlns:a16="http://schemas.microsoft.com/office/drawing/2014/main" id="{1A0FEAC0-569F-1540-BC8E-AB5432DA9320}"/>
              </a:ext>
            </a:extLst>
          </p:cNvPr>
          <p:cNvSpPr>
            <a:spLocks noGrp="1"/>
          </p:cNvSpPr>
          <p:nvPr>
            <p:ph orient="vert" sz="quarter" idx="11" hasCustomPrompt="1"/>
          </p:nvPr>
        </p:nvSpPr>
        <p:spPr>
          <a:xfrm>
            <a:off x="652463" y="1512888"/>
            <a:ext cx="10974387" cy="4437062"/>
          </a:xfrm>
          <a:prstGeom prst="rect">
            <a:avLst/>
          </a:prstGeom>
        </p:spPr>
        <p:txBody>
          <a:bodyPr vert="horz"/>
          <a:lstStyle>
            <a:lvl1pPr marL="0" indent="0">
              <a:buNone/>
              <a:defRPr lang="da-DK" sz="2000" kern="1200" dirty="0">
                <a:solidFill>
                  <a:srgbClr val="4A4A4A"/>
                </a:solidFill>
                <a:latin typeface="Arial" panose="020B0604020202020204" pitchFamily="34" charset="0"/>
                <a:ea typeface="+mn-ea"/>
                <a:cs typeface="Arial" panose="020B0604020202020204" pitchFamily="34" charset="0"/>
              </a:defRPr>
            </a:lvl1pPr>
            <a:lvl2pPr>
              <a:defRPr lang="en-US" sz="1600" kern="1200" noProof="0" dirty="0" smtClean="0">
                <a:solidFill>
                  <a:srgbClr val="4A4A4A"/>
                </a:solidFill>
                <a:latin typeface="Arial" panose="020B0604020202020204" pitchFamily="34" charset="0"/>
                <a:ea typeface="+mn-ea"/>
                <a:cs typeface="Arial" panose="020B0604020202020204" pitchFamily="34" charset="0"/>
              </a:defRPr>
            </a:lvl2pPr>
            <a:lvl3pPr>
              <a:defRPr sz="1400"/>
            </a:lvl3pPr>
            <a:lvl4pPr>
              <a:defRPr sz="1400"/>
            </a:lvl4pPr>
          </a:lstStyle>
          <a:p>
            <a:pPr lvl="0"/>
            <a:r>
              <a:rPr lang="en-US" noProof="0"/>
              <a:t>Add your short bullet or text here</a:t>
            </a:r>
          </a:p>
          <a:p>
            <a:pPr lvl="1"/>
            <a:r>
              <a:rPr lang="en-US" noProof="0"/>
              <a:t>Second level</a:t>
            </a:r>
          </a:p>
          <a:p>
            <a:pPr lvl="2"/>
            <a:r>
              <a:rPr lang="en-US" noProof="0"/>
              <a:t>Third Level</a:t>
            </a:r>
          </a:p>
          <a:p>
            <a:pPr lvl="3"/>
            <a:r>
              <a:rPr lang="en-US" noProof="0"/>
              <a:t>Forth level</a:t>
            </a:r>
          </a:p>
        </p:txBody>
      </p:sp>
    </p:spTree>
    <p:extLst>
      <p:ext uri="{BB962C8B-B14F-4D97-AF65-F5344CB8AC3E}">
        <p14:creationId xmlns:p14="http://schemas.microsoft.com/office/powerpoint/2010/main" val="38535321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2. 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362CE-1C2E-7B4B-B66F-C6E24CDC44D9}"/>
              </a:ext>
            </a:extLst>
          </p:cNvPr>
          <p:cNvSpPr>
            <a:spLocks noGrp="1"/>
          </p:cNvSpPr>
          <p:nvPr>
            <p:ph type="title" hasCustomPrompt="1"/>
          </p:nvPr>
        </p:nvSpPr>
        <p:spPr>
          <a:xfrm>
            <a:off x="839788" y="987424"/>
            <a:ext cx="3932237" cy="1321823"/>
          </a:xfrm>
        </p:spPr>
        <p:txBody>
          <a:bodyPr anchor="t">
            <a:normAutofit/>
          </a:bodyPr>
          <a:lstStyle>
            <a:lvl1pPr>
              <a:defRPr sz="3600"/>
            </a:lvl1pPr>
          </a:lstStyle>
          <a:p>
            <a:r>
              <a:rPr lang="en-GB"/>
              <a:t>Click to edit headline</a:t>
            </a:r>
            <a:endParaRPr lang="en-DK"/>
          </a:p>
        </p:txBody>
      </p:sp>
      <p:sp>
        <p:nvSpPr>
          <p:cNvPr id="3" name="Content Placeholder 2">
            <a:extLst>
              <a:ext uri="{FF2B5EF4-FFF2-40B4-BE49-F238E27FC236}">
                <a16:creationId xmlns:a16="http://schemas.microsoft.com/office/drawing/2014/main" id="{332366F0-F8F2-0E4E-A40C-E326FDB826EF}"/>
              </a:ext>
            </a:extLst>
          </p:cNvPr>
          <p:cNvSpPr>
            <a:spLocks noGrp="1"/>
          </p:cNvSpPr>
          <p:nvPr>
            <p:ph idx="1" hasCustomPrompt="1"/>
          </p:nvPr>
        </p:nvSpPr>
        <p:spPr>
          <a:xfrm>
            <a:off x="839788" y="2510724"/>
            <a:ext cx="10515600" cy="3618614"/>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4" name="Text Placeholder 3">
            <a:extLst>
              <a:ext uri="{FF2B5EF4-FFF2-40B4-BE49-F238E27FC236}">
                <a16:creationId xmlns:a16="http://schemas.microsoft.com/office/drawing/2014/main" id="{E68F2124-88B9-934B-9C26-03205B4CA7CC}"/>
              </a:ext>
            </a:extLst>
          </p:cNvPr>
          <p:cNvSpPr>
            <a:spLocks noGrp="1"/>
          </p:cNvSpPr>
          <p:nvPr>
            <p:ph type="body" sz="half" idx="2" hasCustomPrompt="1"/>
          </p:nvPr>
        </p:nvSpPr>
        <p:spPr>
          <a:xfrm>
            <a:off x="5008832" y="987424"/>
            <a:ext cx="6343380" cy="132182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spTree>
    <p:extLst>
      <p:ext uri="{BB962C8B-B14F-4D97-AF65-F5344CB8AC3E}">
        <p14:creationId xmlns:p14="http://schemas.microsoft.com/office/powerpoint/2010/main" val="5466185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3. Title slide with image">
    <p:spTree>
      <p:nvGrpSpPr>
        <p:cNvPr id="1" name=""/>
        <p:cNvGrpSpPr/>
        <p:nvPr/>
      </p:nvGrpSpPr>
      <p:grpSpPr>
        <a:xfrm>
          <a:off x="0" y="0"/>
          <a:ext cx="0" cy="0"/>
          <a:chOff x="0" y="0"/>
          <a:chExt cx="0" cy="0"/>
        </a:xfrm>
      </p:grpSpPr>
      <p:pic>
        <p:nvPicPr>
          <p:cNvPr id="9" name="Picture 8" descr="A picture containing nature, snow, water, sitting&#10;&#10;Description automatically generated">
            <a:extLst>
              <a:ext uri="{FF2B5EF4-FFF2-40B4-BE49-F238E27FC236}">
                <a16:creationId xmlns:a16="http://schemas.microsoft.com/office/drawing/2014/main" id="{50075F07-8649-BB49-8B75-9783D26F404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50C1955C-E0BD-1342-8680-06E8471B7664}"/>
              </a:ext>
            </a:extLst>
          </p:cNvPr>
          <p:cNvSpPr/>
          <p:nvPr userDrawn="1"/>
        </p:nvSpPr>
        <p:spPr>
          <a:xfrm rot="10800000">
            <a:off x="-26470" y="0"/>
            <a:ext cx="12192000" cy="6058680"/>
          </a:xfrm>
          <a:prstGeom prst="rect">
            <a:avLst/>
          </a:prstGeom>
          <a:gradFill>
            <a:gsLst>
              <a:gs pos="73000">
                <a:schemeClr val="accent1">
                  <a:lumMod val="5000"/>
                  <a:lumOff val="95000"/>
                  <a:alpha val="0"/>
                </a:schemeClr>
              </a:gs>
              <a:gs pos="0">
                <a:srgbClr val="345A6A"/>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346495"/>
            <a:ext cx="9144000" cy="901385"/>
          </a:xfrm>
        </p:spPr>
        <p:txBody>
          <a:bodyPr anchor="ctr">
            <a:normAutofit/>
          </a:bodyPr>
          <a:lstStyle>
            <a:lvl1pPr algn="ctr">
              <a:defRPr sz="4000" b="1" i="0">
                <a:solidFill>
                  <a:schemeClr val="bg1"/>
                </a:solidFill>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2247881"/>
            <a:ext cx="9144000" cy="131162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pic>
        <p:nvPicPr>
          <p:cNvPr id="14" name="Picture 13">
            <a:extLst>
              <a:ext uri="{FF2B5EF4-FFF2-40B4-BE49-F238E27FC236}">
                <a16:creationId xmlns:a16="http://schemas.microsoft.com/office/drawing/2014/main" id="{5564E2ED-3E02-E147-855E-8741E200260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4703901"/>
            <a:ext cx="2658094" cy="2658094"/>
          </a:xfrm>
          <a:prstGeom prst="rect">
            <a:avLst/>
          </a:prstGeom>
        </p:spPr>
      </p:pic>
      <p:pic>
        <p:nvPicPr>
          <p:cNvPr id="6" name="Picture 5" descr="A close up of a sign&#10;&#10;Description automatically generated">
            <a:extLst>
              <a:ext uri="{FF2B5EF4-FFF2-40B4-BE49-F238E27FC236}">
                <a16:creationId xmlns:a16="http://schemas.microsoft.com/office/drawing/2014/main" id="{58CC387F-3ACB-0A4C-AE13-429C9FBA726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3095257" y="3119718"/>
            <a:ext cx="6001486" cy="2556633"/>
          </a:xfrm>
          <a:prstGeom prst="rect">
            <a:avLst/>
          </a:prstGeom>
        </p:spPr>
      </p:pic>
    </p:spTree>
    <p:extLst>
      <p:ext uri="{BB962C8B-B14F-4D97-AF65-F5344CB8AC3E}">
        <p14:creationId xmlns:p14="http://schemas.microsoft.com/office/powerpoint/2010/main" val="9810659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3. Content with caption with backgraun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2A36FCD-C876-E340-B4BD-98A7CFFF5992}"/>
              </a:ext>
            </a:extLst>
          </p:cNvPr>
          <p:cNvSpPr/>
          <p:nvPr userDrawn="1"/>
        </p:nvSpPr>
        <p:spPr>
          <a:xfrm>
            <a:off x="5982346" y="0"/>
            <a:ext cx="6209654" cy="6858000"/>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EAC362CE-1C2E-7B4B-B66F-C6E24CDC44D9}"/>
              </a:ext>
            </a:extLst>
          </p:cNvPr>
          <p:cNvSpPr>
            <a:spLocks noGrp="1"/>
          </p:cNvSpPr>
          <p:nvPr>
            <p:ph type="title" hasCustomPrompt="1"/>
          </p:nvPr>
        </p:nvSpPr>
        <p:spPr>
          <a:xfrm>
            <a:off x="839788" y="987424"/>
            <a:ext cx="3932237" cy="1321823"/>
          </a:xfrm>
        </p:spPr>
        <p:txBody>
          <a:bodyPr anchor="b">
            <a:normAutofit/>
          </a:bodyPr>
          <a:lstStyle>
            <a:lvl1pPr>
              <a:defRPr sz="3600"/>
            </a:lvl1pPr>
          </a:lstStyle>
          <a:p>
            <a:r>
              <a:rPr lang="en-GB"/>
              <a:t>Click to edit headline</a:t>
            </a:r>
            <a:endParaRPr lang="en-DK"/>
          </a:p>
        </p:txBody>
      </p:sp>
      <p:sp>
        <p:nvSpPr>
          <p:cNvPr id="3" name="Content Placeholder 2">
            <a:extLst>
              <a:ext uri="{FF2B5EF4-FFF2-40B4-BE49-F238E27FC236}">
                <a16:creationId xmlns:a16="http://schemas.microsoft.com/office/drawing/2014/main" id="{332366F0-F8F2-0E4E-A40C-E326FDB826EF}"/>
              </a:ext>
            </a:extLst>
          </p:cNvPr>
          <p:cNvSpPr>
            <a:spLocks noGrp="1"/>
          </p:cNvSpPr>
          <p:nvPr>
            <p:ph idx="1" hasCustomPrompt="1"/>
          </p:nvPr>
        </p:nvSpPr>
        <p:spPr>
          <a:xfrm>
            <a:off x="6878071" y="987425"/>
            <a:ext cx="4474141" cy="4873625"/>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4" name="Text Placeholder 3">
            <a:extLst>
              <a:ext uri="{FF2B5EF4-FFF2-40B4-BE49-F238E27FC236}">
                <a16:creationId xmlns:a16="http://schemas.microsoft.com/office/drawing/2014/main" id="{E68F2124-88B9-934B-9C26-03205B4CA7CC}"/>
              </a:ext>
            </a:extLst>
          </p:cNvPr>
          <p:cNvSpPr>
            <a:spLocks noGrp="1"/>
          </p:cNvSpPr>
          <p:nvPr>
            <p:ph type="body" sz="half" idx="2" hasCustomPrompt="1"/>
          </p:nvPr>
        </p:nvSpPr>
        <p:spPr>
          <a:xfrm>
            <a:off x="83978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spTree>
    <p:extLst>
      <p:ext uri="{BB962C8B-B14F-4D97-AF65-F5344CB8AC3E}">
        <p14:creationId xmlns:p14="http://schemas.microsoft.com/office/powerpoint/2010/main" val="10301027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 Content with caption">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097F28D-CB1D-DD43-9600-10AEE0530AAD}"/>
              </a:ext>
            </a:extLst>
          </p:cNvPr>
          <p:cNvSpPr>
            <a:spLocks noGrp="1"/>
          </p:cNvSpPr>
          <p:nvPr>
            <p:ph type="title" hasCustomPrompt="1"/>
          </p:nvPr>
        </p:nvSpPr>
        <p:spPr>
          <a:xfrm>
            <a:off x="839788" y="987424"/>
            <a:ext cx="3932237" cy="1321823"/>
          </a:xfrm>
        </p:spPr>
        <p:txBody>
          <a:bodyPr anchor="b">
            <a:normAutofit/>
          </a:bodyPr>
          <a:lstStyle>
            <a:lvl1pPr>
              <a:defRPr sz="3600"/>
            </a:lvl1pPr>
          </a:lstStyle>
          <a:p>
            <a:r>
              <a:rPr lang="en-GB"/>
              <a:t>Click to edit headline</a:t>
            </a:r>
            <a:endParaRPr lang="en-DK"/>
          </a:p>
        </p:txBody>
      </p:sp>
      <p:sp>
        <p:nvSpPr>
          <p:cNvPr id="9" name="Text Placeholder 3">
            <a:extLst>
              <a:ext uri="{FF2B5EF4-FFF2-40B4-BE49-F238E27FC236}">
                <a16:creationId xmlns:a16="http://schemas.microsoft.com/office/drawing/2014/main" id="{D0608F7A-907B-CA48-8896-5AD9F9A8BA78}"/>
              </a:ext>
            </a:extLst>
          </p:cNvPr>
          <p:cNvSpPr>
            <a:spLocks noGrp="1"/>
          </p:cNvSpPr>
          <p:nvPr>
            <p:ph type="body" sz="half" idx="2" hasCustomPrompt="1"/>
          </p:nvPr>
        </p:nvSpPr>
        <p:spPr>
          <a:xfrm>
            <a:off x="83978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pic>
        <p:nvPicPr>
          <p:cNvPr id="10" name="Picture 9">
            <a:extLst>
              <a:ext uri="{FF2B5EF4-FFF2-40B4-BE49-F238E27FC236}">
                <a16:creationId xmlns:a16="http://schemas.microsoft.com/office/drawing/2014/main" id="{923DDBE4-FBBC-D64C-9906-670ACA7CDD5A}"/>
              </a:ext>
            </a:extLst>
          </p:cNvPr>
          <p:cNvPicPr>
            <a:picLocks noChangeAspect="1"/>
          </p:cNvPicPr>
          <p:nvPr userDrawn="1"/>
        </p:nvPicPr>
        <p:blipFill>
          <a:blip r:embed="rId2" cstate="screen">
            <a:alphaModFix amt="48000"/>
            <a:extLst>
              <a:ext uri="{28A0092B-C50C-407E-A947-70E740481C1C}">
                <a14:useLocalDpi xmlns:a14="http://schemas.microsoft.com/office/drawing/2010/main"/>
              </a:ext>
            </a:extLst>
          </a:blip>
          <a:stretch>
            <a:fillRect/>
          </a:stretch>
        </p:blipFill>
        <p:spPr>
          <a:xfrm>
            <a:off x="9835413" y="147620"/>
            <a:ext cx="2947047" cy="2008236"/>
          </a:xfrm>
          <a:prstGeom prst="rect">
            <a:avLst/>
          </a:prstGeom>
          <a:effectLst>
            <a:reflection endPos="0" dist="50800" dir="5400000" sy="-100000" algn="bl" rotWithShape="0"/>
          </a:effectLst>
        </p:spPr>
      </p:pic>
      <p:pic>
        <p:nvPicPr>
          <p:cNvPr id="11" name="Picture 10">
            <a:extLst>
              <a:ext uri="{FF2B5EF4-FFF2-40B4-BE49-F238E27FC236}">
                <a16:creationId xmlns:a16="http://schemas.microsoft.com/office/drawing/2014/main" id="{1336A806-ADFA-1646-A4EF-BCAFEF059A0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63033" y="274235"/>
            <a:ext cx="5019141" cy="3420246"/>
          </a:xfrm>
          <a:prstGeom prst="rect">
            <a:avLst/>
          </a:prstGeom>
        </p:spPr>
      </p:pic>
      <p:pic>
        <p:nvPicPr>
          <p:cNvPr id="12" name="Picture 11">
            <a:extLst>
              <a:ext uri="{FF2B5EF4-FFF2-40B4-BE49-F238E27FC236}">
                <a16:creationId xmlns:a16="http://schemas.microsoft.com/office/drawing/2014/main" id="{8110A265-40C8-9743-B23E-5C561940B175}"/>
              </a:ext>
            </a:extLst>
          </p:cNvPr>
          <p:cNvPicPr>
            <a:picLocks noChangeAspect="1"/>
          </p:cNvPicPr>
          <p:nvPr userDrawn="1"/>
        </p:nvPicPr>
        <p:blipFill>
          <a:blip r:embed="rId4"/>
          <a:stretch>
            <a:fillRect/>
          </a:stretch>
        </p:blipFill>
        <p:spPr>
          <a:xfrm rot="10800000">
            <a:off x="7860300" y="1912854"/>
            <a:ext cx="2433485" cy="3130759"/>
          </a:xfrm>
          <a:prstGeom prst="rect">
            <a:avLst/>
          </a:prstGeom>
        </p:spPr>
      </p:pic>
    </p:spTree>
    <p:extLst>
      <p:ext uri="{BB962C8B-B14F-4D97-AF65-F5344CB8AC3E}">
        <p14:creationId xmlns:p14="http://schemas.microsoft.com/office/powerpoint/2010/main" val="51838266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5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50000">
                                          <p:cBhvr additive="base">
                                            <p:cTn id="7" dur="3000" fill="hold"/>
                                            <p:tgtEl>
                                              <p:spTgt spid="11"/>
                                            </p:tgtEl>
                                            <p:attrNameLst>
                                              <p:attrName>ppt_x</p:attrName>
                                            </p:attrNameLst>
                                          </p:cBhvr>
                                          <p:tavLst>
                                            <p:tav tm="0">
                                              <p:val>
                                                <p:strVal val="0-#ppt_w/2"/>
                                              </p:val>
                                            </p:tav>
                                            <p:tav tm="100000">
                                              <p:val>
                                                <p:strVal val="#ppt_x"/>
                                              </p:val>
                                            </p:tav>
                                          </p:tavLst>
                                        </p:anim>
                                        <p:anim calcmode="lin" valueType="num" p14:bounceEnd="50000">
                                          <p:cBhvr additive="base">
                                            <p:cTn id="8" dur="3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50000">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14:bounceEnd="50000">
                                          <p:cBhvr additive="base">
                                            <p:cTn id="11" dur="3000" fill="hold"/>
                                            <p:tgtEl>
                                              <p:spTgt spid="10"/>
                                            </p:tgtEl>
                                            <p:attrNameLst>
                                              <p:attrName>ppt_x</p:attrName>
                                            </p:attrNameLst>
                                          </p:cBhvr>
                                          <p:tavLst>
                                            <p:tav tm="0">
                                              <p:val>
                                                <p:strVal val="0-#ppt_w/2"/>
                                              </p:val>
                                            </p:tav>
                                            <p:tav tm="100000">
                                              <p:val>
                                                <p:strVal val="#ppt_x"/>
                                              </p:val>
                                            </p:tav>
                                          </p:tavLst>
                                        </p:anim>
                                        <p:anim calcmode="lin" valueType="num" p14:bounceEnd="50000">
                                          <p:cBhvr additive="base">
                                            <p:cTn id="12" dur="3000" fill="hold"/>
                                            <p:tgtEl>
                                              <p:spTgt spid="10"/>
                                            </p:tgtEl>
                                            <p:attrNameLst>
                                              <p:attrName>ppt_y</p:attrName>
                                            </p:attrNameLst>
                                          </p:cBhvr>
                                          <p:tavLst>
                                            <p:tav tm="0">
                                              <p:val>
                                                <p:strVal val="#ppt_y"/>
                                              </p:val>
                                            </p:tav>
                                            <p:tav tm="100000">
                                              <p:val>
                                                <p:strVal val="#ppt_y"/>
                                              </p:val>
                                            </p:tav>
                                          </p:tavLst>
                                        </p:anim>
                                      </p:childTnLst>
                                    </p:cTn>
                                  </p:par>
                                  <p:par>
                                    <p:cTn id="13" presetID="47" presetClass="entr" presetSubtype="0" fill="hold" nodeType="withEffect">
                                      <p:stCondLst>
                                        <p:cond delay="10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3000" fill="hold"/>
                                            <p:tgtEl>
                                              <p:spTgt spid="11"/>
                                            </p:tgtEl>
                                            <p:attrNameLst>
                                              <p:attrName>ppt_x</p:attrName>
                                            </p:attrNameLst>
                                          </p:cBhvr>
                                          <p:tavLst>
                                            <p:tav tm="0">
                                              <p:val>
                                                <p:strVal val="0-#ppt_w/2"/>
                                              </p:val>
                                            </p:tav>
                                            <p:tav tm="100000">
                                              <p:val>
                                                <p:strVal val="#ppt_x"/>
                                              </p:val>
                                            </p:tav>
                                          </p:tavLst>
                                        </p:anim>
                                        <p:anim calcmode="lin" valueType="num">
                                          <p:cBhvr additive="base">
                                            <p:cTn id="8" dur="3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3000" fill="hold"/>
                                            <p:tgtEl>
                                              <p:spTgt spid="10"/>
                                            </p:tgtEl>
                                            <p:attrNameLst>
                                              <p:attrName>ppt_x</p:attrName>
                                            </p:attrNameLst>
                                          </p:cBhvr>
                                          <p:tavLst>
                                            <p:tav tm="0">
                                              <p:val>
                                                <p:strVal val="0-#ppt_w/2"/>
                                              </p:val>
                                            </p:tav>
                                            <p:tav tm="100000">
                                              <p:val>
                                                <p:strVal val="#ppt_x"/>
                                              </p:val>
                                            </p:tav>
                                          </p:tavLst>
                                        </p:anim>
                                        <p:anim calcmode="lin" valueType="num">
                                          <p:cBhvr additive="base">
                                            <p:cTn id="12" dur="3000" fill="hold"/>
                                            <p:tgtEl>
                                              <p:spTgt spid="10"/>
                                            </p:tgtEl>
                                            <p:attrNameLst>
                                              <p:attrName>ppt_y</p:attrName>
                                            </p:attrNameLst>
                                          </p:cBhvr>
                                          <p:tavLst>
                                            <p:tav tm="0">
                                              <p:val>
                                                <p:strVal val="#ppt_y"/>
                                              </p:val>
                                            </p:tav>
                                            <p:tav tm="100000">
                                              <p:val>
                                                <p:strVal val="#ppt_y"/>
                                              </p:val>
                                            </p:tav>
                                          </p:tavLst>
                                        </p:anim>
                                      </p:childTnLst>
                                    </p:cTn>
                                  </p:par>
                                  <p:par>
                                    <p:cTn id="13" presetID="47" presetClass="entr" presetSubtype="0" fill="hold" nodeType="withEffect">
                                      <p:stCondLst>
                                        <p:cond delay="10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 cirkels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01937-B8CC-C94F-9E60-718F491F63C1}"/>
              </a:ext>
            </a:extLst>
          </p:cNvPr>
          <p:cNvSpPr>
            <a:spLocks noGrp="1"/>
          </p:cNvSpPr>
          <p:nvPr>
            <p:ph type="title" hasCustomPrompt="1"/>
          </p:nvPr>
        </p:nvSpPr>
        <p:spPr/>
        <p:txBody>
          <a:bodyPr/>
          <a:lstStyle>
            <a:lvl1pPr algn="ctr">
              <a:defRPr/>
            </a:lvl1pPr>
          </a:lstStyle>
          <a:p>
            <a:r>
              <a:rPr lang="en-GB"/>
              <a:t>Click to edit headline</a:t>
            </a:r>
            <a:endParaRPr lang="en-DK"/>
          </a:p>
        </p:txBody>
      </p:sp>
      <p:sp>
        <p:nvSpPr>
          <p:cNvPr id="3" name="Oval 2">
            <a:extLst>
              <a:ext uri="{FF2B5EF4-FFF2-40B4-BE49-F238E27FC236}">
                <a16:creationId xmlns:a16="http://schemas.microsoft.com/office/drawing/2014/main" id="{155AAE04-6076-F042-A44E-795AA309A03F}"/>
              </a:ext>
            </a:extLst>
          </p:cNvPr>
          <p:cNvSpPr/>
          <p:nvPr userDrawn="1"/>
        </p:nvSpPr>
        <p:spPr>
          <a:xfrm>
            <a:off x="983628" y="2197316"/>
            <a:ext cx="3408248" cy="3408248"/>
          </a:xfrm>
          <a:prstGeom prst="ellipse">
            <a:avLst/>
          </a:prstGeom>
          <a:noFill/>
          <a:ln w="133350">
            <a:solidFill>
              <a:srgbClr val="31B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Oval 3">
            <a:extLst>
              <a:ext uri="{FF2B5EF4-FFF2-40B4-BE49-F238E27FC236}">
                <a16:creationId xmlns:a16="http://schemas.microsoft.com/office/drawing/2014/main" id="{FD70E925-7586-A040-ACA5-1474F919E4F3}"/>
              </a:ext>
            </a:extLst>
          </p:cNvPr>
          <p:cNvSpPr/>
          <p:nvPr userDrawn="1"/>
        </p:nvSpPr>
        <p:spPr>
          <a:xfrm>
            <a:off x="4391876" y="2197316"/>
            <a:ext cx="3408248" cy="3408248"/>
          </a:xfrm>
          <a:prstGeom prst="ellipse">
            <a:avLst/>
          </a:prstGeom>
          <a:noFill/>
          <a:ln w="133350">
            <a:solidFill>
              <a:srgbClr val="31B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5" name="Oval 4">
            <a:extLst>
              <a:ext uri="{FF2B5EF4-FFF2-40B4-BE49-F238E27FC236}">
                <a16:creationId xmlns:a16="http://schemas.microsoft.com/office/drawing/2014/main" id="{76F0DCDD-C0E7-FD42-BD57-99E5AB505108}"/>
              </a:ext>
            </a:extLst>
          </p:cNvPr>
          <p:cNvSpPr/>
          <p:nvPr userDrawn="1"/>
        </p:nvSpPr>
        <p:spPr>
          <a:xfrm>
            <a:off x="7800124" y="2197316"/>
            <a:ext cx="3408248" cy="3408248"/>
          </a:xfrm>
          <a:prstGeom prst="ellipse">
            <a:avLst/>
          </a:prstGeom>
          <a:noFill/>
          <a:ln w="133350">
            <a:solidFill>
              <a:srgbClr val="31B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6" name="Text Placeholder 2">
            <a:extLst>
              <a:ext uri="{FF2B5EF4-FFF2-40B4-BE49-F238E27FC236}">
                <a16:creationId xmlns:a16="http://schemas.microsoft.com/office/drawing/2014/main" id="{6EEC73A5-32FC-134A-BC52-A7264DEBCFFA}"/>
              </a:ext>
            </a:extLst>
          </p:cNvPr>
          <p:cNvSpPr>
            <a:spLocks noGrp="1"/>
          </p:cNvSpPr>
          <p:nvPr>
            <p:ph type="body" idx="1" hasCustomPrompt="1"/>
          </p:nvPr>
        </p:nvSpPr>
        <p:spPr>
          <a:xfrm>
            <a:off x="1495823" y="3017044"/>
            <a:ext cx="2383858" cy="823912"/>
          </a:xfrm>
        </p:spPr>
        <p:txBody>
          <a:bodyPr anchor="b">
            <a:normAutofit/>
          </a:bodyPr>
          <a:lstStyle>
            <a:lvl1pPr marL="0" indent="0" algn="ctr">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Headline</a:t>
            </a:r>
          </a:p>
        </p:txBody>
      </p:sp>
      <p:sp>
        <p:nvSpPr>
          <p:cNvPr id="8" name="Text Placeholder 3">
            <a:extLst>
              <a:ext uri="{FF2B5EF4-FFF2-40B4-BE49-F238E27FC236}">
                <a16:creationId xmlns:a16="http://schemas.microsoft.com/office/drawing/2014/main" id="{93AF4D67-4EE4-B542-8EDB-6EC117C03CF8}"/>
              </a:ext>
            </a:extLst>
          </p:cNvPr>
          <p:cNvSpPr>
            <a:spLocks noGrp="1"/>
          </p:cNvSpPr>
          <p:nvPr>
            <p:ph type="body" sz="half" idx="2" hasCustomPrompt="1"/>
          </p:nvPr>
        </p:nvSpPr>
        <p:spPr>
          <a:xfrm>
            <a:off x="1495823" y="3846606"/>
            <a:ext cx="2383858" cy="1038388"/>
          </a:xfrm>
        </p:spPr>
        <p:txBody>
          <a:bodyPr>
            <a:normAutofit/>
          </a:bodyPr>
          <a:lstStyle>
            <a:lvl1pPr marL="0" indent="0" algn="ctr">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a:t>
            </a:r>
            <a:br>
              <a:rPr lang="en-GB"/>
            </a:br>
            <a:r>
              <a:rPr lang="en-GB"/>
              <a:t>body text</a:t>
            </a:r>
          </a:p>
        </p:txBody>
      </p:sp>
      <p:sp>
        <p:nvSpPr>
          <p:cNvPr id="9" name="Text Placeholder 2">
            <a:extLst>
              <a:ext uri="{FF2B5EF4-FFF2-40B4-BE49-F238E27FC236}">
                <a16:creationId xmlns:a16="http://schemas.microsoft.com/office/drawing/2014/main" id="{157B943A-42BF-ED4A-B4FC-41D581D06CEB}"/>
              </a:ext>
            </a:extLst>
          </p:cNvPr>
          <p:cNvSpPr>
            <a:spLocks noGrp="1"/>
          </p:cNvSpPr>
          <p:nvPr>
            <p:ph type="body" idx="10" hasCustomPrompt="1"/>
          </p:nvPr>
        </p:nvSpPr>
        <p:spPr>
          <a:xfrm>
            <a:off x="4889952" y="3017044"/>
            <a:ext cx="2383858" cy="823912"/>
          </a:xfrm>
        </p:spPr>
        <p:txBody>
          <a:bodyPr anchor="b">
            <a:normAutofit/>
          </a:bodyPr>
          <a:lstStyle>
            <a:lvl1pPr marL="0" indent="0" algn="ctr">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Headline</a:t>
            </a:r>
          </a:p>
        </p:txBody>
      </p:sp>
      <p:sp>
        <p:nvSpPr>
          <p:cNvPr id="10" name="Text Placeholder 3">
            <a:extLst>
              <a:ext uri="{FF2B5EF4-FFF2-40B4-BE49-F238E27FC236}">
                <a16:creationId xmlns:a16="http://schemas.microsoft.com/office/drawing/2014/main" id="{6DDD60C8-0A4A-E747-9C40-5BF6D3540EE5}"/>
              </a:ext>
            </a:extLst>
          </p:cNvPr>
          <p:cNvSpPr>
            <a:spLocks noGrp="1"/>
          </p:cNvSpPr>
          <p:nvPr>
            <p:ph type="body" sz="half" idx="11" hasCustomPrompt="1"/>
          </p:nvPr>
        </p:nvSpPr>
        <p:spPr>
          <a:xfrm>
            <a:off x="4889952" y="3846606"/>
            <a:ext cx="2383858" cy="1038388"/>
          </a:xfrm>
        </p:spPr>
        <p:txBody>
          <a:bodyPr>
            <a:normAutofit/>
          </a:bodyPr>
          <a:lstStyle>
            <a:lvl1pPr marL="0" indent="0" algn="ctr">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a:t>
            </a:r>
            <a:br>
              <a:rPr lang="en-GB"/>
            </a:br>
            <a:r>
              <a:rPr lang="en-GB"/>
              <a:t>body text</a:t>
            </a:r>
          </a:p>
        </p:txBody>
      </p:sp>
      <p:sp>
        <p:nvSpPr>
          <p:cNvPr id="11" name="Text Placeholder 2">
            <a:extLst>
              <a:ext uri="{FF2B5EF4-FFF2-40B4-BE49-F238E27FC236}">
                <a16:creationId xmlns:a16="http://schemas.microsoft.com/office/drawing/2014/main" id="{760EB7A0-85AC-2847-B1AE-97141251DE73}"/>
              </a:ext>
            </a:extLst>
          </p:cNvPr>
          <p:cNvSpPr>
            <a:spLocks noGrp="1"/>
          </p:cNvSpPr>
          <p:nvPr>
            <p:ph type="body" idx="12" hasCustomPrompt="1"/>
          </p:nvPr>
        </p:nvSpPr>
        <p:spPr>
          <a:xfrm>
            <a:off x="8330576" y="3017044"/>
            <a:ext cx="2383858" cy="823912"/>
          </a:xfrm>
        </p:spPr>
        <p:txBody>
          <a:bodyPr anchor="b">
            <a:normAutofit/>
          </a:bodyPr>
          <a:lstStyle>
            <a:lvl1pPr marL="0" indent="0" algn="ctr">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Headline</a:t>
            </a:r>
          </a:p>
        </p:txBody>
      </p:sp>
      <p:sp>
        <p:nvSpPr>
          <p:cNvPr id="12" name="Text Placeholder 3">
            <a:extLst>
              <a:ext uri="{FF2B5EF4-FFF2-40B4-BE49-F238E27FC236}">
                <a16:creationId xmlns:a16="http://schemas.microsoft.com/office/drawing/2014/main" id="{B0CE3CD1-3931-E546-9CDB-D0DAE779D7C4}"/>
              </a:ext>
            </a:extLst>
          </p:cNvPr>
          <p:cNvSpPr>
            <a:spLocks noGrp="1"/>
          </p:cNvSpPr>
          <p:nvPr>
            <p:ph type="body" sz="half" idx="13" hasCustomPrompt="1"/>
          </p:nvPr>
        </p:nvSpPr>
        <p:spPr>
          <a:xfrm>
            <a:off x="8330576" y="3846606"/>
            <a:ext cx="2383858" cy="1038388"/>
          </a:xfrm>
        </p:spPr>
        <p:txBody>
          <a:bodyPr>
            <a:normAutofit/>
          </a:bodyPr>
          <a:lstStyle>
            <a:lvl1pPr marL="0" indent="0" algn="ctr">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a:t>
            </a:r>
            <a:br>
              <a:rPr lang="en-GB"/>
            </a:br>
            <a:r>
              <a:rPr lang="en-GB"/>
              <a:t>body text</a:t>
            </a:r>
          </a:p>
        </p:txBody>
      </p:sp>
    </p:spTree>
    <p:extLst>
      <p:ext uri="{BB962C8B-B14F-4D97-AF65-F5344CB8AC3E}">
        <p14:creationId xmlns:p14="http://schemas.microsoft.com/office/powerpoint/2010/main" val="296617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fade">
                                      <p:cBhvr>
                                        <p:cTn id="13" dur="500"/>
                                        <p:tgtEl>
                                          <p:spTgt spid="8">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animEffect transition="in" filter="fade">
                                      <p:cBhvr>
                                        <p:cTn id="21" dur="500"/>
                                        <p:tgtEl>
                                          <p:spTgt spid="9">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Effect transition="in" filter="fade">
                                      <p:cBhvr>
                                        <p:cTn id="24" dur="500"/>
                                        <p:tgtEl>
                                          <p:spTgt spid="10">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1">
                                            <p:txEl>
                                              <p:pRg st="0" end="0"/>
                                            </p:txEl>
                                          </p:spTgt>
                                        </p:tgtEl>
                                        <p:attrNameLst>
                                          <p:attrName>style.visibility</p:attrName>
                                        </p:attrNameLst>
                                      </p:cBhvr>
                                      <p:to>
                                        <p:strVal val="visible"/>
                                      </p:to>
                                    </p:set>
                                    <p:animEffect transition="in" filter="fade">
                                      <p:cBhvr>
                                        <p:cTn id="32" dur="500"/>
                                        <p:tgtEl>
                                          <p:spTgt spid="11">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2">
                                            <p:txEl>
                                              <p:pRg st="0" end="0"/>
                                            </p:txEl>
                                          </p:spTgt>
                                        </p:tgtEl>
                                        <p:attrNameLst>
                                          <p:attrName>style.visibility</p:attrName>
                                        </p:attrNameLst>
                                      </p:cBhvr>
                                      <p:to>
                                        <p:strVal val="visible"/>
                                      </p:to>
                                    </p:set>
                                    <p:animEffect transition="in" filter="fade">
                                      <p:cBhvr>
                                        <p:cTn id="35"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build="p">
        <p:tmplLst>
          <p:tmpl lvl="1">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8" grpId="0" build="p">
        <p:tmplLst>
          <p:tmpl lvl="1">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9" grpId="0" build="p">
        <p:tmplLst>
          <p:tmpl lvl="1">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0" grpId="0" build="p">
        <p:tmplLst>
          <p:tmpl lvl="1">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build="p">
        <p:tmplLst>
          <p:tmpl lvl="1">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 cirkels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B7281-9265-AE46-9EB5-528EDB99AC43}"/>
              </a:ext>
            </a:extLst>
          </p:cNvPr>
          <p:cNvSpPr>
            <a:spLocks noGrp="1"/>
          </p:cNvSpPr>
          <p:nvPr>
            <p:ph type="title" hasCustomPrompt="1"/>
          </p:nvPr>
        </p:nvSpPr>
        <p:spPr/>
        <p:txBody>
          <a:bodyPr/>
          <a:lstStyle>
            <a:lvl1pPr algn="ctr">
              <a:defRPr/>
            </a:lvl1pPr>
          </a:lstStyle>
          <a:p>
            <a:r>
              <a:rPr lang="en-GB"/>
              <a:t>Click to edit headline</a:t>
            </a:r>
            <a:endParaRPr lang="en-DK"/>
          </a:p>
        </p:txBody>
      </p:sp>
      <p:sp>
        <p:nvSpPr>
          <p:cNvPr id="3" name="Text Placeholder 2">
            <a:extLst>
              <a:ext uri="{FF2B5EF4-FFF2-40B4-BE49-F238E27FC236}">
                <a16:creationId xmlns:a16="http://schemas.microsoft.com/office/drawing/2014/main" id="{8355C073-B12B-1444-BB77-A00E195329B5}"/>
              </a:ext>
            </a:extLst>
          </p:cNvPr>
          <p:cNvSpPr>
            <a:spLocks noGrp="1"/>
          </p:cNvSpPr>
          <p:nvPr>
            <p:ph type="body" sz="quarter" idx="13" hasCustomPrompt="1"/>
          </p:nvPr>
        </p:nvSpPr>
        <p:spPr>
          <a:xfrm>
            <a:off x="655880" y="4435064"/>
            <a:ext cx="3247291" cy="1426978"/>
          </a:xfrm>
          <a:prstGeom prst="rect">
            <a:avLst/>
          </a:prstGeom>
        </p:spPr>
        <p:txBody>
          <a:bodyPr/>
          <a:lstStyle>
            <a:lvl1pPr marL="0" indent="0">
              <a:buNone/>
              <a:defRPr sz="2000">
                <a:solidFill>
                  <a:srgbClr val="2B2A2A"/>
                </a:solidFill>
              </a:defRPr>
            </a:lvl1pPr>
          </a:lstStyle>
          <a:p>
            <a:pPr lvl="0"/>
            <a:r>
              <a:rPr lang="en-GB"/>
              <a:t>Click to edit body text</a:t>
            </a:r>
          </a:p>
        </p:txBody>
      </p:sp>
      <p:sp>
        <p:nvSpPr>
          <p:cNvPr id="4" name="Text Placeholder 2">
            <a:extLst>
              <a:ext uri="{FF2B5EF4-FFF2-40B4-BE49-F238E27FC236}">
                <a16:creationId xmlns:a16="http://schemas.microsoft.com/office/drawing/2014/main" id="{0E2D33E0-DF84-C74B-BEA6-35455C7A61D2}"/>
              </a:ext>
            </a:extLst>
          </p:cNvPr>
          <p:cNvSpPr>
            <a:spLocks noGrp="1"/>
          </p:cNvSpPr>
          <p:nvPr>
            <p:ph type="body" sz="quarter" idx="14" hasCustomPrompt="1"/>
          </p:nvPr>
        </p:nvSpPr>
        <p:spPr>
          <a:xfrm>
            <a:off x="655880" y="2469328"/>
            <a:ext cx="3247291" cy="1426978"/>
          </a:xfrm>
          <a:prstGeom prst="rect">
            <a:avLst/>
          </a:prstGeom>
        </p:spPr>
        <p:txBody>
          <a:bodyPr/>
          <a:lstStyle>
            <a:lvl1pPr marL="0" indent="0">
              <a:buNone/>
              <a:defRPr sz="2000">
                <a:solidFill>
                  <a:srgbClr val="2B2A2A"/>
                </a:solidFill>
              </a:defRPr>
            </a:lvl1pPr>
          </a:lstStyle>
          <a:p>
            <a:pPr lvl="0"/>
            <a:r>
              <a:rPr lang="en-GB"/>
              <a:t>Click to edit body text</a:t>
            </a:r>
          </a:p>
        </p:txBody>
      </p:sp>
      <p:sp>
        <p:nvSpPr>
          <p:cNvPr id="5" name="Oval 4">
            <a:extLst>
              <a:ext uri="{FF2B5EF4-FFF2-40B4-BE49-F238E27FC236}">
                <a16:creationId xmlns:a16="http://schemas.microsoft.com/office/drawing/2014/main" id="{75C9C77B-661E-914B-AD8F-BB2F7D1129D6}"/>
              </a:ext>
            </a:extLst>
          </p:cNvPr>
          <p:cNvSpPr/>
          <p:nvPr userDrawn="1"/>
        </p:nvSpPr>
        <p:spPr>
          <a:xfrm>
            <a:off x="4126520" y="2110154"/>
            <a:ext cx="2145323" cy="2145323"/>
          </a:xfrm>
          <a:prstGeom prst="ellipse">
            <a:avLst/>
          </a:prstGeom>
          <a:solidFill>
            <a:srgbClr val="005E58">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6" name="Oval 5">
            <a:extLst>
              <a:ext uri="{FF2B5EF4-FFF2-40B4-BE49-F238E27FC236}">
                <a16:creationId xmlns:a16="http://schemas.microsoft.com/office/drawing/2014/main" id="{BDE16738-EACC-444A-B7DB-6A9E57D8C19B}"/>
              </a:ext>
            </a:extLst>
          </p:cNvPr>
          <p:cNvSpPr/>
          <p:nvPr userDrawn="1"/>
        </p:nvSpPr>
        <p:spPr>
          <a:xfrm>
            <a:off x="5955320" y="2110154"/>
            <a:ext cx="2145323" cy="2145323"/>
          </a:xfrm>
          <a:prstGeom prst="ellipse">
            <a:avLst/>
          </a:prstGeom>
          <a:solidFill>
            <a:srgbClr val="EF7545">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7" name="Oval 6">
            <a:extLst>
              <a:ext uri="{FF2B5EF4-FFF2-40B4-BE49-F238E27FC236}">
                <a16:creationId xmlns:a16="http://schemas.microsoft.com/office/drawing/2014/main" id="{4E0DD1D6-BEC1-574C-8338-416C29664A24}"/>
              </a:ext>
            </a:extLst>
          </p:cNvPr>
          <p:cNvSpPr/>
          <p:nvPr userDrawn="1"/>
        </p:nvSpPr>
        <p:spPr>
          <a:xfrm>
            <a:off x="5955320" y="3896306"/>
            <a:ext cx="2145323" cy="2145323"/>
          </a:xfrm>
          <a:prstGeom prst="ellipse">
            <a:avLst/>
          </a:prstGeom>
          <a:solidFill>
            <a:srgbClr val="31B49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8" name="Oval 7">
            <a:extLst>
              <a:ext uri="{FF2B5EF4-FFF2-40B4-BE49-F238E27FC236}">
                <a16:creationId xmlns:a16="http://schemas.microsoft.com/office/drawing/2014/main" id="{CE251195-1C06-AE48-88F6-DEF0E81E645F}"/>
              </a:ext>
            </a:extLst>
          </p:cNvPr>
          <p:cNvSpPr/>
          <p:nvPr userDrawn="1"/>
        </p:nvSpPr>
        <p:spPr>
          <a:xfrm>
            <a:off x="4179273" y="3896306"/>
            <a:ext cx="2145323" cy="2145323"/>
          </a:xfrm>
          <a:prstGeom prst="ellipse">
            <a:avLst/>
          </a:prstGeom>
          <a:solidFill>
            <a:srgbClr val="A7D4DE">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9" name="Text Placeholder 2">
            <a:extLst>
              <a:ext uri="{FF2B5EF4-FFF2-40B4-BE49-F238E27FC236}">
                <a16:creationId xmlns:a16="http://schemas.microsoft.com/office/drawing/2014/main" id="{59CC256F-9FCD-534D-931F-6E03A016142B}"/>
              </a:ext>
            </a:extLst>
          </p:cNvPr>
          <p:cNvSpPr>
            <a:spLocks noGrp="1"/>
          </p:cNvSpPr>
          <p:nvPr>
            <p:ph type="body" sz="quarter" idx="15" hasCustomPrompt="1"/>
          </p:nvPr>
        </p:nvSpPr>
        <p:spPr>
          <a:xfrm>
            <a:off x="8253044" y="4435064"/>
            <a:ext cx="3247291" cy="1426978"/>
          </a:xfrm>
          <a:prstGeom prst="rect">
            <a:avLst/>
          </a:prstGeom>
        </p:spPr>
        <p:txBody>
          <a:bodyPr/>
          <a:lstStyle>
            <a:lvl1pPr marL="0" indent="0">
              <a:buNone/>
              <a:defRPr sz="2000">
                <a:solidFill>
                  <a:srgbClr val="2B2A2A"/>
                </a:solidFill>
              </a:defRPr>
            </a:lvl1pPr>
          </a:lstStyle>
          <a:p>
            <a:pPr lvl="0"/>
            <a:r>
              <a:rPr lang="en-GB"/>
              <a:t>Click to edit body text</a:t>
            </a:r>
          </a:p>
        </p:txBody>
      </p:sp>
      <p:sp>
        <p:nvSpPr>
          <p:cNvPr id="10" name="Text Placeholder 2">
            <a:extLst>
              <a:ext uri="{FF2B5EF4-FFF2-40B4-BE49-F238E27FC236}">
                <a16:creationId xmlns:a16="http://schemas.microsoft.com/office/drawing/2014/main" id="{58A272E4-3375-914D-ADCD-6212FA2173B7}"/>
              </a:ext>
            </a:extLst>
          </p:cNvPr>
          <p:cNvSpPr>
            <a:spLocks noGrp="1"/>
          </p:cNvSpPr>
          <p:nvPr>
            <p:ph type="body" sz="quarter" idx="16" hasCustomPrompt="1"/>
          </p:nvPr>
        </p:nvSpPr>
        <p:spPr>
          <a:xfrm>
            <a:off x="8253044" y="2469328"/>
            <a:ext cx="3247291" cy="1426978"/>
          </a:xfrm>
          <a:prstGeom prst="rect">
            <a:avLst/>
          </a:prstGeom>
        </p:spPr>
        <p:txBody>
          <a:bodyPr/>
          <a:lstStyle>
            <a:lvl1pPr marL="0" indent="0">
              <a:buNone/>
              <a:defRPr sz="2000">
                <a:solidFill>
                  <a:srgbClr val="2B2A2A"/>
                </a:solidFill>
              </a:defRPr>
            </a:lvl1pPr>
          </a:lstStyle>
          <a:p>
            <a:pPr lvl="0"/>
            <a:r>
              <a:rPr lang="en-GB"/>
              <a:t>Click to edit body text</a:t>
            </a:r>
          </a:p>
        </p:txBody>
      </p:sp>
      <p:sp>
        <p:nvSpPr>
          <p:cNvPr id="11" name="Text Placeholder 2">
            <a:extLst>
              <a:ext uri="{FF2B5EF4-FFF2-40B4-BE49-F238E27FC236}">
                <a16:creationId xmlns:a16="http://schemas.microsoft.com/office/drawing/2014/main" id="{637CB4DB-859B-0A45-947F-A90D62977AFF}"/>
              </a:ext>
            </a:extLst>
          </p:cNvPr>
          <p:cNvSpPr>
            <a:spLocks noGrp="1"/>
          </p:cNvSpPr>
          <p:nvPr>
            <p:ph type="body" sz="quarter" idx="17" hasCustomPrompt="1"/>
          </p:nvPr>
        </p:nvSpPr>
        <p:spPr>
          <a:xfrm>
            <a:off x="6283568" y="2856190"/>
            <a:ext cx="1524002" cy="572810"/>
          </a:xfrm>
          <a:prstGeom prst="rect">
            <a:avLst/>
          </a:prstGeom>
        </p:spPr>
        <p:txBody>
          <a:bodyPr anchor="ctr"/>
          <a:lstStyle>
            <a:lvl1pPr marL="0" indent="0" algn="ctr">
              <a:buNone/>
              <a:defRPr sz="1800" b="1">
                <a:solidFill>
                  <a:schemeClr val="accent1"/>
                </a:solidFill>
              </a:defRPr>
            </a:lvl1pPr>
          </a:lstStyle>
          <a:p>
            <a:pPr lvl="0"/>
            <a:r>
              <a:rPr lang="en-US"/>
              <a:t>Headline</a:t>
            </a:r>
          </a:p>
        </p:txBody>
      </p:sp>
      <p:sp>
        <p:nvSpPr>
          <p:cNvPr id="12" name="Text Placeholder 2">
            <a:extLst>
              <a:ext uri="{FF2B5EF4-FFF2-40B4-BE49-F238E27FC236}">
                <a16:creationId xmlns:a16="http://schemas.microsoft.com/office/drawing/2014/main" id="{FB08AF07-BA9E-AA48-B1AF-1B8CCCCEF8D0}"/>
              </a:ext>
            </a:extLst>
          </p:cNvPr>
          <p:cNvSpPr>
            <a:spLocks noGrp="1"/>
          </p:cNvSpPr>
          <p:nvPr>
            <p:ph type="body" sz="quarter" idx="18" hasCustomPrompt="1"/>
          </p:nvPr>
        </p:nvSpPr>
        <p:spPr>
          <a:xfrm>
            <a:off x="4443043" y="2856190"/>
            <a:ext cx="1524002" cy="572810"/>
          </a:xfrm>
          <a:prstGeom prst="rect">
            <a:avLst/>
          </a:prstGeom>
        </p:spPr>
        <p:txBody>
          <a:bodyPr anchor="ctr"/>
          <a:lstStyle>
            <a:lvl1pPr marL="0" indent="0" algn="ctr">
              <a:buNone/>
              <a:defRPr sz="1800" b="1">
                <a:solidFill>
                  <a:schemeClr val="accent1"/>
                </a:solidFill>
              </a:defRPr>
            </a:lvl1pPr>
          </a:lstStyle>
          <a:p>
            <a:pPr lvl="0"/>
            <a:r>
              <a:rPr lang="en-US"/>
              <a:t>Headline</a:t>
            </a:r>
          </a:p>
        </p:txBody>
      </p:sp>
      <p:sp>
        <p:nvSpPr>
          <p:cNvPr id="13" name="Text Placeholder 2">
            <a:extLst>
              <a:ext uri="{FF2B5EF4-FFF2-40B4-BE49-F238E27FC236}">
                <a16:creationId xmlns:a16="http://schemas.microsoft.com/office/drawing/2014/main" id="{8710B9AE-E92E-844F-8D79-BB9E99469DC1}"/>
              </a:ext>
            </a:extLst>
          </p:cNvPr>
          <p:cNvSpPr>
            <a:spLocks noGrp="1"/>
          </p:cNvSpPr>
          <p:nvPr>
            <p:ph type="body" sz="quarter" idx="19" hasCustomPrompt="1"/>
          </p:nvPr>
        </p:nvSpPr>
        <p:spPr>
          <a:xfrm>
            <a:off x="4431318" y="4722783"/>
            <a:ext cx="1524002" cy="572810"/>
          </a:xfrm>
          <a:prstGeom prst="rect">
            <a:avLst/>
          </a:prstGeom>
        </p:spPr>
        <p:txBody>
          <a:bodyPr anchor="ctr"/>
          <a:lstStyle>
            <a:lvl1pPr marL="0" indent="0" algn="ctr">
              <a:buNone/>
              <a:defRPr sz="1800" b="1">
                <a:solidFill>
                  <a:schemeClr val="accent1"/>
                </a:solidFill>
              </a:defRPr>
            </a:lvl1pPr>
          </a:lstStyle>
          <a:p>
            <a:pPr lvl="0"/>
            <a:r>
              <a:rPr lang="en-US"/>
              <a:t>Headline</a:t>
            </a:r>
          </a:p>
        </p:txBody>
      </p:sp>
      <p:sp>
        <p:nvSpPr>
          <p:cNvPr id="14" name="Text Placeholder 2">
            <a:extLst>
              <a:ext uri="{FF2B5EF4-FFF2-40B4-BE49-F238E27FC236}">
                <a16:creationId xmlns:a16="http://schemas.microsoft.com/office/drawing/2014/main" id="{D160A26D-8FAB-E844-AEED-81D09E00495C}"/>
              </a:ext>
            </a:extLst>
          </p:cNvPr>
          <p:cNvSpPr>
            <a:spLocks noGrp="1"/>
          </p:cNvSpPr>
          <p:nvPr>
            <p:ph type="body" sz="quarter" idx="20" hasCustomPrompt="1"/>
          </p:nvPr>
        </p:nvSpPr>
        <p:spPr>
          <a:xfrm>
            <a:off x="6271843" y="4715108"/>
            <a:ext cx="1524002" cy="572810"/>
          </a:xfrm>
          <a:prstGeom prst="rect">
            <a:avLst/>
          </a:prstGeom>
        </p:spPr>
        <p:txBody>
          <a:bodyPr anchor="ctr"/>
          <a:lstStyle>
            <a:lvl1pPr marL="0" indent="0" algn="ctr">
              <a:buNone/>
              <a:defRPr sz="1800" b="1">
                <a:solidFill>
                  <a:schemeClr val="accent1"/>
                </a:solidFill>
              </a:defRPr>
            </a:lvl1pPr>
          </a:lstStyle>
          <a:p>
            <a:pPr lvl="0"/>
            <a:r>
              <a:rPr lang="en-US"/>
              <a:t>Headline</a:t>
            </a:r>
          </a:p>
        </p:txBody>
      </p:sp>
    </p:spTree>
    <p:extLst>
      <p:ext uri="{BB962C8B-B14F-4D97-AF65-F5344CB8AC3E}">
        <p14:creationId xmlns:p14="http://schemas.microsoft.com/office/powerpoint/2010/main" val="11436772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ipeline, colors">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ABBA057-2185-3349-B074-F9A16E0A22C9}"/>
              </a:ext>
            </a:extLst>
          </p:cNvPr>
          <p:cNvGrpSpPr/>
          <p:nvPr userDrawn="1"/>
        </p:nvGrpSpPr>
        <p:grpSpPr>
          <a:xfrm>
            <a:off x="839682" y="2746289"/>
            <a:ext cx="11242796" cy="1925111"/>
            <a:chOff x="838202" y="2647746"/>
            <a:chExt cx="11244260" cy="1925362"/>
          </a:xfrm>
        </p:grpSpPr>
        <p:sp>
          <p:nvSpPr>
            <p:cNvPr id="9" name="Freeform: Shape 42">
              <a:extLst>
                <a:ext uri="{FF2B5EF4-FFF2-40B4-BE49-F238E27FC236}">
                  <a16:creationId xmlns:a16="http://schemas.microsoft.com/office/drawing/2014/main" id="{D0681222-3E06-6C4C-90EB-E9A65E487260}"/>
                </a:ext>
              </a:extLst>
            </p:cNvPr>
            <p:cNvSpPr/>
            <p:nvPr/>
          </p:nvSpPr>
          <p:spPr bwMode="auto">
            <a:xfrm>
              <a:off x="11696219" y="2647746"/>
              <a:ext cx="247890" cy="1925362"/>
            </a:xfrm>
            <a:custGeom>
              <a:avLst/>
              <a:gdLst>
                <a:gd name="connsiteX0" fmla="*/ 0 w 247890"/>
                <a:gd name="connsiteY0" fmla="*/ 0 h 1925362"/>
                <a:gd name="connsiteX1" fmla="*/ 25344 w 247890"/>
                <a:gd name="connsiteY1" fmla="*/ 4970 h 1925362"/>
                <a:gd name="connsiteX2" fmla="*/ 247890 w 247890"/>
                <a:gd name="connsiteY2" fmla="*/ 962681 h 1925362"/>
                <a:gd name="connsiteX3" fmla="*/ 25344 w 247890"/>
                <a:gd name="connsiteY3" fmla="*/ 1920392 h 1925362"/>
                <a:gd name="connsiteX4" fmla="*/ 0 w 247890"/>
                <a:gd name="connsiteY4" fmla="*/ 1925362 h 1925362"/>
                <a:gd name="connsiteX5" fmla="*/ 0 w 247890"/>
                <a:gd name="connsiteY5"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890" h="1925362">
                  <a:moveTo>
                    <a:pt x="0" y="0"/>
                  </a:moveTo>
                  <a:lnTo>
                    <a:pt x="25344" y="4970"/>
                  </a:lnTo>
                  <a:cubicBezTo>
                    <a:pt x="150345" y="54269"/>
                    <a:pt x="247890" y="464237"/>
                    <a:pt x="247890" y="962681"/>
                  </a:cubicBezTo>
                  <a:cubicBezTo>
                    <a:pt x="247890" y="1461126"/>
                    <a:pt x="150345" y="1871093"/>
                    <a:pt x="25344" y="1920392"/>
                  </a:cubicBezTo>
                  <a:lnTo>
                    <a:pt x="0" y="1925362"/>
                  </a:lnTo>
                  <a:lnTo>
                    <a:pt x="0" y="0"/>
                  </a:lnTo>
                  <a:close/>
                </a:path>
              </a:pathLst>
            </a:cu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a:bodyPr>
            <a:lstStyle/>
            <a:p>
              <a:pPr algn="l"/>
              <a:endParaRPr lang="en-US" sz="1800" noProof="0"/>
            </a:p>
          </p:txBody>
        </p:sp>
        <p:sp>
          <p:nvSpPr>
            <p:cNvPr id="10" name="Freeform: Shape 41">
              <a:extLst>
                <a:ext uri="{FF2B5EF4-FFF2-40B4-BE49-F238E27FC236}">
                  <a16:creationId xmlns:a16="http://schemas.microsoft.com/office/drawing/2014/main" id="{5EC7D074-F283-3948-A5F6-734E910FF292}"/>
                </a:ext>
              </a:extLst>
            </p:cNvPr>
            <p:cNvSpPr/>
            <p:nvPr/>
          </p:nvSpPr>
          <p:spPr bwMode="auto">
            <a:xfrm>
              <a:off x="11448327" y="2647746"/>
              <a:ext cx="247892" cy="1925362"/>
            </a:xfrm>
            <a:custGeom>
              <a:avLst/>
              <a:gdLst>
                <a:gd name="connsiteX0" fmla="*/ 247891 w 247892"/>
                <a:gd name="connsiteY0" fmla="*/ 0 h 1925362"/>
                <a:gd name="connsiteX1" fmla="*/ 247892 w 247892"/>
                <a:gd name="connsiteY1" fmla="*/ 0 h 1925362"/>
                <a:gd name="connsiteX2" fmla="*/ 247892 w 247892"/>
                <a:gd name="connsiteY2" fmla="*/ 1925362 h 1925362"/>
                <a:gd name="connsiteX3" fmla="*/ 247891 w 247892"/>
                <a:gd name="connsiteY3" fmla="*/ 1925362 h 1925362"/>
                <a:gd name="connsiteX4" fmla="*/ 0 w 247892"/>
                <a:gd name="connsiteY4" fmla="*/ 962681 h 1925362"/>
                <a:gd name="connsiteX5" fmla="*/ 247891 w 247892"/>
                <a:gd name="connsiteY5"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892" h="1925362">
                  <a:moveTo>
                    <a:pt x="247891" y="0"/>
                  </a:moveTo>
                  <a:lnTo>
                    <a:pt x="247892" y="0"/>
                  </a:lnTo>
                  <a:lnTo>
                    <a:pt x="247892" y="1925362"/>
                  </a:lnTo>
                  <a:lnTo>
                    <a:pt x="247891" y="1925362"/>
                  </a:lnTo>
                  <a:cubicBezTo>
                    <a:pt x="110985" y="1925362"/>
                    <a:pt x="0" y="1494355"/>
                    <a:pt x="0" y="962681"/>
                  </a:cubicBezTo>
                  <a:cubicBezTo>
                    <a:pt x="0" y="431007"/>
                    <a:pt x="110985" y="0"/>
                    <a:pt x="247891" y="0"/>
                  </a:cubicBezTo>
                  <a:close/>
                </a:path>
              </a:pathLst>
            </a:cu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a:bodyPr>
            <a:lstStyle/>
            <a:p>
              <a:pPr algn="l"/>
              <a:endParaRPr lang="en-US" sz="1800" noProof="0"/>
            </a:p>
          </p:txBody>
        </p:sp>
        <p:sp>
          <p:nvSpPr>
            <p:cNvPr id="11" name="Rectangle 10">
              <a:extLst>
                <a:ext uri="{FF2B5EF4-FFF2-40B4-BE49-F238E27FC236}">
                  <a16:creationId xmlns:a16="http://schemas.microsoft.com/office/drawing/2014/main" id="{4D081180-C04D-F44E-94A2-79C45CEDD3E6}"/>
                </a:ext>
              </a:extLst>
            </p:cNvPr>
            <p:cNvSpPr/>
            <p:nvPr/>
          </p:nvSpPr>
          <p:spPr bwMode="auto">
            <a:xfrm flipH="1">
              <a:off x="878681" y="3429000"/>
              <a:ext cx="11203781" cy="362858"/>
            </a:xfrm>
            <a:prstGeom prst="rect">
              <a:avLst/>
            </a:prstGeom>
            <a:solidFill>
              <a:schemeClr val="bg1">
                <a:lumMod val="85000"/>
              </a:schemeClr>
            </a:solidFill>
            <a:ln>
              <a:noFill/>
            </a:ln>
          </p:spPr>
          <p:txBody>
            <a:bodyPr vert="horz" wrap="square" lIns="91428" tIns="45714" rIns="91428" bIns="45714" numCol="1" rtlCol="0" anchor="t" anchorCtr="0" compatLnSpc="1">
              <a:prstTxWarp prst="textNoShape">
                <a:avLst/>
              </a:prstTxWarp>
              <a:normAutofit lnSpcReduction="10000"/>
            </a:bodyPr>
            <a:lstStyle/>
            <a:p>
              <a:pPr algn="l"/>
              <a:endParaRPr lang="en-US" sz="1800" noProof="0"/>
            </a:p>
          </p:txBody>
        </p:sp>
        <p:sp>
          <p:nvSpPr>
            <p:cNvPr id="12" name="Oval 11">
              <a:extLst>
                <a:ext uri="{FF2B5EF4-FFF2-40B4-BE49-F238E27FC236}">
                  <a16:creationId xmlns:a16="http://schemas.microsoft.com/office/drawing/2014/main" id="{1D6A59FF-F2CD-7444-98C6-14202A2F5EF4}"/>
                </a:ext>
              </a:extLst>
            </p:cNvPr>
            <p:cNvSpPr/>
            <p:nvPr/>
          </p:nvSpPr>
          <p:spPr bwMode="auto">
            <a:xfrm flipH="1">
              <a:off x="838202" y="3428998"/>
              <a:ext cx="93436" cy="362858"/>
            </a:xfrm>
            <a:prstGeom prst="ellipse">
              <a:avLst/>
            </a:pr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fontScale="70000" lnSpcReduction="20000"/>
            </a:bodyPr>
            <a:lstStyle/>
            <a:p>
              <a:pPr algn="l"/>
              <a:endParaRPr lang="en-US" sz="1800" noProof="0"/>
            </a:p>
          </p:txBody>
        </p:sp>
      </p:grpSp>
      <p:sp>
        <p:nvSpPr>
          <p:cNvPr id="14" name="Cylinder 4">
            <a:extLst>
              <a:ext uri="{FF2B5EF4-FFF2-40B4-BE49-F238E27FC236}">
                <a16:creationId xmlns:a16="http://schemas.microsoft.com/office/drawing/2014/main" id="{B4DF177C-4C6A-D044-B4D6-BA50A1BA5612}"/>
              </a:ext>
            </a:extLst>
          </p:cNvPr>
          <p:cNvSpPr/>
          <p:nvPr userDrawn="1"/>
        </p:nvSpPr>
        <p:spPr bwMode="auto">
          <a:xfrm rot="16200000">
            <a:off x="1599767" y="3200912"/>
            <a:ext cx="362811" cy="1015868"/>
          </a:xfrm>
          <a:prstGeom prst="can">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15" name="Straight Arrow Connector 14">
            <a:extLst>
              <a:ext uri="{FF2B5EF4-FFF2-40B4-BE49-F238E27FC236}">
                <a16:creationId xmlns:a16="http://schemas.microsoft.com/office/drawing/2014/main" id="{DBEA5E7D-DA51-2749-99F2-C8B1DD47DEA8}"/>
              </a:ext>
            </a:extLst>
          </p:cNvPr>
          <p:cNvCxnSpPr>
            <a:cxnSpLocks/>
          </p:cNvCxnSpPr>
          <p:nvPr userDrawn="1"/>
        </p:nvCxnSpPr>
        <p:spPr>
          <a:xfrm>
            <a:off x="1781171" y="3890250"/>
            <a:ext cx="0" cy="332426"/>
          </a:xfrm>
          <a:prstGeom prst="straightConnector1">
            <a:avLst/>
          </a:prstGeom>
          <a:ln>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17" name="Cylinder 16">
            <a:extLst>
              <a:ext uri="{FF2B5EF4-FFF2-40B4-BE49-F238E27FC236}">
                <a16:creationId xmlns:a16="http://schemas.microsoft.com/office/drawing/2014/main" id="{637AC8B6-ACA1-AE44-AD45-034B1BF28523}"/>
              </a:ext>
            </a:extLst>
          </p:cNvPr>
          <p:cNvSpPr/>
          <p:nvPr userDrawn="1"/>
        </p:nvSpPr>
        <p:spPr bwMode="auto">
          <a:xfrm rot="16200000">
            <a:off x="5565812" y="3200912"/>
            <a:ext cx="362811" cy="1015868"/>
          </a:xfrm>
          <a:prstGeom prst="can">
            <a:avLst/>
          </a:prstGeom>
          <a:solidFill>
            <a:schemeClr val="accent3"/>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18" name="Straight Arrow Connector 17">
            <a:extLst>
              <a:ext uri="{FF2B5EF4-FFF2-40B4-BE49-F238E27FC236}">
                <a16:creationId xmlns:a16="http://schemas.microsoft.com/office/drawing/2014/main" id="{1EF7CF87-D714-1A44-A3FB-1066B4806CD0}"/>
              </a:ext>
            </a:extLst>
          </p:cNvPr>
          <p:cNvCxnSpPr>
            <a:cxnSpLocks/>
          </p:cNvCxnSpPr>
          <p:nvPr userDrawn="1"/>
        </p:nvCxnSpPr>
        <p:spPr>
          <a:xfrm>
            <a:off x="5747217" y="3890250"/>
            <a:ext cx="0" cy="332426"/>
          </a:xfrm>
          <a:prstGeom prst="straightConnector1">
            <a:avLst/>
          </a:prstGeom>
          <a:ln>
            <a:solidFill>
              <a:schemeClr val="accent4"/>
            </a:solidFill>
            <a:tailEnd type="oval"/>
          </a:ln>
        </p:spPr>
        <p:style>
          <a:lnRef idx="1">
            <a:schemeClr val="accent1"/>
          </a:lnRef>
          <a:fillRef idx="0">
            <a:schemeClr val="accent1"/>
          </a:fillRef>
          <a:effectRef idx="0">
            <a:schemeClr val="accent1"/>
          </a:effectRef>
          <a:fontRef idx="minor">
            <a:schemeClr val="tx1"/>
          </a:fontRef>
        </p:style>
      </p:cxnSp>
      <p:sp>
        <p:nvSpPr>
          <p:cNvPr id="20" name="Cylinder 21">
            <a:extLst>
              <a:ext uri="{FF2B5EF4-FFF2-40B4-BE49-F238E27FC236}">
                <a16:creationId xmlns:a16="http://schemas.microsoft.com/office/drawing/2014/main" id="{8055CF54-9F72-B34C-94A1-0D43CADF3BE6}"/>
              </a:ext>
            </a:extLst>
          </p:cNvPr>
          <p:cNvSpPr/>
          <p:nvPr userDrawn="1"/>
        </p:nvSpPr>
        <p:spPr bwMode="auto">
          <a:xfrm rot="16200000">
            <a:off x="9531858" y="3200910"/>
            <a:ext cx="362811" cy="1015868"/>
          </a:xfrm>
          <a:prstGeom prst="can">
            <a:avLst/>
          </a:prstGeom>
          <a:solidFill>
            <a:schemeClr val="accent3"/>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21" name="Straight Arrow Connector 20">
            <a:extLst>
              <a:ext uri="{FF2B5EF4-FFF2-40B4-BE49-F238E27FC236}">
                <a16:creationId xmlns:a16="http://schemas.microsoft.com/office/drawing/2014/main" id="{A2069643-9932-BF4C-B860-65708AB2EDE7}"/>
              </a:ext>
            </a:extLst>
          </p:cNvPr>
          <p:cNvCxnSpPr>
            <a:cxnSpLocks/>
          </p:cNvCxnSpPr>
          <p:nvPr userDrawn="1"/>
        </p:nvCxnSpPr>
        <p:spPr>
          <a:xfrm>
            <a:off x="9713262" y="3890250"/>
            <a:ext cx="0" cy="332426"/>
          </a:xfrm>
          <a:prstGeom prst="straightConnector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sp>
        <p:nvSpPr>
          <p:cNvPr id="23" name="Cylinder 26">
            <a:extLst>
              <a:ext uri="{FF2B5EF4-FFF2-40B4-BE49-F238E27FC236}">
                <a16:creationId xmlns:a16="http://schemas.microsoft.com/office/drawing/2014/main" id="{3A2347DF-1E7C-6E4F-B7CE-ABE6F23E9682}"/>
              </a:ext>
            </a:extLst>
          </p:cNvPr>
          <p:cNvSpPr/>
          <p:nvPr userDrawn="1"/>
        </p:nvSpPr>
        <p:spPr bwMode="auto">
          <a:xfrm rot="5400000" flipV="1">
            <a:off x="7548835" y="3200912"/>
            <a:ext cx="362811" cy="1015868"/>
          </a:xfrm>
          <a:prstGeom prst="can">
            <a:avLst/>
          </a:prstGeom>
          <a:solidFill>
            <a:schemeClr val="accent6"/>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accent6"/>
              </a:solidFill>
              <a:latin typeface="Arial" panose="020B0604020202020204" pitchFamily="34" charset="0"/>
              <a:cs typeface="Arial" panose="020B0604020202020204" pitchFamily="34" charset="0"/>
            </a:endParaRPr>
          </a:p>
        </p:txBody>
      </p:sp>
      <p:cxnSp>
        <p:nvCxnSpPr>
          <p:cNvPr id="24" name="Straight Arrow Connector 23">
            <a:extLst>
              <a:ext uri="{FF2B5EF4-FFF2-40B4-BE49-F238E27FC236}">
                <a16:creationId xmlns:a16="http://schemas.microsoft.com/office/drawing/2014/main" id="{12D623E4-68EE-604E-8A79-D90F72B85C9A}"/>
              </a:ext>
            </a:extLst>
          </p:cNvPr>
          <p:cNvCxnSpPr>
            <a:cxnSpLocks/>
          </p:cNvCxnSpPr>
          <p:nvPr userDrawn="1"/>
        </p:nvCxnSpPr>
        <p:spPr>
          <a:xfrm flipV="1">
            <a:off x="7730239" y="3195018"/>
            <a:ext cx="0" cy="332426"/>
          </a:xfrm>
          <a:prstGeom prst="straightConnector1">
            <a:avLst/>
          </a:prstGeom>
          <a:ln>
            <a:solidFill>
              <a:schemeClr val="accent6"/>
            </a:solidFill>
            <a:tailEnd type="oval"/>
          </a:ln>
        </p:spPr>
        <p:style>
          <a:lnRef idx="1">
            <a:schemeClr val="accent1"/>
          </a:lnRef>
          <a:fillRef idx="0">
            <a:schemeClr val="accent1"/>
          </a:fillRef>
          <a:effectRef idx="0">
            <a:schemeClr val="accent1"/>
          </a:effectRef>
          <a:fontRef idx="minor">
            <a:schemeClr val="tx1"/>
          </a:fontRef>
        </p:style>
      </p:cxnSp>
      <p:sp>
        <p:nvSpPr>
          <p:cNvPr id="26" name="Cylinder 31">
            <a:extLst>
              <a:ext uri="{FF2B5EF4-FFF2-40B4-BE49-F238E27FC236}">
                <a16:creationId xmlns:a16="http://schemas.microsoft.com/office/drawing/2014/main" id="{AE3763F0-B833-FE47-8FA1-A16F1D294086}"/>
              </a:ext>
            </a:extLst>
          </p:cNvPr>
          <p:cNvSpPr/>
          <p:nvPr userDrawn="1"/>
        </p:nvSpPr>
        <p:spPr bwMode="auto">
          <a:xfrm rot="5400000" flipV="1">
            <a:off x="3582789" y="3200912"/>
            <a:ext cx="362811" cy="1015868"/>
          </a:xfrm>
          <a:prstGeom prst="can">
            <a:avLst/>
          </a:prstGeom>
          <a:solidFill>
            <a:schemeClr val="bg2"/>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27" name="Straight Arrow Connector 26">
            <a:extLst>
              <a:ext uri="{FF2B5EF4-FFF2-40B4-BE49-F238E27FC236}">
                <a16:creationId xmlns:a16="http://schemas.microsoft.com/office/drawing/2014/main" id="{BA32BFA7-0A43-114F-B03C-7A3559016D82}"/>
              </a:ext>
            </a:extLst>
          </p:cNvPr>
          <p:cNvCxnSpPr>
            <a:cxnSpLocks/>
          </p:cNvCxnSpPr>
          <p:nvPr userDrawn="1"/>
        </p:nvCxnSpPr>
        <p:spPr>
          <a:xfrm flipV="1">
            <a:off x="3764194" y="3195018"/>
            <a:ext cx="0" cy="332426"/>
          </a:xfrm>
          <a:prstGeom prst="straightConnector1">
            <a:avLst/>
          </a:prstGeom>
          <a:ln>
            <a:solidFill>
              <a:schemeClr val="bg2"/>
            </a:solidFill>
            <a:tailEnd type="oval"/>
          </a:ln>
        </p:spPr>
        <p:style>
          <a:lnRef idx="1">
            <a:schemeClr val="accent1"/>
          </a:lnRef>
          <a:fillRef idx="0">
            <a:schemeClr val="accent1"/>
          </a:fillRef>
          <a:effectRef idx="0">
            <a:schemeClr val="accent1"/>
          </a:effectRef>
          <a:fontRef idx="minor">
            <a:schemeClr val="tx1"/>
          </a:fontRef>
        </p:style>
      </p:cxnSp>
      <p:sp>
        <p:nvSpPr>
          <p:cNvPr id="28" name="Freeform: Shape 40">
            <a:extLst>
              <a:ext uri="{FF2B5EF4-FFF2-40B4-BE49-F238E27FC236}">
                <a16:creationId xmlns:a16="http://schemas.microsoft.com/office/drawing/2014/main" id="{2F9991FA-ED74-D24D-B2B2-AF6384836BAF}"/>
              </a:ext>
            </a:extLst>
          </p:cNvPr>
          <p:cNvSpPr/>
          <p:nvPr userDrawn="1"/>
        </p:nvSpPr>
        <p:spPr bwMode="auto">
          <a:xfrm>
            <a:off x="11696285" y="2746289"/>
            <a:ext cx="495715" cy="1925111"/>
          </a:xfrm>
          <a:custGeom>
            <a:avLst/>
            <a:gdLst>
              <a:gd name="connsiteX0" fmla="*/ 0 w 495780"/>
              <a:gd name="connsiteY0" fmla="*/ 0 h 1925362"/>
              <a:gd name="connsiteX1" fmla="*/ 495780 w 495780"/>
              <a:gd name="connsiteY1" fmla="*/ 0 h 1925362"/>
              <a:gd name="connsiteX2" fmla="*/ 495780 w 495780"/>
              <a:gd name="connsiteY2" fmla="*/ 1925362 h 1925362"/>
              <a:gd name="connsiteX3" fmla="*/ 0 w 495780"/>
              <a:gd name="connsiteY3" fmla="*/ 1925362 h 1925362"/>
              <a:gd name="connsiteX4" fmla="*/ 0 w 495780"/>
              <a:gd name="connsiteY4" fmla="*/ 1925362 h 1925362"/>
              <a:gd name="connsiteX5" fmla="*/ 25344 w 495780"/>
              <a:gd name="connsiteY5" fmla="*/ 1920392 h 1925362"/>
              <a:gd name="connsiteX6" fmla="*/ 247890 w 495780"/>
              <a:gd name="connsiteY6" fmla="*/ 962681 h 1925362"/>
              <a:gd name="connsiteX7" fmla="*/ 25344 w 495780"/>
              <a:gd name="connsiteY7" fmla="*/ 4970 h 1925362"/>
              <a:gd name="connsiteX8" fmla="*/ 0 w 495780"/>
              <a:gd name="connsiteY8" fmla="*/ 0 h 1925362"/>
              <a:gd name="connsiteX9" fmla="*/ 0 w 495780"/>
              <a:gd name="connsiteY9"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5780" h="1925362">
                <a:moveTo>
                  <a:pt x="0" y="0"/>
                </a:moveTo>
                <a:lnTo>
                  <a:pt x="495780" y="0"/>
                </a:lnTo>
                <a:lnTo>
                  <a:pt x="495780" y="1925362"/>
                </a:lnTo>
                <a:lnTo>
                  <a:pt x="0" y="1925362"/>
                </a:lnTo>
                <a:lnTo>
                  <a:pt x="0" y="1925362"/>
                </a:lnTo>
                <a:lnTo>
                  <a:pt x="25344" y="1920392"/>
                </a:lnTo>
                <a:cubicBezTo>
                  <a:pt x="150345" y="1871093"/>
                  <a:pt x="247890" y="1461126"/>
                  <a:pt x="247890" y="962681"/>
                </a:cubicBezTo>
                <a:cubicBezTo>
                  <a:pt x="247890" y="464237"/>
                  <a:pt x="150345" y="54269"/>
                  <a:pt x="25344" y="4970"/>
                </a:cubicBezTo>
                <a:lnTo>
                  <a:pt x="0" y="0"/>
                </a:lnTo>
                <a:lnTo>
                  <a:pt x="0" y="0"/>
                </a:lnTo>
                <a:close/>
              </a:path>
            </a:pathLst>
          </a:custGeom>
          <a:solidFill>
            <a:srgbClr val="A6A6A6"/>
          </a:solidFill>
          <a:ln>
            <a:noFill/>
          </a:ln>
        </p:spPr>
        <p:txBody>
          <a:bodyPr vert="horz" wrap="square" lIns="91416" tIns="45708" rIns="91416" bIns="45708" numCol="1" rtlCol="0" anchor="t" anchorCtr="0" compatLnSpc="1">
            <a:prstTxWarp prst="textNoShape">
              <a:avLst/>
            </a:prstTxWarp>
            <a:normAutofit/>
          </a:bodyPr>
          <a:lstStyle/>
          <a:p>
            <a:pPr algn="l"/>
            <a:endParaRPr lang="en-US" sz="1800" noProof="0"/>
          </a:p>
        </p:txBody>
      </p:sp>
      <p:sp>
        <p:nvSpPr>
          <p:cNvPr id="30" name="Text Placeholder 2">
            <a:extLst>
              <a:ext uri="{FF2B5EF4-FFF2-40B4-BE49-F238E27FC236}">
                <a16:creationId xmlns:a16="http://schemas.microsoft.com/office/drawing/2014/main" id="{CC6EF723-F3C0-6E45-92D3-8A39F5AA13EC}"/>
              </a:ext>
            </a:extLst>
          </p:cNvPr>
          <p:cNvSpPr>
            <a:spLocks noGrp="1"/>
          </p:cNvSpPr>
          <p:nvPr>
            <p:ph type="body" sz="quarter" idx="18" hasCustomPrompt="1"/>
          </p:nvPr>
        </p:nvSpPr>
        <p:spPr>
          <a:xfrm>
            <a:off x="1235425" y="4438641"/>
            <a:ext cx="1974574" cy="293688"/>
          </a:xfrm>
          <a:prstGeom prst="rect">
            <a:avLst/>
          </a:prstGeom>
        </p:spPr>
        <p:txBody>
          <a:bodyPr/>
          <a:lstStyle>
            <a:lvl1pPr marL="0" indent="0" algn="l">
              <a:buNone/>
              <a:defRPr sz="1400" b="1">
                <a:solidFill>
                  <a:schemeClr val="accent1"/>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35" name="Text Placeholder 2">
            <a:extLst>
              <a:ext uri="{FF2B5EF4-FFF2-40B4-BE49-F238E27FC236}">
                <a16:creationId xmlns:a16="http://schemas.microsoft.com/office/drawing/2014/main" id="{1505EBB2-41DF-F94E-8728-718D3BE48257}"/>
              </a:ext>
            </a:extLst>
          </p:cNvPr>
          <p:cNvSpPr>
            <a:spLocks noGrp="1"/>
          </p:cNvSpPr>
          <p:nvPr>
            <p:ph type="body" sz="quarter" idx="20" hasCustomPrompt="1"/>
          </p:nvPr>
        </p:nvSpPr>
        <p:spPr>
          <a:xfrm>
            <a:off x="3209998" y="1748450"/>
            <a:ext cx="2004939" cy="293688"/>
          </a:xfrm>
          <a:prstGeom prst="rect">
            <a:avLst/>
          </a:prstGeom>
        </p:spPr>
        <p:txBody>
          <a:bodyPr/>
          <a:lstStyle>
            <a:lvl1pPr marL="0" indent="0" algn="l">
              <a:buNone/>
              <a:defRPr sz="1400" b="1">
                <a:solidFill>
                  <a:schemeClr val="bg2"/>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37" name="Text Placeholder 2">
            <a:extLst>
              <a:ext uri="{FF2B5EF4-FFF2-40B4-BE49-F238E27FC236}">
                <a16:creationId xmlns:a16="http://schemas.microsoft.com/office/drawing/2014/main" id="{04BDB512-C785-2047-871A-D6ED6FB7C760}"/>
              </a:ext>
            </a:extLst>
          </p:cNvPr>
          <p:cNvSpPr>
            <a:spLocks noGrp="1"/>
          </p:cNvSpPr>
          <p:nvPr>
            <p:ph type="body" sz="quarter" idx="22" hasCustomPrompt="1"/>
          </p:nvPr>
        </p:nvSpPr>
        <p:spPr>
          <a:xfrm>
            <a:off x="5184572" y="4438641"/>
            <a:ext cx="1848585" cy="293688"/>
          </a:xfrm>
          <a:prstGeom prst="rect">
            <a:avLst/>
          </a:prstGeom>
        </p:spPr>
        <p:txBody>
          <a:bodyPr/>
          <a:lstStyle>
            <a:lvl1pPr marL="0" indent="0" algn="l">
              <a:buNone/>
              <a:defRPr sz="1400" b="1">
                <a:solidFill>
                  <a:schemeClr val="accent4"/>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39" name="Text Placeholder 2">
            <a:extLst>
              <a:ext uri="{FF2B5EF4-FFF2-40B4-BE49-F238E27FC236}">
                <a16:creationId xmlns:a16="http://schemas.microsoft.com/office/drawing/2014/main" id="{1D12F997-17BD-2645-9858-3636BC198B98}"/>
              </a:ext>
            </a:extLst>
          </p:cNvPr>
          <p:cNvSpPr>
            <a:spLocks noGrp="1"/>
          </p:cNvSpPr>
          <p:nvPr>
            <p:ph type="body" sz="quarter" idx="24" hasCustomPrompt="1"/>
          </p:nvPr>
        </p:nvSpPr>
        <p:spPr>
          <a:xfrm>
            <a:off x="6986868" y="1748450"/>
            <a:ext cx="2004938" cy="293688"/>
          </a:xfrm>
          <a:prstGeom prst="rect">
            <a:avLst/>
          </a:prstGeom>
        </p:spPr>
        <p:txBody>
          <a:bodyPr/>
          <a:lstStyle>
            <a:lvl1pPr marL="0" indent="0" algn="l">
              <a:buNone/>
              <a:defRPr sz="1400" b="1">
                <a:solidFill>
                  <a:schemeClr val="accent6"/>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41" name="Text Placeholder 2">
            <a:extLst>
              <a:ext uri="{FF2B5EF4-FFF2-40B4-BE49-F238E27FC236}">
                <a16:creationId xmlns:a16="http://schemas.microsoft.com/office/drawing/2014/main" id="{38B62111-7FC8-9C43-92A1-370FEBC838AE}"/>
              </a:ext>
            </a:extLst>
          </p:cNvPr>
          <p:cNvSpPr>
            <a:spLocks noGrp="1"/>
          </p:cNvSpPr>
          <p:nvPr>
            <p:ph type="body" sz="quarter" idx="26" hasCustomPrompt="1"/>
          </p:nvPr>
        </p:nvSpPr>
        <p:spPr>
          <a:xfrm>
            <a:off x="9107215" y="4438641"/>
            <a:ext cx="1849357" cy="293688"/>
          </a:xfrm>
          <a:prstGeom prst="rect">
            <a:avLst/>
          </a:prstGeom>
        </p:spPr>
        <p:txBody>
          <a:bodyPr/>
          <a:lstStyle>
            <a:lvl1pPr marL="0" indent="0" algn="l">
              <a:buNone/>
              <a:defRPr sz="1400" b="1">
                <a:solidFill>
                  <a:schemeClr val="accent3"/>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33" name="Text Placeholder 11">
            <a:extLst>
              <a:ext uri="{FF2B5EF4-FFF2-40B4-BE49-F238E27FC236}">
                <a16:creationId xmlns:a16="http://schemas.microsoft.com/office/drawing/2014/main" id="{F6AE7BD5-BF22-434F-A1C3-8E86FC017A69}"/>
              </a:ext>
            </a:extLst>
          </p:cNvPr>
          <p:cNvSpPr>
            <a:spLocks noGrp="1"/>
          </p:cNvSpPr>
          <p:nvPr>
            <p:ph type="body" sz="quarter" idx="29" hasCustomPrompt="1"/>
          </p:nvPr>
        </p:nvSpPr>
        <p:spPr>
          <a:xfrm>
            <a:off x="1235420" y="4694756"/>
            <a:ext cx="1974573" cy="1090045"/>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34" name="Text Placeholder 11">
            <a:extLst>
              <a:ext uri="{FF2B5EF4-FFF2-40B4-BE49-F238E27FC236}">
                <a16:creationId xmlns:a16="http://schemas.microsoft.com/office/drawing/2014/main" id="{65D748EF-853C-D149-92BC-78FB024E59B8}"/>
              </a:ext>
            </a:extLst>
          </p:cNvPr>
          <p:cNvSpPr>
            <a:spLocks noGrp="1"/>
          </p:cNvSpPr>
          <p:nvPr>
            <p:ph type="body" sz="quarter" idx="30" hasCustomPrompt="1"/>
          </p:nvPr>
        </p:nvSpPr>
        <p:spPr>
          <a:xfrm>
            <a:off x="5180106" y="4694754"/>
            <a:ext cx="1853054" cy="1090047"/>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44" name="Text Placeholder 11">
            <a:extLst>
              <a:ext uri="{FF2B5EF4-FFF2-40B4-BE49-F238E27FC236}">
                <a16:creationId xmlns:a16="http://schemas.microsoft.com/office/drawing/2014/main" id="{EF978D4B-8653-0B4B-B386-561D790A0861}"/>
              </a:ext>
            </a:extLst>
          </p:cNvPr>
          <p:cNvSpPr>
            <a:spLocks noGrp="1"/>
          </p:cNvSpPr>
          <p:nvPr>
            <p:ph type="body" sz="quarter" idx="31" hasCustomPrompt="1"/>
          </p:nvPr>
        </p:nvSpPr>
        <p:spPr>
          <a:xfrm>
            <a:off x="9103522" y="4694754"/>
            <a:ext cx="1853054" cy="1090047"/>
          </a:xfrm>
          <a:prstGeom prst="rect">
            <a:avLst/>
          </a:prstGeom>
        </p:spPr>
        <p:txBody>
          <a:bodyPr/>
          <a:lstStyle>
            <a:lvl1pPr marL="0" indent="0">
              <a:buNone/>
              <a:defRPr sz="1100">
                <a:solidFill>
                  <a:schemeClr val="tx1"/>
                </a:solidFill>
              </a:defRPr>
            </a:lvl1pPr>
          </a:lstStyle>
          <a:p>
            <a:pPr lvl="0"/>
            <a:r>
              <a:rPr lang="en-US"/>
              <a:t>Lorem ipsum dolor …</a:t>
            </a:r>
            <a:endParaRPr lang="da-DK"/>
          </a:p>
        </p:txBody>
      </p:sp>
      <p:sp>
        <p:nvSpPr>
          <p:cNvPr id="45" name="Text Placeholder 11">
            <a:extLst>
              <a:ext uri="{FF2B5EF4-FFF2-40B4-BE49-F238E27FC236}">
                <a16:creationId xmlns:a16="http://schemas.microsoft.com/office/drawing/2014/main" id="{AD221925-642C-4D43-A140-9168A0795764}"/>
              </a:ext>
            </a:extLst>
          </p:cNvPr>
          <p:cNvSpPr>
            <a:spLocks noGrp="1"/>
          </p:cNvSpPr>
          <p:nvPr>
            <p:ph type="body" sz="quarter" idx="32" hasCustomPrompt="1"/>
          </p:nvPr>
        </p:nvSpPr>
        <p:spPr>
          <a:xfrm>
            <a:off x="3209993" y="2025987"/>
            <a:ext cx="2004938" cy="1027123"/>
          </a:xfrm>
          <a:prstGeom prst="rect">
            <a:avLst/>
          </a:prstGeom>
        </p:spPr>
        <p:txBody>
          <a:bodyPr/>
          <a:lstStyle>
            <a:lvl1pPr marL="0" indent="0">
              <a:buNone/>
              <a:defRPr sz="1100" baseline="0">
                <a:solidFill>
                  <a:srgbClr val="4A4A4A"/>
                </a:solidFill>
              </a:defRPr>
            </a:lvl1pPr>
          </a:lstStyle>
          <a:p>
            <a:pPr lvl="0"/>
            <a:r>
              <a:rPr lang="en-US"/>
              <a:t>Lorem ipsum …</a:t>
            </a:r>
          </a:p>
        </p:txBody>
      </p:sp>
      <p:sp>
        <p:nvSpPr>
          <p:cNvPr id="46" name="Text Placeholder 11">
            <a:extLst>
              <a:ext uri="{FF2B5EF4-FFF2-40B4-BE49-F238E27FC236}">
                <a16:creationId xmlns:a16="http://schemas.microsoft.com/office/drawing/2014/main" id="{FF841BE3-B65D-CF46-AF41-1F706B1A3DAA}"/>
              </a:ext>
            </a:extLst>
          </p:cNvPr>
          <p:cNvSpPr>
            <a:spLocks noGrp="1"/>
          </p:cNvSpPr>
          <p:nvPr>
            <p:ph type="body" sz="quarter" idx="33" hasCustomPrompt="1"/>
          </p:nvPr>
        </p:nvSpPr>
        <p:spPr>
          <a:xfrm>
            <a:off x="6986868" y="2025987"/>
            <a:ext cx="1995077" cy="1027123"/>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31" name="Title 1">
            <a:extLst>
              <a:ext uri="{FF2B5EF4-FFF2-40B4-BE49-F238E27FC236}">
                <a16:creationId xmlns:a16="http://schemas.microsoft.com/office/drawing/2014/main" id="{AF0F3A74-5242-5743-A008-D37677671DBF}"/>
              </a:ext>
            </a:extLst>
          </p:cNvPr>
          <p:cNvSpPr>
            <a:spLocks noGrp="1"/>
          </p:cNvSpPr>
          <p:nvPr>
            <p:ph type="title" hasCustomPrompt="1"/>
          </p:nvPr>
        </p:nvSpPr>
        <p:spPr>
          <a:xfrm>
            <a:off x="838200" y="780945"/>
            <a:ext cx="10515600" cy="851941"/>
          </a:xfrm>
        </p:spPr>
        <p:txBody>
          <a:bodyPr/>
          <a:lstStyle>
            <a:lvl1pPr algn="l">
              <a:defRPr/>
            </a:lvl1pPr>
          </a:lstStyle>
          <a:p>
            <a:r>
              <a:rPr lang="en-GB"/>
              <a:t>Click to edit headline</a:t>
            </a:r>
            <a:endParaRPr lang="en-DK"/>
          </a:p>
        </p:txBody>
      </p:sp>
    </p:spTree>
    <p:extLst>
      <p:ext uri="{BB962C8B-B14F-4D97-AF65-F5344CB8AC3E}">
        <p14:creationId xmlns:p14="http://schemas.microsoft.com/office/powerpoint/2010/main" val="2606458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12000" decel="8800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1+#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1"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250"/>
                                        <p:tgtEl>
                                          <p:spTgt spid="15"/>
                                        </p:tgtEl>
                                      </p:cBhvr>
                                    </p:animEffect>
                                  </p:childTnLst>
                                </p:cTn>
                              </p:par>
                            </p:childTnLst>
                          </p:cTn>
                        </p:par>
                        <p:par>
                          <p:cTn id="13" fill="hold">
                            <p:stCondLst>
                              <p:cond delay="1250"/>
                            </p:stCondLst>
                            <p:childTnLst>
                              <p:par>
                                <p:cTn id="14" presetID="10" presetClass="entr" presetSubtype="0" fill="hold" grpId="0" nodeType="afterEffect">
                                  <p:stCondLst>
                                    <p:cond delay="0"/>
                                  </p:stCondLst>
                                  <p:childTnLst>
                                    <p:set>
                                      <p:cBhvr>
                                        <p:cTn id="15" dur="1" fill="hold">
                                          <p:stCondLst>
                                            <p:cond delay="0"/>
                                          </p:stCondLst>
                                        </p:cTn>
                                        <p:tgtEl>
                                          <p:spTgt spid="30">
                                            <p:txEl>
                                              <p:pRg st="0" end="0"/>
                                            </p:txEl>
                                          </p:spTgt>
                                        </p:tgtEl>
                                        <p:attrNameLst>
                                          <p:attrName>style.visibility</p:attrName>
                                        </p:attrNameLst>
                                      </p:cBhvr>
                                      <p:to>
                                        <p:strVal val="visible"/>
                                      </p:to>
                                    </p:set>
                                    <p:animEffect transition="in" filter="fade">
                                      <p:cBhvr>
                                        <p:cTn id="16" dur="500"/>
                                        <p:tgtEl>
                                          <p:spTgt spid="30">
                                            <p:txEl>
                                              <p:pRg st="0" end="0"/>
                                            </p:txEl>
                                          </p:spTgt>
                                        </p:tgtEl>
                                      </p:cBhvr>
                                    </p:animEffect>
                                  </p:childTnLst>
                                </p:cTn>
                              </p:par>
                            </p:childTnLst>
                          </p:cTn>
                        </p:par>
                        <p:par>
                          <p:cTn id="17" fill="hold">
                            <p:stCondLst>
                              <p:cond delay="1750"/>
                            </p:stCondLst>
                            <p:childTnLst>
                              <p:par>
                                <p:cTn id="18" presetID="22" presetClass="entr" presetSubtype="1" fill="hold" grpId="0" nodeType="afterEffect">
                                  <p:stCondLst>
                                    <p:cond delay="0"/>
                                  </p:stCondLst>
                                  <p:childTnLst>
                                    <p:set>
                                      <p:cBhvr>
                                        <p:cTn id="19" dur="1" fill="hold">
                                          <p:stCondLst>
                                            <p:cond delay="0"/>
                                          </p:stCondLst>
                                        </p:cTn>
                                        <p:tgtEl>
                                          <p:spTgt spid="33">
                                            <p:txEl>
                                              <p:pRg st="0" end="0"/>
                                            </p:txEl>
                                          </p:spTgt>
                                        </p:tgtEl>
                                        <p:attrNameLst>
                                          <p:attrName>style.visibility</p:attrName>
                                        </p:attrNameLst>
                                      </p:cBhvr>
                                      <p:to>
                                        <p:strVal val="visible"/>
                                      </p:to>
                                    </p:set>
                                    <p:animEffect transition="in" filter="wipe(up)">
                                      <p:cBhvr>
                                        <p:cTn id="20" dur="500"/>
                                        <p:tgtEl>
                                          <p:spTgt spid="3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2" accel="12000" decel="8800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000" fill="hold"/>
                                        <p:tgtEl>
                                          <p:spTgt spid="26"/>
                                        </p:tgtEl>
                                        <p:attrNameLst>
                                          <p:attrName>ppt_x</p:attrName>
                                        </p:attrNameLst>
                                      </p:cBhvr>
                                      <p:tavLst>
                                        <p:tav tm="0">
                                          <p:val>
                                            <p:strVal val="1+#ppt_w/2"/>
                                          </p:val>
                                        </p:tav>
                                        <p:tav tm="100000">
                                          <p:val>
                                            <p:strVal val="#ppt_x"/>
                                          </p:val>
                                        </p:tav>
                                      </p:tavLst>
                                    </p:anim>
                                    <p:anim calcmode="lin" valueType="num">
                                      <p:cBhvr additive="base">
                                        <p:cTn id="26" dur="1000" fill="hold"/>
                                        <p:tgtEl>
                                          <p:spTgt spid="26"/>
                                        </p:tgtEl>
                                        <p:attrNameLst>
                                          <p:attrName>ppt_y</p:attrName>
                                        </p:attrNameLst>
                                      </p:cBhvr>
                                      <p:tavLst>
                                        <p:tav tm="0">
                                          <p:val>
                                            <p:strVal val="#ppt_y"/>
                                          </p:val>
                                        </p:tav>
                                        <p:tav tm="100000">
                                          <p:val>
                                            <p:strVal val="#ppt_y"/>
                                          </p:val>
                                        </p:tav>
                                      </p:tavLst>
                                    </p:anim>
                                  </p:childTnLst>
                                </p:cTn>
                              </p:par>
                            </p:childTnLst>
                          </p:cTn>
                        </p:par>
                        <p:par>
                          <p:cTn id="27" fill="hold">
                            <p:stCondLst>
                              <p:cond delay="1000"/>
                            </p:stCondLst>
                            <p:childTnLst>
                              <p:par>
                                <p:cTn id="28" presetID="22" presetClass="entr" presetSubtype="4" fill="hold" nodeType="after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down)">
                                      <p:cBhvr>
                                        <p:cTn id="30" dur="250"/>
                                        <p:tgtEl>
                                          <p:spTgt spid="27"/>
                                        </p:tgtEl>
                                      </p:cBhvr>
                                    </p:animEffect>
                                  </p:childTnLst>
                                </p:cTn>
                              </p:par>
                            </p:childTnLst>
                          </p:cTn>
                        </p:par>
                        <p:par>
                          <p:cTn id="31" fill="hold">
                            <p:stCondLst>
                              <p:cond delay="1250"/>
                            </p:stCondLst>
                            <p:childTnLst>
                              <p:par>
                                <p:cTn id="32" presetID="10" presetClass="entr" presetSubtype="0" fill="hold" grpId="0" nodeType="afterEffect">
                                  <p:stCondLst>
                                    <p:cond delay="0"/>
                                  </p:stCondLst>
                                  <p:childTnLst>
                                    <p:set>
                                      <p:cBhvr>
                                        <p:cTn id="33" dur="1" fill="hold">
                                          <p:stCondLst>
                                            <p:cond delay="0"/>
                                          </p:stCondLst>
                                        </p:cTn>
                                        <p:tgtEl>
                                          <p:spTgt spid="35">
                                            <p:txEl>
                                              <p:pRg st="0" end="0"/>
                                            </p:txEl>
                                          </p:spTgt>
                                        </p:tgtEl>
                                        <p:attrNameLst>
                                          <p:attrName>style.visibility</p:attrName>
                                        </p:attrNameLst>
                                      </p:cBhvr>
                                      <p:to>
                                        <p:strVal val="visible"/>
                                      </p:to>
                                    </p:set>
                                    <p:animEffect transition="in" filter="fade">
                                      <p:cBhvr>
                                        <p:cTn id="34" dur="500"/>
                                        <p:tgtEl>
                                          <p:spTgt spid="35">
                                            <p:txEl>
                                              <p:pRg st="0" end="0"/>
                                            </p:txEl>
                                          </p:spTgt>
                                        </p:tgtEl>
                                      </p:cBhvr>
                                    </p:animEffect>
                                  </p:childTnLst>
                                </p:cTn>
                              </p:par>
                            </p:childTnLst>
                          </p:cTn>
                        </p:par>
                        <p:par>
                          <p:cTn id="35" fill="hold">
                            <p:stCondLst>
                              <p:cond delay="1750"/>
                            </p:stCondLst>
                            <p:childTnLst>
                              <p:par>
                                <p:cTn id="36" presetID="22" presetClass="entr" presetSubtype="1" fill="hold" grpId="0" nodeType="afterEffect">
                                  <p:stCondLst>
                                    <p:cond delay="0"/>
                                  </p:stCondLst>
                                  <p:childTnLst>
                                    <p:set>
                                      <p:cBhvr>
                                        <p:cTn id="37" dur="1" fill="hold">
                                          <p:stCondLst>
                                            <p:cond delay="0"/>
                                          </p:stCondLst>
                                        </p:cTn>
                                        <p:tgtEl>
                                          <p:spTgt spid="45">
                                            <p:txEl>
                                              <p:pRg st="0" end="0"/>
                                            </p:txEl>
                                          </p:spTgt>
                                        </p:tgtEl>
                                        <p:attrNameLst>
                                          <p:attrName>style.visibility</p:attrName>
                                        </p:attrNameLst>
                                      </p:cBhvr>
                                      <p:to>
                                        <p:strVal val="visible"/>
                                      </p:to>
                                    </p:set>
                                    <p:animEffect transition="in" filter="wipe(up)">
                                      <p:cBhvr>
                                        <p:cTn id="38" dur="500"/>
                                        <p:tgtEl>
                                          <p:spTgt spid="45">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2" accel="12000" decel="8800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1000" fill="hold"/>
                                        <p:tgtEl>
                                          <p:spTgt spid="17"/>
                                        </p:tgtEl>
                                        <p:attrNameLst>
                                          <p:attrName>ppt_x</p:attrName>
                                        </p:attrNameLst>
                                      </p:cBhvr>
                                      <p:tavLst>
                                        <p:tav tm="0">
                                          <p:val>
                                            <p:strVal val="1+#ppt_w/2"/>
                                          </p:val>
                                        </p:tav>
                                        <p:tav tm="100000">
                                          <p:val>
                                            <p:strVal val="#ppt_x"/>
                                          </p:val>
                                        </p:tav>
                                      </p:tavLst>
                                    </p:anim>
                                    <p:anim calcmode="lin" valueType="num">
                                      <p:cBhvr additive="base">
                                        <p:cTn id="44" dur="1000" fill="hold"/>
                                        <p:tgtEl>
                                          <p:spTgt spid="17"/>
                                        </p:tgtEl>
                                        <p:attrNameLst>
                                          <p:attrName>ppt_y</p:attrName>
                                        </p:attrNameLst>
                                      </p:cBhvr>
                                      <p:tavLst>
                                        <p:tav tm="0">
                                          <p:val>
                                            <p:strVal val="#ppt_y"/>
                                          </p:val>
                                        </p:tav>
                                        <p:tav tm="100000">
                                          <p:val>
                                            <p:strVal val="#ppt_y"/>
                                          </p:val>
                                        </p:tav>
                                      </p:tavLst>
                                    </p:anim>
                                  </p:childTnLst>
                                </p:cTn>
                              </p:par>
                            </p:childTnLst>
                          </p:cTn>
                        </p:par>
                        <p:par>
                          <p:cTn id="45" fill="hold">
                            <p:stCondLst>
                              <p:cond delay="1000"/>
                            </p:stCondLst>
                            <p:childTnLst>
                              <p:par>
                                <p:cTn id="46" presetID="22" presetClass="entr" presetSubtype="1" fill="hold" nodeType="after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ipe(up)">
                                      <p:cBhvr>
                                        <p:cTn id="48" dur="250"/>
                                        <p:tgtEl>
                                          <p:spTgt spid="18"/>
                                        </p:tgtEl>
                                      </p:cBhvr>
                                    </p:animEffect>
                                  </p:childTnLst>
                                </p:cTn>
                              </p:par>
                            </p:childTnLst>
                          </p:cTn>
                        </p:par>
                        <p:par>
                          <p:cTn id="49" fill="hold">
                            <p:stCondLst>
                              <p:cond delay="1250"/>
                            </p:stCondLst>
                            <p:childTnLst>
                              <p:par>
                                <p:cTn id="50" presetID="10" presetClass="entr" presetSubtype="0" fill="hold" grpId="0" nodeType="afterEffect">
                                  <p:stCondLst>
                                    <p:cond delay="0"/>
                                  </p:stCondLst>
                                  <p:childTnLst>
                                    <p:set>
                                      <p:cBhvr>
                                        <p:cTn id="51" dur="1" fill="hold">
                                          <p:stCondLst>
                                            <p:cond delay="0"/>
                                          </p:stCondLst>
                                        </p:cTn>
                                        <p:tgtEl>
                                          <p:spTgt spid="37">
                                            <p:txEl>
                                              <p:pRg st="0" end="0"/>
                                            </p:txEl>
                                          </p:spTgt>
                                        </p:tgtEl>
                                        <p:attrNameLst>
                                          <p:attrName>style.visibility</p:attrName>
                                        </p:attrNameLst>
                                      </p:cBhvr>
                                      <p:to>
                                        <p:strVal val="visible"/>
                                      </p:to>
                                    </p:set>
                                    <p:animEffect transition="in" filter="fade">
                                      <p:cBhvr>
                                        <p:cTn id="52" dur="500"/>
                                        <p:tgtEl>
                                          <p:spTgt spid="37">
                                            <p:txEl>
                                              <p:pRg st="0" end="0"/>
                                            </p:txEl>
                                          </p:spTgt>
                                        </p:tgtEl>
                                      </p:cBhvr>
                                    </p:animEffect>
                                  </p:childTnLst>
                                </p:cTn>
                              </p:par>
                            </p:childTnLst>
                          </p:cTn>
                        </p:par>
                        <p:par>
                          <p:cTn id="53" fill="hold">
                            <p:stCondLst>
                              <p:cond delay="1750"/>
                            </p:stCondLst>
                            <p:childTnLst>
                              <p:par>
                                <p:cTn id="54" presetID="22" presetClass="entr" presetSubtype="1" fill="hold" grpId="0" nodeType="afterEffect">
                                  <p:stCondLst>
                                    <p:cond delay="0"/>
                                  </p:stCondLst>
                                  <p:childTnLst>
                                    <p:set>
                                      <p:cBhvr>
                                        <p:cTn id="55" dur="1" fill="hold">
                                          <p:stCondLst>
                                            <p:cond delay="0"/>
                                          </p:stCondLst>
                                        </p:cTn>
                                        <p:tgtEl>
                                          <p:spTgt spid="34">
                                            <p:txEl>
                                              <p:pRg st="0" end="0"/>
                                            </p:txEl>
                                          </p:spTgt>
                                        </p:tgtEl>
                                        <p:attrNameLst>
                                          <p:attrName>style.visibility</p:attrName>
                                        </p:attrNameLst>
                                      </p:cBhvr>
                                      <p:to>
                                        <p:strVal val="visible"/>
                                      </p:to>
                                    </p:set>
                                    <p:animEffect transition="in" filter="wipe(up)">
                                      <p:cBhvr>
                                        <p:cTn id="56" dur="500"/>
                                        <p:tgtEl>
                                          <p:spTgt spid="34">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2" accel="12000" decel="88000" fill="hold" grpId="0" nodeType="clickEffect">
                                  <p:stCondLst>
                                    <p:cond delay="0"/>
                                  </p:stCondLst>
                                  <p:childTnLst>
                                    <p:set>
                                      <p:cBhvr>
                                        <p:cTn id="60" dur="1" fill="hold">
                                          <p:stCondLst>
                                            <p:cond delay="0"/>
                                          </p:stCondLst>
                                        </p:cTn>
                                        <p:tgtEl>
                                          <p:spTgt spid="23"/>
                                        </p:tgtEl>
                                        <p:attrNameLst>
                                          <p:attrName>style.visibility</p:attrName>
                                        </p:attrNameLst>
                                      </p:cBhvr>
                                      <p:to>
                                        <p:strVal val="visible"/>
                                      </p:to>
                                    </p:set>
                                    <p:anim calcmode="lin" valueType="num">
                                      <p:cBhvr additive="base">
                                        <p:cTn id="61" dur="1000" fill="hold"/>
                                        <p:tgtEl>
                                          <p:spTgt spid="23"/>
                                        </p:tgtEl>
                                        <p:attrNameLst>
                                          <p:attrName>ppt_x</p:attrName>
                                        </p:attrNameLst>
                                      </p:cBhvr>
                                      <p:tavLst>
                                        <p:tav tm="0">
                                          <p:val>
                                            <p:strVal val="1+#ppt_w/2"/>
                                          </p:val>
                                        </p:tav>
                                        <p:tav tm="100000">
                                          <p:val>
                                            <p:strVal val="#ppt_x"/>
                                          </p:val>
                                        </p:tav>
                                      </p:tavLst>
                                    </p:anim>
                                    <p:anim calcmode="lin" valueType="num">
                                      <p:cBhvr additive="base">
                                        <p:cTn id="62" dur="1000" fill="hold"/>
                                        <p:tgtEl>
                                          <p:spTgt spid="23"/>
                                        </p:tgtEl>
                                        <p:attrNameLst>
                                          <p:attrName>ppt_y</p:attrName>
                                        </p:attrNameLst>
                                      </p:cBhvr>
                                      <p:tavLst>
                                        <p:tav tm="0">
                                          <p:val>
                                            <p:strVal val="#ppt_y"/>
                                          </p:val>
                                        </p:tav>
                                        <p:tav tm="100000">
                                          <p:val>
                                            <p:strVal val="#ppt_y"/>
                                          </p:val>
                                        </p:tav>
                                      </p:tavLst>
                                    </p:anim>
                                  </p:childTnLst>
                                </p:cTn>
                              </p:par>
                            </p:childTnLst>
                          </p:cTn>
                        </p:par>
                        <p:par>
                          <p:cTn id="63" fill="hold">
                            <p:stCondLst>
                              <p:cond delay="1000"/>
                            </p:stCondLst>
                            <p:childTnLst>
                              <p:par>
                                <p:cTn id="64" presetID="22" presetClass="entr" presetSubtype="4" fill="hold" nodeType="after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wipe(down)">
                                      <p:cBhvr>
                                        <p:cTn id="66" dur="250"/>
                                        <p:tgtEl>
                                          <p:spTgt spid="24"/>
                                        </p:tgtEl>
                                      </p:cBhvr>
                                    </p:animEffect>
                                  </p:childTnLst>
                                </p:cTn>
                              </p:par>
                            </p:childTnLst>
                          </p:cTn>
                        </p:par>
                        <p:par>
                          <p:cTn id="67" fill="hold">
                            <p:stCondLst>
                              <p:cond delay="1250"/>
                            </p:stCondLst>
                            <p:childTnLst>
                              <p:par>
                                <p:cTn id="68" presetID="10" presetClass="entr" presetSubtype="0" fill="hold" grpId="0" nodeType="afterEffect">
                                  <p:stCondLst>
                                    <p:cond delay="0"/>
                                  </p:stCondLst>
                                  <p:childTnLst>
                                    <p:set>
                                      <p:cBhvr>
                                        <p:cTn id="69" dur="1" fill="hold">
                                          <p:stCondLst>
                                            <p:cond delay="0"/>
                                          </p:stCondLst>
                                        </p:cTn>
                                        <p:tgtEl>
                                          <p:spTgt spid="39">
                                            <p:txEl>
                                              <p:pRg st="0" end="0"/>
                                            </p:txEl>
                                          </p:spTgt>
                                        </p:tgtEl>
                                        <p:attrNameLst>
                                          <p:attrName>style.visibility</p:attrName>
                                        </p:attrNameLst>
                                      </p:cBhvr>
                                      <p:to>
                                        <p:strVal val="visible"/>
                                      </p:to>
                                    </p:set>
                                    <p:animEffect transition="in" filter="fade">
                                      <p:cBhvr>
                                        <p:cTn id="70" dur="500"/>
                                        <p:tgtEl>
                                          <p:spTgt spid="39">
                                            <p:txEl>
                                              <p:pRg st="0" end="0"/>
                                            </p:txEl>
                                          </p:spTgt>
                                        </p:tgtEl>
                                      </p:cBhvr>
                                    </p:animEffect>
                                  </p:childTnLst>
                                </p:cTn>
                              </p:par>
                            </p:childTnLst>
                          </p:cTn>
                        </p:par>
                        <p:par>
                          <p:cTn id="71" fill="hold">
                            <p:stCondLst>
                              <p:cond delay="1750"/>
                            </p:stCondLst>
                            <p:childTnLst>
                              <p:par>
                                <p:cTn id="72" presetID="22" presetClass="entr" presetSubtype="1" fill="hold" grpId="0" nodeType="afterEffect">
                                  <p:stCondLst>
                                    <p:cond delay="0"/>
                                  </p:stCondLst>
                                  <p:childTnLst>
                                    <p:set>
                                      <p:cBhvr>
                                        <p:cTn id="73" dur="1" fill="hold">
                                          <p:stCondLst>
                                            <p:cond delay="0"/>
                                          </p:stCondLst>
                                        </p:cTn>
                                        <p:tgtEl>
                                          <p:spTgt spid="46">
                                            <p:txEl>
                                              <p:pRg st="0" end="0"/>
                                            </p:txEl>
                                          </p:spTgt>
                                        </p:tgtEl>
                                        <p:attrNameLst>
                                          <p:attrName>style.visibility</p:attrName>
                                        </p:attrNameLst>
                                      </p:cBhvr>
                                      <p:to>
                                        <p:strVal val="visible"/>
                                      </p:to>
                                    </p:set>
                                    <p:animEffect transition="in" filter="wipe(up)">
                                      <p:cBhvr>
                                        <p:cTn id="74" dur="500"/>
                                        <p:tgtEl>
                                          <p:spTgt spid="46">
                                            <p:txEl>
                                              <p:pRg st="0" end="0"/>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2" presetClass="entr" presetSubtype="2" accel="12000" decel="88000" fill="hold" grpId="0" nodeType="clickEffect">
                                  <p:stCondLst>
                                    <p:cond delay="0"/>
                                  </p:stCondLst>
                                  <p:childTnLst>
                                    <p:set>
                                      <p:cBhvr>
                                        <p:cTn id="78" dur="1" fill="hold">
                                          <p:stCondLst>
                                            <p:cond delay="0"/>
                                          </p:stCondLst>
                                        </p:cTn>
                                        <p:tgtEl>
                                          <p:spTgt spid="20"/>
                                        </p:tgtEl>
                                        <p:attrNameLst>
                                          <p:attrName>style.visibility</p:attrName>
                                        </p:attrNameLst>
                                      </p:cBhvr>
                                      <p:to>
                                        <p:strVal val="visible"/>
                                      </p:to>
                                    </p:set>
                                    <p:anim calcmode="lin" valueType="num">
                                      <p:cBhvr additive="base">
                                        <p:cTn id="79" dur="1000" fill="hold"/>
                                        <p:tgtEl>
                                          <p:spTgt spid="20"/>
                                        </p:tgtEl>
                                        <p:attrNameLst>
                                          <p:attrName>ppt_x</p:attrName>
                                        </p:attrNameLst>
                                      </p:cBhvr>
                                      <p:tavLst>
                                        <p:tav tm="0">
                                          <p:val>
                                            <p:strVal val="1+#ppt_w/2"/>
                                          </p:val>
                                        </p:tav>
                                        <p:tav tm="100000">
                                          <p:val>
                                            <p:strVal val="#ppt_x"/>
                                          </p:val>
                                        </p:tav>
                                      </p:tavLst>
                                    </p:anim>
                                    <p:anim calcmode="lin" valueType="num">
                                      <p:cBhvr additive="base">
                                        <p:cTn id="80" dur="1000" fill="hold"/>
                                        <p:tgtEl>
                                          <p:spTgt spid="20"/>
                                        </p:tgtEl>
                                        <p:attrNameLst>
                                          <p:attrName>ppt_y</p:attrName>
                                        </p:attrNameLst>
                                      </p:cBhvr>
                                      <p:tavLst>
                                        <p:tav tm="0">
                                          <p:val>
                                            <p:strVal val="#ppt_y"/>
                                          </p:val>
                                        </p:tav>
                                        <p:tav tm="100000">
                                          <p:val>
                                            <p:strVal val="#ppt_y"/>
                                          </p:val>
                                        </p:tav>
                                      </p:tavLst>
                                    </p:anim>
                                  </p:childTnLst>
                                </p:cTn>
                              </p:par>
                            </p:childTnLst>
                          </p:cTn>
                        </p:par>
                        <p:par>
                          <p:cTn id="81" fill="hold">
                            <p:stCondLst>
                              <p:cond delay="1000"/>
                            </p:stCondLst>
                            <p:childTnLst>
                              <p:par>
                                <p:cTn id="82" presetID="22" presetClass="entr" presetSubtype="1" fill="hold" nodeType="afterEffect">
                                  <p:stCondLst>
                                    <p:cond delay="0"/>
                                  </p:stCondLst>
                                  <p:childTnLst>
                                    <p:set>
                                      <p:cBhvr>
                                        <p:cTn id="83" dur="1" fill="hold">
                                          <p:stCondLst>
                                            <p:cond delay="0"/>
                                          </p:stCondLst>
                                        </p:cTn>
                                        <p:tgtEl>
                                          <p:spTgt spid="21"/>
                                        </p:tgtEl>
                                        <p:attrNameLst>
                                          <p:attrName>style.visibility</p:attrName>
                                        </p:attrNameLst>
                                      </p:cBhvr>
                                      <p:to>
                                        <p:strVal val="visible"/>
                                      </p:to>
                                    </p:set>
                                    <p:animEffect transition="in" filter="wipe(up)">
                                      <p:cBhvr>
                                        <p:cTn id="84" dur="250"/>
                                        <p:tgtEl>
                                          <p:spTgt spid="21"/>
                                        </p:tgtEl>
                                      </p:cBhvr>
                                    </p:animEffect>
                                  </p:childTnLst>
                                </p:cTn>
                              </p:par>
                            </p:childTnLst>
                          </p:cTn>
                        </p:par>
                        <p:par>
                          <p:cTn id="85" fill="hold">
                            <p:stCondLst>
                              <p:cond delay="1250"/>
                            </p:stCondLst>
                            <p:childTnLst>
                              <p:par>
                                <p:cTn id="86" presetID="10" presetClass="entr" presetSubtype="0" fill="hold" grpId="0" nodeType="afterEffect">
                                  <p:stCondLst>
                                    <p:cond delay="0"/>
                                  </p:stCondLst>
                                  <p:childTnLst>
                                    <p:set>
                                      <p:cBhvr>
                                        <p:cTn id="87" dur="1" fill="hold">
                                          <p:stCondLst>
                                            <p:cond delay="0"/>
                                          </p:stCondLst>
                                        </p:cTn>
                                        <p:tgtEl>
                                          <p:spTgt spid="41">
                                            <p:txEl>
                                              <p:pRg st="0" end="0"/>
                                            </p:txEl>
                                          </p:spTgt>
                                        </p:tgtEl>
                                        <p:attrNameLst>
                                          <p:attrName>style.visibility</p:attrName>
                                        </p:attrNameLst>
                                      </p:cBhvr>
                                      <p:to>
                                        <p:strVal val="visible"/>
                                      </p:to>
                                    </p:set>
                                    <p:animEffect transition="in" filter="fade">
                                      <p:cBhvr>
                                        <p:cTn id="88" dur="500"/>
                                        <p:tgtEl>
                                          <p:spTgt spid="41">
                                            <p:txEl>
                                              <p:pRg st="0" end="0"/>
                                            </p:txEl>
                                          </p:spTgt>
                                        </p:tgtEl>
                                      </p:cBhvr>
                                    </p:animEffect>
                                  </p:childTnLst>
                                </p:cTn>
                              </p:par>
                            </p:childTnLst>
                          </p:cTn>
                        </p:par>
                        <p:par>
                          <p:cTn id="89" fill="hold">
                            <p:stCondLst>
                              <p:cond delay="1750"/>
                            </p:stCondLst>
                            <p:childTnLst>
                              <p:par>
                                <p:cTn id="90" presetID="22" presetClass="entr" presetSubtype="1" fill="hold" grpId="0" nodeType="afterEffect">
                                  <p:stCondLst>
                                    <p:cond delay="0"/>
                                  </p:stCondLst>
                                  <p:childTnLst>
                                    <p:set>
                                      <p:cBhvr>
                                        <p:cTn id="91" dur="1" fill="hold">
                                          <p:stCondLst>
                                            <p:cond delay="0"/>
                                          </p:stCondLst>
                                        </p:cTn>
                                        <p:tgtEl>
                                          <p:spTgt spid="44">
                                            <p:txEl>
                                              <p:pRg st="0" end="0"/>
                                            </p:txEl>
                                          </p:spTgt>
                                        </p:tgtEl>
                                        <p:attrNameLst>
                                          <p:attrName>style.visibility</p:attrName>
                                        </p:attrNameLst>
                                      </p:cBhvr>
                                      <p:to>
                                        <p:strVal val="visible"/>
                                      </p:to>
                                    </p:set>
                                    <p:animEffect transition="in" filter="wipe(up)">
                                      <p:cBhvr>
                                        <p:cTn id="92" dur="500"/>
                                        <p:tgtEl>
                                          <p:spTgt spid="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20" grpId="0" animBg="1"/>
      <p:bldP spid="23" grpId="0" animBg="1"/>
      <p:bldP spid="26" grpId="0" animBg="1"/>
      <p:bldP spid="30" grpId="0" build="p">
        <p:tmplLst>
          <p:tmpl lvl="1">
            <p:tnLst>
              <p:par>
                <p:cTn presetID="10" presetClass="entr" presetSubtype="0"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P spid="35" grpId="0" build="p">
        <p:tmplLst>
          <p:tmpl lvl="1">
            <p:tnLst>
              <p:par>
                <p:cTn presetID="10" presetClass="entr" presetSubtype="0"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37" grpId="0" build="p">
        <p:tmplLst>
          <p:tmpl lvl="1">
            <p:tnLst>
              <p:par>
                <p:cTn presetID="10" presetClass="entr" presetSubtype="0"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fade">
                      <p:cBhvr>
                        <p:cTn dur="500"/>
                        <p:tgtEl>
                          <p:spTgt spid="37"/>
                        </p:tgtEl>
                      </p:cBhvr>
                    </p:animEffect>
                  </p:childTnLst>
                </p:cTn>
              </p:par>
            </p:tnLst>
          </p:tmpl>
        </p:tmplLst>
      </p:bldP>
      <p:bldP spid="39" grpId="0" build="p">
        <p:tmplLst>
          <p:tmpl lvl="1">
            <p:tnLst>
              <p:par>
                <p:cTn presetID="10" presetClass="entr" presetSubtype="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41" grpId="0" build="p">
        <p:tmplLst>
          <p:tmpl lvl="1">
            <p:tnLst>
              <p:par>
                <p:cTn presetID="10" presetClass="entr" presetSubtype="0" fill="hold" nodeType="after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33" grpId="0" build="p">
        <p:tmplLst>
          <p:tmpl lvl="1">
            <p:tnLst>
              <p:par>
                <p:cTn presetID="22" presetClass="entr" presetSubtype="1" fill="hold" nodeType="after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wipe(up)">
                      <p:cBhvr>
                        <p:cTn dur="500"/>
                        <p:tgtEl>
                          <p:spTgt spid="33"/>
                        </p:tgtEl>
                      </p:cBhvr>
                    </p:animEffect>
                  </p:childTnLst>
                </p:cTn>
              </p:par>
            </p:tnLst>
          </p:tmpl>
        </p:tmplLst>
      </p:bldP>
      <p:bldP spid="34" grpId="0" build="p">
        <p:tmplLst>
          <p:tmpl lvl="1">
            <p:tnLst>
              <p:par>
                <p:cTn presetID="22" presetClass="entr" presetSubtype="1"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up)">
                      <p:cBhvr>
                        <p:cTn dur="500"/>
                        <p:tgtEl>
                          <p:spTgt spid="34"/>
                        </p:tgtEl>
                      </p:cBhvr>
                    </p:animEffect>
                  </p:childTnLst>
                </p:cTn>
              </p:par>
            </p:tnLst>
          </p:tmpl>
        </p:tmplLst>
      </p:bldP>
      <p:bldP spid="44" grpId="0" build="p">
        <p:tmplLst>
          <p:tmpl lvl="1">
            <p:tnLst>
              <p:par>
                <p:cTn presetID="22" presetClass="entr" presetSubtype="1" fill="hold" nodeType="after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wipe(up)">
                      <p:cBhvr>
                        <p:cTn dur="500"/>
                        <p:tgtEl>
                          <p:spTgt spid="44"/>
                        </p:tgtEl>
                      </p:cBhvr>
                    </p:animEffect>
                  </p:childTnLst>
                </p:cTn>
              </p:par>
            </p:tnLst>
          </p:tmpl>
        </p:tmplLst>
      </p:bldP>
      <p:bldP spid="45" grpId="0" build="p">
        <p:tmplLst>
          <p:tmpl lvl="1">
            <p:tnLst>
              <p:par>
                <p:cTn presetID="22" presetClass="entr" presetSubtype="1"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wipe(up)">
                      <p:cBhvr>
                        <p:cTn dur="500"/>
                        <p:tgtEl>
                          <p:spTgt spid="45"/>
                        </p:tgtEl>
                      </p:cBhvr>
                    </p:animEffect>
                  </p:childTnLst>
                </p:cTn>
              </p:par>
            </p:tnLst>
          </p:tmpl>
        </p:tmplLst>
      </p:bldP>
      <p:bldP spid="46" grpId="0" build="p">
        <p:tmplLst>
          <p:tmpl lvl="1">
            <p:tnLst>
              <p:par>
                <p:cTn presetID="22" presetClass="entr" presetSubtype="1" fill="hold" nodeType="afterEffect">
                  <p:stCondLst>
                    <p:cond delay="0"/>
                  </p:stCondLst>
                  <p:childTnLst>
                    <p:set>
                      <p:cBhvr>
                        <p:cTn dur="1" fill="hold">
                          <p:stCondLst>
                            <p:cond delay="0"/>
                          </p:stCondLst>
                        </p:cTn>
                        <p:tgtEl>
                          <p:spTgt spid="46"/>
                        </p:tgtEl>
                        <p:attrNameLst>
                          <p:attrName>style.visibility</p:attrName>
                        </p:attrNameLst>
                      </p:cBhvr>
                      <p:to>
                        <p:strVal val="visible"/>
                      </p:to>
                    </p:set>
                    <p:animEffect transition="in" filter="wipe(up)">
                      <p:cBhvr>
                        <p:cTn dur="500"/>
                        <p:tgtEl>
                          <p:spTgt spid="46"/>
                        </p:tgtEl>
                      </p:cBhvr>
                    </p:animEffect>
                  </p:childTnLst>
                </p:cTn>
              </p:par>
            </p:tnLst>
          </p:tmpl>
        </p:tmplLst>
      </p:bldP>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 boxes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0" y="2454213"/>
            <a:ext cx="3410779" cy="3185160"/>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79" y="2775078"/>
            <a:ext cx="2920380" cy="861646"/>
          </a:xfrm>
          <a:prstGeom prst="rect">
            <a:avLst/>
          </a:prstGeom>
        </p:spPr>
        <p:txBody>
          <a:bodyPr anchor="b">
            <a:normAutofit/>
          </a:bodyPr>
          <a:lstStyle>
            <a:lvl1pPr marL="0" indent="0">
              <a:buNone/>
              <a:defRPr sz="2400" b="1" baseline="0">
                <a:solidFill>
                  <a:srgbClr val="005E58"/>
                </a:solidFill>
              </a:defRPr>
            </a:lvl1pPr>
          </a:lstStyle>
          <a:p>
            <a:pPr lvl="0"/>
            <a:r>
              <a:rPr lang="en-US"/>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4426389" y="2454213"/>
            <a:ext cx="3410779" cy="3185160"/>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4669968" y="2775078"/>
            <a:ext cx="2920380" cy="861646"/>
          </a:xfrm>
          <a:prstGeom prst="rect">
            <a:avLst/>
          </a:prstGeom>
        </p:spPr>
        <p:txBody>
          <a:bodyPr anchor="b">
            <a:normAutofit/>
          </a:bodyPr>
          <a:lstStyle>
            <a:lvl1pPr marL="0" indent="0">
              <a:buNone/>
              <a:defRPr sz="2400" b="1" baseline="0">
                <a:solidFill>
                  <a:srgbClr val="005E58"/>
                </a:solidFill>
              </a:defRPr>
            </a:lvl1pPr>
          </a:lstStyle>
          <a:p>
            <a:pPr lvl="0"/>
            <a:r>
              <a:rPr lang="en-US"/>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8054615" y="2454213"/>
            <a:ext cx="3410779" cy="3185160"/>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8298194" y="2775078"/>
            <a:ext cx="2920380" cy="861646"/>
          </a:xfrm>
          <a:prstGeom prst="rect">
            <a:avLst/>
          </a:prstGeom>
        </p:spPr>
        <p:txBody>
          <a:bodyPr anchor="b">
            <a:normAutofit/>
          </a:bodyPr>
          <a:lstStyle>
            <a:lvl1pPr marL="0" indent="0">
              <a:buNone/>
              <a:defRPr sz="2400" b="1" baseline="0">
                <a:solidFill>
                  <a:srgbClr val="005E58"/>
                </a:solidFill>
              </a:defRPr>
            </a:lvl1pPr>
          </a:lstStyle>
          <a:p>
            <a:pPr lvl="0"/>
            <a:r>
              <a:rPr lang="en-US"/>
              <a:t>Click to edit headline </a:t>
            </a:r>
          </a:p>
        </p:txBody>
      </p:sp>
      <p:sp>
        <p:nvSpPr>
          <p:cNvPr id="16" name="Title 1">
            <a:extLst>
              <a:ext uri="{FF2B5EF4-FFF2-40B4-BE49-F238E27FC236}">
                <a16:creationId xmlns:a16="http://schemas.microsoft.com/office/drawing/2014/main" id="{5B6D3DA5-3340-EF47-B15D-291582037D01}"/>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
        <p:nvSpPr>
          <p:cNvPr id="15" name="Content Placeholder 2">
            <a:extLst>
              <a:ext uri="{FF2B5EF4-FFF2-40B4-BE49-F238E27FC236}">
                <a16:creationId xmlns:a16="http://schemas.microsoft.com/office/drawing/2014/main" id="{CE9C4906-4C4E-A74E-B75C-FD3BF9117E69}"/>
              </a:ext>
            </a:extLst>
          </p:cNvPr>
          <p:cNvSpPr>
            <a:spLocks noGrp="1"/>
          </p:cNvSpPr>
          <p:nvPr>
            <p:ph idx="1" hasCustomPrompt="1"/>
          </p:nvPr>
        </p:nvSpPr>
        <p:spPr>
          <a:xfrm>
            <a:off x="1081779" y="3797084"/>
            <a:ext cx="2920380" cy="1247928"/>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17" name="Content Placeholder 2">
            <a:extLst>
              <a:ext uri="{FF2B5EF4-FFF2-40B4-BE49-F238E27FC236}">
                <a16:creationId xmlns:a16="http://schemas.microsoft.com/office/drawing/2014/main" id="{0FB64B3F-4335-1943-9D37-54A38D439508}"/>
              </a:ext>
            </a:extLst>
          </p:cNvPr>
          <p:cNvSpPr>
            <a:spLocks noGrp="1"/>
          </p:cNvSpPr>
          <p:nvPr>
            <p:ph idx="22" hasCustomPrompt="1"/>
          </p:nvPr>
        </p:nvSpPr>
        <p:spPr>
          <a:xfrm>
            <a:off x="4669968" y="3797084"/>
            <a:ext cx="2920380" cy="1247928"/>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18" name="Content Placeholder 2">
            <a:extLst>
              <a:ext uri="{FF2B5EF4-FFF2-40B4-BE49-F238E27FC236}">
                <a16:creationId xmlns:a16="http://schemas.microsoft.com/office/drawing/2014/main" id="{72A77B79-4840-4343-B221-301CC5F18C64}"/>
              </a:ext>
            </a:extLst>
          </p:cNvPr>
          <p:cNvSpPr>
            <a:spLocks noGrp="1"/>
          </p:cNvSpPr>
          <p:nvPr>
            <p:ph idx="23" hasCustomPrompt="1"/>
          </p:nvPr>
        </p:nvSpPr>
        <p:spPr>
          <a:xfrm>
            <a:off x="8298194" y="3797084"/>
            <a:ext cx="2920380" cy="1247928"/>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Tree>
    <p:extLst>
      <p:ext uri="{BB962C8B-B14F-4D97-AF65-F5344CB8AC3E}">
        <p14:creationId xmlns:p14="http://schemas.microsoft.com/office/powerpoint/2010/main" val="324687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 calcmode="lin" valueType="num">
                                      <p:cBhvr additive="base">
                                        <p:cTn id="15"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7">
                                            <p:txEl>
                                              <p:pRg st="0" end="0"/>
                                            </p:txEl>
                                          </p:spTgt>
                                        </p:tgtEl>
                                        <p:attrNameLst>
                                          <p:attrName>style.visibility</p:attrName>
                                        </p:attrNameLst>
                                      </p:cBhvr>
                                      <p:to>
                                        <p:strVal val="visible"/>
                                      </p:to>
                                    </p:set>
                                    <p:anim calcmode="lin" valueType="num">
                                      <p:cBhvr additive="base">
                                        <p:cTn id="29"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8">
                                            <p:txEl>
                                              <p:pRg st="0" end="0"/>
                                            </p:txEl>
                                          </p:spTgt>
                                        </p:tgtEl>
                                        <p:attrNameLst>
                                          <p:attrName>style.visibility</p:attrName>
                                        </p:attrNameLst>
                                      </p:cBhvr>
                                      <p:to>
                                        <p:strVal val="visible"/>
                                      </p:to>
                                    </p:set>
                                    <p:anim calcmode="lin" valueType="num">
                                      <p:cBhvr additive="base">
                                        <p:cTn id="43"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P spid="15" grpId="0" build="p">
        <p:tmplLst>
          <p:tmpl lvl="1">
            <p:tnLst>
              <p:par>
                <p:cTn presetID="2" presetClass="entr" presetSubtype="4"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ppt_x"/>
                          </p:val>
                        </p:tav>
                        <p:tav tm="100000">
                          <p:val>
                            <p:strVal val="#ppt_x"/>
                          </p:val>
                        </p:tav>
                      </p:tavLst>
                    </p:anim>
                    <p:anim calcmode="lin" valueType="num">
                      <p:cBhvr additive="base">
                        <p:cTn dur="500" fill="hold"/>
                        <p:tgtEl>
                          <p:spTgt spid="15"/>
                        </p:tgtEl>
                        <p:attrNameLst>
                          <p:attrName>ppt_y</p:attrName>
                        </p:attrNameLst>
                      </p:cBhvr>
                      <p:tavLst>
                        <p:tav tm="0">
                          <p:val>
                            <p:strVal val="1+#ppt_h/2"/>
                          </p:val>
                        </p:tav>
                        <p:tav tm="100000">
                          <p:val>
                            <p:strVal val="#ppt_y"/>
                          </p:val>
                        </p:tav>
                      </p:tavLst>
                    </p:anim>
                  </p:childTnLst>
                </p:cTn>
              </p:par>
            </p:tnLst>
          </p:tmpl>
        </p:tmplLst>
      </p:bldP>
      <p:bldP spid="17" grpId="0" build="p">
        <p:tmplLst>
          <p:tmpl lvl="1">
            <p:tnLst>
              <p:par>
                <p:cTn presetID="2" presetClass="entr" presetSubtype="4"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1+#ppt_h/2"/>
                          </p:val>
                        </p:tav>
                        <p:tav tm="100000">
                          <p:val>
                            <p:strVal val="#ppt_y"/>
                          </p:val>
                        </p:tav>
                      </p:tavLst>
                    </p:anim>
                  </p:childTnLst>
                </p:cTn>
              </p:par>
            </p:tnLst>
          </p:tmpl>
        </p:tmplLst>
      </p:bldP>
      <p:bldP spid="18" grpId="0" build="p">
        <p:tmplLst>
          <p:tmpl lvl="1">
            <p:tnLst>
              <p:par>
                <p:cTn presetID="2" presetClass="entr" presetSubtype="4"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 boxes with caption, colo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0" y="2454213"/>
            <a:ext cx="3410779" cy="3185160"/>
          </a:xfrm>
          <a:prstGeom prst="rect">
            <a:avLst/>
          </a:prstGeom>
          <a:solidFill>
            <a:srgbClr val="EF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1BEBCD4B-2907-2A46-96EB-AF7B190CEE5D}"/>
              </a:ext>
            </a:extLst>
          </p:cNvPr>
          <p:cNvSpPr>
            <a:spLocks noGrp="1"/>
          </p:cNvSpPr>
          <p:nvPr>
            <p:ph type="body" sz="quarter" idx="14" hasCustomPrompt="1"/>
          </p:nvPr>
        </p:nvSpPr>
        <p:spPr>
          <a:xfrm>
            <a:off x="1081779"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79"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4426389" y="2454213"/>
            <a:ext cx="3410779" cy="3185160"/>
          </a:xfrm>
          <a:prstGeom prst="rect">
            <a:avLst/>
          </a:prstGeom>
          <a:solidFill>
            <a:srgbClr val="00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0" name="Text Placeholder 2">
            <a:extLst>
              <a:ext uri="{FF2B5EF4-FFF2-40B4-BE49-F238E27FC236}">
                <a16:creationId xmlns:a16="http://schemas.microsoft.com/office/drawing/2014/main" id="{4B2794A3-79FE-8245-BC8D-5128676D2D81}"/>
              </a:ext>
            </a:extLst>
          </p:cNvPr>
          <p:cNvSpPr>
            <a:spLocks noGrp="1"/>
          </p:cNvSpPr>
          <p:nvPr>
            <p:ph type="body" sz="quarter" idx="18" hasCustomPrompt="1"/>
          </p:nvPr>
        </p:nvSpPr>
        <p:spPr>
          <a:xfrm>
            <a:off x="4669968"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4669968"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8014578" y="2454213"/>
            <a:ext cx="3410779" cy="3185160"/>
          </a:xfrm>
          <a:prstGeom prst="rect">
            <a:avLst/>
          </a:prstGeom>
          <a:solidFill>
            <a:srgbClr val="30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8258157"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8258157"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15" name="Title 1">
            <a:extLst>
              <a:ext uri="{FF2B5EF4-FFF2-40B4-BE49-F238E27FC236}">
                <a16:creationId xmlns:a16="http://schemas.microsoft.com/office/drawing/2014/main" id="{5A7501B0-A37B-D346-8EA8-C0F97D379C27}"/>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Tree>
    <p:extLst>
      <p:ext uri="{BB962C8B-B14F-4D97-AF65-F5344CB8AC3E}">
        <p14:creationId xmlns:p14="http://schemas.microsoft.com/office/powerpoint/2010/main" val="3242322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additive="base">
                                        <p:cTn id="2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 calcmode="lin" valueType="num">
                                      <p:cBhvr additive="base">
                                        <p:cTn id="4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tmplLst>
          <p:tmpl lvl="1">
            <p:tnLst>
              <p:par>
                <p:cTn presetID="2" presetClass="entr" presetSubtype="4"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0" grpId="0" build="p">
        <p:tmplLst>
          <p:tmpl lvl="1">
            <p:tnLst>
              <p:par>
                <p:cTn presetID="2" presetClass="entr" presetSubtype="4"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3 boxes with caption, colo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1" y="2454213"/>
            <a:ext cx="1964210" cy="31851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1BEBCD4B-2907-2A46-96EB-AF7B190CEE5D}"/>
              </a:ext>
            </a:extLst>
          </p:cNvPr>
          <p:cNvSpPr>
            <a:spLocks noGrp="1"/>
          </p:cNvSpPr>
          <p:nvPr>
            <p:ph type="body" sz="quarter" idx="14" hasCustomPrompt="1"/>
          </p:nvPr>
        </p:nvSpPr>
        <p:spPr>
          <a:xfrm>
            <a:off x="1081780" y="3797083"/>
            <a:ext cx="1574012" cy="1595187"/>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80"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2912845" y="2454213"/>
            <a:ext cx="1964210" cy="31851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0" name="Text Placeholder 2">
            <a:extLst>
              <a:ext uri="{FF2B5EF4-FFF2-40B4-BE49-F238E27FC236}">
                <a16:creationId xmlns:a16="http://schemas.microsoft.com/office/drawing/2014/main" id="{4B2794A3-79FE-8245-BC8D-5128676D2D81}"/>
              </a:ext>
            </a:extLst>
          </p:cNvPr>
          <p:cNvSpPr>
            <a:spLocks noGrp="1"/>
          </p:cNvSpPr>
          <p:nvPr>
            <p:ph type="body" sz="quarter" idx="18" hasCustomPrompt="1"/>
          </p:nvPr>
        </p:nvSpPr>
        <p:spPr>
          <a:xfrm>
            <a:off x="3156424" y="3797083"/>
            <a:ext cx="1574012" cy="1595187"/>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3156424"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4987489" y="2454213"/>
            <a:ext cx="1964210" cy="31851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5231068" y="3797083"/>
            <a:ext cx="1574012" cy="1595187"/>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5231068"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5" name="Title 1">
            <a:extLst>
              <a:ext uri="{FF2B5EF4-FFF2-40B4-BE49-F238E27FC236}">
                <a16:creationId xmlns:a16="http://schemas.microsoft.com/office/drawing/2014/main" id="{5A7501B0-A37B-D346-8EA8-C0F97D379C27}"/>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
        <p:nvSpPr>
          <p:cNvPr id="16" name="Rectangle 15">
            <a:extLst>
              <a:ext uri="{FF2B5EF4-FFF2-40B4-BE49-F238E27FC236}">
                <a16:creationId xmlns:a16="http://schemas.microsoft.com/office/drawing/2014/main" id="{EC1B2CCB-BF50-CE43-A7B5-6EE1A0DA4C7F}"/>
              </a:ext>
            </a:extLst>
          </p:cNvPr>
          <p:cNvSpPr/>
          <p:nvPr userDrawn="1"/>
        </p:nvSpPr>
        <p:spPr>
          <a:xfrm>
            <a:off x="7062133" y="2454213"/>
            <a:ext cx="1964210" cy="31851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7" name="Text Placeholder 2">
            <a:extLst>
              <a:ext uri="{FF2B5EF4-FFF2-40B4-BE49-F238E27FC236}">
                <a16:creationId xmlns:a16="http://schemas.microsoft.com/office/drawing/2014/main" id="{802C2740-179D-C948-92BB-C33877D57E76}"/>
              </a:ext>
            </a:extLst>
          </p:cNvPr>
          <p:cNvSpPr>
            <a:spLocks noGrp="1"/>
          </p:cNvSpPr>
          <p:nvPr>
            <p:ph type="body" sz="quarter" idx="22" hasCustomPrompt="1"/>
          </p:nvPr>
        </p:nvSpPr>
        <p:spPr>
          <a:xfrm>
            <a:off x="7305712" y="3797083"/>
            <a:ext cx="1574012" cy="1595187"/>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8" name="Text Placeholder 2">
            <a:extLst>
              <a:ext uri="{FF2B5EF4-FFF2-40B4-BE49-F238E27FC236}">
                <a16:creationId xmlns:a16="http://schemas.microsoft.com/office/drawing/2014/main" id="{EB3BED04-5470-B143-9930-0AAE31E559CF}"/>
              </a:ext>
            </a:extLst>
          </p:cNvPr>
          <p:cNvSpPr>
            <a:spLocks noGrp="1"/>
          </p:cNvSpPr>
          <p:nvPr>
            <p:ph type="body" sz="quarter" idx="23" hasCustomPrompt="1"/>
          </p:nvPr>
        </p:nvSpPr>
        <p:spPr>
          <a:xfrm>
            <a:off x="7305712"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9" name="Rectangle 18">
            <a:extLst>
              <a:ext uri="{FF2B5EF4-FFF2-40B4-BE49-F238E27FC236}">
                <a16:creationId xmlns:a16="http://schemas.microsoft.com/office/drawing/2014/main" id="{FC42D92B-3FA5-A84A-92FE-7600D213DF55}"/>
              </a:ext>
            </a:extLst>
          </p:cNvPr>
          <p:cNvSpPr/>
          <p:nvPr userDrawn="1"/>
        </p:nvSpPr>
        <p:spPr>
          <a:xfrm>
            <a:off x="9136777" y="2454213"/>
            <a:ext cx="1964210" cy="3185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0" name="Text Placeholder 2">
            <a:extLst>
              <a:ext uri="{FF2B5EF4-FFF2-40B4-BE49-F238E27FC236}">
                <a16:creationId xmlns:a16="http://schemas.microsoft.com/office/drawing/2014/main" id="{0FA00FB2-D524-9F4E-9F2D-22B8C0D91182}"/>
              </a:ext>
            </a:extLst>
          </p:cNvPr>
          <p:cNvSpPr>
            <a:spLocks noGrp="1"/>
          </p:cNvSpPr>
          <p:nvPr>
            <p:ph type="body" sz="quarter" idx="24" hasCustomPrompt="1"/>
          </p:nvPr>
        </p:nvSpPr>
        <p:spPr>
          <a:xfrm>
            <a:off x="9380356" y="3797083"/>
            <a:ext cx="1574012" cy="1595187"/>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21" name="Text Placeholder 2">
            <a:extLst>
              <a:ext uri="{FF2B5EF4-FFF2-40B4-BE49-F238E27FC236}">
                <a16:creationId xmlns:a16="http://schemas.microsoft.com/office/drawing/2014/main" id="{1B065502-D011-C24D-B2DF-4746658C2567}"/>
              </a:ext>
            </a:extLst>
          </p:cNvPr>
          <p:cNvSpPr>
            <a:spLocks noGrp="1"/>
          </p:cNvSpPr>
          <p:nvPr>
            <p:ph type="body" sz="quarter" idx="25" hasCustomPrompt="1"/>
          </p:nvPr>
        </p:nvSpPr>
        <p:spPr>
          <a:xfrm>
            <a:off x="9380356"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Tree>
    <p:extLst>
      <p:ext uri="{BB962C8B-B14F-4D97-AF65-F5344CB8AC3E}">
        <p14:creationId xmlns:p14="http://schemas.microsoft.com/office/powerpoint/2010/main" val="2482043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additive="base">
                                        <p:cTn id="2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 calcmode="lin" valueType="num">
                                      <p:cBhvr additive="base">
                                        <p:cTn id="4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8">
                                            <p:txEl>
                                              <p:pRg st="0" end="0"/>
                                            </p:txEl>
                                          </p:spTgt>
                                        </p:tgtEl>
                                        <p:attrNameLst>
                                          <p:attrName>style.visibility</p:attrName>
                                        </p:attrNameLst>
                                      </p:cBhvr>
                                      <p:to>
                                        <p:strVal val="visible"/>
                                      </p:to>
                                    </p:set>
                                    <p:anim calcmode="lin" valueType="num">
                                      <p:cBhvr additive="base">
                                        <p:cTn id="53"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8">
                                            <p:txEl>
                                              <p:pRg st="0" end="0"/>
                                            </p:txEl>
                                          </p:spTgt>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7">
                                            <p:txEl>
                                              <p:pRg st="0" end="0"/>
                                            </p:txEl>
                                          </p:spTgt>
                                        </p:tgtEl>
                                        <p:attrNameLst>
                                          <p:attrName>style.visibility</p:attrName>
                                        </p:attrNameLst>
                                      </p:cBhvr>
                                      <p:to>
                                        <p:strVal val="visible"/>
                                      </p:to>
                                    </p:set>
                                    <p:anim calcmode="lin" valueType="num">
                                      <p:cBhvr additive="base">
                                        <p:cTn id="57"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additive="base">
                                        <p:cTn id="63" dur="500" fill="hold"/>
                                        <p:tgtEl>
                                          <p:spTgt spid="19"/>
                                        </p:tgtEl>
                                        <p:attrNameLst>
                                          <p:attrName>ppt_x</p:attrName>
                                        </p:attrNameLst>
                                      </p:cBhvr>
                                      <p:tavLst>
                                        <p:tav tm="0">
                                          <p:val>
                                            <p:strVal val="#ppt_x"/>
                                          </p:val>
                                        </p:tav>
                                        <p:tav tm="100000">
                                          <p:val>
                                            <p:strVal val="#ppt_x"/>
                                          </p:val>
                                        </p:tav>
                                      </p:tavLst>
                                    </p:anim>
                                    <p:anim calcmode="lin" valueType="num">
                                      <p:cBhvr additive="base">
                                        <p:cTn id="64" dur="500" fill="hold"/>
                                        <p:tgtEl>
                                          <p:spTgt spid="19"/>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1">
                                            <p:txEl>
                                              <p:pRg st="0" end="0"/>
                                            </p:txEl>
                                          </p:spTgt>
                                        </p:tgtEl>
                                        <p:attrNameLst>
                                          <p:attrName>style.visibility</p:attrName>
                                        </p:attrNameLst>
                                      </p:cBhvr>
                                      <p:to>
                                        <p:strVal val="visible"/>
                                      </p:to>
                                    </p:set>
                                    <p:anim calcmode="lin" valueType="num">
                                      <p:cBhvr additive="base">
                                        <p:cTn id="67"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21">
                                            <p:txEl>
                                              <p:pRg st="0" end="0"/>
                                            </p:txEl>
                                          </p:spTgt>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0">
                                            <p:txEl>
                                              <p:pRg st="0" end="0"/>
                                            </p:txEl>
                                          </p:spTgt>
                                        </p:tgtEl>
                                        <p:attrNameLst>
                                          <p:attrName>style.visibility</p:attrName>
                                        </p:attrNameLst>
                                      </p:cBhvr>
                                      <p:to>
                                        <p:strVal val="visible"/>
                                      </p:to>
                                    </p:set>
                                    <p:anim calcmode="lin" valueType="num">
                                      <p:cBhvr additive="base">
                                        <p:cTn id="71"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tmplLst>
          <p:tmpl lvl="1">
            <p:tnLst>
              <p:par>
                <p:cTn presetID="2" presetClass="entr" presetSubtype="4"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0" grpId="0" build="p">
        <p:tmplLst>
          <p:tmpl lvl="1">
            <p:tnLst>
              <p:par>
                <p:cTn presetID="2" presetClass="entr" presetSubtype="4"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P spid="16" grpId="0" animBg="1"/>
      <p:bldP spid="17" grpId="0" build="p">
        <p:tmplLst>
          <p:tmpl lvl="1">
            <p:tnLst>
              <p:par>
                <p:cTn presetID="2" presetClass="entr" presetSubtype="4"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1+#ppt_h/2"/>
                          </p:val>
                        </p:tav>
                        <p:tav tm="100000">
                          <p:val>
                            <p:strVal val="#ppt_y"/>
                          </p:val>
                        </p:tav>
                      </p:tavLst>
                    </p:anim>
                  </p:childTnLst>
                </p:cTn>
              </p:par>
            </p:tnLst>
          </p:tmpl>
        </p:tmplLst>
      </p:bldP>
      <p:bldP spid="18" grpId="0" build="p">
        <p:tmplLst>
          <p:tmpl lvl="1">
            <p:tnLst>
              <p:par>
                <p:cTn presetID="2" presetClass="entr" presetSubtype="4"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1+#ppt_h/2"/>
                          </p:val>
                        </p:tav>
                        <p:tav tm="100000">
                          <p:val>
                            <p:strVal val="#ppt_y"/>
                          </p:val>
                        </p:tav>
                      </p:tavLst>
                    </p:anim>
                  </p:childTnLst>
                </p:cTn>
              </p:par>
            </p:tnLst>
          </p:tmpl>
        </p:tmplLst>
      </p:bldP>
      <p:bldP spid="19" grpId="0" animBg="1"/>
      <p:bldP spid="20" grpId="0" build="p">
        <p:tmplLst>
          <p:tmpl lvl="1">
            <p:tnLst>
              <p:par>
                <p:cTn presetID="2" presetClass="entr" presetSubtype="4"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ppt_x"/>
                          </p:val>
                        </p:tav>
                        <p:tav tm="100000">
                          <p:val>
                            <p:strVal val="#ppt_x"/>
                          </p:val>
                        </p:tav>
                      </p:tavLst>
                    </p:anim>
                    <p:anim calcmode="lin" valueType="num">
                      <p:cBhvr additive="base">
                        <p:cTn dur="500" fill="hold"/>
                        <p:tgtEl>
                          <p:spTgt spid="20"/>
                        </p:tgtEl>
                        <p:attrNameLst>
                          <p:attrName>ppt_y</p:attrName>
                        </p:attrNameLst>
                      </p:cBhvr>
                      <p:tavLst>
                        <p:tav tm="0">
                          <p:val>
                            <p:strVal val="1+#ppt_h/2"/>
                          </p:val>
                        </p:tav>
                        <p:tav tm="100000">
                          <p:val>
                            <p:strVal val="#ppt_y"/>
                          </p:val>
                        </p:tav>
                      </p:tavLst>
                    </p:anim>
                  </p:childTnLst>
                </p:cTn>
              </p:par>
            </p:tnLst>
          </p:tmpl>
        </p:tmplLst>
      </p:bldP>
      <p:bldP spid="21" grpId="0" build="p">
        <p:tmplLst>
          <p:tmpl lvl="1">
            <p:tnLst>
              <p:par>
                <p:cTn presetID="2" presetClass="entr" presetSubtype="4"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ppt_x"/>
                          </p:val>
                        </p:tav>
                        <p:tav tm="100000">
                          <p:val>
                            <p:strVal val="#ppt_x"/>
                          </p:val>
                        </p:tav>
                      </p:tavLst>
                    </p:anim>
                    <p:anim calcmode="lin" valueType="num">
                      <p:cBhvr additive="base">
                        <p:cTn dur="500" fill="hold"/>
                        <p:tgtEl>
                          <p:spTgt spid="21"/>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3 boxes with caption, colo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1" y="2454213"/>
            <a:ext cx="1964210" cy="31851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1BEBCD4B-2907-2A46-96EB-AF7B190CEE5D}"/>
              </a:ext>
            </a:extLst>
          </p:cNvPr>
          <p:cNvSpPr>
            <a:spLocks noGrp="1"/>
          </p:cNvSpPr>
          <p:nvPr>
            <p:ph type="body" sz="quarter" idx="14" hasCustomPrompt="1"/>
          </p:nvPr>
        </p:nvSpPr>
        <p:spPr>
          <a:xfrm>
            <a:off x="1081780"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80"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2912845" y="2454213"/>
            <a:ext cx="1964210" cy="31851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0" name="Text Placeholder 2">
            <a:extLst>
              <a:ext uri="{FF2B5EF4-FFF2-40B4-BE49-F238E27FC236}">
                <a16:creationId xmlns:a16="http://schemas.microsoft.com/office/drawing/2014/main" id="{4B2794A3-79FE-8245-BC8D-5128676D2D81}"/>
              </a:ext>
            </a:extLst>
          </p:cNvPr>
          <p:cNvSpPr>
            <a:spLocks noGrp="1"/>
          </p:cNvSpPr>
          <p:nvPr>
            <p:ph type="body" sz="quarter" idx="18" hasCustomPrompt="1"/>
          </p:nvPr>
        </p:nvSpPr>
        <p:spPr>
          <a:xfrm>
            <a:off x="3156424"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3156424"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4987489" y="2454213"/>
            <a:ext cx="1964210" cy="31851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5231068"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5231068"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5" name="Title 1">
            <a:extLst>
              <a:ext uri="{FF2B5EF4-FFF2-40B4-BE49-F238E27FC236}">
                <a16:creationId xmlns:a16="http://schemas.microsoft.com/office/drawing/2014/main" id="{5A7501B0-A37B-D346-8EA8-C0F97D379C27}"/>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
        <p:nvSpPr>
          <p:cNvPr id="16" name="Rectangle 15">
            <a:extLst>
              <a:ext uri="{FF2B5EF4-FFF2-40B4-BE49-F238E27FC236}">
                <a16:creationId xmlns:a16="http://schemas.microsoft.com/office/drawing/2014/main" id="{EC1B2CCB-BF50-CE43-A7B5-6EE1A0DA4C7F}"/>
              </a:ext>
            </a:extLst>
          </p:cNvPr>
          <p:cNvSpPr/>
          <p:nvPr userDrawn="1"/>
        </p:nvSpPr>
        <p:spPr>
          <a:xfrm>
            <a:off x="7062133" y="2454213"/>
            <a:ext cx="1964210" cy="31851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7" name="Text Placeholder 2">
            <a:extLst>
              <a:ext uri="{FF2B5EF4-FFF2-40B4-BE49-F238E27FC236}">
                <a16:creationId xmlns:a16="http://schemas.microsoft.com/office/drawing/2014/main" id="{802C2740-179D-C948-92BB-C33877D57E76}"/>
              </a:ext>
            </a:extLst>
          </p:cNvPr>
          <p:cNvSpPr>
            <a:spLocks noGrp="1"/>
          </p:cNvSpPr>
          <p:nvPr>
            <p:ph type="body" sz="quarter" idx="22" hasCustomPrompt="1"/>
          </p:nvPr>
        </p:nvSpPr>
        <p:spPr>
          <a:xfrm>
            <a:off x="7305712"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8" name="Text Placeholder 2">
            <a:extLst>
              <a:ext uri="{FF2B5EF4-FFF2-40B4-BE49-F238E27FC236}">
                <a16:creationId xmlns:a16="http://schemas.microsoft.com/office/drawing/2014/main" id="{EB3BED04-5470-B143-9930-0AAE31E559CF}"/>
              </a:ext>
            </a:extLst>
          </p:cNvPr>
          <p:cNvSpPr>
            <a:spLocks noGrp="1"/>
          </p:cNvSpPr>
          <p:nvPr>
            <p:ph type="body" sz="quarter" idx="23" hasCustomPrompt="1"/>
          </p:nvPr>
        </p:nvSpPr>
        <p:spPr>
          <a:xfrm>
            <a:off x="7305712"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9" name="Rectangle 18">
            <a:extLst>
              <a:ext uri="{FF2B5EF4-FFF2-40B4-BE49-F238E27FC236}">
                <a16:creationId xmlns:a16="http://schemas.microsoft.com/office/drawing/2014/main" id="{FC42D92B-3FA5-A84A-92FE-7600D213DF55}"/>
              </a:ext>
            </a:extLst>
          </p:cNvPr>
          <p:cNvSpPr/>
          <p:nvPr userDrawn="1"/>
        </p:nvSpPr>
        <p:spPr>
          <a:xfrm>
            <a:off x="9146010" y="2454213"/>
            <a:ext cx="1964210" cy="3185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0" name="Text Placeholder 2">
            <a:extLst>
              <a:ext uri="{FF2B5EF4-FFF2-40B4-BE49-F238E27FC236}">
                <a16:creationId xmlns:a16="http://schemas.microsoft.com/office/drawing/2014/main" id="{0FA00FB2-D524-9F4E-9F2D-22B8C0D91182}"/>
              </a:ext>
            </a:extLst>
          </p:cNvPr>
          <p:cNvSpPr>
            <a:spLocks noGrp="1"/>
          </p:cNvSpPr>
          <p:nvPr>
            <p:ph type="body" sz="quarter" idx="24" hasCustomPrompt="1"/>
          </p:nvPr>
        </p:nvSpPr>
        <p:spPr>
          <a:xfrm>
            <a:off x="9389589"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21" name="Text Placeholder 2">
            <a:extLst>
              <a:ext uri="{FF2B5EF4-FFF2-40B4-BE49-F238E27FC236}">
                <a16:creationId xmlns:a16="http://schemas.microsoft.com/office/drawing/2014/main" id="{1B065502-D011-C24D-B2DF-4746658C2567}"/>
              </a:ext>
            </a:extLst>
          </p:cNvPr>
          <p:cNvSpPr>
            <a:spLocks noGrp="1"/>
          </p:cNvSpPr>
          <p:nvPr>
            <p:ph type="body" sz="quarter" idx="25" hasCustomPrompt="1"/>
          </p:nvPr>
        </p:nvSpPr>
        <p:spPr>
          <a:xfrm>
            <a:off x="9389589"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22" name="Text Placeholder 2">
            <a:extLst>
              <a:ext uri="{FF2B5EF4-FFF2-40B4-BE49-F238E27FC236}">
                <a16:creationId xmlns:a16="http://schemas.microsoft.com/office/drawing/2014/main" id="{73622513-D7DA-404A-8B3F-A2C1543D8278}"/>
              </a:ext>
            </a:extLst>
          </p:cNvPr>
          <p:cNvSpPr>
            <a:spLocks noGrp="1"/>
          </p:cNvSpPr>
          <p:nvPr>
            <p:ph type="body" idx="10" hasCustomPrompt="1"/>
          </p:nvPr>
        </p:nvSpPr>
        <p:spPr>
          <a:xfrm>
            <a:off x="839788" y="1538663"/>
            <a:ext cx="10514012" cy="823912"/>
          </a:xfrm>
        </p:spPr>
        <p:txBody>
          <a:bodyPr anchor="ctr">
            <a:normAutofit/>
          </a:bodyPr>
          <a:lstStyle>
            <a:lvl1pPr marL="0" indent="0">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body text</a:t>
            </a:r>
          </a:p>
        </p:txBody>
      </p:sp>
    </p:spTree>
    <p:extLst>
      <p:ext uri="{BB962C8B-B14F-4D97-AF65-F5344CB8AC3E}">
        <p14:creationId xmlns:p14="http://schemas.microsoft.com/office/powerpoint/2010/main" val="4261321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additive="base">
                                        <p:cTn id="2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 calcmode="lin" valueType="num">
                                      <p:cBhvr additive="base">
                                        <p:cTn id="4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8">
                                            <p:txEl>
                                              <p:pRg st="0" end="0"/>
                                            </p:txEl>
                                          </p:spTgt>
                                        </p:tgtEl>
                                        <p:attrNameLst>
                                          <p:attrName>style.visibility</p:attrName>
                                        </p:attrNameLst>
                                      </p:cBhvr>
                                      <p:to>
                                        <p:strVal val="visible"/>
                                      </p:to>
                                    </p:set>
                                    <p:anim calcmode="lin" valueType="num">
                                      <p:cBhvr additive="base">
                                        <p:cTn id="53"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8">
                                            <p:txEl>
                                              <p:pRg st="0" end="0"/>
                                            </p:txEl>
                                          </p:spTgt>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7">
                                            <p:txEl>
                                              <p:pRg st="0" end="0"/>
                                            </p:txEl>
                                          </p:spTgt>
                                        </p:tgtEl>
                                        <p:attrNameLst>
                                          <p:attrName>style.visibility</p:attrName>
                                        </p:attrNameLst>
                                      </p:cBhvr>
                                      <p:to>
                                        <p:strVal val="visible"/>
                                      </p:to>
                                    </p:set>
                                    <p:anim calcmode="lin" valueType="num">
                                      <p:cBhvr additive="base">
                                        <p:cTn id="57"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additive="base">
                                        <p:cTn id="63" dur="500" fill="hold"/>
                                        <p:tgtEl>
                                          <p:spTgt spid="19"/>
                                        </p:tgtEl>
                                        <p:attrNameLst>
                                          <p:attrName>ppt_x</p:attrName>
                                        </p:attrNameLst>
                                      </p:cBhvr>
                                      <p:tavLst>
                                        <p:tav tm="0">
                                          <p:val>
                                            <p:strVal val="#ppt_x"/>
                                          </p:val>
                                        </p:tav>
                                        <p:tav tm="100000">
                                          <p:val>
                                            <p:strVal val="#ppt_x"/>
                                          </p:val>
                                        </p:tav>
                                      </p:tavLst>
                                    </p:anim>
                                    <p:anim calcmode="lin" valueType="num">
                                      <p:cBhvr additive="base">
                                        <p:cTn id="64" dur="500" fill="hold"/>
                                        <p:tgtEl>
                                          <p:spTgt spid="19"/>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1">
                                            <p:txEl>
                                              <p:pRg st="0" end="0"/>
                                            </p:txEl>
                                          </p:spTgt>
                                        </p:tgtEl>
                                        <p:attrNameLst>
                                          <p:attrName>style.visibility</p:attrName>
                                        </p:attrNameLst>
                                      </p:cBhvr>
                                      <p:to>
                                        <p:strVal val="visible"/>
                                      </p:to>
                                    </p:set>
                                    <p:anim calcmode="lin" valueType="num">
                                      <p:cBhvr additive="base">
                                        <p:cTn id="67"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21">
                                            <p:txEl>
                                              <p:pRg st="0" end="0"/>
                                            </p:txEl>
                                          </p:spTgt>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0">
                                            <p:txEl>
                                              <p:pRg st="0" end="0"/>
                                            </p:txEl>
                                          </p:spTgt>
                                        </p:tgtEl>
                                        <p:attrNameLst>
                                          <p:attrName>style.visibility</p:attrName>
                                        </p:attrNameLst>
                                      </p:cBhvr>
                                      <p:to>
                                        <p:strVal val="visible"/>
                                      </p:to>
                                    </p:set>
                                    <p:anim calcmode="lin" valueType="num">
                                      <p:cBhvr additive="base">
                                        <p:cTn id="71"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tmplLst>
          <p:tmpl lvl="1">
            <p:tnLst>
              <p:par>
                <p:cTn presetID="2" presetClass="entr" presetSubtype="4"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0" grpId="0" build="p">
        <p:tmplLst>
          <p:tmpl lvl="1">
            <p:tnLst>
              <p:par>
                <p:cTn presetID="2" presetClass="entr" presetSubtype="4"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P spid="16" grpId="0" animBg="1"/>
      <p:bldP spid="17" grpId="0" build="p">
        <p:tmplLst>
          <p:tmpl lvl="1">
            <p:tnLst>
              <p:par>
                <p:cTn presetID="2" presetClass="entr" presetSubtype="4"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1+#ppt_h/2"/>
                          </p:val>
                        </p:tav>
                        <p:tav tm="100000">
                          <p:val>
                            <p:strVal val="#ppt_y"/>
                          </p:val>
                        </p:tav>
                      </p:tavLst>
                    </p:anim>
                  </p:childTnLst>
                </p:cTn>
              </p:par>
            </p:tnLst>
          </p:tmpl>
        </p:tmplLst>
      </p:bldP>
      <p:bldP spid="18" grpId="0" build="p">
        <p:tmplLst>
          <p:tmpl lvl="1">
            <p:tnLst>
              <p:par>
                <p:cTn presetID="2" presetClass="entr" presetSubtype="4"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1+#ppt_h/2"/>
                          </p:val>
                        </p:tav>
                        <p:tav tm="100000">
                          <p:val>
                            <p:strVal val="#ppt_y"/>
                          </p:val>
                        </p:tav>
                      </p:tavLst>
                    </p:anim>
                  </p:childTnLst>
                </p:cTn>
              </p:par>
            </p:tnLst>
          </p:tmpl>
        </p:tmplLst>
      </p:bldP>
      <p:bldP spid="19" grpId="0" animBg="1"/>
      <p:bldP spid="20" grpId="0" build="p">
        <p:tmplLst>
          <p:tmpl lvl="1">
            <p:tnLst>
              <p:par>
                <p:cTn presetID="2" presetClass="entr" presetSubtype="4"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ppt_x"/>
                          </p:val>
                        </p:tav>
                        <p:tav tm="100000">
                          <p:val>
                            <p:strVal val="#ppt_x"/>
                          </p:val>
                        </p:tav>
                      </p:tavLst>
                    </p:anim>
                    <p:anim calcmode="lin" valueType="num">
                      <p:cBhvr additive="base">
                        <p:cTn dur="500" fill="hold"/>
                        <p:tgtEl>
                          <p:spTgt spid="20"/>
                        </p:tgtEl>
                        <p:attrNameLst>
                          <p:attrName>ppt_y</p:attrName>
                        </p:attrNameLst>
                      </p:cBhvr>
                      <p:tavLst>
                        <p:tav tm="0">
                          <p:val>
                            <p:strVal val="1+#ppt_h/2"/>
                          </p:val>
                        </p:tav>
                        <p:tav tm="100000">
                          <p:val>
                            <p:strVal val="#ppt_y"/>
                          </p:val>
                        </p:tav>
                      </p:tavLst>
                    </p:anim>
                  </p:childTnLst>
                </p:cTn>
              </p:par>
            </p:tnLst>
          </p:tmpl>
        </p:tmplLst>
      </p:bldP>
      <p:bldP spid="21" grpId="0" build="p">
        <p:tmplLst>
          <p:tmpl lvl="1">
            <p:tnLst>
              <p:par>
                <p:cTn presetID="2" presetClass="entr" presetSubtype="4"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ppt_x"/>
                          </p:val>
                        </p:tav>
                        <p:tav tm="100000">
                          <p:val>
                            <p:strVal val="#ppt_x"/>
                          </p:val>
                        </p:tav>
                      </p:tavLst>
                    </p:anim>
                    <p:anim calcmode="lin" valueType="num">
                      <p:cBhvr additive="base">
                        <p:cTn dur="500" fill="hold"/>
                        <p:tgtEl>
                          <p:spTgt spid="21"/>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 Content with captio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524D93B-0EFB-924B-8785-34E566A9111F}"/>
              </a:ext>
            </a:extLst>
          </p:cNvPr>
          <p:cNvSpPr/>
          <p:nvPr userDrawn="1"/>
        </p:nvSpPr>
        <p:spPr>
          <a:xfrm>
            <a:off x="8054615" y="987424"/>
            <a:ext cx="3410779" cy="4651949"/>
          </a:xfrm>
          <a:prstGeom prst="rect">
            <a:avLst/>
          </a:prstGeom>
          <a:solidFill>
            <a:srgbClr val="30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8298194" y="2240633"/>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8298194" y="1218627"/>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15" name="Title 1">
            <a:extLst>
              <a:ext uri="{FF2B5EF4-FFF2-40B4-BE49-F238E27FC236}">
                <a16:creationId xmlns:a16="http://schemas.microsoft.com/office/drawing/2014/main" id="{3FF0CE3A-252A-FB40-A308-7B66F3A48922}"/>
              </a:ext>
            </a:extLst>
          </p:cNvPr>
          <p:cNvSpPr>
            <a:spLocks noGrp="1"/>
          </p:cNvSpPr>
          <p:nvPr>
            <p:ph type="title" hasCustomPrompt="1"/>
          </p:nvPr>
        </p:nvSpPr>
        <p:spPr>
          <a:xfrm>
            <a:off x="839788" y="987424"/>
            <a:ext cx="6599398" cy="1321823"/>
          </a:xfrm>
        </p:spPr>
        <p:txBody>
          <a:bodyPr anchor="b">
            <a:normAutofit/>
          </a:bodyPr>
          <a:lstStyle>
            <a:lvl1pPr>
              <a:defRPr sz="3600"/>
            </a:lvl1pPr>
          </a:lstStyle>
          <a:p>
            <a:r>
              <a:rPr lang="en-GB"/>
              <a:t>Click to edit headline</a:t>
            </a:r>
            <a:endParaRPr lang="en-DK"/>
          </a:p>
        </p:txBody>
      </p:sp>
      <p:sp>
        <p:nvSpPr>
          <p:cNvPr id="16" name="Text Placeholder 3">
            <a:extLst>
              <a:ext uri="{FF2B5EF4-FFF2-40B4-BE49-F238E27FC236}">
                <a16:creationId xmlns:a16="http://schemas.microsoft.com/office/drawing/2014/main" id="{C41F4998-465A-F54A-B84E-605B0C2D3D33}"/>
              </a:ext>
            </a:extLst>
          </p:cNvPr>
          <p:cNvSpPr>
            <a:spLocks noGrp="1"/>
          </p:cNvSpPr>
          <p:nvPr>
            <p:ph type="body" sz="half" idx="2" hasCustomPrompt="1"/>
          </p:nvPr>
        </p:nvSpPr>
        <p:spPr>
          <a:xfrm>
            <a:off x="839788" y="2510724"/>
            <a:ext cx="6599398" cy="3128649"/>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spTree>
    <p:extLst>
      <p:ext uri="{BB962C8B-B14F-4D97-AF65-F5344CB8AC3E}">
        <p14:creationId xmlns:p14="http://schemas.microsoft.com/office/powerpoint/2010/main" val="2468920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anim calcmode="lin" valueType="num">
                                      <p:cBhvr additive="base">
                                        <p:cTn id="11"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 calcmode="lin" valueType="num">
                                      <p:cBhvr additive="base">
                                        <p:cTn id="15"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4. Title slide with image ">
    <p:spTree>
      <p:nvGrpSpPr>
        <p:cNvPr id="1" name=""/>
        <p:cNvGrpSpPr/>
        <p:nvPr/>
      </p:nvGrpSpPr>
      <p:grpSpPr>
        <a:xfrm>
          <a:off x="0" y="0"/>
          <a:ext cx="0" cy="0"/>
          <a:chOff x="0" y="0"/>
          <a:chExt cx="0" cy="0"/>
        </a:xfrm>
      </p:grpSpPr>
      <p:pic>
        <p:nvPicPr>
          <p:cNvPr id="5" name="Picture 4" descr="A person standing in front of a mountain&#10;&#10;Description automatically generated">
            <a:extLst>
              <a:ext uri="{FF2B5EF4-FFF2-40B4-BE49-F238E27FC236}">
                <a16:creationId xmlns:a16="http://schemas.microsoft.com/office/drawing/2014/main" id="{6B4171AE-B988-8344-BB07-70051E693B9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365F8644-6525-4248-A050-580A82F3D801}"/>
              </a:ext>
            </a:extLst>
          </p:cNvPr>
          <p:cNvSpPr/>
          <p:nvPr userDrawn="1"/>
        </p:nvSpPr>
        <p:spPr>
          <a:xfrm>
            <a:off x="0" y="0"/>
            <a:ext cx="12192000" cy="4817194"/>
          </a:xfrm>
          <a:prstGeom prst="rect">
            <a:avLst/>
          </a:prstGeom>
          <a:gradFill>
            <a:gsLst>
              <a:gs pos="100000">
                <a:schemeClr val="accent1">
                  <a:lumMod val="5000"/>
                  <a:lumOff val="95000"/>
                  <a:alpha val="73000"/>
                </a:schemeClr>
              </a:gs>
              <a:gs pos="0">
                <a:schemeClr val="bg1">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17" name="Picture 16" descr="A picture containing food, drawing&#10;&#10;Description automatically generated">
            <a:extLst>
              <a:ext uri="{FF2B5EF4-FFF2-40B4-BE49-F238E27FC236}">
                <a16:creationId xmlns:a16="http://schemas.microsoft.com/office/drawing/2014/main" id="{8677F55C-CDF7-D640-92ED-77C0954B344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
        <p:nvSpPr>
          <p:cNvPr id="32" name="Title 1">
            <a:extLst>
              <a:ext uri="{FF2B5EF4-FFF2-40B4-BE49-F238E27FC236}">
                <a16:creationId xmlns:a16="http://schemas.microsoft.com/office/drawing/2014/main" id="{031FBBC5-94A3-8645-9665-3DF7089F714D}"/>
              </a:ext>
            </a:extLst>
          </p:cNvPr>
          <p:cNvSpPr>
            <a:spLocks noGrp="1"/>
          </p:cNvSpPr>
          <p:nvPr>
            <p:ph type="ctrTitle" hasCustomPrompt="1"/>
          </p:nvPr>
        </p:nvSpPr>
        <p:spPr>
          <a:xfrm>
            <a:off x="1524000" y="1346495"/>
            <a:ext cx="9144000" cy="901385"/>
          </a:xfrm>
        </p:spPr>
        <p:txBody>
          <a:bodyPr anchor="ctr">
            <a:normAutofit/>
          </a:bodyPr>
          <a:lstStyle>
            <a:lvl1pPr algn="ctr">
              <a:defRPr sz="4000" b="1" i="0">
                <a:solidFill>
                  <a:srgbClr val="005E58"/>
                </a:solidFill>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3" name="Subtitle 2">
            <a:extLst>
              <a:ext uri="{FF2B5EF4-FFF2-40B4-BE49-F238E27FC236}">
                <a16:creationId xmlns:a16="http://schemas.microsoft.com/office/drawing/2014/main" id="{801ACBED-59FB-AD40-99D3-75EC1316A98A}"/>
              </a:ext>
            </a:extLst>
          </p:cNvPr>
          <p:cNvSpPr>
            <a:spLocks noGrp="1"/>
          </p:cNvSpPr>
          <p:nvPr>
            <p:ph type="subTitle" idx="1" hasCustomPrompt="1"/>
          </p:nvPr>
        </p:nvSpPr>
        <p:spPr>
          <a:xfrm>
            <a:off x="1524000" y="2247881"/>
            <a:ext cx="9144000" cy="1311622"/>
          </a:xfrm>
        </p:spPr>
        <p:txBody>
          <a:bodyPr/>
          <a:lstStyle>
            <a:lvl1pPr marL="0" indent="0" algn="ctr">
              <a:buNone/>
              <a:defRPr sz="2400">
                <a:solidFill>
                  <a:srgbClr val="2B2A2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pic>
        <p:nvPicPr>
          <p:cNvPr id="8" name="Picture 7" descr="A close up of a sign&#10;&#10;Description automatically generated">
            <a:extLst>
              <a:ext uri="{FF2B5EF4-FFF2-40B4-BE49-F238E27FC236}">
                <a16:creationId xmlns:a16="http://schemas.microsoft.com/office/drawing/2014/main" id="{9E06E778-EB7D-3C4F-B48A-AF2EF319E7E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3095257" y="3119718"/>
            <a:ext cx="6001486" cy="2556633"/>
          </a:xfrm>
          <a:prstGeom prst="rect">
            <a:avLst/>
          </a:prstGeom>
        </p:spPr>
      </p:pic>
    </p:spTree>
    <p:extLst>
      <p:ext uri="{BB962C8B-B14F-4D97-AF65-F5344CB8AC3E}">
        <p14:creationId xmlns:p14="http://schemas.microsoft.com/office/powerpoint/2010/main" val="25689383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 Image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C253B2-8B94-0940-BBCE-EEDB8818FC14}"/>
              </a:ext>
            </a:extLst>
          </p:cNvPr>
          <p:cNvSpPr/>
          <p:nvPr userDrawn="1"/>
        </p:nvSpPr>
        <p:spPr>
          <a:xfrm>
            <a:off x="6096000" y="2057399"/>
            <a:ext cx="5437186" cy="3855028"/>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ext Placeholder 2">
            <a:extLst>
              <a:ext uri="{FF2B5EF4-FFF2-40B4-BE49-F238E27FC236}">
                <a16:creationId xmlns:a16="http://schemas.microsoft.com/office/drawing/2014/main" id="{F90E6657-4F9A-5E40-BC80-28410D1ED210}"/>
              </a:ext>
            </a:extLst>
          </p:cNvPr>
          <p:cNvSpPr>
            <a:spLocks noGrp="1"/>
          </p:cNvSpPr>
          <p:nvPr>
            <p:ph type="body" sz="quarter" idx="13" hasCustomPrompt="1"/>
          </p:nvPr>
        </p:nvSpPr>
        <p:spPr>
          <a:xfrm>
            <a:off x="6642894" y="3593125"/>
            <a:ext cx="3943666" cy="142697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6CAF983E-80BF-1B46-B98A-1F8770B6A766}"/>
              </a:ext>
            </a:extLst>
          </p:cNvPr>
          <p:cNvSpPr>
            <a:spLocks noGrp="1"/>
          </p:cNvSpPr>
          <p:nvPr>
            <p:ph type="body" sz="quarter" idx="20" hasCustomPrompt="1"/>
          </p:nvPr>
        </p:nvSpPr>
        <p:spPr>
          <a:xfrm>
            <a:off x="6642894" y="2486934"/>
            <a:ext cx="3581401" cy="800644"/>
          </a:xfrm>
          <a:prstGeom prst="rect">
            <a:avLst/>
          </a:prstGeom>
        </p:spPr>
        <p:txBody>
          <a:bodyPr anchor="b">
            <a:noAutofit/>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6" name="Title 1">
            <a:extLst>
              <a:ext uri="{FF2B5EF4-FFF2-40B4-BE49-F238E27FC236}">
                <a16:creationId xmlns:a16="http://schemas.microsoft.com/office/drawing/2014/main" id="{F7E57742-5D88-CC46-BBAB-0276F895C619}"/>
              </a:ext>
            </a:extLst>
          </p:cNvPr>
          <p:cNvSpPr>
            <a:spLocks noGrp="1"/>
          </p:cNvSpPr>
          <p:nvPr>
            <p:ph type="title" hasCustomPrompt="1"/>
          </p:nvPr>
        </p:nvSpPr>
        <p:spPr>
          <a:xfrm>
            <a:off x="838200" y="780945"/>
            <a:ext cx="10515600" cy="851941"/>
          </a:xfrm>
        </p:spPr>
        <p:txBody>
          <a:bodyPr/>
          <a:lstStyle>
            <a:lvl1pPr algn="ctr">
              <a:defRPr/>
            </a:lvl1pPr>
          </a:lstStyle>
          <a:p>
            <a:r>
              <a:rPr lang="en-GB"/>
              <a:t>Click to edit headline</a:t>
            </a:r>
            <a:endParaRPr lang="en-DK"/>
          </a:p>
        </p:txBody>
      </p:sp>
      <p:sp>
        <p:nvSpPr>
          <p:cNvPr id="8" name="Picture Placeholder 7">
            <a:extLst>
              <a:ext uri="{FF2B5EF4-FFF2-40B4-BE49-F238E27FC236}">
                <a16:creationId xmlns:a16="http://schemas.microsoft.com/office/drawing/2014/main" id="{BBF7A64D-38E9-FB4B-BBA2-DF3FC7C0B457}"/>
              </a:ext>
            </a:extLst>
          </p:cNvPr>
          <p:cNvSpPr>
            <a:spLocks noGrp="1"/>
          </p:cNvSpPr>
          <p:nvPr>
            <p:ph type="pic" sz="quarter" idx="21" hasCustomPrompt="1"/>
          </p:nvPr>
        </p:nvSpPr>
        <p:spPr>
          <a:xfrm>
            <a:off x="838199" y="2057400"/>
            <a:ext cx="4984353" cy="3855278"/>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60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noProof="0"/>
              <a:t>Click to add image</a:t>
            </a:r>
          </a:p>
          <a:p>
            <a:endParaRPr lang="en-DK"/>
          </a:p>
        </p:txBody>
      </p:sp>
    </p:spTree>
    <p:extLst>
      <p:ext uri="{BB962C8B-B14F-4D97-AF65-F5344CB8AC3E}">
        <p14:creationId xmlns:p14="http://schemas.microsoft.com/office/powerpoint/2010/main" val="26302779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2. Image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C253B2-8B94-0940-BBCE-EEDB8818FC14}"/>
              </a:ext>
            </a:extLst>
          </p:cNvPr>
          <p:cNvSpPr/>
          <p:nvPr userDrawn="1"/>
        </p:nvSpPr>
        <p:spPr>
          <a:xfrm>
            <a:off x="0" y="0"/>
            <a:ext cx="6096000" cy="6858000"/>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Title 1">
            <a:extLst>
              <a:ext uri="{FF2B5EF4-FFF2-40B4-BE49-F238E27FC236}">
                <a16:creationId xmlns:a16="http://schemas.microsoft.com/office/drawing/2014/main" id="{FC705706-AA8B-364F-B87A-9D873E63DF83}"/>
              </a:ext>
            </a:extLst>
          </p:cNvPr>
          <p:cNvSpPr>
            <a:spLocks noGrp="1"/>
          </p:cNvSpPr>
          <p:nvPr>
            <p:ph type="title" hasCustomPrompt="1"/>
          </p:nvPr>
        </p:nvSpPr>
        <p:spPr>
          <a:xfrm>
            <a:off x="839788" y="987424"/>
            <a:ext cx="3932237" cy="1321823"/>
          </a:xfrm>
        </p:spPr>
        <p:txBody>
          <a:bodyPr anchor="b">
            <a:normAutofit/>
          </a:bodyPr>
          <a:lstStyle>
            <a:lvl1pPr>
              <a:defRPr sz="3600"/>
            </a:lvl1pPr>
          </a:lstStyle>
          <a:p>
            <a:r>
              <a:rPr lang="en-GB"/>
              <a:t>Click to edit headline</a:t>
            </a:r>
            <a:endParaRPr lang="en-DK"/>
          </a:p>
        </p:txBody>
      </p:sp>
      <p:sp>
        <p:nvSpPr>
          <p:cNvPr id="9" name="Text Placeholder 3">
            <a:extLst>
              <a:ext uri="{FF2B5EF4-FFF2-40B4-BE49-F238E27FC236}">
                <a16:creationId xmlns:a16="http://schemas.microsoft.com/office/drawing/2014/main" id="{77DBC235-1D34-B047-8DCA-F24DBCF43B3F}"/>
              </a:ext>
            </a:extLst>
          </p:cNvPr>
          <p:cNvSpPr>
            <a:spLocks noGrp="1"/>
          </p:cNvSpPr>
          <p:nvPr>
            <p:ph type="body" sz="half" idx="2" hasCustomPrompt="1"/>
          </p:nvPr>
        </p:nvSpPr>
        <p:spPr>
          <a:xfrm>
            <a:off x="83978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sp>
        <p:nvSpPr>
          <p:cNvPr id="10" name="Picture Placeholder 9">
            <a:extLst>
              <a:ext uri="{FF2B5EF4-FFF2-40B4-BE49-F238E27FC236}">
                <a16:creationId xmlns:a16="http://schemas.microsoft.com/office/drawing/2014/main" id="{A0834849-1C21-E344-A4C2-2522090920DB}"/>
              </a:ext>
            </a:extLst>
          </p:cNvPr>
          <p:cNvSpPr>
            <a:spLocks noGrp="1"/>
          </p:cNvSpPr>
          <p:nvPr>
            <p:ph type="pic" sz="quarter" idx="10" hasCustomPrompt="1"/>
          </p:nvPr>
        </p:nvSpPr>
        <p:spPr>
          <a:xfrm>
            <a:off x="6096000" y="0"/>
            <a:ext cx="6096000" cy="6858000"/>
          </a:xfrm>
        </p:spPr>
        <p:txBody>
          <a:bodyPr>
            <a:normAutofit/>
          </a:bodyPr>
          <a:lstStyle>
            <a:lvl1pPr marL="0" indent="0">
              <a:buNone/>
              <a:defRPr sz="1600"/>
            </a:lvl1pPr>
          </a:lstStyle>
          <a:p>
            <a:r>
              <a:rPr lang="en-DK"/>
              <a:t>Clik to insert image </a:t>
            </a:r>
          </a:p>
        </p:txBody>
      </p:sp>
    </p:spTree>
    <p:extLst>
      <p:ext uri="{BB962C8B-B14F-4D97-AF65-F5344CB8AC3E}">
        <p14:creationId xmlns:p14="http://schemas.microsoft.com/office/powerpoint/2010/main" val="19970215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 Image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C253B2-8B94-0940-BBCE-EEDB8818FC14}"/>
              </a:ext>
            </a:extLst>
          </p:cNvPr>
          <p:cNvSpPr/>
          <p:nvPr userDrawn="1"/>
        </p:nvSpPr>
        <p:spPr>
          <a:xfrm>
            <a:off x="6096000" y="0"/>
            <a:ext cx="6096000" cy="6858000"/>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Title 1">
            <a:extLst>
              <a:ext uri="{FF2B5EF4-FFF2-40B4-BE49-F238E27FC236}">
                <a16:creationId xmlns:a16="http://schemas.microsoft.com/office/drawing/2014/main" id="{FC705706-AA8B-364F-B87A-9D873E63DF83}"/>
              </a:ext>
            </a:extLst>
          </p:cNvPr>
          <p:cNvSpPr>
            <a:spLocks noGrp="1"/>
          </p:cNvSpPr>
          <p:nvPr>
            <p:ph type="title" hasCustomPrompt="1"/>
          </p:nvPr>
        </p:nvSpPr>
        <p:spPr>
          <a:xfrm>
            <a:off x="7085605" y="987424"/>
            <a:ext cx="3932237" cy="1321823"/>
          </a:xfrm>
        </p:spPr>
        <p:txBody>
          <a:bodyPr anchor="b">
            <a:normAutofit/>
          </a:bodyPr>
          <a:lstStyle>
            <a:lvl1pPr>
              <a:defRPr sz="3600"/>
            </a:lvl1pPr>
          </a:lstStyle>
          <a:p>
            <a:r>
              <a:rPr lang="en-GB"/>
              <a:t>Click to edit headline</a:t>
            </a:r>
            <a:endParaRPr lang="en-DK"/>
          </a:p>
        </p:txBody>
      </p:sp>
      <p:sp>
        <p:nvSpPr>
          <p:cNvPr id="9" name="Text Placeholder 3">
            <a:extLst>
              <a:ext uri="{FF2B5EF4-FFF2-40B4-BE49-F238E27FC236}">
                <a16:creationId xmlns:a16="http://schemas.microsoft.com/office/drawing/2014/main" id="{77DBC235-1D34-B047-8DCA-F24DBCF43B3F}"/>
              </a:ext>
            </a:extLst>
          </p:cNvPr>
          <p:cNvSpPr>
            <a:spLocks noGrp="1"/>
          </p:cNvSpPr>
          <p:nvPr>
            <p:ph type="body" sz="half" idx="2" hasCustomPrompt="1"/>
          </p:nvPr>
        </p:nvSpPr>
        <p:spPr>
          <a:xfrm>
            <a:off x="7085605"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sp>
        <p:nvSpPr>
          <p:cNvPr id="10" name="Picture Placeholder 9">
            <a:extLst>
              <a:ext uri="{FF2B5EF4-FFF2-40B4-BE49-F238E27FC236}">
                <a16:creationId xmlns:a16="http://schemas.microsoft.com/office/drawing/2014/main" id="{A0834849-1C21-E344-A4C2-2522090920DB}"/>
              </a:ext>
            </a:extLst>
          </p:cNvPr>
          <p:cNvSpPr>
            <a:spLocks noGrp="1"/>
          </p:cNvSpPr>
          <p:nvPr>
            <p:ph type="pic" sz="quarter" idx="10" hasCustomPrompt="1"/>
          </p:nvPr>
        </p:nvSpPr>
        <p:spPr>
          <a:xfrm>
            <a:off x="0" y="0"/>
            <a:ext cx="6096000" cy="6858000"/>
          </a:xfrm>
        </p:spPr>
        <p:txBody>
          <a:bodyPr>
            <a:normAutofit/>
          </a:bodyPr>
          <a:lstStyle>
            <a:lvl1pPr marL="0" indent="0">
              <a:buNone/>
              <a:defRPr sz="1600"/>
            </a:lvl1pPr>
          </a:lstStyle>
          <a:p>
            <a:r>
              <a:rPr lang="en-DK"/>
              <a:t>Clik to insert image </a:t>
            </a:r>
          </a:p>
        </p:txBody>
      </p:sp>
    </p:spTree>
    <p:extLst>
      <p:ext uri="{BB962C8B-B14F-4D97-AF65-F5344CB8AC3E}">
        <p14:creationId xmlns:p14="http://schemas.microsoft.com/office/powerpoint/2010/main" val="26679906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 Image with caption">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AF64485A-E9D1-8C43-B600-67684BBABF1F}"/>
              </a:ext>
            </a:extLst>
          </p:cNvPr>
          <p:cNvSpPr/>
          <p:nvPr userDrawn="1"/>
        </p:nvSpPr>
        <p:spPr>
          <a:xfrm>
            <a:off x="-2962592" y="-373380"/>
            <a:ext cx="7604760" cy="7604760"/>
          </a:xfrm>
          <a:prstGeom prst="ellipse">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8" name="Title 1">
            <a:extLst>
              <a:ext uri="{FF2B5EF4-FFF2-40B4-BE49-F238E27FC236}">
                <a16:creationId xmlns:a16="http://schemas.microsoft.com/office/drawing/2014/main" id="{028E03A0-BEF9-0C43-8B7F-244867E2EE37}"/>
              </a:ext>
            </a:extLst>
          </p:cNvPr>
          <p:cNvSpPr>
            <a:spLocks noGrp="1"/>
          </p:cNvSpPr>
          <p:nvPr>
            <p:ph type="title" hasCustomPrompt="1"/>
          </p:nvPr>
        </p:nvSpPr>
        <p:spPr>
          <a:xfrm>
            <a:off x="6790417" y="1420812"/>
            <a:ext cx="4224938" cy="1508368"/>
          </a:xfrm>
        </p:spPr>
        <p:txBody>
          <a:bodyPr anchor="b">
            <a:normAutofit/>
          </a:bodyPr>
          <a:lstStyle>
            <a:lvl1pPr>
              <a:defRPr sz="3600"/>
            </a:lvl1pPr>
          </a:lstStyle>
          <a:p>
            <a:r>
              <a:rPr lang="en-GB"/>
              <a:t>Click to edit headline</a:t>
            </a:r>
            <a:endParaRPr lang="en-DK"/>
          </a:p>
        </p:txBody>
      </p:sp>
      <p:sp>
        <p:nvSpPr>
          <p:cNvPr id="9" name="Text Placeholder 3">
            <a:extLst>
              <a:ext uri="{FF2B5EF4-FFF2-40B4-BE49-F238E27FC236}">
                <a16:creationId xmlns:a16="http://schemas.microsoft.com/office/drawing/2014/main" id="{D0A7D830-063A-3C4D-BDAD-E6D81629DA52}"/>
              </a:ext>
            </a:extLst>
          </p:cNvPr>
          <p:cNvSpPr>
            <a:spLocks noGrp="1"/>
          </p:cNvSpPr>
          <p:nvPr>
            <p:ph type="body" sz="half" idx="2" hasCustomPrompt="1"/>
          </p:nvPr>
        </p:nvSpPr>
        <p:spPr>
          <a:xfrm>
            <a:off x="6790417" y="3115159"/>
            <a:ext cx="4224938" cy="2322029"/>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sp>
        <p:nvSpPr>
          <p:cNvPr id="10" name="Picture Placeholder 7">
            <a:extLst>
              <a:ext uri="{FF2B5EF4-FFF2-40B4-BE49-F238E27FC236}">
                <a16:creationId xmlns:a16="http://schemas.microsoft.com/office/drawing/2014/main" id="{7A8FF3AE-2581-B94E-A25C-FB4D74D05BCD}"/>
              </a:ext>
            </a:extLst>
          </p:cNvPr>
          <p:cNvSpPr>
            <a:spLocks noGrp="1"/>
          </p:cNvSpPr>
          <p:nvPr>
            <p:ph type="pic" sz="quarter" idx="21" hasCustomPrompt="1"/>
          </p:nvPr>
        </p:nvSpPr>
        <p:spPr>
          <a:xfrm>
            <a:off x="1534205" y="1420812"/>
            <a:ext cx="4984353" cy="4016376"/>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60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noProof="0"/>
              <a:t>Click to add image</a:t>
            </a:r>
          </a:p>
          <a:p>
            <a:endParaRPr lang="en-DK"/>
          </a:p>
        </p:txBody>
      </p:sp>
    </p:spTree>
    <p:extLst>
      <p:ext uri="{BB962C8B-B14F-4D97-AF65-F5344CB8AC3E}">
        <p14:creationId xmlns:p14="http://schemas.microsoft.com/office/powerpoint/2010/main" val="5528673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mage with 3 bulet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2BBA7E2-AA1A-AF49-BC10-52FCDEE08935}"/>
              </a:ext>
            </a:extLst>
          </p:cNvPr>
          <p:cNvSpPr>
            <a:spLocks noGrp="1"/>
          </p:cNvSpPr>
          <p:nvPr>
            <p:ph type="body" sz="quarter" idx="20" hasCustomPrompt="1"/>
          </p:nvPr>
        </p:nvSpPr>
        <p:spPr>
          <a:xfrm>
            <a:off x="1632426" y="2347925"/>
            <a:ext cx="3581401"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4" name="Text Placeholder 2">
            <a:extLst>
              <a:ext uri="{FF2B5EF4-FFF2-40B4-BE49-F238E27FC236}">
                <a16:creationId xmlns:a16="http://schemas.microsoft.com/office/drawing/2014/main" id="{BA7EE762-20B4-7848-96E8-1C247677B32D}"/>
              </a:ext>
            </a:extLst>
          </p:cNvPr>
          <p:cNvSpPr>
            <a:spLocks noGrp="1"/>
          </p:cNvSpPr>
          <p:nvPr>
            <p:ph type="body" sz="quarter" idx="13" hasCustomPrompt="1"/>
          </p:nvPr>
        </p:nvSpPr>
        <p:spPr>
          <a:xfrm>
            <a:off x="1632426" y="2824658"/>
            <a:ext cx="3943666"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5" name="Oval 4">
            <a:extLst>
              <a:ext uri="{FF2B5EF4-FFF2-40B4-BE49-F238E27FC236}">
                <a16:creationId xmlns:a16="http://schemas.microsoft.com/office/drawing/2014/main" id="{3B20F7B6-9B0E-9746-A981-396D54D8DA58}"/>
              </a:ext>
            </a:extLst>
          </p:cNvPr>
          <p:cNvSpPr/>
          <p:nvPr userDrawn="1"/>
        </p:nvSpPr>
        <p:spPr>
          <a:xfrm>
            <a:off x="677547" y="2339928"/>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1</a:t>
            </a:r>
            <a:endParaRPr lang="en-DK" sz="2400" b="1">
              <a:solidFill>
                <a:schemeClr val="accent1"/>
              </a:solidFill>
            </a:endParaRPr>
          </a:p>
        </p:txBody>
      </p:sp>
      <p:sp>
        <p:nvSpPr>
          <p:cNvPr id="7" name="Text Placeholder 2">
            <a:extLst>
              <a:ext uri="{FF2B5EF4-FFF2-40B4-BE49-F238E27FC236}">
                <a16:creationId xmlns:a16="http://schemas.microsoft.com/office/drawing/2014/main" id="{E1B56689-2759-1F43-BEB1-D00BE7A5F5E5}"/>
              </a:ext>
            </a:extLst>
          </p:cNvPr>
          <p:cNvSpPr>
            <a:spLocks noGrp="1"/>
          </p:cNvSpPr>
          <p:nvPr>
            <p:ph type="body" sz="quarter" idx="22" hasCustomPrompt="1"/>
          </p:nvPr>
        </p:nvSpPr>
        <p:spPr>
          <a:xfrm>
            <a:off x="1632426" y="3678097"/>
            <a:ext cx="3581401"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8" name="Text Placeholder 2">
            <a:extLst>
              <a:ext uri="{FF2B5EF4-FFF2-40B4-BE49-F238E27FC236}">
                <a16:creationId xmlns:a16="http://schemas.microsoft.com/office/drawing/2014/main" id="{7B001109-90B7-F543-82A2-07CF7E64E4F1}"/>
              </a:ext>
            </a:extLst>
          </p:cNvPr>
          <p:cNvSpPr>
            <a:spLocks noGrp="1"/>
          </p:cNvSpPr>
          <p:nvPr>
            <p:ph type="body" sz="quarter" idx="23" hasCustomPrompt="1"/>
          </p:nvPr>
        </p:nvSpPr>
        <p:spPr>
          <a:xfrm>
            <a:off x="1632426" y="4154830"/>
            <a:ext cx="3943666"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9" name="Oval 8">
            <a:extLst>
              <a:ext uri="{FF2B5EF4-FFF2-40B4-BE49-F238E27FC236}">
                <a16:creationId xmlns:a16="http://schemas.microsoft.com/office/drawing/2014/main" id="{357E411F-3377-B24F-BFF9-89EDA7B276B7}"/>
              </a:ext>
            </a:extLst>
          </p:cNvPr>
          <p:cNvSpPr/>
          <p:nvPr userDrawn="1"/>
        </p:nvSpPr>
        <p:spPr>
          <a:xfrm>
            <a:off x="677547" y="3670100"/>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2</a:t>
            </a:r>
            <a:endParaRPr lang="en-DK" sz="2400" b="1">
              <a:solidFill>
                <a:schemeClr val="accent1"/>
              </a:solidFill>
            </a:endParaRPr>
          </a:p>
        </p:txBody>
      </p:sp>
      <p:sp>
        <p:nvSpPr>
          <p:cNvPr id="11" name="Text Placeholder 2">
            <a:extLst>
              <a:ext uri="{FF2B5EF4-FFF2-40B4-BE49-F238E27FC236}">
                <a16:creationId xmlns:a16="http://schemas.microsoft.com/office/drawing/2014/main" id="{EAEB0D5E-4923-5742-B476-F9F8568B8D6D}"/>
              </a:ext>
            </a:extLst>
          </p:cNvPr>
          <p:cNvSpPr>
            <a:spLocks noGrp="1"/>
          </p:cNvSpPr>
          <p:nvPr>
            <p:ph type="body" sz="quarter" idx="25" hasCustomPrompt="1"/>
          </p:nvPr>
        </p:nvSpPr>
        <p:spPr>
          <a:xfrm>
            <a:off x="1632426" y="4906075"/>
            <a:ext cx="3581401"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12" name="Text Placeholder 2">
            <a:extLst>
              <a:ext uri="{FF2B5EF4-FFF2-40B4-BE49-F238E27FC236}">
                <a16:creationId xmlns:a16="http://schemas.microsoft.com/office/drawing/2014/main" id="{E5BAFB70-02B7-704D-9F65-2CB6F4E6322E}"/>
              </a:ext>
            </a:extLst>
          </p:cNvPr>
          <p:cNvSpPr>
            <a:spLocks noGrp="1"/>
          </p:cNvSpPr>
          <p:nvPr>
            <p:ph type="body" sz="quarter" idx="26" hasCustomPrompt="1"/>
          </p:nvPr>
        </p:nvSpPr>
        <p:spPr>
          <a:xfrm>
            <a:off x="1632426" y="5382808"/>
            <a:ext cx="3943666"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13" name="Oval 12">
            <a:extLst>
              <a:ext uri="{FF2B5EF4-FFF2-40B4-BE49-F238E27FC236}">
                <a16:creationId xmlns:a16="http://schemas.microsoft.com/office/drawing/2014/main" id="{4D40607D-5897-C149-AAEB-326F88CC8083}"/>
              </a:ext>
            </a:extLst>
          </p:cNvPr>
          <p:cNvSpPr/>
          <p:nvPr userDrawn="1"/>
        </p:nvSpPr>
        <p:spPr>
          <a:xfrm>
            <a:off x="677547" y="4898078"/>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3</a:t>
            </a:r>
            <a:endParaRPr lang="en-DK" sz="2400" b="1">
              <a:solidFill>
                <a:schemeClr val="accent1"/>
              </a:solidFill>
            </a:endParaRPr>
          </a:p>
        </p:txBody>
      </p:sp>
      <p:sp>
        <p:nvSpPr>
          <p:cNvPr id="16" name="Picture Placeholder 15">
            <a:extLst>
              <a:ext uri="{FF2B5EF4-FFF2-40B4-BE49-F238E27FC236}">
                <a16:creationId xmlns:a16="http://schemas.microsoft.com/office/drawing/2014/main" id="{27E63EBE-5B49-9A49-90E3-A8E4C41C5FA6}"/>
              </a:ext>
            </a:extLst>
          </p:cNvPr>
          <p:cNvSpPr>
            <a:spLocks noGrp="1"/>
          </p:cNvSpPr>
          <p:nvPr>
            <p:ph type="pic" sz="quarter" idx="28" hasCustomPrompt="1"/>
          </p:nvPr>
        </p:nvSpPr>
        <p:spPr>
          <a:xfrm>
            <a:off x="6096000" y="2339928"/>
            <a:ext cx="5257800" cy="3416347"/>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Click to add image</a:t>
            </a:r>
          </a:p>
          <a:p>
            <a:endParaRPr lang="en-DK"/>
          </a:p>
        </p:txBody>
      </p:sp>
      <p:sp>
        <p:nvSpPr>
          <p:cNvPr id="18" name="Title 1">
            <a:extLst>
              <a:ext uri="{FF2B5EF4-FFF2-40B4-BE49-F238E27FC236}">
                <a16:creationId xmlns:a16="http://schemas.microsoft.com/office/drawing/2014/main" id="{A01F4310-53CE-2446-8A12-528888EBF7ED}"/>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Tree>
    <p:extLst>
      <p:ext uri="{BB962C8B-B14F-4D97-AF65-F5344CB8AC3E}">
        <p14:creationId xmlns:p14="http://schemas.microsoft.com/office/powerpoint/2010/main" val="20259102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1. Image with 4 bulet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2BBA7E2-AA1A-AF49-BC10-52FCDEE08935}"/>
              </a:ext>
            </a:extLst>
          </p:cNvPr>
          <p:cNvSpPr>
            <a:spLocks noGrp="1"/>
          </p:cNvSpPr>
          <p:nvPr>
            <p:ph type="body" sz="quarter" idx="20" hasCustomPrompt="1"/>
          </p:nvPr>
        </p:nvSpPr>
        <p:spPr>
          <a:xfrm>
            <a:off x="9001274" y="1052946"/>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5" name="Oval 4">
            <a:extLst>
              <a:ext uri="{FF2B5EF4-FFF2-40B4-BE49-F238E27FC236}">
                <a16:creationId xmlns:a16="http://schemas.microsoft.com/office/drawing/2014/main" id="{3B20F7B6-9B0E-9746-A981-396D54D8DA58}"/>
              </a:ext>
            </a:extLst>
          </p:cNvPr>
          <p:cNvSpPr/>
          <p:nvPr userDrawn="1"/>
        </p:nvSpPr>
        <p:spPr>
          <a:xfrm>
            <a:off x="8046394" y="1044950"/>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1</a:t>
            </a:r>
            <a:endParaRPr lang="en-DK" sz="2400" b="1">
              <a:solidFill>
                <a:schemeClr val="accent1"/>
              </a:solidFill>
            </a:endParaRPr>
          </a:p>
        </p:txBody>
      </p:sp>
      <p:sp>
        <p:nvSpPr>
          <p:cNvPr id="16" name="Picture Placeholder 15">
            <a:extLst>
              <a:ext uri="{FF2B5EF4-FFF2-40B4-BE49-F238E27FC236}">
                <a16:creationId xmlns:a16="http://schemas.microsoft.com/office/drawing/2014/main" id="{27E63EBE-5B49-9A49-90E3-A8E4C41C5FA6}"/>
              </a:ext>
            </a:extLst>
          </p:cNvPr>
          <p:cNvSpPr>
            <a:spLocks noGrp="1"/>
          </p:cNvSpPr>
          <p:nvPr>
            <p:ph type="pic" sz="quarter" idx="28" hasCustomPrompt="1"/>
          </p:nvPr>
        </p:nvSpPr>
        <p:spPr>
          <a:xfrm>
            <a:off x="4419896" y="0"/>
            <a:ext cx="3251765" cy="685800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Click to add image</a:t>
            </a:r>
          </a:p>
          <a:p>
            <a:endParaRPr lang="en-DK"/>
          </a:p>
        </p:txBody>
      </p:sp>
      <p:sp>
        <p:nvSpPr>
          <p:cNvPr id="17" name="Text Placeholder 2">
            <a:extLst>
              <a:ext uri="{FF2B5EF4-FFF2-40B4-BE49-F238E27FC236}">
                <a16:creationId xmlns:a16="http://schemas.microsoft.com/office/drawing/2014/main" id="{C24AE629-1C0D-CC4A-BE03-8B6682DF9A2C}"/>
              </a:ext>
            </a:extLst>
          </p:cNvPr>
          <p:cNvSpPr>
            <a:spLocks noGrp="1"/>
          </p:cNvSpPr>
          <p:nvPr>
            <p:ph type="body" sz="quarter" idx="29" hasCustomPrompt="1"/>
          </p:nvPr>
        </p:nvSpPr>
        <p:spPr>
          <a:xfrm>
            <a:off x="9001274" y="2316221"/>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19" name="Oval 18">
            <a:extLst>
              <a:ext uri="{FF2B5EF4-FFF2-40B4-BE49-F238E27FC236}">
                <a16:creationId xmlns:a16="http://schemas.microsoft.com/office/drawing/2014/main" id="{B33C0FED-428C-0C48-A54E-FCB03DE20541}"/>
              </a:ext>
            </a:extLst>
          </p:cNvPr>
          <p:cNvSpPr/>
          <p:nvPr userDrawn="1"/>
        </p:nvSpPr>
        <p:spPr>
          <a:xfrm>
            <a:off x="8046394" y="2308225"/>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2</a:t>
            </a:r>
            <a:endParaRPr lang="en-DK" sz="2400" b="1">
              <a:solidFill>
                <a:schemeClr val="accent1"/>
              </a:solidFill>
            </a:endParaRPr>
          </a:p>
        </p:txBody>
      </p:sp>
      <p:sp>
        <p:nvSpPr>
          <p:cNvPr id="21" name="Text Placeholder 2">
            <a:extLst>
              <a:ext uri="{FF2B5EF4-FFF2-40B4-BE49-F238E27FC236}">
                <a16:creationId xmlns:a16="http://schemas.microsoft.com/office/drawing/2014/main" id="{588F8FA9-C153-9447-9F87-3EA6ED04EB5E}"/>
              </a:ext>
            </a:extLst>
          </p:cNvPr>
          <p:cNvSpPr>
            <a:spLocks noGrp="1"/>
          </p:cNvSpPr>
          <p:nvPr>
            <p:ph type="body" sz="quarter" idx="32" hasCustomPrompt="1"/>
          </p:nvPr>
        </p:nvSpPr>
        <p:spPr>
          <a:xfrm>
            <a:off x="9001274" y="3648412"/>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23" name="Oval 22">
            <a:extLst>
              <a:ext uri="{FF2B5EF4-FFF2-40B4-BE49-F238E27FC236}">
                <a16:creationId xmlns:a16="http://schemas.microsoft.com/office/drawing/2014/main" id="{94E1F4F8-B596-7940-A902-B2541993B8A7}"/>
              </a:ext>
            </a:extLst>
          </p:cNvPr>
          <p:cNvSpPr/>
          <p:nvPr userDrawn="1"/>
        </p:nvSpPr>
        <p:spPr>
          <a:xfrm>
            <a:off x="8046394" y="3640416"/>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3</a:t>
            </a:r>
            <a:endParaRPr lang="en-DK" sz="2400" b="1">
              <a:solidFill>
                <a:schemeClr val="accent1"/>
              </a:solidFill>
            </a:endParaRPr>
          </a:p>
        </p:txBody>
      </p:sp>
      <p:sp>
        <p:nvSpPr>
          <p:cNvPr id="25" name="Title 1">
            <a:extLst>
              <a:ext uri="{FF2B5EF4-FFF2-40B4-BE49-F238E27FC236}">
                <a16:creationId xmlns:a16="http://schemas.microsoft.com/office/drawing/2014/main" id="{39A2ED5B-592D-A448-BB84-B4F679DE5DC1}"/>
              </a:ext>
            </a:extLst>
          </p:cNvPr>
          <p:cNvSpPr>
            <a:spLocks noGrp="1"/>
          </p:cNvSpPr>
          <p:nvPr>
            <p:ph type="title" hasCustomPrompt="1"/>
          </p:nvPr>
        </p:nvSpPr>
        <p:spPr>
          <a:xfrm>
            <a:off x="839788" y="987424"/>
            <a:ext cx="3251765" cy="1321823"/>
          </a:xfrm>
        </p:spPr>
        <p:txBody>
          <a:bodyPr anchor="b">
            <a:normAutofit/>
          </a:bodyPr>
          <a:lstStyle>
            <a:lvl1pPr>
              <a:defRPr sz="3600"/>
            </a:lvl1pPr>
          </a:lstStyle>
          <a:p>
            <a:r>
              <a:rPr lang="en-GB"/>
              <a:t>Click to edit headline</a:t>
            </a:r>
            <a:endParaRPr lang="en-DK"/>
          </a:p>
        </p:txBody>
      </p:sp>
      <p:sp>
        <p:nvSpPr>
          <p:cNvPr id="26" name="Text Placeholder 3">
            <a:extLst>
              <a:ext uri="{FF2B5EF4-FFF2-40B4-BE49-F238E27FC236}">
                <a16:creationId xmlns:a16="http://schemas.microsoft.com/office/drawing/2014/main" id="{40CD6B50-83DA-9243-BB4B-6FF0CCCA8325}"/>
              </a:ext>
            </a:extLst>
          </p:cNvPr>
          <p:cNvSpPr>
            <a:spLocks noGrp="1"/>
          </p:cNvSpPr>
          <p:nvPr>
            <p:ph type="body" sz="half" idx="2" hasCustomPrompt="1"/>
          </p:nvPr>
        </p:nvSpPr>
        <p:spPr>
          <a:xfrm>
            <a:off x="839788" y="2510724"/>
            <a:ext cx="3251765"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sp>
        <p:nvSpPr>
          <p:cNvPr id="27" name="Text Placeholder 2">
            <a:extLst>
              <a:ext uri="{FF2B5EF4-FFF2-40B4-BE49-F238E27FC236}">
                <a16:creationId xmlns:a16="http://schemas.microsoft.com/office/drawing/2014/main" id="{114BDEDE-2F72-4340-A598-3CD69F0B12E0}"/>
              </a:ext>
            </a:extLst>
          </p:cNvPr>
          <p:cNvSpPr>
            <a:spLocks noGrp="1"/>
          </p:cNvSpPr>
          <p:nvPr>
            <p:ph type="body" sz="quarter" idx="35" hasCustomPrompt="1"/>
          </p:nvPr>
        </p:nvSpPr>
        <p:spPr>
          <a:xfrm>
            <a:off x="9001274" y="4903691"/>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28" name="Oval 27">
            <a:extLst>
              <a:ext uri="{FF2B5EF4-FFF2-40B4-BE49-F238E27FC236}">
                <a16:creationId xmlns:a16="http://schemas.microsoft.com/office/drawing/2014/main" id="{13B38784-1895-A04D-9E3B-AAF8CEB1C200}"/>
              </a:ext>
            </a:extLst>
          </p:cNvPr>
          <p:cNvSpPr/>
          <p:nvPr userDrawn="1"/>
        </p:nvSpPr>
        <p:spPr>
          <a:xfrm>
            <a:off x="8046394" y="4895695"/>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4</a:t>
            </a:r>
            <a:endParaRPr lang="en-DK" sz="2400" b="1">
              <a:solidFill>
                <a:schemeClr val="accent1"/>
              </a:solidFill>
            </a:endParaRPr>
          </a:p>
        </p:txBody>
      </p:sp>
    </p:spTree>
    <p:extLst>
      <p:ext uri="{BB962C8B-B14F-4D97-AF65-F5344CB8AC3E}">
        <p14:creationId xmlns:p14="http://schemas.microsoft.com/office/powerpoint/2010/main" val="12073876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2. Image with 4 bulets">
    <p:spTree>
      <p:nvGrpSpPr>
        <p:cNvPr id="1" name=""/>
        <p:cNvGrpSpPr/>
        <p:nvPr/>
      </p:nvGrpSpPr>
      <p:grpSpPr>
        <a:xfrm>
          <a:off x="0" y="0"/>
          <a:ext cx="0" cy="0"/>
          <a:chOff x="0" y="0"/>
          <a:chExt cx="0" cy="0"/>
        </a:xfrm>
      </p:grpSpPr>
      <p:pic>
        <p:nvPicPr>
          <p:cNvPr id="21" name="Picture 20" descr="A picture containing outdoor, mountain, water, kite&#10;&#10;Description automatically generated">
            <a:extLst>
              <a:ext uri="{FF2B5EF4-FFF2-40B4-BE49-F238E27FC236}">
                <a16:creationId xmlns:a16="http://schemas.microsoft.com/office/drawing/2014/main" id="{3DA47F0B-3603-854F-973E-C857DC764B7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3403778"/>
          </a:xfrm>
          <a:prstGeom prst="rect">
            <a:avLst/>
          </a:prstGeom>
        </p:spPr>
      </p:pic>
      <p:sp>
        <p:nvSpPr>
          <p:cNvPr id="3" name="Rectangle 2">
            <a:extLst>
              <a:ext uri="{FF2B5EF4-FFF2-40B4-BE49-F238E27FC236}">
                <a16:creationId xmlns:a16="http://schemas.microsoft.com/office/drawing/2014/main" id="{D1280932-7676-8B43-975D-2946029368FF}"/>
              </a:ext>
            </a:extLst>
          </p:cNvPr>
          <p:cNvSpPr/>
          <p:nvPr userDrawn="1"/>
        </p:nvSpPr>
        <p:spPr>
          <a:xfrm>
            <a:off x="658813" y="2133600"/>
            <a:ext cx="10893107" cy="4724400"/>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BDD1B444-F8CC-6C41-BB48-30253DC19AF5}"/>
              </a:ext>
            </a:extLst>
          </p:cNvPr>
          <p:cNvSpPr>
            <a:spLocks noGrp="1"/>
          </p:cNvSpPr>
          <p:nvPr>
            <p:ph type="body" sz="quarter" idx="20" hasCustomPrompt="1"/>
          </p:nvPr>
        </p:nvSpPr>
        <p:spPr>
          <a:xfrm>
            <a:off x="2419667" y="292704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Headline</a:t>
            </a:r>
          </a:p>
        </p:txBody>
      </p:sp>
      <p:sp>
        <p:nvSpPr>
          <p:cNvPr id="5" name="Text Placeholder 2">
            <a:extLst>
              <a:ext uri="{FF2B5EF4-FFF2-40B4-BE49-F238E27FC236}">
                <a16:creationId xmlns:a16="http://schemas.microsoft.com/office/drawing/2014/main" id="{C89010D9-4482-8242-955E-21D6D6E8F0D4}"/>
              </a:ext>
            </a:extLst>
          </p:cNvPr>
          <p:cNvSpPr>
            <a:spLocks noGrp="1"/>
          </p:cNvSpPr>
          <p:nvPr>
            <p:ph type="body" sz="quarter" idx="13" hasCustomPrompt="1"/>
          </p:nvPr>
        </p:nvSpPr>
        <p:spPr>
          <a:xfrm>
            <a:off x="2419666" y="3403778"/>
            <a:ext cx="2802414"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6" name="Oval 5">
            <a:extLst>
              <a:ext uri="{FF2B5EF4-FFF2-40B4-BE49-F238E27FC236}">
                <a16:creationId xmlns:a16="http://schemas.microsoft.com/office/drawing/2014/main" id="{82A52D33-8A17-4B48-83DD-80025DA30814}"/>
              </a:ext>
            </a:extLst>
          </p:cNvPr>
          <p:cNvSpPr/>
          <p:nvPr userDrawn="1"/>
        </p:nvSpPr>
        <p:spPr>
          <a:xfrm>
            <a:off x="1464787" y="2919048"/>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1</a:t>
            </a:r>
            <a:endParaRPr lang="en-DK" sz="2400" b="1">
              <a:solidFill>
                <a:schemeClr val="accent1"/>
              </a:solidFill>
            </a:endParaRPr>
          </a:p>
        </p:txBody>
      </p:sp>
      <p:sp>
        <p:nvSpPr>
          <p:cNvPr id="8" name="Oval 7">
            <a:extLst>
              <a:ext uri="{FF2B5EF4-FFF2-40B4-BE49-F238E27FC236}">
                <a16:creationId xmlns:a16="http://schemas.microsoft.com/office/drawing/2014/main" id="{6785C28A-102F-B545-9BA8-485D67E69AA5}"/>
              </a:ext>
            </a:extLst>
          </p:cNvPr>
          <p:cNvSpPr/>
          <p:nvPr userDrawn="1"/>
        </p:nvSpPr>
        <p:spPr>
          <a:xfrm>
            <a:off x="6581932" y="2919048"/>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2</a:t>
            </a:r>
            <a:endParaRPr lang="en-DK" sz="2400" b="1">
              <a:solidFill>
                <a:schemeClr val="accent1"/>
              </a:solidFill>
            </a:endParaRPr>
          </a:p>
        </p:txBody>
      </p:sp>
      <p:sp>
        <p:nvSpPr>
          <p:cNvPr id="10" name="Oval 9">
            <a:extLst>
              <a:ext uri="{FF2B5EF4-FFF2-40B4-BE49-F238E27FC236}">
                <a16:creationId xmlns:a16="http://schemas.microsoft.com/office/drawing/2014/main" id="{A3A2983A-6D6C-F84A-B95A-99441BE0D64B}"/>
              </a:ext>
            </a:extLst>
          </p:cNvPr>
          <p:cNvSpPr/>
          <p:nvPr userDrawn="1"/>
        </p:nvSpPr>
        <p:spPr>
          <a:xfrm>
            <a:off x="1464787" y="4712185"/>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3</a:t>
            </a:r>
            <a:endParaRPr lang="en-DK" sz="2400" b="1">
              <a:solidFill>
                <a:schemeClr val="accent1"/>
              </a:solidFill>
            </a:endParaRPr>
          </a:p>
        </p:txBody>
      </p:sp>
      <p:sp>
        <p:nvSpPr>
          <p:cNvPr id="12" name="Text Placeholder 2">
            <a:extLst>
              <a:ext uri="{FF2B5EF4-FFF2-40B4-BE49-F238E27FC236}">
                <a16:creationId xmlns:a16="http://schemas.microsoft.com/office/drawing/2014/main" id="{C1DA409D-0B74-4048-A6C0-F7674705F8F1}"/>
              </a:ext>
            </a:extLst>
          </p:cNvPr>
          <p:cNvSpPr>
            <a:spLocks noGrp="1"/>
          </p:cNvSpPr>
          <p:nvPr>
            <p:ph type="body" sz="quarter" idx="28" hasCustomPrompt="1"/>
          </p:nvPr>
        </p:nvSpPr>
        <p:spPr>
          <a:xfrm>
            <a:off x="2419667" y="471218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a:t>Headline</a:t>
            </a:r>
          </a:p>
        </p:txBody>
      </p:sp>
      <p:sp>
        <p:nvSpPr>
          <p:cNvPr id="13" name="Text Placeholder 2">
            <a:extLst>
              <a:ext uri="{FF2B5EF4-FFF2-40B4-BE49-F238E27FC236}">
                <a16:creationId xmlns:a16="http://schemas.microsoft.com/office/drawing/2014/main" id="{4B88FADE-C5DC-2640-B6B1-281429EE3C14}"/>
              </a:ext>
            </a:extLst>
          </p:cNvPr>
          <p:cNvSpPr>
            <a:spLocks noGrp="1"/>
          </p:cNvSpPr>
          <p:nvPr>
            <p:ph type="body" sz="quarter" idx="29" hasCustomPrompt="1"/>
          </p:nvPr>
        </p:nvSpPr>
        <p:spPr>
          <a:xfrm>
            <a:off x="2419666" y="5188918"/>
            <a:ext cx="2802414"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C21F3697-8BC5-4C41-ADF5-9DD02CA90D57}"/>
              </a:ext>
            </a:extLst>
          </p:cNvPr>
          <p:cNvSpPr>
            <a:spLocks noGrp="1"/>
          </p:cNvSpPr>
          <p:nvPr>
            <p:ph type="body" sz="quarter" idx="30" hasCustomPrompt="1"/>
          </p:nvPr>
        </p:nvSpPr>
        <p:spPr>
          <a:xfrm>
            <a:off x="7589519" y="292704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a:t>Headline </a:t>
            </a:r>
          </a:p>
        </p:txBody>
      </p:sp>
      <p:sp>
        <p:nvSpPr>
          <p:cNvPr id="15" name="Text Placeholder 2">
            <a:extLst>
              <a:ext uri="{FF2B5EF4-FFF2-40B4-BE49-F238E27FC236}">
                <a16:creationId xmlns:a16="http://schemas.microsoft.com/office/drawing/2014/main" id="{0CD8DEA7-6D30-4141-AE90-B088923032B2}"/>
              </a:ext>
            </a:extLst>
          </p:cNvPr>
          <p:cNvSpPr>
            <a:spLocks noGrp="1"/>
          </p:cNvSpPr>
          <p:nvPr>
            <p:ph type="body" sz="quarter" idx="31" hasCustomPrompt="1"/>
          </p:nvPr>
        </p:nvSpPr>
        <p:spPr>
          <a:xfrm>
            <a:off x="7589518" y="3403778"/>
            <a:ext cx="2802414"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16" name="Text Placeholder 2">
            <a:extLst>
              <a:ext uri="{FF2B5EF4-FFF2-40B4-BE49-F238E27FC236}">
                <a16:creationId xmlns:a16="http://schemas.microsoft.com/office/drawing/2014/main" id="{B6DF8E61-8A58-3745-B33A-1B6CBEDC75FC}"/>
              </a:ext>
            </a:extLst>
          </p:cNvPr>
          <p:cNvSpPr>
            <a:spLocks noGrp="1"/>
          </p:cNvSpPr>
          <p:nvPr>
            <p:ph type="body" sz="quarter" idx="32" hasCustomPrompt="1"/>
          </p:nvPr>
        </p:nvSpPr>
        <p:spPr>
          <a:xfrm>
            <a:off x="7589519" y="471218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a:t>Headline</a:t>
            </a:r>
          </a:p>
        </p:txBody>
      </p:sp>
      <p:sp>
        <p:nvSpPr>
          <p:cNvPr id="17" name="Text Placeholder 2">
            <a:extLst>
              <a:ext uri="{FF2B5EF4-FFF2-40B4-BE49-F238E27FC236}">
                <a16:creationId xmlns:a16="http://schemas.microsoft.com/office/drawing/2014/main" id="{29F50FA0-9730-564F-BDBF-3A82E823D965}"/>
              </a:ext>
            </a:extLst>
          </p:cNvPr>
          <p:cNvSpPr>
            <a:spLocks noGrp="1"/>
          </p:cNvSpPr>
          <p:nvPr>
            <p:ph type="body" sz="quarter" idx="33" hasCustomPrompt="1"/>
          </p:nvPr>
        </p:nvSpPr>
        <p:spPr>
          <a:xfrm>
            <a:off x="7589518" y="5188918"/>
            <a:ext cx="2802414"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18" name="Oval 17">
            <a:extLst>
              <a:ext uri="{FF2B5EF4-FFF2-40B4-BE49-F238E27FC236}">
                <a16:creationId xmlns:a16="http://schemas.microsoft.com/office/drawing/2014/main" id="{2B8701B7-9278-294B-AB97-34249F2517F9}"/>
              </a:ext>
            </a:extLst>
          </p:cNvPr>
          <p:cNvSpPr/>
          <p:nvPr userDrawn="1"/>
        </p:nvSpPr>
        <p:spPr>
          <a:xfrm>
            <a:off x="6604159" y="4712185"/>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4</a:t>
            </a:r>
            <a:endParaRPr lang="en-DK" sz="2400" b="1">
              <a:solidFill>
                <a:schemeClr val="accent1"/>
              </a:solidFill>
            </a:endParaRPr>
          </a:p>
        </p:txBody>
      </p:sp>
      <p:sp>
        <p:nvSpPr>
          <p:cNvPr id="23" name="Title 1">
            <a:extLst>
              <a:ext uri="{FF2B5EF4-FFF2-40B4-BE49-F238E27FC236}">
                <a16:creationId xmlns:a16="http://schemas.microsoft.com/office/drawing/2014/main" id="{467291A4-1A56-3241-B977-F7B7420AE588}"/>
              </a:ext>
            </a:extLst>
          </p:cNvPr>
          <p:cNvSpPr>
            <a:spLocks noGrp="1"/>
          </p:cNvSpPr>
          <p:nvPr>
            <p:ph type="title" hasCustomPrompt="1"/>
          </p:nvPr>
        </p:nvSpPr>
        <p:spPr>
          <a:xfrm>
            <a:off x="838200" y="780945"/>
            <a:ext cx="10515600" cy="851941"/>
          </a:xfrm>
        </p:spPr>
        <p:txBody>
          <a:bodyPr/>
          <a:lstStyle>
            <a:lvl1pPr>
              <a:defRPr>
                <a:solidFill>
                  <a:schemeClr val="bg1"/>
                </a:solidFill>
              </a:defRPr>
            </a:lvl1pPr>
          </a:lstStyle>
          <a:p>
            <a:r>
              <a:rPr lang="en-GB"/>
              <a:t>Click to edit headline</a:t>
            </a:r>
            <a:endParaRPr lang="en-DK"/>
          </a:p>
        </p:txBody>
      </p:sp>
    </p:spTree>
    <p:extLst>
      <p:ext uri="{BB962C8B-B14F-4D97-AF65-F5344CB8AC3E}">
        <p14:creationId xmlns:p14="http://schemas.microsoft.com/office/powerpoint/2010/main" val="15402723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Mobile image and captions">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AF64485A-E9D1-8C43-B600-67684BBABF1F}"/>
              </a:ext>
            </a:extLst>
          </p:cNvPr>
          <p:cNvSpPr/>
          <p:nvPr userDrawn="1"/>
        </p:nvSpPr>
        <p:spPr>
          <a:xfrm>
            <a:off x="-2962592" y="-373380"/>
            <a:ext cx="7604760" cy="7604760"/>
          </a:xfrm>
          <a:prstGeom prst="ellipse">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1" name="Title 1">
            <a:extLst>
              <a:ext uri="{FF2B5EF4-FFF2-40B4-BE49-F238E27FC236}">
                <a16:creationId xmlns:a16="http://schemas.microsoft.com/office/drawing/2014/main" id="{782184B4-682C-6C40-9572-41EA4A49748A}"/>
              </a:ext>
            </a:extLst>
          </p:cNvPr>
          <p:cNvSpPr>
            <a:spLocks noGrp="1"/>
          </p:cNvSpPr>
          <p:nvPr>
            <p:ph type="title" hasCustomPrompt="1"/>
          </p:nvPr>
        </p:nvSpPr>
        <p:spPr>
          <a:xfrm>
            <a:off x="6308548" y="987424"/>
            <a:ext cx="3932237" cy="1321823"/>
          </a:xfrm>
        </p:spPr>
        <p:txBody>
          <a:bodyPr anchor="b">
            <a:normAutofit/>
          </a:bodyPr>
          <a:lstStyle>
            <a:lvl1pPr>
              <a:defRPr sz="3600"/>
            </a:lvl1pPr>
          </a:lstStyle>
          <a:p>
            <a:r>
              <a:rPr lang="en-GB"/>
              <a:t>Click to edit event headline</a:t>
            </a:r>
            <a:endParaRPr lang="en-DK"/>
          </a:p>
        </p:txBody>
      </p:sp>
      <p:sp>
        <p:nvSpPr>
          <p:cNvPr id="12" name="Text Placeholder 3">
            <a:extLst>
              <a:ext uri="{FF2B5EF4-FFF2-40B4-BE49-F238E27FC236}">
                <a16:creationId xmlns:a16="http://schemas.microsoft.com/office/drawing/2014/main" id="{2BF9FFF5-EB17-254F-8426-D5D881494BE7}"/>
              </a:ext>
            </a:extLst>
          </p:cNvPr>
          <p:cNvSpPr>
            <a:spLocks noGrp="1"/>
          </p:cNvSpPr>
          <p:nvPr>
            <p:ph type="body" sz="half" idx="2" hasCustomPrompt="1"/>
          </p:nvPr>
        </p:nvSpPr>
        <p:spPr>
          <a:xfrm>
            <a:off x="630854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pic>
        <p:nvPicPr>
          <p:cNvPr id="6" name="Picture 5">
            <a:extLst>
              <a:ext uri="{FF2B5EF4-FFF2-40B4-BE49-F238E27FC236}">
                <a16:creationId xmlns:a16="http://schemas.microsoft.com/office/drawing/2014/main" id="{23B81DF1-71B1-3F4C-8F65-3E150744579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119745" y="786966"/>
            <a:ext cx="3310086" cy="5642192"/>
          </a:xfrm>
          <a:prstGeom prst="rect">
            <a:avLst/>
          </a:prstGeom>
        </p:spPr>
      </p:pic>
      <p:sp>
        <p:nvSpPr>
          <p:cNvPr id="4" name="Picture Placeholder 3">
            <a:extLst>
              <a:ext uri="{FF2B5EF4-FFF2-40B4-BE49-F238E27FC236}">
                <a16:creationId xmlns:a16="http://schemas.microsoft.com/office/drawing/2014/main" id="{6AFD22EF-68BD-B64A-87D6-39FA24E1A39F}"/>
              </a:ext>
            </a:extLst>
          </p:cNvPr>
          <p:cNvSpPr>
            <a:spLocks noGrp="1"/>
          </p:cNvSpPr>
          <p:nvPr>
            <p:ph type="pic" sz="quarter" idx="22"/>
          </p:nvPr>
        </p:nvSpPr>
        <p:spPr>
          <a:xfrm>
            <a:off x="2652525" y="1160394"/>
            <a:ext cx="2272827" cy="4846149"/>
          </a:xfrm>
          <a:custGeom>
            <a:avLst/>
            <a:gdLst>
              <a:gd name="connsiteX0" fmla="*/ 0 w 2262753"/>
              <a:gd name="connsiteY0" fmla="*/ 377126 h 4810991"/>
              <a:gd name="connsiteX1" fmla="*/ 377126 w 2262753"/>
              <a:gd name="connsiteY1" fmla="*/ 0 h 4810991"/>
              <a:gd name="connsiteX2" fmla="*/ 1885628 w 2262753"/>
              <a:gd name="connsiteY2" fmla="*/ 0 h 4810991"/>
              <a:gd name="connsiteX3" fmla="*/ 2262754 w 2262753"/>
              <a:gd name="connsiteY3" fmla="*/ 377126 h 4810991"/>
              <a:gd name="connsiteX4" fmla="*/ 2262753 w 2262753"/>
              <a:gd name="connsiteY4" fmla="*/ 4433866 h 4810991"/>
              <a:gd name="connsiteX5" fmla="*/ 1885627 w 2262753"/>
              <a:gd name="connsiteY5" fmla="*/ 4810992 h 4810991"/>
              <a:gd name="connsiteX6" fmla="*/ 377126 w 2262753"/>
              <a:gd name="connsiteY6" fmla="*/ 4810991 h 4810991"/>
              <a:gd name="connsiteX7" fmla="*/ 0 w 2262753"/>
              <a:gd name="connsiteY7" fmla="*/ 4433865 h 4810991"/>
              <a:gd name="connsiteX8" fmla="*/ 0 w 2262753"/>
              <a:gd name="connsiteY8" fmla="*/ 377126 h 4810991"/>
              <a:gd name="connsiteX0" fmla="*/ 0 w 2262754"/>
              <a:gd name="connsiteY0" fmla="*/ 377126 h 4810992"/>
              <a:gd name="connsiteX1" fmla="*/ 285686 w 2262754"/>
              <a:gd name="connsiteY1" fmla="*/ 0 h 4810992"/>
              <a:gd name="connsiteX2" fmla="*/ 1885628 w 2262754"/>
              <a:gd name="connsiteY2" fmla="*/ 0 h 4810992"/>
              <a:gd name="connsiteX3" fmla="*/ 2262754 w 2262754"/>
              <a:gd name="connsiteY3" fmla="*/ 377126 h 4810992"/>
              <a:gd name="connsiteX4" fmla="*/ 2262753 w 2262754"/>
              <a:gd name="connsiteY4" fmla="*/ 4433866 h 4810992"/>
              <a:gd name="connsiteX5" fmla="*/ 1885627 w 2262754"/>
              <a:gd name="connsiteY5" fmla="*/ 4810992 h 4810992"/>
              <a:gd name="connsiteX6" fmla="*/ 377126 w 2262754"/>
              <a:gd name="connsiteY6" fmla="*/ 4810991 h 4810992"/>
              <a:gd name="connsiteX7" fmla="*/ 0 w 2262754"/>
              <a:gd name="connsiteY7" fmla="*/ 4433865 h 4810992"/>
              <a:gd name="connsiteX8" fmla="*/ 0 w 2262754"/>
              <a:gd name="connsiteY8" fmla="*/ 377126 h 4810992"/>
              <a:gd name="connsiteX0" fmla="*/ 0 w 2262754"/>
              <a:gd name="connsiteY0" fmla="*/ 377588 h 4811454"/>
              <a:gd name="connsiteX1" fmla="*/ 285686 w 2262754"/>
              <a:gd name="connsiteY1" fmla="*/ 462 h 4811454"/>
              <a:gd name="connsiteX2" fmla="*/ 908092 w 2262754"/>
              <a:gd name="connsiteY2" fmla="*/ 0 h 4811454"/>
              <a:gd name="connsiteX3" fmla="*/ 1885628 w 2262754"/>
              <a:gd name="connsiteY3" fmla="*/ 462 h 4811454"/>
              <a:gd name="connsiteX4" fmla="*/ 2262754 w 2262754"/>
              <a:gd name="connsiteY4" fmla="*/ 377588 h 4811454"/>
              <a:gd name="connsiteX5" fmla="*/ 2262753 w 2262754"/>
              <a:gd name="connsiteY5" fmla="*/ 4434328 h 4811454"/>
              <a:gd name="connsiteX6" fmla="*/ 1885627 w 2262754"/>
              <a:gd name="connsiteY6" fmla="*/ 4811454 h 4811454"/>
              <a:gd name="connsiteX7" fmla="*/ 377126 w 2262754"/>
              <a:gd name="connsiteY7" fmla="*/ 4811453 h 4811454"/>
              <a:gd name="connsiteX8" fmla="*/ 0 w 2262754"/>
              <a:gd name="connsiteY8" fmla="*/ 4434327 h 4811454"/>
              <a:gd name="connsiteX9" fmla="*/ 0 w 2262754"/>
              <a:gd name="connsiteY9" fmla="*/ 377588 h 4811454"/>
              <a:gd name="connsiteX0" fmla="*/ 0 w 2262754"/>
              <a:gd name="connsiteY0" fmla="*/ 382668 h 4816534"/>
              <a:gd name="connsiteX1" fmla="*/ 285686 w 2262754"/>
              <a:gd name="connsiteY1" fmla="*/ 5542 h 4816534"/>
              <a:gd name="connsiteX2" fmla="*/ 506772 w 2262754"/>
              <a:gd name="connsiteY2" fmla="*/ 0 h 4816534"/>
              <a:gd name="connsiteX3" fmla="*/ 1885628 w 2262754"/>
              <a:gd name="connsiteY3" fmla="*/ 5542 h 4816534"/>
              <a:gd name="connsiteX4" fmla="*/ 2262754 w 2262754"/>
              <a:gd name="connsiteY4" fmla="*/ 382668 h 4816534"/>
              <a:gd name="connsiteX5" fmla="*/ 2262753 w 2262754"/>
              <a:gd name="connsiteY5" fmla="*/ 4439408 h 4816534"/>
              <a:gd name="connsiteX6" fmla="*/ 1885627 w 2262754"/>
              <a:gd name="connsiteY6" fmla="*/ 4816534 h 4816534"/>
              <a:gd name="connsiteX7" fmla="*/ 377126 w 2262754"/>
              <a:gd name="connsiteY7" fmla="*/ 4816533 h 4816534"/>
              <a:gd name="connsiteX8" fmla="*/ 0 w 2262754"/>
              <a:gd name="connsiteY8" fmla="*/ 4439407 h 4816534"/>
              <a:gd name="connsiteX9" fmla="*/ 0 w 2262754"/>
              <a:gd name="connsiteY9" fmla="*/ 382668 h 4816534"/>
              <a:gd name="connsiteX0" fmla="*/ 0 w 2262754"/>
              <a:gd name="connsiteY0" fmla="*/ 382668 h 4816534"/>
              <a:gd name="connsiteX1" fmla="*/ 285686 w 2262754"/>
              <a:gd name="connsiteY1" fmla="*/ 5542 h 4816534"/>
              <a:gd name="connsiteX2" fmla="*/ 506772 w 2262754"/>
              <a:gd name="connsiteY2" fmla="*/ 0 h 4816534"/>
              <a:gd name="connsiteX3" fmla="*/ 1167172 w 2262754"/>
              <a:gd name="connsiteY3" fmla="*/ 5080 h 4816534"/>
              <a:gd name="connsiteX4" fmla="*/ 1885628 w 2262754"/>
              <a:gd name="connsiteY4" fmla="*/ 5542 h 4816534"/>
              <a:gd name="connsiteX5" fmla="*/ 2262754 w 2262754"/>
              <a:gd name="connsiteY5" fmla="*/ 382668 h 4816534"/>
              <a:gd name="connsiteX6" fmla="*/ 2262753 w 2262754"/>
              <a:gd name="connsiteY6" fmla="*/ 4439408 h 4816534"/>
              <a:gd name="connsiteX7" fmla="*/ 1885627 w 2262754"/>
              <a:gd name="connsiteY7" fmla="*/ 4816534 h 4816534"/>
              <a:gd name="connsiteX8" fmla="*/ 377126 w 2262754"/>
              <a:gd name="connsiteY8" fmla="*/ 4816533 h 4816534"/>
              <a:gd name="connsiteX9" fmla="*/ 0 w 2262754"/>
              <a:gd name="connsiteY9" fmla="*/ 4439407 h 4816534"/>
              <a:gd name="connsiteX10" fmla="*/ 0 w 2262754"/>
              <a:gd name="connsiteY10" fmla="*/ 382668 h 4816534"/>
              <a:gd name="connsiteX0" fmla="*/ 0 w 2262754"/>
              <a:gd name="connsiteY0" fmla="*/ 382668 h 4816534"/>
              <a:gd name="connsiteX1" fmla="*/ 285686 w 2262754"/>
              <a:gd name="connsiteY1" fmla="*/ 5542 h 4816534"/>
              <a:gd name="connsiteX2" fmla="*/ 506772 w 2262754"/>
              <a:gd name="connsiteY2" fmla="*/ 0 h 4816534"/>
              <a:gd name="connsiteX3" fmla="*/ 532172 w 2262754"/>
              <a:gd name="connsiteY3" fmla="*/ 167640 h 4816534"/>
              <a:gd name="connsiteX4" fmla="*/ 1885628 w 2262754"/>
              <a:gd name="connsiteY4" fmla="*/ 5542 h 4816534"/>
              <a:gd name="connsiteX5" fmla="*/ 2262754 w 2262754"/>
              <a:gd name="connsiteY5" fmla="*/ 382668 h 4816534"/>
              <a:gd name="connsiteX6" fmla="*/ 2262753 w 2262754"/>
              <a:gd name="connsiteY6" fmla="*/ 4439408 h 4816534"/>
              <a:gd name="connsiteX7" fmla="*/ 1885627 w 2262754"/>
              <a:gd name="connsiteY7" fmla="*/ 4816534 h 4816534"/>
              <a:gd name="connsiteX8" fmla="*/ 377126 w 2262754"/>
              <a:gd name="connsiteY8" fmla="*/ 4816533 h 4816534"/>
              <a:gd name="connsiteX9" fmla="*/ 0 w 2262754"/>
              <a:gd name="connsiteY9" fmla="*/ 4439407 h 4816534"/>
              <a:gd name="connsiteX10" fmla="*/ 0 w 2262754"/>
              <a:gd name="connsiteY10" fmla="*/ 382668 h 4816534"/>
              <a:gd name="connsiteX0" fmla="*/ 0 w 2262754"/>
              <a:gd name="connsiteY0" fmla="*/ 377126 h 4810992"/>
              <a:gd name="connsiteX1" fmla="*/ 285686 w 2262754"/>
              <a:gd name="connsiteY1" fmla="*/ 0 h 4810992"/>
              <a:gd name="connsiteX2" fmla="*/ 528997 w 2262754"/>
              <a:gd name="connsiteY2" fmla="*/ 808 h 4810992"/>
              <a:gd name="connsiteX3" fmla="*/ 532172 w 2262754"/>
              <a:gd name="connsiteY3" fmla="*/ 162098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48047 w 2262754"/>
              <a:gd name="connsiteY3" fmla="*/ 1335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48047 w 2262754"/>
              <a:gd name="connsiteY3" fmla="*/ 1335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48047 w 2262754"/>
              <a:gd name="connsiteY3" fmla="*/ 1335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51222 w 2262754"/>
              <a:gd name="connsiteY3" fmla="*/ 143048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51222 w 2262754"/>
              <a:gd name="connsiteY3" fmla="*/ 1462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51222 w 2262754"/>
              <a:gd name="connsiteY3" fmla="*/ 1462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402651 h 4836517"/>
              <a:gd name="connsiteX1" fmla="*/ 285686 w 2262754"/>
              <a:gd name="connsiteY1" fmla="*/ 25525 h 4836517"/>
              <a:gd name="connsiteX2" fmla="*/ 528997 w 2262754"/>
              <a:gd name="connsiteY2" fmla="*/ 26333 h 4836517"/>
              <a:gd name="connsiteX3" fmla="*/ 551222 w 2262754"/>
              <a:gd name="connsiteY3" fmla="*/ 171748 h 4836517"/>
              <a:gd name="connsiteX4" fmla="*/ 1703112 w 2262754"/>
              <a:gd name="connsiteY4" fmla="*/ 49193 h 4836517"/>
              <a:gd name="connsiteX5" fmla="*/ 1885628 w 2262754"/>
              <a:gd name="connsiteY5" fmla="*/ 25525 h 4836517"/>
              <a:gd name="connsiteX6" fmla="*/ 2262754 w 2262754"/>
              <a:gd name="connsiteY6" fmla="*/ 402651 h 4836517"/>
              <a:gd name="connsiteX7" fmla="*/ 2262753 w 2262754"/>
              <a:gd name="connsiteY7" fmla="*/ 4459391 h 4836517"/>
              <a:gd name="connsiteX8" fmla="*/ 1885627 w 2262754"/>
              <a:gd name="connsiteY8" fmla="*/ 4836517 h 4836517"/>
              <a:gd name="connsiteX9" fmla="*/ 377126 w 2262754"/>
              <a:gd name="connsiteY9" fmla="*/ 4836516 h 4836517"/>
              <a:gd name="connsiteX10" fmla="*/ 0 w 2262754"/>
              <a:gd name="connsiteY10" fmla="*/ 4459390 h 4836517"/>
              <a:gd name="connsiteX11" fmla="*/ 0 w 2262754"/>
              <a:gd name="connsiteY11" fmla="*/ 402651 h 4836517"/>
              <a:gd name="connsiteX0" fmla="*/ 0 w 2262754"/>
              <a:gd name="connsiteY0" fmla="*/ 402651 h 4836517"/>
              <a:gd name="connsiteX1" fmla="*/ 285686 w 2262754"/>
              <a:gd name="connsiteY1" fmla="*/ 25525 h 4836517"/>
              <a:gd name="connsiteX2" fmla="*/ 528997 w 2262754"/>
              <a:gd name="connsiteY2" fmla="*/ 26333 h 4836517"/>
              <a:gd name="connsiteX3" fmla="*/ 551222 w 2262754"/>
              <a:gd name="connsiteY3" fmla="*/ 171748 h 4836517"/>
              <a:gd name="connsiteX4" fmla="*/ 1703112 w 2262754"/>
              <a:gd name="connsiteY4" fmla="*/ 49193 h 4836517"/>
              <a:gd name="connsiteX5" fmla="*/ 1885628 w 2262754"/>
              <a:gd name="connsiteY5" fmla="*/ 25525 h 4836517"/>
              <a:gd name="connsiteX6" fmla="*/ 2262754 w 2262754"/>
              <a:gd name="connsiteY6" fmla="*/ 402651 h 4836517"/>
              <a:gd name="connsiteX7" fmla="*/ 2262753 w 2262754"/>
              <a:gd name="connsiteY7" fmla="*/ 4459391 h 4836517"/>
              <a:gd name="connsiteX8" fmla="*/ 1885627 w 2262754"/>
              <a:gd name="connsiteY8" fmla="*/ 4836517 h 4836517"/>
              <a:gd name="connsiteX9" fmla="*/ 377126 w 2262754"/>
              <a:gd name="connsiteY9" fmla="*/ 4836516 h 4836517"/>
              <a:gd name="connsiteX10" fmla="*/ 0 w 2262754"/>
              <a:gd name="connsiteY10" fmla="*/ 4459390 h 4836517"/>
              <a:gd name="connsiteX11" fmla="*/ 0 w 2262754"/>
              <a:gd name="connsiteY11" fmla="*/ 402651 h 4836517"/>
              <a:gd name="connsiteX0" fmla="*/ 0 w 2262754"/>
              <a:gd name="connsiteY0" fmla="*/ 390492 h 4824358"/>
              <a:gd name="connsiteX1" fmla="*/ 285686 w 2262754"/>
              <a:gd name="connsiteY1" fmla="*/ 13366 h 4824358"/>
              <a:gd name="connsiteX2" fmla="*/ 528997 w 2262754"/>
              <a:gd name="connsiteY2" fmla="*/ 14174 h 4824358"/>
              <a:gd name="connsiteX3" fmla="*/ 551222 w 2262754"/>
              <a:gd name="connsiteY3" fmla="*/ 159589 h 4824358"/>
              <a:gd name="connsiteX4" fmla="*/ 1709462 w 2262754"/>
              <a:gd name="connsiteY4" fmla="*/ 132284 h 4824358"/>
              <a:gd name="connsiteX5" fmla="*/ 1885628 w 2262754"/>
              <a:gd name="connsiteY5" fmla="*/ 13366 h 4824358"/>
              <a:gd name="connsiteX6" fmla="*/ 2262754 w 2262754"/>
              <a:gd name="connsiteY6" fmla="*/ 390492 h 4824358"/>
              <a:gd name="connsiteX7" fmla="*/ 2262753 w 2262754"/>
              <a:gd name="connsiteY7" fmla="*/ 4447232 h 4824358"/>
              <a:gd name="connsiteX8" fmla="*/ 1885627 w 2262754"/>
              <a:gd name="connsiteY8" fmla="*/ 4824358 h 4824358"/>
              <a:gd name="connsiteX9" fmla="*/ 377126 w 2262754"/>
              <a:gd name="connsiteY9" fmla="*/ 4824357 h 4824358"/>
              <a:gd name="connsiteX10" fmla="*/ 0 w 2262754"/>
              <a:gd name="connsiteY10" fmla="*/ 4447231 h 4824358"/>
              <a:gd name="connsiteX11" fmla="*/ 0 w 2262754"/>
              <a:gd name="connsiteY11" fmla="*/ 390492 h 4824358"/>
              <a:gd name="connsiteX0" fmla="*/ 0 w 2262754"/>
              <a:gd name="connsiteY0" fmla="*/ 399831 h 4833697"/>
              <a:gd name="connsiteX1" fmla="*/ 285686 w 2262754"/>
              <a:gd name="connsiteY1" fmla="*/ 22705 h 4833697"/>
              <a:gd name="connsiteX2" fmla="*/ 528997 w 2262754"/>
              <a:gd name="connsiteY2" fmla="*/ 23513 h 4833697"/>
              <a:gd name="connsiteX3" fmla="*/ 551222 w 2262754"/>
              <a:gd name="connsiteY3" fmla="*/ 168928 h 4833697"/>
              <a:gd name="connsiteX4" fmla="*/ 1709462 w 2262754"/>
              <a:gd name="connsiteY4" fmla="*/ 141623 h 4833697"/>
              <a:gd name="connsiteX5" fmla="*/ 1885628 w 2262754"/>
              <a:gd name="connsiteY5" fmla="*/ 22705 h 4833697"/>
              <a:gd name="connsiteX6" fmla="*/ 2262754 w 2262754"/>
              <a:gd name="connsiteY6" fmla="*/ 399831 h 4833697"/>
              <a:gd name="connsiteX7" fmla="*/ 2262753 w 2262754"/>
              <a:gd name="connsiteY7" fmla="*/ 4456571 h 4833697"/>
              <a:gd name="connsiteX8" fmla="*/ 1885627 w 2262754"/>
              <a:gd name="connsiteY8" fmla="*/ 4833697 h 4833697"/>
              <a:gd name="connsiteX9" fmla="*/ 377126 w 2262754"/>
              <a:gd name="connsiteY9" fmla="*/ 4833696 h 4833697"/>
              <a:gd name="connsiteX10" fmla="*/ 0 w 2262754"/>
              <a:gd name="connsiteY10" fmla="*/ 4456570 h 4833697"/>
              <a:gd name="connsiteX11" fmla="*/ 0 w 2262754"/>
              <a:gd name="connsiteY11" fmla="*/ 399831 h 4833697"/>
              <a:gd name="connsiteX0" fmla="*/ 0 w 2262754"/>
              <a:gd name="connsiteY0" fmla="*/ 399831 h 4833697"/>
              <a:gd name="connsiteX1" fmla="*/ 285686 w 2262754"/>
              <a:gd name="connsiteY1" fmla="*/ 22705 h 4833697"/>
              <a:gd name="connsiteX2" fmla="*/ 528997 w 2262754"/>
              <a:gd name="connsiteY2" fmla="*/ 23513 h 4833697"/>
              <a:gd name="connsiteX3" fmla="*/ 551222 w 2262754"/>
              <a:gd name="connsiteY3" fmla="*/ 168928 h 4833697"/>
              <a:gd name="connsiteX4" fmla="*/ 1709462 w 2262754"/>
              <a:gd name="connsiteY4" fmla="*/ 141623 h 4833697"/>
              <a:gd name="connsiteX5" fmla="*/ 1885628 w 2262754"/>
              <a:gd name="connsiteY5" fmla="*/ 22705 h 4833697"/>
              <a:gd name="connsiteX6" fmla="*/ 2262754 w 2262754"/>
              <a:gd name="connsiteY6" fmla="*/ 399831 h 4833697"/>
              <a:gd name="connsiteX7" fmla="*/ 2262753 w 2262754"/>
              <a:gd name="connsiteY7" fmla="*/ 4456571 h 4833697"/>
              <a:gd name="connsiteX8" fmla="*/ 1885627 w 2262754"/>
              <a:gd name="connsiteY8" fmla="*/ 4833697 h 4833697"/>
              <a:gd name="connsiteX9" fmla="*/ 377126 w 2262754"/>
              <a:gd name="connsiteY9" fmla="*/ 4833696 h 4833697"/>
              <a:gd name="connsiteX10" fmla="*/ 0 w 2262754"/>
              <a:gd name="connsiteY10" fmla="*/ 4456570 h 4833697"/>
              <a:gd name="connsiteX11" fmla="*/ 0 w 2262754"/>
              <a:gd name="connsiteY11" fmla="*/ 399831 h 4833697"/>
              <a:gd name="connsiteX0" fmla="*/ 0 w 2262754"/>
              <a:gd name="connsiteY0" fmla="*/ 393625 h 4827491"/>
              <a:gd name="connsiteX1" fmla="*/ 285686 w 2262754"/>
              <a:gd name="connsiteY1" fmla="*/ 16499 h 4827491"/>
              <a:gd name="connsiteX2" fmla="*/ 528997 w 2262754"/>
              <a:gd name="connsiteY2" fmla="*/ 17307 h 4827491"/>
              <a:gd name="connsiteX3" fmla="*/ 551222 w 2262754"/>
              <a:gd name="connsiteY3" fmla="*/ 162722 h 4827491"/>
              <a:gd name="connsiteX4" fmla="*/ 1731687 w 2262754"/>
              <a:gd name="connsiteY4" fmla="*/ 183042 h 4827491"/>
              <a:gd name="connsiteX5" fmla="*/ 1885628 w 2262754"/>
              <a:gd name="connsiteY5" fmla="*/ 16499 h 4827491"/>
              <a:gd name="connsiteX6" fmla="*/ 2262754 w 2262754"/>
              <a:gd name="connsiteY6" fmla="*/ 393625 h 4827491"/>
              <a:gd name="connsiteX7" fmla="*/ 2262753 w 2262754"/>
              <a:gd name="connsiteY7" fmla="*/ 4450365 h 4827491"/>
              <a:gd name="connsiteX8" fmla="*/ 1885627 w 2262754"/>
              <a:gd name="connsiteY8" fmla="*/ 4827491 h 4827491"/>
              <a:gd name="connsiteX9" fmla="*/ 377126 w 2262754"/>
              <a:gd name="connsiteY9" fmla="*/ 4827490 h 4827491"/>
              <a:gd name="connsiteX10" fmla="*/ 0 w 2262754"/>
              <a:gd name="connsiteY10" fmla="*/ 4450364 h 4827491"/>
              <a:gd name="connsiteX11" fmla="*/ 0 w 2262754"/>
              <a:gd name="connsiteY11" fmla="*/ 393625 h 4827491"/>
              <a:gd name="connsiteX0" fmla="*/ 0 w 2262754"/>
              <a:gd name="connsiteY0" fmla="*/ 393625 h 4827491"/>
              <a:gd name="connsiteX1" fmla="*/ 285686 w 2262754"/>
              <a:gd name="connsiteY1" fmla="*/ 16499 h 4827491"/>
              <a:gd name="connsiteX2" fmla="*/ 528997 w 2262754"/>
              <a:gd name="connsiteY2" fmla="*/ 17307 h 4827491"/>
              <a:gd name="connsiteX3" fmla="*/ 551222 w 2262754"/>
              <a:gd name="connsiteY3" fmla="*/ 162722 h 4827491"/>
              <a:gd name="connsiteX4" fmla="*/ 1731687 w 2262754"/>
              <a:gd name="connsiteY4" fmla="*/ 183042 h 4827491"/>
              <a:gd name="connsiteX5" fmla="*/ 1885628 w 2262754"/>
              <a:gd name="connsiteY5" fmla="*/ 16499 h 4827491"/>
              <a:gd name="connsiteX6" fmla="*/ 2262754 w 2262754"/>
              <a:gd name="connsiteY6" fmla="*/ 393625 h 4827491"/>
              <a:gd name="connsiteX7" fmla="*/ 2262753 w 2262754"/>
              <a:gd name="connsiteY7" fmla="*/ 4450365 h 4827491"/>
              <a:gd name="connsiteX8" fmla="*/ 1885627 w 2262754"/>
              <a:gd name="connsiteY8" fmla="*/ 4827491 h 4827491"/>
              <a:gd name="connsiteX9" fmla="*/ 377126 w 2262754"/>
              <a:gd name="connsiteY9" fmla="*/ 4827490 h 4827491"/>
              <a:gd name="connsiteX10" fmla="*/ 0 w 2262754"/>
              <a:gd name="connsiteY10" fmla="*/ 4450364 h 4827491"/>
              <a:gd name="connsiteX11" fmla="*/ 0 w 2262754"/>
              <a:gd name="connsiteY11" fmla="*/ 393625 h 4827491"/>
              <a:gd name="connsiteX0" fmla="*/ 0 w 2262754"/>
              <a:gd name="connsiteY0" fmla="*/ 397348 h 4831214"/>
              <a:gd name="connsiteX1" fmla="*/ 285686 w 2262754"/>
              <a:gd name="connsiteY1" fmla="*/ 20222 h 4831214"/>
              <a:gd name="connsiteX2" fmla="*/ 528997 w 2262754"/>
              <a:gd name="connsiteY2" fmla="*/ 21030 h 4831214"/>
              <a:gd name="connsiteX3" fmla="*/ 551222 w 2262754"/>
              <a:gd name="connsiteY3" fmla="*/ 166445 h 4831214"/>
              <a:gd name="connsiteX4" fmla="*/ 1731687 w 2262754"/>
              <a:gd name="connsiteY4" fmla="*/ 186765 h 4831214"/>
              <a:gd name="connsiteX5" fmla="*/ 1885628 w 2262754"/>
              <a:gd name="connsiteY5" fmla="*/ 20222 h 4831214"/>
              <a:gd name="connsiteX6" fmla="*/ 2262754 w 2262754"/>
              <a:gd name="connsiteY6" fmla="*/ 397348 h 4831214"/>
              <a:gd name="connsiteX7" fmla="*/ 2262753 w 2262754"/>
              <a:gd name="connsiteY7" fmla="*/ 4454088 h 4831214"/>
              <a:gd name="connsiteX8" fmla="*/ 1885627 w 2262754"/>
              <a:gd name="connsiteY8" fmla="*/ 4831214 h 4831214"/>
              <a:gd name="connsiteX9" fmla="*/ 377126 w 2262754"/>
              <a:gd name="connsiteY9" fmla="*/ 4831213 h 4831214"/>
              <a:gd name="connsiteX10" fmla="*/ 0 w 2262754"/>
              <a:gd name="connsiteY10" fmla="*/ 4454087 h 4831214"/>
              <a:gd name="connsiteX11" fmla="*/ 0 w 2262754"/>
              <a:gd name="connsiteY11" fmla="*/ 397348 h 4831214"/>
              <a:gd name="connsiteX0" fmla="*/ 0 w 2262754"/>
              <a:gd name="connsiteY0" fmla="*/ 397348 h 4831214"/>
              <a:gd name="connsiteX1" fmla="*/ 285686 w 2262754"/>
              <a:gd name="connsiteY1" fmla="*/ 20222 h 4831214"/>
              <a:gd name="connsiteX2" fmla="*/ 528997 w 2262754"/>
              <a:gd name="connsiteY2" fmla="*/ 21030 h 4831214"/>
              <a:gd name="connsiteX3" fmla="*/ 551222 w 2262754"/>
              <a:gd name="connsiteY3" fmla="*/ 166445 h 4831214"/>
              <a:gd name="connsiteX4" fmla="*/ 1645962 w 2262754"/>
              <a:gd name="connsiteY4" fmla="*/ 186765 h 4831214"/>
              <a:gd name="connsiteX5" fmla="*/ 1885628 w 2262754"/>
              <a:gd name="connsiteY5" fmla="*/ 20222 h 4831214"/>
              <a:gd name="connsiteX6" fmla="*/ 2262754 w 2262754"/>
              <a:gd name="connsiteY6" fmla="*/ 397348 h 4831214"/>
              <a:gd name="connsiteX7" fmla="*/ 2262753 w 2262754"/>
              <a:gd name="connsiteY7" fmla="*/ 4454088 h 4831214"/>
              <a:gd name="connsiteX8" fmla="*/ 1885627 w 2262754"/>
              <a:gd name="connsiteY8" fmla="*/ 4831214 h 4831214"/>
              <a:gd name="connsiteX9" fmla="*/ 377126 w 2262754"/>
              <a:gd name="connsiteY9" fmla="*/ 4831213 h 4831214"/>
              <a:gd name="connsiteX10" fmla="*/ 0 w 2262754"/>
              <a:gd name="connsiteY10" fmla="*/ 4454087 h 4831214"/>
              <a:gd name="connsiteX11" fmla="*/ 0 w 2262754"/>
              <a:gd name="connsiteY11" fmla="*/ 397348 h 4831214"/>
              <a:gd name="connsiteX0" fmla="*/ 0 w 2262754"/>
              <a:gd name="connsiteY0" fmla="*/ 409034 h 4842900"/>
              <a:gd name="connsiteX1" fmla="*/ 285686 w 2262754"/>
              <a:gd name="connsiteY1" fmla="*/ 31908 h 4842900"/>
              <a:gd name="connsiteX2" fmla="*/ 528997 w 2262754"/>
              <a:gd name="connsiteY2" fmla="*/ 32716 h 4842900"/>
              <a:gd name="connsiteX3" fmla="*/ 551222 w 2262754"/>
              <a:gd name="connsiteY3" fmla="*/ 17813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54397 w 2262754"/>
              <a:gd name="connsiteY3" fmla="*/ 19083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54397 w 2262754"/>
              <a:gd name="connsiteY3" fmla="*/ 19083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79797 w 2262754"/>
              <a:gd name="connsiteY3" fmla="*/ 18448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79797 w 2262754"/>
              <a:gd name="connsiteY3" fmla="*/ 18448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79797 w 2262754"/>
              <a:gd name="connsiteY3" fmla="*/ 18448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11212 h 4845078"/>
              <a:gd name="connsiteX1" fmla="*/ 285686 w 2262754"/>
              <a:gd name="connsiteY1" fmla="*/ 34086 h 4845078"/>
              <a:gd name="connsiteX2" fmla="*/ 528997 w 2262754"/>
              <a:gd name="connsiteY2" fmla="*/ 34894 h 4845078"/>
              <a:gd name="connsiteX3" fmla="*/ 582972 w 2262754"/>
              <a:gd name="connsiteY3" fmla="*/ 196184 h 4845078"/>
              <a:gd name="connsiteX4" fmla="*/ 1645962 w 2262754"/>
              <a:gd name="connsiteY4" fmla="*/ 200629 h 4845078"/>
              <a:gd name="connsiteX5" fmla="*/ 1734862 w 2262754"/>
              <a:gd name="connsiteY5" fmla="*/ 35530 h 4845078"/>
              <a:gd name="connsiteX6" fmla="*/ 1885628 w 2262754"/>
              <a:gd name="connsiteY6" fmla="*/ 34086 h 4845078"/>
              <a:gd name="connsiteX7" fmla="*/ 2262754 w 2262754"/>
              <a:gd name="connsiteY7" fmla="*/ 411212 h 4845078"/>
              <a:gd name="connsiteX8" fmla="*/ 2262753 w 2262754"/>
              <a:gd name="connsiteY8" fmla="*/ 4467952 h 4845078"/>
              <a:gd name="connsiteX9" fmla="*/ 1885627 w 2262754"/>
              <a:gd name="connsiteY9" fmla="*/ 4845078 h 4845078"/>
              <a:gd name="connsiteX10" fmla="*/ 377126 w 2262754"/>
              <a:gd name="connsiteY10" fmla="*/ 4845077 h 4845078"/>
              <a:gd name="connsiteX11" fmla="*/ 0 w 2262754"/>
              <a:gd name="connsiteY11" fmla="*/ 4467951 h 4845078"/>
              <a:gd name="connsiteX12" fmla="*/ 0 w 2262754"/>
              <a:gd name="connsiteY12" fmla="*/ 411212 h 4845078"/>
              <a:gd name="connsiteX0" fmla="*/ 0 w 2262754"/>
              <a:gd name="connsiteY0" fmla="*/ 411212 h 4845078"/>
              <a:gd name="connsiteX1" fmla="*/ 285686 w 2262754"/>
              <a:gd name="connsiteY1" fmla="*/ 34086 h 4845078"/>
              <a:gd name="connsiteX2" fmla="*/ 528997 w 2262754"/>
              <a:gd name="connsiteY2" fmla="*/ 34894 h 4845078"/>
              <a:gd name="connsiteX3" fmla="*/ 582972 w 2262754"/>
              <a:gd name="connsiteY3" fmla="*/ 196184 h 4845078"/>
              <a:gd name="connsiteX4" fmla="*/ 1645962 w 2262754"/>
              <a:gd name="connsiteY4" fmla="*/ 200629 h 4845078"/>
              <a:gd name="connsiteX5" fmla="*/ 1734862 w 2262754"/>
              <a:gd name="connsiteY5" fmla="*/ 35530 h 4845078"/>
              <a:gd name="connsiteX6" fmla="*/ 1885628 w 2262754"/>
              <a:gd name="connsiteY6" fmla="*/ 34086 h 4845078"/>
              <a:gd name="connsiteX7" fmla="*/ 2262754 w 2262754"/>
              <a:gd name="connsiteY7" fmla="*/ 411212 h 4845078"/>
              <a:gd name="connsiteX8" fmla="*/ 2262753 w 2262754"/>
              <a:gd name="connsiteY8" fmla="*/ 4467952 h 4845078"/>
              <a:gd name="connsiteX9" fmla="*/ 1885627 w 2262754"/>
              <a:gd name="connsiteY9" fmla="*/ 4845078 h 4845078"/>
              <a:gd name="connsiteX10" fmla="*/ 377126 w 2262754"/>
              <a:gd name="connsiteY10" fmla="*/ 4845077 h 4845078"/>
              <a:gd name="connsiteX11" fmla="*/ 0 w 2262754"/>
              <a:gd name="connsiteY11" fmla="*/ 4467951 h 4845078"/>
              <a:gd name="connsiteX12" fmla="*/ 0 w 2262754"/>
              <a:gd name="connsiteY12" fmla="*/ 411212 h 4845078"/>
              <a:gd name="connsiteX0" fmla="*/ 0 w 2262754"/>
              <a:gd name="connsiteY0" fmla="*/ 411212 h 4845078"/>
              <a:gd name="connsiteX1" fmla="*/ 285686 w 2262754"/>
              <a:gd name="connsiteY1" fmla="*/ 34086 h 4845078"/>
              <a:gd name="connsiteX2" fmla="*/ 528997 w 2262754"/>
              <a:gd name="connsiteY2" fmla="*/ 34894 h 4845078"/>
              <a:gd name="connsiteX3" fmla="*/ 582972 w 2262754"/>
              <a:gd name="connsiteY3" fmla="*/ 196184 h 4845078"/>
              <a:gd name="connsiteX4" fmla="*/ 1645962 w 2262754"/>
              <a:gd name="connsiteY4" fmla="*/ 200629 h 4845078"/>
              <a:gd name="connsiteX5" fmla="*/ 1734862 w 2262754"/>
              <a:gd name="connsiteY5" fmla="*/ 35530 h 4845078"/>
              <a:gd name="connsiteX6" fmla="*/ 1885628 w 2262754"/>
              <a:gd name="connsiteY6" fmla="*/ 34086 h 4845078"/>
              <a:gd name="connsiteX7" fmla="*/ 2262754 w 2262754"/>
              <a:gd name="connsiteY7" fmla="*/ 411212 h 4845078"/>
              <a:gd name="connsiteX8" fmla="*/ 2262753 w 2262754"/>
              <a:gd name="connsiteY8" fmla="*/ 4467952 h 4845078"/>
              <a:gd name="connsiteX9" fmla="*/ 1885627 w 2262754"/>
              <a:gd name="connsiteY9" fmla="*/ 4845078 h 4845078"/>
              <a:gd name="connsiteX10" fmla="*/ 377126 w 2262754"/>
              <a:gd name="connsiteY10" fmla="*/ 4845077 h 4845078"/>
              <a:gd name="connsiteX11" fmla="*/ 0 w 2262754"/>
              <a:gd name="connsiteY11" fmla="*/ 4467951 h 4845078"/>
              <a:gd name="connsiteX12" fmla="*/ 0 w 2262754"/>
              <a:gd name="connsiteY12" fmla="*/ 411212 h 4845078"/>
              <a:gd name="connsiteX0" fmla="*/ 0 w 2280340"/>
              <a:gd name="connsiteY0" fmla="*/ 463905 h 4897771"/>
              <a:gd name="connsiteX1" fmla="*/ 285686 w 2280340"/>
              <a:gd name="connsiteY1" fmla="*/ 86779 h 4897771"/>
              <a:gd name="connsiteX2" fmla="*/ 528997 w 2280340"/>
              <a:gd name="connsiteY2" fmla="*/ 87587 h 4897771"/>
              <a:gd name="connsiteX3" fmla="*/ 582972 w 2280340"/>
              <a:gd name="connsiteY3" fmla="*/ 248877 h 4897771"/>
              <a:gd name="connsiteX4" fmla="*/ 1645962 w 2280340"/>
              <a:gd name="connsiteY4" fmla="*/ 253322 h 4897771"/>
              <a:gd name="connsiteX5" fmla="*/ 1734862 w 2280340"/>
              <a:gd name="connsiteY5" fmla="*/ 88223 h 4897771"/>
              <a:gd name="connsiteX6" fmla="*/ 2025328 w 2280340"/>
              <a:gd name="connsiteY6" fmla="*/ 89954 h 4897771"/>
              <a:gd name="connsiteX7" fmla="*/ 2262754 w 2280340"/>
              <a:gd name="connsiteY7" fmla="*/ 463905 h 4897771"/>
              <a:gd name="connsiteX8" fmla="*/ 2262753 w 2280340"/>
              <a:gd name="connsiteY8" fmla="*/ 4520645 h 4897771"/>
              <a:gd name="connsiteX9" fmla="*/ 1885627 w 2280340"/>
              <a:gd name="connsiteY9" fmla="*/ 4897771 h 4897771"/>
              <a:gd name="connsiteX10" fmla="*/ 377126 w 2280340"/>
              <a:gd name="connsiteY10" fmla="*/ 4897770 h 4897771"/>
              <a:gd name="connsiteX11" fmla="*/ 0 w 2280340"/>
              <a:gd name="connsiteY11" fmla="*/ 4520644 h 4897771"/>
              <a:gd name="connsiteX12" fmla="*/ 0 w 2280340"/>
              <a:gd name="connsiteY12" fmla="*/ 463905 h 4897771"/>
              <a:gd name="connsiteX0" fmla="*/ 0 w 2280340"/>
              <a:gd name="connsiteY0" fmla="*/ 465104 h 4898970"/>
              <a:gd name="connsiteX1" fmla="*/ 285686 w 2280340"/>
              <a:gd name="connsiteY1" fmla="*/ 87978 h 4898970"/>
              <a:gd name="connsiteX2" fmla="*/ 528997 w 2280340"/>
              <a:gd name="connsiteY2" fmla="*/ 88786 h 4898970"/>
              <a:gd name="connsiteX3" fmla="*/ 582972 w 2280340"/>
              <a:gd name="connsiteY3" fmla="*/ 250076 h 4898970"/>
              <a:gd name="connsiteX4" fmla="*/ 1645962 w 2280340"/>
              <a:gd name="connsiteY4" fmla="*/ 254521 h 4898970"/>
              <a:gd name="connsiteX5" fmla="*/ 1734862 w 2280340"/>
              <a:gd name="connsiteY5" fmla="*/ 89422 h 4898970"/>
              <a:gd name="connsiteX6" fmla="*/ 2025328 w 2280340"/>
              <a:gd name="connsiteY6" fmla="*/ 91153 h 4898970"/>
              <a:gd name="connsiteX7" fmla="*/ 2262754 w 2280340"/>
              <a:gd name="connsiteY7" fmla="*/ 465104 h 4898970"/>
              <a:gd name="connsiteX8" fmla="*/ 2262753 w 2280340"/>
              <a:gd name="connsiteY8" fmla="*/ 4521844 h 4898970"/>
              <a:gd name="connsiteX9" fmla="*/ 1885627 w 2280340"/>
              <a:gd name="connsiteY9" fmla="*/ 4898970 h 4898970"/>
              <a:gd name="connsiteX10" fmla="*/ 377126 w 2280340"/>
              <a:gd name="connsiteY10" fmla="*/ 4898969 h 4898970"/>
              <a:gd name="connsiteX11" fmla="*/ 0 w 2280340"/>
              <a:gd name="connsiteY11" fmla="*/ 4521843 h 4898970"/>
              <a:gd name="connsiteX12" fmla="*/ 0 w 2280340"/>
              <a:gd name="connsiteY12" fmla="*/ 465104 h 4898970"/>
              <a:gd name="connsiteX0" fmla="*/ 0 w 2280340"/>
              <a:gd name="connsiteY0" fmla="*/ 462709 h 4896575"/>
              <a:gd name="connsiteX1" fmla="*/ 285686 w 2280340"/>
              <a:gd name="connsiteY1" fmla="*/ 85583 h 4896575"/>
              <a:gd name="connsiteX2" fmla="*/ 528997 w 2280340"/>
              <a:gd name="connsiteY2" fmla="*/ 86391 h 4896575"/>
              <a:gd name="connsiteX3" fmla="*/ 582972 w 2280340"/>
              <a:gd name="connsiteY3" fmla="*/ 247681 h 4896575"/>
              <a:gd name="connsiteX4" fmla="*/ 1645962 w 2280340"/>
              <a:gd name="connsiteY4" fmla="*/ 252126 h 4896575"/>
              <a:gd name="connsiteX5" fmla="*/ 1734862 w 2280340"/>
              <a:gd name="connsiteY5" fmla="*/ 87027 h 4896575"/>
              <a:gd name="connsiteX6" fmla="*/ 2025328 w 2280340"/>
              <a:gd name="connsiteY6" fmla="*/ 88758 h 4896575"/>
              <a:gd name="connsiteX7" fmla="*/ 2262754 w 2280340"/>
              <a:gd name="connsiteY7" fmla="*/ 462709 h 4896575"/>
              <a:gd name="connsiteX8" fmla="*/ 2262753 w 2280340"/>
              <a:gd name="connsiteY8" fmla="*/ 4519449 h 4896575"/>
              <a:gd name="connsiteX9" fmla="*/ 1885627 w 2280340"/>
              <a:gd name="connsiteY9" fmla="*/ 4896575 h 4896575"/>
              <a:gd name="connsiteX10" fmla="*/ 377126 w 2280340"/>
              <a:gd name="connsiteY10" fmla="*/ 4896574 h 4896575"/>
              <a:gd name="connsiteX11" fmla="*/ 0 w 2280340"/>
              <a:gd name="connsiteY11" fmla="*/ 4519448 h 4896575"/>
              <a:gd name="connsiteX12" fmla="*/ 0 w 2280340"/>
              <a:gd name="connsiteY12" fmla="*/ 462709 h 4896575"/>
              <a:gd name="connsiteX0" fmla="*/ 0 w 2280340"/>
              <a:gd name="connsiteY0" fmla="*/ 462709 h 4896575"/>
              <a:gd name="connsiteX1" fmla="*/ 285686 w 2280340"/>
              <a:gd name="connsiteY1" fmla="*/ 85583 h 4896575"/>
              <a:gd name="connsiteX2" fmla="*/ 528997 w 2280340"/>
              <a:gd name="connsiteY2" fmla="*/ 86391 h 4896575"/>
              <a:gd name="connsiteX3" fmla="*/ 582972 w 2280340"/>
              <a:gd name="connsiteY3" fmla="*/ 247681 h 4896575"/>
              <a:gd name="connsiteX4" fmla="*/ 1645962 w 2280340"/>
              <a:gd name="connsiteY4" fmla="*/ 252126 h 4896575"/>
              <a:gd name="connsiteX5" fmla="*/ 1734862 w 2280340"/>
              <a:gd name="connsiteY5" fmla="*/ 87027 h 4896575"/>
              <a:gd name="connsiteX6" fmla="*/ 2025328 w 2280340"/>
              <a:gd name="connsiteY6" fmla="*/ 88758 h 4896575"/>
              <a:gd name="connsiteX7" fmla="*/ 2262754 w 2280340"/>
              <a:gd name="connsiteY7" fmla="*/ 462709 h 4896575"/>
              <a:gd name="connsiteX8" fmla="*/ 2262753 w 2280340"/>
              <a:gd name="connsiteY8" fmla="*/ 4519449 h 4896575"/>
              <a:gd name="connsiteX9" fmla="*/ 1885627 w 2280340"/>
              <a:gd name="connsiteY9" fmla="*/ 4896575 h 4896575"/>
              <a:gd name="connsiteX10" fmla="*/ 377126 w 2280340"/>
              <a:gd name="connsiteY10" fmla="*/ 4896574 h 4896575"/>
              <a:gd name="connsiteX11" fmla="*/ 0 w 2280340"/>
              <a:gd name="connsiteY11" fmla="*/ 4519448 h 4896575"/>
              <a:gd name="connsiteX12" fmla="*/ 0 w 2280340"/>
              <a:gd name="connsiteY12" fmla="*/ 462709 h 4896575"/>
              <a:gd name="connsiteX0" fmla="*/ 0 w 2280340"/>
              <a:gd name="connsiteY0" fmla="*/ 462709 h 4896575"/>
              <a:gd name="connsiteX1" fmla="*/ 285686 w 2280340"/>
              <a:gd name="connsiteY1" fmla="*/ 85583 h 4896575"/>
              <a:gd name="connsiteX2" fmla="*/ 528997 w 2280340"/>
              <a:gd name="connsiteY2" fmla="*/ 86391 h 4896575"/>
              <a:gd name="connsiteX3" fmla="*/ 582972 w 2280340"/>
              <a:gd name="connsiteY3" fmla="*/ 247681 h 4896575"/>
              <a:gd name="connsiteX4" fmla="*/ 1645962 w 2280340"/>
              <a:gd name="connsiteY4" fmla="*/ 252126 h 4896575"/>
              <a:gd name="connsiteX5" fmla="*/ 1734862 w 2280340"/>
              <a:gd name="connsiteY5" fmla="*/ 87027 h 4896575"/>
              <a:gd name="connsiteX6" fmla="*/ 2025328 w 2280340"/>
              <a:gd name="connsiteY6" fmla="*/ 88758 h 4896575"/>
              <a:gd name="connsiteX7" fmla="*/ 2262754 w 2280340"/>
              <a:gd name="connsiteY7" fmla="*/ 462709 h 4896575"/>
              <a:gd name="connsiteX8" fmla="*/ 2262753 w 2280340"/>
              <a:gd name="connsiteY8" fmla="*/ 4519449 h 4896575"/>
              <a:gd name="connsiteX9" fmla="*/ 1885627 w 2280340"/>
              <a:gd name="connsiteY9" fmla="*/ 4896575 h 4896575"/>
              <a:gd name="connsiteX10" fmla="*/ 377126 w 2280340"/>
              <a:gd name="connsiteY10" fmla="*/ 4896574 h 4896575"/>
              <a:gd name="connsiteX11" fmla="*/ 0 w 2280340"/>
              <a:gd name="connsiteY11" fmla="*/ 4519448 h 4896575"/>
              <a:gd name="connsiteX12" fmla="*/ 0 w 2280340"/>
              <a:gd name="connsiteY12" fmla="*/ 462709 h 4896575"/>
              <a:gd name="connsiteX0" fmla="*/ 0 w 2271282"/>
              <a:gd name="connsiteY0" fmla="*/ 491386 h 4925252"/>
              <a:gd name="connsiteX1" fmla="*/ 285686 w 2271282"/>
              <a:gd name="connsiteY1" fmla="*/ 114260 h 4925252"/>
              <a:gd name="connsiteX2" fmla="*/ 528997 w 2271282"/>
              <a:gd name="connsiteY2" fmla="*/ 115068 h 4925252"/>
              <a:gd name="connsiteX3" fmla="*/ 582972 w 2271282"/>
              <a:gd name="connsiteY3" fmla="*/ 276358 h 4925252"/>
              <a:gd name="connsiteX4" fmla="*/ 1645962 w 2271282"/>
              <a:gd name="connsiteY4" fmla="*/ 280803 h 4925252"/>
              <a:gd name="connsiteX5" fmla="*/ 1734862 w 2271282"/>
              <a:gd name="connsiteY5" fmla="*/ 115704 h 4925252"/>
              <a:gd name="connsiteX6" fmla="*/ 2025328 w 2271282"/>
              <a:gd name="connsiteY6" fmla="*/ 117435 h 4925252"/>
              <a:gd name="connsiteX7" fmla="*/ 2147612 w 2271282"/>
              <a:gd name="connsiteY7" fmla="*/ 29980 h 4925252"/>
              <a:gd name="connsiteX8" fmla="*/ 2262754 w 2271282"/>
              <a:gd name="connsiteY8" fmla="*/ 491386 h 4925252"/>
              <a:gd name="connsiteX9" fmla="*/ 2262753 w 2271282"/>
              <a:gd name="connsiteY9" fmla="*/ 4548126 h 4925252"/>
              <a:gd name="connsiteX10" fmla="*/ 1885627 w 2271282"/>
              <a:gd name="connsiteY10" fmla="*/ 4925252 h 4925252"/>
              <a:gd name="connsiteX11" fmla="*/ 377126 w 2271282"/>
              <a:gd name="connsiteY11" fmla="*/ 4925251 h 4925252"/>
              <a:gd name="connsiteX12" fmla="*/ 0 w 2271282"/>
              <a:gd name="connsiteY12" fmla="*/ 4548125 h 4925252"/>
              <a:gd name="connsiteX13" fmla="*/ 0 w 2271282"/>
              <a:gd name="connsiteY13" fmla="*/ 491386 h 4925252"/>
              <a:gd name="connsiteX0" fmla="*/ 0 w 2268375"/>
              <a:gd name="connsiteY0" fmla="*/ 380123 h 4813989"/>
              <a:gd name="connsiteX1" fmla="*/ 285686 w 2268375"/>
              <a:gd name="connsiteY1" fmla="*/ 2997 h 4813989"/>
              <a:gd name="connsiteX2" fmla="*/ 528997 w 2268375"/>
              <a:gd name="connsiteY2" fmla="*/ 3805 h 4813989"/>
              <a:gd name="connsiteX3" fmla="*/ 582972 w 2268375"/>
              <a:gd name="connsiteY3" fmla="*/ 165095 h 4813989"/>
              <a:gd name="connsiteX4" fmla="*/ 1645962 w 2268375"/>
              <a:gd name="connsiteY4" fmla="*/ 169540 h 4813989"/>
              <a:gd name="connsiteX5" fmla="*/ 1734862 w 2268375"/>
              <a:gd name="connsiteY5" fmla="*/ 4441 h 4813989"/>
              <a:gd name="connsiteX6" fmla="*/ 2025328 w 2268375"/>
              <a:gd name="connsiteY6" fmla="*/ 6172 h 4813989"/>
              <a:gd name="connsiteX7" fmla="*/ 2246037 w 2268375"/>
              <a:gd name="connsiteY7" fmla="*/ 150492 h 4813989"/>
              <a:gd name="connsiteX8" fmla="*/ 2262754 w 2268375"/>
              <a:gd name="connsiteY8" fmla="*/ 380123 h 4813989"/>
              <a:gd name="connsiteX9" fmla="*/ 2262753 w 2268375"/>
              <a:gd name="connsiteY9" fmla="*/ 4436863 h 4813989"/>
              <a:gd name="connsiteX10" fmla="*/ 1885627 w 2268375"/>
              <a:gd name="connsiteY10" fmla="*/ 4813989 h 4813989"/>
              <a:gd name="connsiteX11" fmla="*/ 377126 w 2268375"/>
              <a:gd name="connsiteY11" fmla="*/ 4813988 h 4813989"/>
              <a:gd name="connsiteX12" fmla="*/ 0 w 2268375"/>
              <a:gd name="connsiteY12" fmla="*/ 4436862 h 4813989"/>
              <a:gd name="connsiteX13" fmla="*/ 0 w 2268375"/>
              <a:gd name="connsiteY13" fmla="*/ 380123 h 4813989"/>
              <a:gd name="connsiteX0" fmla="*/ 0 w 2269454"/>
              <a:gd name="connsiteY0" fmla="*/ 380123 h 4813989"/>
              <a:gd name="connsiteX1" fmla="*/ 285686 w 2269454"/>
              <a:gd name="connsiteY1" fmla="*/ 2997 h 4813989"/>
              <a:gd name="connsiteX2" fmla="*/ 528997 w 2269454"/>
              <a:gd name="connsiteY2" fmla="*/ 3805 h 4813989"/>
              <a:gd name="connsiteX3" fmla="*/ 582972 w 2269454"/>
              <a:gd name="connsiteY3" fmla="*/ 165095 h 4813989"/>
              <a:gd name="connsiteX4" fmla="*/ 1645962 w 2269454"/>
              <a:gd name="connsiteY4" fmla="*/ 169540 h 4813989"/>
              <a:gd name="connsiteX5" fmla="*/ 1734862 w 2269454"/>
              <a:gd name="connsiteY5" fmla="*/ 4441 h 4813989"/>
              <a:gd name="connsiteX6" fmla="*/ 2025328 w 2269454"/>
              <a:gd name="connsiteY6" fmla="*/ 6172 h 4813989"/>
              <a:gd name="connsiteX7" fmla="*/ 2246037 w 2269454"/>
              <a:gd name="connsiteY7" fmla="*/ 150492 h 4813989"/>
              <a:gd name="connsiteX8" fmla="*/ 2262754 w 2269454"/>
              <a:gd name="connsiteY8" fmla="*/ 380123 h 4813989"/>
              <a:gd name="connsiteX9" fmla="*/ 2262753 w 2269454"/>
              <a:gd name="connsiteY9" fmla="*/ 4436863 h 4813989"/>
              <a:gd name="connsiteX10" fmla="*/ 1885627 w 2269454"/>
              <a:gd name="connsiteY10" fmla="*/ 4813989 h 4813989"/>
              <a:gd name="connsiteX11" fmla="*/ 377126 w 2269454"/>
              <a:gd name="connsiteY11" fmla="*/ 4813988 h 4813989"/>
              <a:gd name="connsiteX12" fmla="*/ 0 w 2269454"/>
              <a:gd name="connsiteY12" fmla="*/ 4436862 h 4813989"/>
              <a:gd name="connsiteX13" fmla="*/ 0 w 2269454"/>
              <a:gd name="connsiteY13" fmla="*/ 380123 h 4813989"/>
              <a:gd name="connsiteX0" fmla="*/ 0 w 2267284"/>
              <a:gd name="connsiteY0" fmla="*/ 392755 h 4826621"/>
              <a:gd name="connsiteX1" fmla="*/ 285686 w 2267284"/>
              <a:gd name="connsiteY1" fmla="*/ 15629 h 4826621"/>
              <a:gd name="connsiteX2" fmla="*/ 528997 w 2267284"/>
              <a:gd name="connsiteY2" fmla="*/ 16437 h 4826621"/>
              <a:gd name="connsiteX3" fmla="*/ 582972 w 2267284"/>
              <a:gd name="connsiteY3" fmla="*/ 177727 h 4826621"/>
              <a:gd name="connsiteX4" fmla="*/ 1645962 w 2267284"/>
              <a:gd name="connsiteY4" fmla="*/ 182172 h 4826621"/>
              <a:gd name="connsiteX5" fmla="*/ 1734862 w 2267284"/>
              <a:gd name="connsiteY5" fmla="*/ 17073 h 4826621"/>
              <a:gd name="connsiteX6" fmla="*/ 2025328 w 2267284"/>
              <a:gd name="connsiteY6" fmla="*/ 18804 h 4826621"/>
              <a:gd name="connsiteX7" fmla="*/ 2201587 w 2267284"/>
              <a:gd name="connsiteY7" fmla="*/ 115499 h 4826621"/>
              <a:gd name="connsiteX8" fmla="*/ 2262754 w 2267284"/>
              <a:gd name="connsiteY8" fmla="*/ 392755 h 4826621"/>
              <a:gd name="connsiteX9" fmla="*/ 2262753 w 2267284"/>
              <a:gd name="connsiteY9" fmla="*/ 4449495 h 4826621"/>
              <a:gd name="connsiteX10" fmla="*/ 1885627 w 2267284"/>
              <a:gd name="connsiteY10" fmla="*/ 4826621 h 4826621"/>
              <a:gd name="connsiteX11" fmla="*/ 377126 w 2267284"/>
              <a:gd name="connsiteY11" fmla="*/ 4826620 h 4826621"/>
              <a:gd name="connsiteX12" fmla="*/ 0 w 2267284"/>
              <a:gd name="connsiteY12" fmla="*/ 4449494 h 4826621"/>
              <a:gd name="connsiteX13" fmla="*/ 0 w 2267284"/>
              <a:gd name="connsiteY13" fmla="*/ 392755 h 4826621"/>
              <a:gd name="connsiteX0" fmla="*/ 0 w 2272991"/>
              <a:gd name="connsiteY0" fmla="*/ 380123 h 4813989"/>
              <a:gd name="connsiteX1" fmla="*/ 285686 w 2272991"/>
              <a:gd name="connsiteY1" fmla="*/ 2997 h 4813989"/>
              <a:gd name="connsiteX2" fmla="*/ 528997 w 2272991"/>
              <a:gd name="connsiteY2" fmla="*/ 3805 h 4813989"/>
              <a:gd name="connsiteX3" fmla="*/ 582972 w 2272991"/>
              <a:gd name="connsiteY3" fmla="*/ 165095 h 4813989"/>
              <a:gd name="connsiteX4" fmla="*/ 1645962 w 2272991"/>
              <a:gd name="connsiteY4" fmla="*/ 169540 h 4813989"/>
              <a:gd name="connsiteX5" fmla="*/ 1734862 w 2272991"/>
              <a:gd name="connsiteY5" fmla="*/ 4441 h 4813989"/>
              <a:gd name="connsiteX6" fmla="*/ 2025328 w 2272991"/>
              <a:gd name="connsiteY6" fmla="*/ 6172 h 4813989"/>
              <a:gd name="connsiteX7" fmla="*/ 2201587 w 2272991"/>
              <a:gd name="connsiteY7" fmla="*/ 102867 h 4813989"/>
              <a:gd name="connsiteX8" fmla="*/ 2262754 w 2272991"/>
              <a:gd name="connsiteY8" fmla="*/ 380123 h 4813989"/>
              <a:gd name="connsiteX9" fmla="*/ 2262753 w 2272991"/>
              <a:gd name="connsiteY9" fmla="*/ 4436863 h 4813989"/>
              <a:gd name="connsiteX10" fmla="*/ 1885627 w 2272991"/>
              <a:gd name="connsiteY10" fmla="*/ 4813989 h 4813989"/>
              <a:gd name="connsiteX11" fmla="*/ 377126 w 2272991"/>
              <a:gd name="connsiteY11" fmla="*/ 4813988 h 4813989"/>
              <a:gd name="connsiteX12" fmla="*/ 0 w 2272991"/>
              <a:gd name="connsiteY12" fmla="*/ 4436862 h 4813989"/>
              <a:gd name="connsiteX13" fmla="*/ 0 w 2272991"/>
              <a:gd name="connsiteY13" fmla="*/ 380123 h 4813989"/>
              <a:gd name="connsiteX0" fmla="*/ 0 w 2277742"/>
              <a:gd name="connsiteY0" fmla="*/ 380123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0 w 2277742"/>
              <a:gd name="connsiteY13" fmla="*/ 380123 h 4813989"/>
              <a:gd name="connsiteX0" fmla="*/ 0 w 2277742"/>
              <a:gd name="connsiteY0" fmla="*/ 380123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0 w 2277742"/>
              <a:gd name="connsiteY13" fmla="*/ 380123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62754"/>
              <a:gd name="connsiteY0" fmla="*/ 437618 h 4874659"/>
              <a:gd name="connsiteX1" fmla="*/ 285686 w 2262754"/>
              <a:gd name="connsiteY1" fmla="*/ 63667 h 4874659"/>
              <a:gd name="connsiteX2" fmla="*/ 528997 w 2262754"/>
              <a:gd name="connsiteY2" fmla="*/ 64475 h 4874659"/>
              <a:gd name="connsiteX3" fmla="*/ 582972 w 2262754"/>
              <a:gd name="connsiteY3" fmla="*/ 225765 h 4874659"/>
              <a:gd name="connsiteX4" fmla="*/ 1645962 w 2262754"/>
              <a:gd name="connsiteY4" fmla="*/ 230210 h 4874659"/>
              <a:gd name="connsiteX5" fmla="*/ 1734862 w 2262754"/>
              <a:gd name="connsiteY5" fmla="*/ 65111 h 4874659"/>
              <a:gd name="connsiteX6" fmla="*/ 2025328 w 2262754"/>
              <a:gd name="connsiteY6" fmla="*/ 66842 h 4874659"/>
              <a:gd name="connsiteX7" fmla="*/ 2262754 w 2262754"/>
              <a:gd name="connsiteY7" fmla="*/ 440793 h 4874659"/>
              <a:gd name="connsiteX8" fmla="*/ 2262753 w 2262754"/>
              <a:gd name="connsiteY8" fmla="*/ 4497533 h 4874659"/>
              <a:gd name="connsiteX9" fmla="*/ 1885627 w 2262754"/>
              <a:gd name="connsiteY9" fmla="*/ 4874659 h 4874659"/>
              <a:gd name="connsiteX10" fmla="*/ 377126 w 2262754"/>
              <a:gd name="connsiteY10" fmla="*/ 4874658 h 4874659"/>
              <a:gd name="connsiteX11" fmla="*/ 0 w 2262754"/>
              <a:gd name="connsiteY11" fmla="*/ 4497532 h 4874659"/>
              <a:gd name="connsiteX12" fmla="*/ 12700 w 2262754"/>
              <a:gd name="connsiteY12" fmla="*/ 437618 h 4874659"/>
              <a:gd name="connsiteX0" fmla="*/ 12700 w 2262754"/>
              <a:gd name="connsiteY0" fmla="*/ 448597 h 4885638"/>
              <a:gd name="connsiteX1" fmla="*/ 285686 w 2262754"/>
              <a:gd name="connsiteY1" fmla="*/ 74646 h 4885638"/>
              <a:gd name="connsiteX2" fmla="*/ 528997 w 2262754"/>
              <a:gd name="connsiteY2" fmla="*/ 75454 h 4885638"/>
              <a:gd name="connsiteX3" fmla="*/ 582972 w 2262754"/>
              <a:gd name="connsiteY3" fmla="*/ 236744 h 4885638"/>
              <a:gd name="connsiteX4" fmla="*/ 1645962 w 2262754"/>
              <a:gd name="connsiteY4" fmla="*/ 241189 h 4885638"/>
              <a:gd name="connsiteX5" fmla="*/ 1734862 w 2262754"/>
              <a:gd name="connsiteY5" fmla="*/ 76090 h 4885638"/>
              <a:gd name="connsiteX6" fmla="*/ 2262754 w 2262754"/>
              <a:gd name="connsiteY6" fmla="*/ 451772 h 4885638"/>
              <a:gd name="connsiteX7" fmla="*/ 2262753 w 2262754"/>
              <a:gd name="connsiteY7" fmla="*/ 4508512 h 4885638"/>
              <a:gd name="connsiteX8" fmla="*/ 1885627 w 2262754"/>
              <a:gd name="connsiteY8" fmla="*/ 4885638 h 4885638"/>
              <a:gd name="connsiteX9" fmla="*/ 377126 w 2262754"/>
              <a:gd name="connsiteY9" fmla="*/ 4885637 h 4885638"/>
              <a:gd name="connsiteX10" fmla="*/ 0 w 2262754"/>
              <a:gd name="connsiteY10" fmla="*/ 4508511 h 4885638"/>
              <a:gd name="connsiteX11" fmla="*/ 12700 w 2262754"/>
              <a:gd name="connsiteY11" fmla="*/ 448597 h 4885638"/>
              <a:gd name="connsiteX0" fmla="*/ 12700 w 2265167"/>
              <a:gd name="connsiteY0" fmla="*/ 373951 h 4810992"/>
              <a:gd name="connsiteX1" fmla="*/ 285686 w 2265167"/>
              <a:gd name="connsiteY1" fmla="*/ 0 h 4810992"/>
              <a:gd name="connsiteX2" fmla="*/ 528997 w 2265167"/>
              <a:gd name="connsiteY2" fmla="*/ 808 h 4810992"/>
              <a:gd name="connsiteX3" fmla="*/ 582972 w 2265167"/>
              <a:gd name="connsiteY3" fmla="*/ 162098 h 4810992"/>
              <a:gd name="connsiteX4" fmla="*/ 1645962 w 2265167"/>
              <a:gd name="connsiteY4" fmla="*/ 166543 h 4810992"/>
              <a:gd name="connsiteX5" fmla="*/ 1734862 w 2265167"/>
              <a:gd name="connsiteY5" fmla="*/ 1444 h 4810992"/>
              <a:gd name="connsiteX6" fmla="*/ 2262754 w 2265167"/>
              <a:gd name="connsiteY6" fmla="*/ 377126 h 4810992"/>
              <a:gd name="connsiteX7" fmla="*/ 2262753 w 2265167"/>
              <a:gd name="connsiteY7" fmla="*/ 4433866 h 4810992"/>
              <a:gd name="connsiteX8" fmla="*/ 1885627 w 2265167"/>
              <a:gd name="connsiteY8" fmla="*/ 4810992 h 4810992"/>
              <a:gd name="connsiteX9" fmla="*/ 377126 w 2265167"/>
              <a:gd name="connsiteY9" fmla="*/ 4810991 h 4810992"/>
              <a:gd name="connsiteX10" fmla="*/ 0 w 2265167"/>
              <a:gd name="connsiteY10" fmla="*/ 4433865 h 4810992"/>
              <a:gd name="connsiteX11" fmla="*/ 12700 w 2265167"/>
              <a:gd name="connsiteY11" fmla="*/ 373951 h 4810992"/>
              <a:gd name="connsiteX0" fmla="*/ 12700 w 2265167"/>
              <a:gd name="connsiteY0" fmla="*/ 377926 h 4814967"/>
              <a:gd name="connsiteX1" fmla="*/ 285686 w 2265167"/>
              <a:gd name="connsiteY1" fmla="*/ 3975 h 4814967"/>
              <a:gd name="connsiteX2" fmla="*/ 528997 w 2265167"/>
              <a:gd name="connsiteY2" fmla="*/ 4783 h 4814967"/>
              <a:gd name="connsiteX3" fmla="*/ 582972 w 2265167"/>
              <a:gd name="connsiteY3" fmla="*/ 166073 h 4814967"/>
              <a:gd name="connsiteX4" fmla="*/ 1645962 w 2265167"/>
              <a:gd name="connsiteY4" fmla="*/ 170518 h 4814967"/>
              <a:gd name="connsiteX5" fmla="*/ 1734862 w 2265167"/>
              <a:gd name="connsiteY5" fmla="*/ 5419 h 4814967"/>
              <a:gd name="connsiteX6" fmla="*/ 2262754 w 2265167"/>
              <a:gd name="connsiteY6" fmla="*/ 381101 h 4814967"/>
              <a:gd name="connsiteX7" fmla="*/ 2262753 w 2265167"/>
              <a:gd name="connsiteY7" fmla="*/ 4437841 h 4814967"/>
              <a:gd name="connsiteX8" fmla="*/ 1885627 w 2265167"/>
              <a:gd name="connsiteY8" fmla="*/ 4814967 h 4814967"/>
              <a:gd name="connsiteX9" fmla="*/ 377126 w 2265167"/>
              <a:gd name="connsiteY9" fmla="*/ 4814966 h 4814967"/>
              <a:gd name="connsiteX10" fmla="*/ 0 w 2265167"/>
              <a:gd name="connsiteY10" fmla="*/ 4437840 h 4814967"/>
              <a:gd name="connsiteX11" fmla="*/ 12700 w 2265167"/>
              <a:gd name="connsiteY11" fmla="*/ 377926 h 4814967"/>
              <a:gd name="connsiteX0" fmla="*/ 12700 w 2265167"/>
              <a:gd name="connsiteY0" fmla="*/ 377581 h 4814622"/>
              <a:gd name="connsiteX1" fmla="*/ 285686 w 2265167"/>
              <a:gd name="connsiteY1" fmla="*/ 3630 h 4814622"/>
              <a:gd name="connsiteX2" fmla="*/ 528997 w 2265167"/>
              <a:gd name="connsiteY2" fmla="*/ 4438 h 4814622"/>
              <a:gd name="connsiteX3" fmla="*/ 582972 w 2265167"/>
              <a:gd name="connsiteY3" fmla="*/ 165728 h 4814622"/>
              <a:gd name="connsiteX4" fmla="*/ 1645962 w 2265167"/>
              <a:gd name="connsiteY4" fmla="*/ 170173 h 4814622"/>
              <a:gd name="connsiteX5" fmla="*/ 1734862 w 2265167"/>
              <a:gd name="connsiteY5" fmla="*/ 5074 h 4814622"/>
              <a:gd name="connsiteX6" fmla="*/ 2262754 w 2265167"/>
              <a:gd name="connsiteY6" fmla="*/ 380756 h 4814622"/>
              <a:gd name="connsiteX7" fmla="*/ 2262753 w 2265167"/>
              <a:gd name="connsiteY7" fmla="*/ 4437496 h 4814622"/>
              <a:gd name="connsiteX8" fmla="*/ 1885627 w 2265167"/>
              <a:gd name="connsiteY8" fmla="*/ 4814622 h 4814622"/>
              <a:gd name="connsiteX9" fmla="*/ 377126 w 2265167"/>
              <a:gd name="connsiteY9" fmla="*/ 4814621 h 4814622"/>
              <a:gd name="connsiteX10" fmla="*/ 0 w 2265167"/>
              <a:gd name="connsiteY10" fmla="*/ 4437495 h 4814622"/>
              <a:gd name="connsiteX11" fmla="*/ 12700 w 2265167"/>
              <a:gd name="connsiteY11" fmla="*/ 377581 h 4814622"/>
              <a:gd name="connsiteX0" fmla="*/ 12700 w 2265167"/>
              <a:gd name="connsiteY0" fmla="*/ 377581 h 4814622"/>
              <a:gd name="connsiteX1" fmla="*/ 285686 w 2265167"/>
              <a:gd name="connsiteY1" fmla="*/ 3630 h 4814622"/>
              <a:gd name="connsiteX2" fmla="*/ 528997 w 2265167"/>
              <a:gd name="connsiteY2" fmla="*/ 4438 h 4814622"/>
              <a:gd name="connsiteX3" fmla="*/ 582972 w 2265167"/>
              <a:gd name="connsiteY3" fmla="*/ 165728 h 4814622"/>
              <a:gd name="connsiteX4" fmla="*/ 1645962 w 2265167"/>
              <a:gd name="connsiteY4" fmla="*/ 170173 h 4814622"/>
              <a:gd name="connsiteX5" fmla="*/ 1734862 w 2265167"/>
              <a:gd name="connsiteY5" fmla="*/ 5074 h 4814622"/>
              <a:gd name="connsiteX6" fmla="*/ 2262754 w 2265167"/>
              <a:gd name="connsiteY6" fmla="*/ 380756 h 4814622"/>
              <a:gd name="connsiteX7" fmla="*/ 2262753 w 2265167"/>
              <a:gd name="connsiteY7" fmla="*/ 4437496 h 4814622"/>
              <a:gd name="connsiteX8" fmla="*/ 1885627 w 2265167"/>
              <a:gd name="connsiteY8" fmla="*/ 4814622 h 4814622"/>
              <a:gd name="connsiteX9" fmla="*/ 377126 w 2265167"/>
              <a:gd name="connsiteY9" fmla="*/ 4814621 h 4814622"/>
              <a:gd name="connsiteX10" fmla="*/ 0 w 2265167"/>
              <a:gd name="connsiteY10" fmla="*/ 4437495 h 4814622"/>
              <a:gd name="connsiteX11" fmla="*/ 12700 w 2265167"/>
              <a:gd name="connsiteY11" fmla="*/ 377581 h 4814622"/>
              <a:gd name="connsiteX0" fmla="*/ 12700 w 2265167"/>
              <a:gd name="connsiteY0" fmla="*/ 373951 h 4810992"/>
              <a:gd name="connsiteX1" fmla="*/ 285686 w 2265167"/>
              <a:gd name="connsiteY1" fmla="*/ 0 h 4810992"/>
              <a:gd name="connsiteX2" fmla="*/ 528997 w 2265167"/>
              <a:gd name="connsiteY2" fmla="*/ 808 h 4810992"/>
              <a:gd name="connsiteX3" fmla="*/ 582972 w 2265167"/>
              <a:gd name="connsiteY3" fmla="*/ 162098 h 4810992"/>
              <a:gd name="connsiteX4" fmla="*/ 1645962 w 2265167"/>
              <a:gd name="connsiteY4" fmla="*/ 166543 h 4810992"/>
              <a:gd name="connsiteX5" fmla="*/ 1734862 w 2265167"/>
              <a:gd name="connsiteY5" fmla="*/ 1444 h 4810992"/>
              <a:gd name="connsiteX6" fmla="*/ 2262754 w 2265167"/>
              <a:gd name="connsiteY6" fmla="*/ 377126 h 4810992"/>
              <a:gd name="connsiteX7" fmla="*/ 2262753 w 2265167"/>
              <a:gd name="connsiteY7" fmla="*/ 4433866 h 4810992"/>
              <a:gd name="connsiteX8" fmla="*/ 1885627 w 2265167"/>
              <a:gd name="connsiteY8" fmla="*/ 4810992 h 4810992"/>
              <a:gd name="connsiteX9" fmla="*/ 377126 w 2265167"/>
              <a:gd name="connsiteY9" fmla="*/ 4810991 h 4810992"/>
              <a:gd name="connsiteX10" fmla="*/ 0 w 2265167"/>
              <a:gd name="connsiteY10" fmla="*/ 4433865 h 4810992"/>
              <a:gd name="connsiteX11" fmla="*/ 12700 w 2265167"/>
              <a:gd name="connsiteY11" fmla="*/ 373951 h 4810992"/>
              <a:gd name="connsiteX0" fmla="*/ 12700 w 2281160"/>
              <a:gd name="connsiteY0" fmla="*/ 418659 h 4855700"/>
              <a:gd name="connsiteX1" fmla="*/ 285686 w 2281160"/>
              <a:gd name="connsiteY1" fmla="*/ 44708 h 4855700"/>
              <a:gd name="connsiteX2" fmla="*/ 528997 w 2281160"/>
              <a:gd name="connsiteY2" fmla="*/ 45516 h 4855700"/>
              <a:gd name="connsiteX3" fmla="*/ 582972 w 2281160"/>
              <a:gd name="connsiteY3" fmla="*/ 206806 h 4855700"/>
              <a:gd name="connsiteX4" fmla="*/ 1645962 w 2281160"/>
              <a:gd name="connsiteY4" fmla="*/ 211251 h 4855700"/>
              <a:gd name="connsiteX5" fmla="*/ 1734862 w 2281160"/>
              <a:gd name="connsiteY5" fmla="*/ 46152 h 4855700"/>
              <a:gd name="connsiteX6" fmla="*/ 2014261 w 2281160"/>
              <a:gd name="connsiteY6" fmla="*/ 84253 h 4855700"/>
              <a:gd name="connsiteX7" fmla="*/ 2262754 w 2281160"/>
              <a:gd name="connsiteY7" fmla="*/ 421834 h 4855700"/>
              <a:gd name="connsiteX8" fmla="*/ 2262753 w 2281160"/>
              <a:gd name="connsiteY8" fmla="*/ 4478574 h 4855700"/>
              <a:gd name="connsiteX9" fmla="*/ 1885627 w 2281160"/>
              <a:gd name="connsiteY9" fmla="*/ 4855700 h 4855700"/>
              <a:gd name="connsiteX10" fmla="*/ 377126 w 2281160"/>
              <a:gd name="connsiteY10" fmla="*/ 4855699 h 4855700"/>
              <a:gd name="connsiteX11" fmla="*/ 0 w 2281160"/>
              <a:gd name="connsiteY11" fmla="*/ 4478573 h 4855700"/>
              <a:gd name="connsiteX12" fmla="*/ 12700 w 2281160"/>
              <a:gd name="connsiteY12" fmla="*/ 418659 h 4855700"/>
              <a:gd name="connsiteX0" fmla="*/ 12700 w 2279514"/>
              <a:gd name="connsiteY0" fmla="*/ 436844 h 4873885"/>
              <a:gd name="connsiteX1" fmla="*/ 285686 w 2279514"/>
              <a:gd name="connsiteY1" fmla="*/ 62893 h 4873885"/>
              <a:gd name="connsiteX2" fmla="*/ 528997 w 2279514"/>
              <a:gd name="connsiteY2" fmla="*/ 63701 h 4873885"/>
              <a:gd name="connsiteX3" fmla="*/ 582972 w 2279514"/>
              <a:gd name="connsiteY3" fmla="*/ 224991 h 4873885"/>
              <a:gd name="connsiteX4" fmla="*/ 1645962 w 2279514"/>
              <a:gd name="connsiteY4" fmla="*/ 229436 h 4873885"/>
              <a:gd name="connsiteX5" fmla="*/ 1734862 w 2279514"/>
              <a:gd name="connsiteY5" fmla="*/ 64337 h 4873885"/>
              <a:gd name="connsiteX6" fmla="*/ 2036486 w 2279514"/>
              <a:gd name="connsiteY6" fmla="*/ 67513 h 4873885"/>
              <a:gd name="connsiteX7" fmla="*/ 2262754 w 2279514"/>
              <a:gd name="connsiteY7" fmla="*/ 440019 h 4873885"/>
              <a:gd name="connsiteX8" fmla="*/ 2262753 w 2279514"/>
              <a:gd name="connsiteY8" fmla="*/ 4496759 h 4873885"/>
              <a:gd name="connsiteX9" fmla="*/ 1885627 w 2279514"/>
              <a:gd name="connsiteY9" fmla="*/ 4873885 h 4873885"/>
              <a:gd name="connsiteX10" fmla="*/ 377126 w 2279514"/>
              <a:gd name="connsiteY10" fmla="*/ 4873884 h 4873885"/>
              <a:gd name="connsiteX11" fmla="*/ 0 w 2279514"/>
              <a:gd name="connsiteY11" fmla="*/ 4496758 h 4873885"/>
              <a:gd name="connsiteX12" fmla="*/ 12700 w 2279514"/>
              <a:gd name="connsiteY12" fmla="*/ 436844 h 4873885"/>
              <a:gd name="connsiteX0" fmla="*/ 12700 w 2279514"/>
              <a:gd name="connsiteY0" fmla="*/ 436844 h 4873885"/>
              <a:gd name="connsiteX1" fmla="*/ 285686 w 2279514"/>
              <a:gd name="connsiteY1" fmla="*/ 62893 h 4873885"/>
              <a:gd name="connsiteX2" fmla="*/ 528997 w 2279514"/>
              <a:gd name="connsiteY2" fmla="*/ 63701 h 4873885"/>
              <a:gd name="connsiteX3" fmla="*/ 582972 w 2279514"/>
              <a:gd name="connsiteY3" fmla="*/ 224991 h 4873885"/>
              <a:gd name="connsiteX4" fmla="*/ 1645962 w 2279514"/>
              <a:gd name="connsiteY4" fmla="*/ 229436 h 4873885"/>
              <a:gd name="connsiteX5" fmla="*/ 1734862 w 2279514"/>
              <a:gd name="connsiteY5" fmla="*/ 64337 h 4873885"/>
              <a:gd name="connsiteX6" fmla="*/ 2036486 w 2279514"/>
              <a:gd name="connsiteY6" fmla="*/ 67513 h 4873885"/>
              <a:gd name="connsiteX7" fmla="*/ 2262754 w 2279514"/>
              <a:gd name="connsiteY7" fmla="*/ 440019 h 4873885"/>
              <a:gd name="connsiteX8" fmla="*/ 2262753 w 2279514"/>
              <a:gd name="connsiteY8" fmla="*/ 4496759 h 4873885"/>
              <a:gd name="connsiteX9" fmla="*/ 1885627 w 2279514"/>
              <a:gd name="connsiteY9" fmla="*/ 4873885 h 4873885"/>
              <a:gd name="connsiteX10" fmla="*/ 377126 w 2279514"/>
              <a:gd name="connsiteY10" fmla="*/ 4873884 h 4873885"/>
              <a:gd name="connsiteX11" fmla="*/ 0 w 2279514"/>
              <a:gd name="connsiteY11" fmla="*/ 4496758 h 4873885"/>
              <a:gd name="connsiteX12" fmla="*/ 12700 w 2279514"/>
              <a:gd name="connsiteY12" fmla="*/ 436844 h 4873885"/>
              <a:gd name="connsiteX0" fmla="*/ 12700 w 2279514"/>
              <a:gd name="connsiteY0" fmla="*/ 441435 h 4878476"/>
              <a:gd name="connsiteX1" fmla="*/ 285686 w 2279514"/>
              <a:gd name="connsiteY1" fmla="*/ 67484 h 4878476"/>
              <a:gd name="connsiteX2" fmla="*/ 528997 w 2279514"/>
              <a:gd name="connsiteY2" fmla="*/ 68292 h 4878476"/>
              <a:gd name="connsiteX3" fmla="*/ 582972 w 2279514"/>
              <a:gd name="connsiteY3" fmla="*/ 229582 h 4878476"/>
              <a:gd name="connsiteX4" fmla="*/ 1645962 w 2279514"/>
              <a:gd name="connsiteY4" fmla="*/ 234027 h 4878476"/>
              <a:gd name="connsiteX5" fmla="*/ 1734862 w 2279514"/>
              <a:gd name="connsiteY5" fmla="*/ 68928 h 4878476"/>
              <a:gd name="connsiteX6" fmla="*/ 2036486 w 2279514"/>
              <a:gd name="connsiteY6" fmla="*/ 72104 h 4878476"/>
              <a:gd name="connsiteX7" fmla="*/ 2262754 w 2279514"/>
              <a:gd name="connsiteY7" fmla="*/ 444610 h 4878476"/>
              <a:gd name="connsiteX8" fmla="*/ 2262753 w 2279514"/>
              <a:gd name="connsiteY8" fmla="*/ 4501350 h 4878476"/>
              <a:gd name="connsiteX9" fmla="*/ 1885627 w 2279514"/>
              <a:gd name="connsiteY9" fmla="*/ 4878476 h 4878476"/>
              <a:gd name="connsiteX10" fmla="*/ 377126 w 2279514"/>
              <a:gd name="connsiteY10" fmla="*/ 4878475 h 4878476"/>
              <a:gd name="connsiteX11" fmla="*/ 0 w 2279514"/>
              <a:gd name="connsiteY11" fmla="*/ 4501349 h 4878476"/>
              <a:gd name="connsiteX12" fmla="*/ 12700 w 2279514"/>
              <a:gd name="connsiteY12" fmla="*/ 441435 h 4878476"/>
              <a:gd name="connsiteX0" fmla="*/ 12700 w 2263115"/>
              <a:gd name="connsiteY0" fmla="*/ 382311 h 4819352"/>
              <a:gd name="connsiteX1" fmla="*/ 285686 w 2263115"/>
              <a:gd name="connsiteY1" fmla="*/ 8360 h 4819352"/>
              <a:gd name="connsiteX2" fmla="*/ 528997 w 2263115"/>
              <a:gd name="connsiteY2" fmla="*/ 9168 h 4819352"/>
              <a:gd name="connsiteX3" fmla="*/ 582972 w 2263115"/>
              <a:gd name="connsiteY3" fmla="*/ 170458 h 4819352"/>
              <a:gd name="connsiteX4" fmla="*/ 1645962 w 2263115"/>
              <a:gd name="connsiteY4" fmla="*/ 174903 h 4819352"/>
              <a:gd name="connsiteX5" fmla="*/ 1734862 w 2263115"/>
              <a:gd name="connsiteY5" fmla="*/ 9804 h 4819352"/>
              <a:gd name="connsiteX6" fmla="*/ 2036486 w 2263115"/>
              <a:gd name="connsiteY6" fmla="*/ 12980 h 4819352"/>
              <a:gd name="connsiteX7" fmla="*/ 2262754 w 2263115"/>
              <a:gd name="connsiteY7" fmla="*/ 385486 h 4819352"/>
              <a:gd name="connsiteX8" fmla="*/ 2262753 w 2263115"/>
              <a:gd name="connsiteY8" fmla="*/ 4442226 h 4819352"/>
              <a:gd name="connsiteX9" fmla="*/ 1885627 w 2263115"/>
              <a:gd name="connsiteY9" fmla="*/ 4819352 h 4819352"/>
              <a:gd name="connsiteX10" fmla="*/ 377126 w 2263115"/>
              <a:gd name="connsiteY10" fmla="*/ 4819351 h 4819352"/>
              <a:gd name="connsiteX11" fmla="*/ 0 w 2263115"/>
              <a:gd name="connsiteY11" fmla="*/ 4442225 h 4819352"/>
              <a:gd name="connsiteX12" fmla="*/ 12700 w 2263115"/>
              <a:gd name="connsiteY12" fmla="*/ 382311 h 4819352"/>
              <a:gd name="connsiteX0" fmla="*/ 12700 w 2263263"/>
              <a:gd name="connsiteY0" fmla="*/ 399540 h 4836581"/>
              <a:gd name="connsiteX1" fmla="*/ 285686 w 2263263"/>
              <a:gd name="connsiteY1" fmla="*/ 25589 h 4836581"/>
              <a:gd name="connsiteX2" fmla="*/ 528997 w 2263263"/>
              <a:gd name="connsiteY2" fmla="*/ 26397 h 4836581"/>
              <a:gd name="connsiteX3" fmla="*/ 582972 w 2263263"/>
              <a:gd name="connsiteY3" fmla="*/ 187687 h 4836581"/>
              <a:gd name="connsiteX4" fmla="*/ 1645962 w 2263263"/>
              <a:gd name="connsiteY4" fmla="*/ 192132 h 4836581"/>
              <a:gd name="connsiteX5" fmla="*/ 1734862 w 2263263"/>
              <a:gd name="connsiteY5" fmla="*/ 27033 h 4836581"/>
              <a:gd name="connsiteX6" fmla="*/ 2036486 w 2263263"/>
              <a:gd name="connsiteY6" fmla="*/ 30209 h 4836581"/>
              <a:gd name="connsiteX7" fmla="*/ 2262754 w 2263263"/>
              <a:gd name="connsiteY7" fmla="*/ 402715 h 4836581"/>
              <a:gd name="connsiteX8" fmla="*/ 2262753 w 2263263"/>
              <a:gd name="connsiteY8" fmla="*/ 4459455 h 4836581"/>
              <a:gd name="connsiteX9" fmla="*/ 1885627 w 2263263"/>
              <a:gd name="connsiteY9" fmla="*/ 4836581 h 4836581"/>
              <a:gd name="connsiteX10" fmla="*/ 377126 w 2263263"/>
              <a:gd name="connsiteY10" fmla="*/ 4836580 h 4836581"/>
              <a:gd name="connsiteX11" fmla="*/ 0 w 2263263"/>
              <a:gd name="connsiteY11" fmla="*/ 4459454 h 4836581"/>
              <a:gd name="connsiteX12" fmla="*/ 12700 w 2263263"/>
              <a:gd name="connsiteY12" fmla="*/ 399540 h 4836581"/>
              <a:gd name="connsiteX0" fmla="*/ 12700 w 2263140"/>
              <a:gd name="connsiteY0" fmla="*/ 382311 h 4819352"/>
              <a:gd name="connsiteX1" fmla="*/ 285686 w 2263140"/>
              <a:gd name="connsiteY1" fmla="*/ 8360 h 4819352"/>
              <a:gd name="connsiteX2" fmla="*/ 528997 w 2263140"/>
              <a:gd name="connsiteY2" fmla="*/ 9168 h 4819352"/>
              <a:gd name="connsiteX3" fmla="*/ 582972 w 2263140"/>
              <a:gd name="connsiteY3" fmla="*/ 170458 h 4819352"/>
              <a:gd name="connsiteX4" fmla="*/ 1645962 w 2263140"/>
              <a:gd name="connsiteY4" fmla="*/ 174903 h 4819352"/>
              <a:gd name="connsiteX5" fmla="*/ 1734862 w 2263140"/>
              <a:gd name="connsiteY5" fmla="*/ 9804 h 4819352"/>
              <a:gd name="connsiteX6" fmla="*/ 2036486 w 2263140"/>
              <a:gd name="connsiteY6" fmla="*/ 12980 h 4819352"/>
              <a:gd name="connsiteX7" fmla="*/ 2262754 w 2263140"/>
              <a:gd name="connsiteY7" fmla="*/ 385486 h 4819352"/>
              <a:gd name="connsiteX8" fmla="*/ 2262753 w 2263140"/>
              <a:gd name="connsiteY8" fmla="*/ 4442226 h 4819352"/>
              <a:gd name="connsiteX9" fmla="*/ 1885627 w 2263140"/>
              <a:gd name="connsiteY9" fmla="*/ 4819352 h 4819352"/>
              <a:gd name="connsiteX10" fmla="*/ 377126 w 2263140"/>
              <a:gd name="connsiteY10" fmla="*/ 4819351 h 4819352"/>
              <a:gd name="connsiteX11" fmla="*/ 0 w 2263140"/>
              <a:gd name="connsiteY11" fmla="*/ 4442225 h 4819352"/>
              <a:gd name="connsiteX12" fmla="*/ 12700 w 2263140"/>
              <a:gd name="connsiteY12" fmla="*/ 382311 h 4819352"/>
              <a:gd name="connsiteX0" fmla="*/ 12700 w 2262971"/>
              <a:gd name="connsiteY0" fmla="*/ 381614 h 4818655"/>
              <a:gd name="connsiteX1" fmla="*/ 285686 w 2262971"/>
              <a:gd name="connsiteY1" fmla="*/ 7663 h 4818655"/>
              <a:gd name="connsiteX2" fmla="*/ 528997 w 2262971"/>
              <a:gd name="connsiteY2" fmla="*/ 8471 h 4818655"/>
              <a:gd name="connsiteX3" fmla="*/ 582972 w 2262971"/>
              <a:gd name="connsiteY3" fmla="*/ 169761 h 4818655"/>
              <a:gd name="connsiteX4" fmla="*/ 1645962 w 2262971"/>
              <a:gd name="connsiteY4" fmla="*/ 174206 h 4818655"/>
              <a:gd name="connsiteX5" fmla="*/ 1734862 w 2262971"/>
              <a:gd name="connsiteY5" fmla="*/ 9107 h 4818655"/>
              <a:gd name="connsiteX6" fmla="*/ 2036486 w 2262971"/>
              <a:gd name="connsiteY6" fmla="*/ 12283 h 4818655"/>
              <a:gd name="connsiteX7" fmla="*/ 2262754 w 2262971"/>
              <a:gd name="connsiteY7" fmla="*/ 384789 h 4818655"/>
              <a:gd name="connsiteX8" fmla="*/ 2262753 w 2262971"/>
              <a:gd name="connsiteY8" fmla="*/ 4441529 h 4818655"/>
              <a:gd name="connsiteX9" fmla="*/ 1885627 w 2262971"/>
              <a:gd name="connsiteY9" fmla="*/ 4818655 h 4818655"/>
              <a:gd name="connsiteX10" fmla="*/ 377126 w 2262971"/>
              <a:gd name="connsiteY10" fmla="*/ 4818654 h 4818655"/>
              <a:gd name="connsiteX11" fmla="*/ 0 w 2262971"/>
              <a:gd name="connsiteY11" fmla="*/ 4441528 h 4818655"/>
              <a:gd name="connsiteX12" fmla="*/ 12700 w 2262971"/>
              <a:gd name="connsiteY12" fmla="*/ 381614 h 4818655"/>
              <a:gd name="connsiteX0" fmla="*/ 12700 w 2262971"/>
              <a:gd name="connsiteY0" fmla="*/ 383084 h 4820125"/>
              <a:gd name="connsiteX1" fmla="*/ 285686 w 2262971"/>
              <a:gd name="connsiteY1" fmla="*/ 9133 h 4820125"/>
              <a:gd name="connsiteX2" fmla="*/ 528997 w 2262971"/>
              <a:gd name="connsiteY2" fmla="*/ 9941 h 4820125"/>
              <a:gd name="connsiteX3" fmla="*/ 582972 w 2262971"/>
              <a:gd name="connsiteY3" fmla="*/ 171231 h 4820125"/>
              <a:gd name="connsiteX4" fmla="*/ 1645962 w 2262971"/>
              <a:gd name="connsiteY4" fmla="*/ 175676 h 4820125"/>
              <a:gd name="connsiteX5" fmla="*/ 1734862 w 2262971"/>
              <a:gd name="connsiteY5" fmla="*/ 10577 h 4820125"/>
              <a:gd name="connsiteX6" fmla="*/ 2036486 w 2262971"/>
              <a:gd name="connsiteY6" fmla="*/ 13753 h 4820125"/>
              <a:gd name="connsiteX7" fmla="*/ 2262754 w 2262971"/>
              <a:gd name="connsiteY7" fmla="*/ 386259 h 4820125"/>
              <a:gd name="connsiteX8" fmla="*/ 2262753 w 2262971"/>
              <a:gd name="connsiteY8" fmla="*/ 4442999 h 4820125"/>
              <a:gd name="connsiteX9" fmla="*/ 1885627 w 2262971"/>
              <a:gd name="connsiteY9" fmla="*/ 4820125 h 4820125"/>
              <a:gd name="connsiteX10" fmla="*/ 377126 w 2262971"/>
              <a:gd name="connsiteY10" fmla="*/ 4820124 h 4820125"/>
              <a:gd name="connsiteX11" fmla="*/ 0 w 2262971"/>
              <a:gd name="connsiteY11" fmla="*/ 4442998 h 4820125"/>
              <a:gd name="connsiteX12" fmla="*/ 12700 w 2262971"/>
              <a:gd name="connsiteY12" fmla="*/ 383084 h 4820125"/>
              <a:gd name="connsiteX0" fmla="*/ 12700 w 2262971"/>
              <a:gd name="connsiteY0" fmla="*/ 381614 h 4818655"/>
              <a:gd name="connsiteX1" fmla="*/ 285686 w 2262971"/>
              <a:gd name="connsiteY1" fmla="*/ 7663 h 4818655"/>
              <a:gd name="connsiteX2" fmla="*/ 528997 w 2262971"/>
              <a:gd name="connsiteY2" fmla="*/ 8471 h 4818655"/>
              <a:gd name="connsiteX3" fmla="*/ 582972 w 2262971"/>
              <a:gd name="connsiteY3" fmla="*/ 169761 h 4818655"/>
              <a:gd name="connsiteX4" fmla="*/ 1645962 w 2262971"/>
              <a:gd name="connsiteY4" fmla="*/ 174206 h 4818655"/>
              <a:gd name="connsiteX5" fmla="*/ 1734862 w 2262971"/>
              <a:gd name="connsiteY5" fmla="*/ 9107 h 4818655"/>
              <a:gd name="connsiteX6" fmla="*/ 2036486 w 2262971"/>
              <a:gd name="connsiteY6" fmla="*/ 12283 h 4818655"/>
              <a:gd name="connsiteX7" fmla="*/ 2262754 w 2262971"/>
              <a:gd name="connsiteY7" fmla="*/ 384789 h 4818655"/>
              <a:gd name="connsiteX8" fmla="*/ 2262753 w 2262971"/>
              <a:gd name="connsiteY8" fmla="*/ 4441529 h 4818655"/>
              <a:gd name="connsiteX9" fmla="*/ 1885627 w 2262971"/>
              <a:gd name="connsiteY9" fmla="*/ 4818655 h 4818655"/>
              <a:gd name="connsiteX10" fmla="*/ 377126 w 2262971"/>
              <a:gd name="connsiteY10" fmla="*/ 4818654 h 4818655"/>
              <a:gd name="connsiteX11" fmla="*/ 0 w 2262971"/>
              <a:gd name="connsiteY11" fmla="*/ 4441528 h 4818655"/>
              <a:gd name="connsiteX12" fmla="*/ 12700 w 2262971"/>
              <a:gd name="connsiteY12" fmla="*/ 381614 h 4818655"/>
              <a:gd name="connsiteX0" fmla="*/ 12700 w 2263073"/>
              <a:gd name="connsiteY0" fmla="*/ 381614 h 4818655"/>
              <a:gd name="connsiteX1" fmla="*/ 285686 w 2263073"/>
              <a:gd name="connsiteY1" fmla="*/ 7663 h 4818655"/>
              <a:gd name="connsiteX2" fmla="*/ 528997 w 2263073"/>
              <a:gd name="connsiteY2" fmla="*/ 8471 h 4818655"/>
              <a:gd name="connsiteX3" fmla="*/ 582972 w 2263073"/>
              <a:gd name="connsiteY3" fmla="*/ 169761 h 4818655"/>
              <a:gd name="connsiteX4" fmla="*/ 1645962 w 2263073"/>
              <a:gd name="connsiteY4" fmla="*/ 174206 h 4818655"/>
              <a:gd name="connsiteX5" fmla="*/ 1734862 w 2263073"/>
              <a:gd name="connsiteY5" fmla="*/ 9107 h 4818655"/>
              <a:gd name="connsiteX6" fmla="*/ 2036486 w 2263073"/>
              <a:gd name="connsiteY6" fmla="*/ 12283 h 4818655"/>
              <a:gd name="connsiteX7" fmla="*/ 2262754 w 2263073"/>
              <a:gd name="connsiteY7" fmla="*/ 384789 h 4818655"/>
              <a:gd name="connsiteX8" fmla="*/ 2262753 w 2263073"/>
              <a:gd name="connsiteY8" fmla="*/ 4441529 h 4818655"/>
              <a:gd name="connsiteX9" fmla="*/ 1885627 w 2263073"/>
              <a:gd name="connsiteY9" fmla="*/ 4818655 h 4818655"/>
              <a:gd name="connsiteX10" fmla="*/ 377126 w 2263073"/>
              <a:gd name="connsiteY10" fmla="*/ 4818654 h 4818655"/>
              <a:gd name="connsiteX11" fmla="*/ 0 w 2263073"/>
              <a:gd name="connsiteY11" fmla="*/ 4441528 h 4818655"/>
              <a:gd name="connsiteX12" fmla="*/ 12700 w 2263073"/>
              <a:gd name="connsiteY12" fmla="*/ 381614 h 4818655"/>
              <a:gd name="connsiteX0" fmla="*/ 12700 w 2292797"/>
              <a:gd name="connsiteY0" fmla="*/ 381614 h 4907893"/>
              <a:gd name="connsiteX1" fmla="*/ 285686 w 2292797"/>
              <a:gd name="connsiteY1" fmla="*/ 7663 h 4907893"/>
              <a:gd name="connsiteX2" fmla="*/ 528997 w 2292797"/>
              <a:gd name="connsiteY2" fmla="*/ 8471 h 4907893"/>
              <a:gd name="connsiteX3" fmla="*/ 582972 w 2292797"/>
              <a:gd name="connsiteY3" fmla="*/ 169761 h 4907893"/>
              <a:gd name="connsiteX4" fmla="*/ 1645962 w 2292797"/>
              <a:gd name="connsiteY4" fmla="*/ 174206 h 4907893"/>
              <a:gd name="connsiteX5" fmla="*/ 1734862 w 2292797"/>
              <a:gd name="connsiteY5" fmla="*/ 9107 h 4907893"/>
              <a:gd name="connsiteX6" fmla="*/ 2036486 w 2292797"/>
              <a:gd name="connsiteY6" fmla="*/ 12283 h 4907893"/>
              <a:gd name="connsiteX7" fmla="*/ 2273346 w 2292797"/>
              <a:gd name="connsiteY7" fmla="*/ 374198 h 4907893"/>
              <a:gd name="connsiteX8" fmla="*/ 2262753 w 2292797"/>
              <a:gd name="connsiteY8" fmla="*/ 4441529 h 4907893"/>
              <a:gd name="connsiteX9" fmla="*/ 1885627 w 2292797"/>
              <a:gd name="connsiteY9" fmla="*/ 4818655 h 4907893"/>
              <a:gd name="connsiteX10" fmla="*/ 377126 w 2292797"/>
              <a:gd name="connsiteY10" fmla="*/ 4818654 h 4907893"/>
              <a:gd name="connsiteX11" fmla="*/ 0 w 2292797"/>
              <a:gd name="connsiteY11" fmla="*/ 4441528 h 4907893"/>
              <a:gd name="connsiteX12" fmla="*/ 12700 w 2292797"/>
              <a:gd name="connsiteY12" fmla="*/ 381614 h 4907893"/>
              <a:gd name="connsiteX0" fmla="*/ 12700 w 2292797"/>
              <a:gd name="connsiteY0" fmla="*/ 381614 h 4907893"/>
              <a:gd name="connsiteX1" fmla="*/ 285686 w 2292797"/>
              <a:gd name="connsiteY1" fmla="*/ 7663 h 4907893"/>
              <a:gd name="connsiteX2" fmla="*/ 528997 w 2292797"/>
              <a:gd name="connsiteY2" fmla="*/ 8471 h 4907893"/>
              <a:gd name="connsiteX3" fmla="*/ 582972 w 2292797"/>
              <a:gd name="connsiteY3" fmla="*/ 169761 h 4907893"/>
              <a:gd name="connsiteX4" fmla="*/ 1645962 w 2292797"/>
              <a:gd name="connsiteY4" fmla="*/ 174206 h 4907893"/>
              <a:gd name="connsiteX5" fmla="*/ 1734862 w 2292797"/>
              <a:gd name="connsiteY5" fmla="*/ 9107 h 4907893"/>
              <a:gd name="connsiteX6" fmla="*/ 2036486 w 2292797"/>
              <a:gd name="connsiteY6" fmla="*/ 12283 h 4907893"/>
              <a:gd name="connsiteX7" fmla="*/ 2273346 w 2292797"/>
              <a:gd name="connsiteY7" fmla="*/ 374198 h 4907893"/>
              <a:gd name="connsiteX8" fmla="*/ 2262753 w 2292797"/>
              <a:gd name="connsiteY8" fmla="*/ 4441529 h 4907893"/>
              <a:gd name="connsiteX9" fmla="*/ 1885627 w 2292797"/>
              <a:gd name="connsiteY9" fmla="*/ 4818655 h 4907893"/>
              <a:gd name="connsiteX10" fmla="*/ 377126 w 2292797"/>
              <a:gd name="connsiteY10" fmla="*/ 4818654 h 4907893"/>
              <a:gd name="connsiteX11" fmla="*/ 0 w 2292797"/>
              <a:gd name="connsiteY11" fmla="*/ 4441528 h 4907893"/>
              <a:gd name="connsiteX12" fmla="*/ 12700 w 2292797"/>
              <a:gd name="connsiteY12" fmla="*/ 381614 h 4907893"/>
              <a:gd name="connsiteX0" fmla="*/ 12700 w 2273637"/>
              <a:gd name="connsiteY0" fmla="*/ 381614 h 4906584"/>
              <a:gd name="connsiteX1" fmla="*/ 285686 w 2273637"/>
              <a:gd name="connsiteY1" fmla="*/ 7663 h 4906584"/>
              <a:gd name="connsiteX2" fmla="*/ 528997 w 2273637"/>
              <a:gd name="connsiteY2" fmla="*/ 8471 h 4906584"/>
              <a:gd name="connsiteX3" fmla="*/ 582972 w 2273637"/>
              <a:gd name="connsiteY3" fmla="*/ 169761 h 4906584"/>
              <a:gd name="connsiteX4" fmla="*/ 1645962 w 2273637"/>
              <a:gd name="connsiteY4" fmla="*/ 174206 h 4906584"/>
              <a:gd name="connsiteX5" fmla="*/ 1734862 w 2273637"/>
              <a:gd name="connsiteY5" fmla="*/ 9107 h 4906584"/>
              <a:gd name="connsiteX6" fmla="*/ 2036486 w 2273637"/>
              <a:gd name="connsiteY6" fmla="*/ 12283 h 4906584"/>
              <a:gd name="connsiteX7" fmla="*/ 2273346 w 2273637"/>
              <a:gd name="connsiteY7" fmla="*/ 374198 h 4906584"/>
              <a:gd name="connsiteX8" fmla="*/ 2262753 w 2273637"/>
              <a:gd name="connsiteY8" fmla="*/ 4441529 h 4906584"/>
              <a:gd name="connsiteX9" fmla="*/ 1885627 w 2273637"/>
              <a:gd name="connsiteY9" fmla="*/ 4818655 h 4906584"/>
              <a:gd name="connsiteX10" fmla="*/ 377126 w 2273637"/>
              <a:gd name="connsiteY10" fmla="*/ 4818654 h 4906584"/>
              <a:gd name="connsiteX11" fmla="*/ 0 w 2273637"/>
              <a:gd name="connsiteY11" fmla="*/ 4441528 h 4906584"/>
              <a:gd name="connsiteX12" fmla="*/ 12700 w 2273637"/>
              <a:gd name="connsiteY12" fmla="*/ 381614 h 4906584"/>
              <a:gd name="connsiteX0" fmla="*/ 12700 w 2273637"/>
              <a:gd name="connsiteY0" fmla="*/ 381614 h 4818718"/>
              <a:gd name="connsiteX1" fmla="*/ 285686 w 2273637"/>
              <a:gd name="connsiteY1" fmla="*/ 7663 h 4818718"/>
              <a:gd name="connsiteX2" fmla="*/ 528997 w 2273637"/>
              <a:gd name="connsiteY2" fmla="*/ 8471 h 4818718"/>
              <a:gd name="connsiteX3" fmla="*/ 582972 w 2273637"/>
              <a:gd name="connsiteY3" fmla="*/ 169761 h 4818718"/>
              <a:gd name="connsiteX4" fmla="*/ 1645962 w 2273637"/>
              <a:gd name="connsiteY4" fmla="*/ 174206 h 4818718"/>
              <a:gd name="connsiteX5" fmla="*/ 1734862 w 2273637"/>
              <a:gd name="connsiteY5" fmla="*/ 9107 h 4818718"/>
              <a:gd name="connsiteX6" fmla="*/ 2036486 w 2273637"/>
              <a:gd name="connsiteY6" fmla="*/ 12283 h 4818718"/>
              <a:gd name="connsiteX7" fmla="*/ 2273346 w 2273637"/>
              <a:gd name="connsiteY7" fmla="*/ 374198 h 4818718"/>
              <a:gd name="connsiteX8" fmla="*/ 2262753 w 2273637"/>
              <a:gd name="connsiteY8" fmla="*/ 4441529 h 4818718"/>
              <a:gd name="connsiteX9" fmla="*/ 1885627 w 2273637"/>
              <a:gd name="connsiteY9" fmla="*/ 4818655 h 4818718"/>
              <a:gd name="connsiteX10" fmla="*/ 377126 w 2273637"/>
              <a:gd name="connsiteY10" fmla="*/ 4818654 h 4818718"/>
              <a:gd name="connsiteX11" fmla="*/ 0 w 2273637"/>
              <a:gd name="connsiteY11" fmla="*/ 4441528 h 4818718"/>
              <a:gd name="connsiteX12" fmla="*/ 12700 w 2273637"/>
              <a:gd name="connsiteY12" fmla="*/ 381614 h 4818718"/>
              <a:gd name="connsiteX0" fmla="*/ 12700 w 2292797"/>
              <a:gd name="connsiteY0" fmla="*/ 381614 h 4926411"/>
              <a:gd name="connsiteX1" fmla="*/ 285686 w 2292797"/>
              <a:gd name="connsiteY1" fmla="*/ 7663 h 4926411"/>
              <a:gd name="connsiteX2" fmla="*/ 528997 w 2292797"/>
              <a:gd name="connsiteY2" fmla="*/ 8471 h 4926411"/>
              <a:gd name="connsiteX3" fmla="*/ 582972 w 2292797"/>
              <a:gd name="connsiteY3" fmla="*/ 169761 h 4926411"/>
              <a:gd name="connsiteX4" fmla="*/ 1645962 w 2292797"/>
              <a:gd name="connsiteY4" fmla="*/ 174206 h 4926411"/>
              <a:gd name="connsiteX5" fmla="*/ 1734862 w 2292797"/>
              <a:gd name="connsiteY5" fmla="*/ 9107 h 4926411"/>
              <a:gd name="connsiteX6" fmla="*/ 2036486 w 2292797"/>
              <a:gd name="connsiteY6" fmla="*/ 12283 h 4926411"/>
              <a:gd name="connsiteX7" fmla="*/ 2273346 w 2292797"/>
              <a:gd name="connsiteY7" fmla="*/ 374198 h 4926411"/>
              <a:gd name="connsiteX8" fmla="*/ 2262753 w 2292797"/>
              <a:gd name="connsiteY8" fmla="*/ 4441529 h 4926411"/>
              <a:gd name="connsiteX9" fmla="*/ 1885627 w 2292797"/>
              <a:gd name="connsiteY9" fmla="*/ 4850429 h 4926411"/>
              <a:gd name="connsiteX10" fmla="*/ 377126 w 2292797"/>
              <a:gd name="connsiteY10" fmla="*/ 4818654 h 4926411"/>
              <a:gd name="connsiteX11" fmla="*/ 0 w 2292797"/>
              <a:gd name="connsiteY11" fmla="*/ 4441528 h 4926411"/>
              <a:gd name="connsiteX12" fmla="*/ 12700 w 2292797"/>
              <a:gd name="connsiteY12" fmla="*/ 381614 h 4926411"/>
              <a:gd name="connsiteX0" fmla="*/ 12700 w 2292797"/>
              <a:gd name="connsiteY0" fmla="*/ 381614 h 4926411"/>
              <a:gd name="connsiteX1" fmla="*/ 285686 w 2292797"/>
              <a:gd name="connsiteY1" fmla="*/ 7663 h 4926411"/>
              <a:gd name="connsiteX2" fmla="*/ 528997 w 2292797"/>
              <a:gd name="connsiteY2" fmla="*/ 8471 h 4926411"/>
              <a:gd name="connsiteX3" fmla="*/ 582972 w 2292797"/>
              <a:gd name="connsiteY3" fmla="*/ 169761 h 4926411"/>
              <a:gd name="connsiteX4" fmla="*/ 1645962 w 2292797"/>
              <a:gd name="connsiteY4" fmla="*/ 174206 h 4926411"/>
              <a:gd name="connsiteX5" fmla="*/ 1734862 w 2292797"/>
              <a:gd name="connsiteY5" fmla="*/ 9107 h 4926411"/>
              <a:gd name="connsiteX6" fmla="*/ 2036486 w 2292797"/>
              <a:gd name="connsiteY6" fmla="*/ 12283 h 4926411"/>
              <a:gd name="connsiteX7" fmla="*/ 2273346 w 2292797"/>
              <a:gd name="connsiteY7" fmla="*/ 374198 h 4926411"/>
              <a:gd name="connsiteX8" fmla="*/ 2262753 w 2292797"/>
              <a:gd name="connsiteY8" fmla="*/ 4441529 h 4926411"/>
              <a:gd name="connsiteX9" fmla="*/ 1885627 w 2292797"/>
              <a:gd name="connsiteY9" fmla="*/ 4850429 h 4926411"/>
              <a:gd name="connsiteX10" fmla="*/ 370065 w 2292797"/>
              <a:gd name="connsiteY10" fmla="*/ 4843368 h 4926411"/>
              <a:gd name="connsiteX11" fmla="*/ 0 w 2292797"/>
              <a:gd name="connsiteY11" fmla="*/ 4441528 h 4926411"/>
              <a:gd name="connsiteX12" fmla="*/ 12700 w 2292797"/>
              <a:gd name="connsiteY12" fmla="*/ 381614 h 4926411"/>
              <a:gd name="connsiteX0" fmla="*/ 13163 w 2293260"/>
              <a:gd name="connsiteY0" fmla="*/ 381614 h 4926411"/>
              <a:gd name="connsiteX1" fmla="*/ 286149 w 2293260"/>
              <a:gd name="connsiteY1" fmla="*/ 7663 h 4926411"/>
              <a:gd name="connsiteX2" fmla="*/ 529460 w 2293260"/>
              <a:gd name="connsiteY2" fmla="*/ 8471 h 4926411"/>
              <a:gd name="connsiteX3" fmla="*/ 583435 w 2293260"/>
              <a:gd name="connsiteY3" fmla="*/ 169761 h 4926411"/>
              <a:gd name="connsiteX4" fmla="*/ 1646425 w 2293260"/>
              <a:gd name="connsiteY4" fmla="*/ 174206 h 4926411"/>
              <a:gd name="connsiteX5" fmla="*/ 1735325 w 2293260"/>
              <a:gd name="connsiteY5" fmla="*/ 9107 h 4926411"/>
              <a:gd name="connsiteX6" fmla="*/ 2036949 w 2293260"/>
              <a:gd name="connsiteY6" fmla="*/ 12283 h 4926411"/>
              <a:gd name="connsiteX7" fmla="*/ 2273809 w 2293260"/>
              <a:gd name="connsiteY7" fmla="*/ 374198 h 4926411"/>
              <a:gd name="connsiteX8" fmla="*/ 2263216 w 2293260"/>
              <a:gd name="connsiteY8" fmla="*/ 4441529 h 4926411"/>
              <a:gd name="connsiteX9" fmla="*/ 1886090 w 2293260"/>
              <a:gd name="connsiteY9" fmla="*/ 4850429 h 4926411"/>
              <a:gd name="connsiteX10" fmla="*/ 370528 w 2293260"/>
              <a:gd name="connsiteY10" fmla="*/ 4843368 h 4926411"/>
              <a:gd name="connsiteX11" fmla="*/ 463 w 2293260"/>
              <a:gd name="connsiteY11" fmla="*/ 4441528 h 4926411"/>
              <a:gd name="connsiteX12" fmla="*/ 13163 w 2293260"/>
              <a:gd name="connsiteY12" fmla="*/ 381614 h 4926411"/>
              <a:gd name="connsiteX0" fmla="*/ 13163 w 2293260"/>
              <a:gd name="connsiteY0" fmla="*/ 381614 h 4925026"/>
              <a:gd name="connsiteX1" fmla="*/ 286149 w 2293260"/>
              <a:gd name="connsiteY1" fmla="*/ 7663 h 4925026"/>
              <a:gd name="connsiteX2" fmla="*/ 529460 w 2293260"/>
              <a:gd name="connsiteY2" fmla="*/ 8471 h 4925026"/>
              <a:gd name="connsiteX3" fmla="*/ 583435 w 2293260"/>
              <a:gd name="connsiteY3" fmla="*/ 169761 h 4925026"/>
              <a:gd name="connsiteX4" fmla="*/ 1646425 w 2293260"/>
              <a:gd name="connsiteY4" fmla="*/ 174206 h 4925026"/>
              <a:gd name="connsiteX5" fmla="*/ 1735325 w 2293260"/>
              <a:gd name="connsiteY5" fmla="*/ 9107 h 4925026"/>
              <a:gd name="connsiteX6" fmla="*/ 2036949 w 2293260"/>
              <a:gd name="connsiteY6" fmla="*/ 12283 h 4925026"/>
              <a:gd name="connsiteX7" fmla="*/ 2273809 w 2293260"/>
              <a:gd name="connsiteY7" fmla="*/ 374198 h 4925026"/>
              <a:gd name="connsiteX8" fmla="*/ 2263216 w 2293260"/>
              <a:gd name="connsiteY8" fmla="*/ 4441529 h 4925026"/>
              <a:gd name="connsiteX9" fmla="*/ 1886090 w 2293260"/>
              <a:gd name="connsiteY9" fmla="*/ 4850429 h 4925026"/>
              <a:gd name="connsiteX10" fmla="*/ 370528 w 2293260"/>
              <a:gd name="connsiteY10" fmla="*/ 4843368 h 4925026"/>
              <a:gd name="connsiteX11" fmla="*/ 463 w 2293260"/>
              <a:gd name="connsiteY11" fmla="*/ 4441528 h 4925026"/>
              <a:gd name="connsiteX12" fmla="*/ 13163 w 2293260"/>
              <a:gd name="connsiteY12" fmla="*/ 381614 h 4925026"/>
              <a:gd name="connsiteX0" fmla="*/ 13163 w 2274100"/>
              <a:gd name="connsiteY0" fmla="*/ 381614 h 4851295"/>
              <a:gd name="connsiteX1" fmla="*/ 286149 w 2274100"/>
              <a:gd name="connsiteY1" fmla="*/ 7663 h 4851295"/>
              <a:gd name="connsiteX2" fmla="*/ 529460 w 2274100"/>
              <a:gd name="connsiteY2" fmla="*/ 8471 h 4851295"/>
              <a:gd name="connsiteX3" fmla="*/ 583435 w 2274100"/>
              <a:gd name="connsiteY3" fmla="*/ 169761 h 4851295"/>
              <a:gd name="connsiteX4" fmla="*/ 1646425 w 2274100"/>
              <a:gd name="connsiteY4" fmla="*/ 174206 h 4851295"/>
              <a:gd name="connsiteX5" fmla="*/ 1735325 w 2274100"/>
              <a:gd name="connsiteY5" fmla="*/ 9107 h 4851295"/>
              <a:gd name="connsiteX6" fmla="*/ 2036949 w 2274100"/>
              <a:gd name="connsiteY6" fmla="*/ 12283 h 4851295"/>
              <a:gd name="connsiteX7" fmla="*/ 2273809 w 2274100"/>
              <a:gd name="connsiteY7" fmla="*/ 374198 h 4851295"/>
              <a:gd name="connsiteX8" fmla="*/ 2263216 w 2274100"/>
              <a:gd name="connsiteY8" fmla="*/ 4441529 h 4851295"/>
              <a:gd name="connsiteX9" fmla="*/ 1886090 w 2274100"/>
              <a:gd name="connsiteY9" fmla="*/ 4850429 h 4851295"/>
              <a:gd name="connsiteX10" fmla="*/ 370528 w 2274100"/>
              <a:gd name="connsiteY10" fmla="*/ 4843368 h 4851295"/>
              <a:gd name="connsiteX11" fmla="*/ 463 w 2274100"/>
              <a:gd name="connsiteY11" fmla="*/ 4441528 h 4851295"/>
              <a:gd name="connsiteX12" fmla="*/ 13163 w 2274100"/>
              <a:gd name="connsiteY12" fmla="*/ 381614 h 4851295"/>
              <a:gd name="connsiteX0" fmla="*/ 13163 w 2285503"/>
              <a:gd name="connsiteY0" fmla="*/ 452968 h 4950039"/>
              <a:gd name="connsiteX1" fmla="*/ 286149 w 2285503"/>
              <a:gd name="connsiteY1" fmla="*/ 79017 h 4950039"/>
              <a:gd name="connsiteX2" fmla="*/ 529460 w 2285503"/>
              <a:gd name="connsiteY2" fmla="*/ 79825 h 4950039"/>
              <a:gd name="connsiteX3" fmla="*/ 583435 w 2285503"/>
              <a:gd name="connsiteY3" fmla="*/ 241115 h 4950039"/>
              <a:gd name="connsiteX4" fmla="*/ 1646425 w 2285503"/>
              <a:gd name="connsiteY4" fmla="*/ 245560 h 4950039"/>
              <a:gd name="connsiteX5" fmla="*/ 1735325 w 2285503"/>
              <a:gd name="connsiteY5" fmla="*/ 80461 h 4950039"/>
              <a:gd name="connsiteX6" fmla="*/ 2036949 w 2285503"/>
              <a:gd name="connsiteY6" fmla="*/ 83637 h 4950039"/>
              <a:gd name="connsiteX7" fmla="*/ 2273809 w 2285503"/>
              <a:gd name="connsiteY7" fmla="*/ 445552 h 4950039"/>
              <a:gd name="connsiteX8" fmla="*/ 2259685 w 2285503"/>
              <a:gd name="connsiteY8" fmla="*/ 4516413 h 4950039"/>
              <a:gd name="connsiteX9" fmla="*/ 1886090 w 2285503"/>
              <a:gd name="connsiteY9" fmla="*/ 4921783 h 4950039"/>
              <a:gd name="connsiteX10" fmla="*/ 370528 w 2285503"/>
              <a:gd name="connsiteY10" fmla="*/ 4914722 h 4950039"/>
              <a:gd name="connsiteX11" fmla="*/ 463 w 2285503"/>
              <a:gd name="connsiteY11" fmla="*/ 4512882 h 4950039"/>
              <a:gd name="connsiteX12" fmla="*/ 13163 w 2285503"/>
              <a:gd name="connsiteY12" fmla="*/ 452968 h 4950039"/>
              <a:gd name="connsiteX0" fmla="*/ 13163 w 2285503"/>
              <a:gd name="connsiteY0" fmla="*/ 452968 h 4921783"/>
              <a:gd name="connsiteX1" fmla="*/ 286149 w 2285503"/>
              <a:gd name="connsiteY1" fmla="*/ 79017 h 4921783"/>
              <a:gd name="connsiteX2" fmla="*/ 529460 w 2285503"/>
              <a:gd name="connsiteY2" fmla="*/ 79825 h 4921783"/>
              <a:gd name="connsiteX3" fmla="*/ 583435 w 2285503"/>
              <a:gd name="connsiteY3" fmla="*/ 241115 h 4921783"/>
              <a:gd name="connsiteX4" fmla="*/ 1646425 w 2285503"/>
              <a:gd name="connsiteY4" fmla="*/ 245560 h 4921783"/>
              <a:gd name="connsiteX5" fmla="*/ 1735325 w 2285503"/>
              <a:gd name="connsiteY5" fmla="*/ 80461 h 4921783"/>
              <a:gd name="connsiteX6" fmla="*/ 2036949 w 2285503"/>
              <a:gd name="connsiteY6" fmla="*/ 83637 h 4921783"/>
              <a:gd name="connsiteX7" fmla="*/ 2273809 w 2285503"/>
              <a:gd name="connsiteY7" fmla="*/ 445552 h 4921783"/>
              <a:gd name="connsiteX8" fmla="*/ 2259685 w 2285503"/>
              <a:gd name="connsiteY8" fmla="*/ 4516413 h 4921783"/>
              <a:gd name="connsiteX9" fmla="*/ 1886090 w 2285503"/>
              <a:gd name="connsiteY9" fmla="*/ 4921783 h 4921783"/>
              <a:gd name="connsiteX10" fmla="*/ 370528 w 2285503"/>
              <a:gd name="connsiteY10" fmla="*/ 4914722 h 4921783"/>
              <a:gd name="connsiteX11" fmla="*/ 463 w 2285503"/>
              <a:gd name="connsiteY11" fmla="*/ 4512882 h 4921783"/>
              <a:gd name="connsiteX12" fmla="*/ 13163 w 2285503"/>
              <a:gd name="connsiteY12" fmla="*/ 452968 h 4921783"/>
              <a:gd name="connsiteX0" fmla="*/ 13163 w 2285503"/>
              <a:gd name="connsiteY0" fmla="*/ 452968 h 4921783"/>
              <a:gd name="connsiteX1" fmla="*/ 286149 w 2285503"/>
              <a:gd name="connsiteY1" fmla="*/ 79017 h 4921783"/>
              <a:gd name="connsiteX2" fmla="*/ 529460 w 2285503"/>
              <a:gd name="connsiteY2" fmla="*/ 79825 h 4921783"/>
              <a:gd name="connsiteX3" fmla="*/ 583435 w 2285503"/>
              <a:gd name="connsiteY3" fmla="*/ 241115 h 4921783"/>
              <a:gd name="connsiteX4" fmla="*/ 1646425 w 2285503"/>
              <a:gd name="connsiteY4" fmla="*/ 245560 h 4921783"/>
              <a:gd name="connsiteX5" fmla="*/ 1735325 w 2285503"/>
              <a:gd name="connsiteY5" fmla="*/ 80461 h 4921783"/>
              <a:gd name="connsiteX6" fmla="*/ 2036949 w 2285503"/>
              <a:gd name="connsiteY6" fmla="*/ 83637 h 4921783"/>
              <a:gd name="connsiteX7" fmla="*/ 2273809 w 2285503"/>
              <a:gd name="connsiteY7" fmla="*/ 445552 h 4921783"/>
              <a:gd name="connsiteX8" fmla="*/ 2259685 w 2285503"/>
              <a:gd name="connsiteY8" fmla="*/ 4516413 h 4921783"/>
              <a:gd name="connsiteX9" fmla="*/ 1886090 w 2285503"/>
              <a:gd name="connsiteY9" fmla="*/ 4921783 h 4921783"/>
              <a:gd name="connsiteX10" fmla="*/ 370528 w 2285503"/>
              <a:gd name="connsiteY10" fmla="*/ 4914722 h 4921783"/>
              <a:gd name="connsiteX11" fmla="*/ 463 w 2285503"/>
              <a:gd name="connsiteY11" fmla="*/ 4512882 h 4921783"/>
              <a:gd name="connsiteX12" fmla="*/ 13163 w 2285503"/>
              <a:gd name="connsiteY12" fmla="*/ 452968 h 4921783"/>
              <a:gd name="connsiteX0" fmla="*/ 13163 w 2285503"/>
              <a:gd name="connsiteY0" fmla="*/ 452968 h 4921783"/>
              <a:gd name="connsiteX1" fmla="*/ 286149 w 2285503"/>
              <a:gd name="connsiteY1" fmla="*/ 79017 h 4921783"/>
              <a:gd name="connsiteX2" fmla="*/ 529460 w 2285503"/>
              <a:gd name="connsiteY2" fmla="*/ 79825 h 4921783"/>
              <a:gd name="connsiteX3" fmla="*/ 583435 w 2285503"/>
              <a:gd name="connsiteY3" fmla="*/ 241115 h 4921783"/>
              <a:gd name="connsiteX4" fmla="*/ 1646425 w 2285503"/>
              <a:gd name="connsiteY4" fmla="*/ 245560 h 4921783"/>
              <a:gd name="connsiteX5" fmla="*/ 1735325 w 2285503"/>
              <a:gd name="connsiteY5" fmla="*/ 80461 h 4921783"/>
              <a:gd name="connsiteX6" fmla="*/ 2036949 w 2285503"/>
              <a:gd name="connsiteY6" fmla="*/ 83637 h 4921783"/>
              <a:gd name="connsiteX7" fmla="*/ 2273809 w 2285503"/>
              <a:gd name="connsiteY7" fmla="*/ 445552 h 4921783"/>
              <a:gd name="connsiteX8" fmla="*/ 2259685 w 2285503"/>
              <a:gd name="connsiteY8" fmla="*/ 4516413 h 4921783"/>
              <a:gd name="connsiteX9" fmla="*/ 1886090 w 2285503"/>
              <a:gd name="connsiteY9" fmla="*/ 4921783 h 4921783"/>
              <a:gd name="connsiteX10" fmla="*/ 370528 w 2285503"/>
              <a:gd name="connsiteY10" fmla="*/ 4914722 h 4921783"/>
              <a:gd name="connsiteX11" fmla="*/ 463 w 2285503"/>
              <a:gd name="connsiteY11" fmla="*/ 4512882 h 4921783"/>
              <a:gd name="connsiteX12" fmla="*/ 13163 w 2285503"/>
              <a:gd name="connsiteY12" fmla="*/ 452968 h 4921783"/>
              <a:gd name="connsiteX0" fmla="*/ 13163 w 2274409"/>
              <a:gd name="connsiteY0" fmla="*/ 452968 h 4921783"/>
              <a:gd name="connsiteX1" fmla="*/ 286149 w 2274409"/>
              <a:gd name="connsiteY1" fmla="*/ 79017 h 4921783"/>
              <a:gd name="connsiteX2" fmla="*/ 529460 w 2274409"/>
              <a:gd name="connsiteY2" fmla="*/ 79825 h 4921783"/>
              <a:gd name="connsiteX3" fmla="*/ 583435 w 2274409"/>
              <a:gd name="connsiteY3" fmla="*/ 241115 h 4921783"/>
              <a:gd name="connsiteX4" fmla="*/ 1646425 w 2274409"/>
              <a:gd name="connsiteY4" fmla="*/ 245560 h 4921783"/>
              <a:gd name="connsiteX5" fmla="*/ 1735325 w 2274409"/>
              <a:gd name="connsiteY5" fmla="*/ 80461 h 4921783"/>
              <a:gd name="connsiteX6" fmla="*/ 2036949 w 2274409"/>
              <a:gd name="connsiteY6" fmla="*/ 83637 h 4921783"/>
              <a:gd name="connsiteX7" fmla="*/ 2273809 w 2274409"/>
              <a:gd name="connsiteY7" fmla="*/ 445552 h 4921783"/>
              <a:gd name="connsiteX8" fmla="*/ 2259685 w 2274409"/>
              <a:gd name="connsiteY8" fmla="*/ 4516413 h 4921783"/>
              <a:gd name="connsiteX9" fmla="*/ 1886090 w 2274409"/>
              <a:gd name="connsiteY9" fmla="*/ 4921783 h 4921783"/>
              <a:gd name="connsiteX10" fmla="*/ 370528 w 2274409"/>
              <a:gd name="connsiteY10" fmla="*/ 4914722 h 4921783"/>
              <a:gd name="connsiteX11" fmla="*/ 463 w 2274409"/>
              <a:gd name="connsiteY11" fmla="*/ 4512882 h 4921783"/>
              <a:gd name="connsiteX12" fmla="*/ 13163 w 2274409"/>
              <a:gd name="connsiteY12" fmla="*/ 452968 h 4921783"/>
              <a:gd name="connsiteX0" fmla="*/ 13163 w 2274409"/>
              <a:gd name="connsiteY0" fmla="*/ 381614 h 4850429"/>
              <a:gd name="connsiteX1" fmla="*/ 286149 w 2274409"/>
              <a:gd name="connsiteY1" fmla="*/ 7663 h 4850429"/>
              <a:gd name="connsiteX2" fmla="*/ 529460 w 2274409"/>
              <a:gd name="connsiteY2" fmla="*/ 8471 h 4850429"/>
              <a:gd name="connsiteX3" fmla="*/ 583435 w 2274409"/>
              <a:gd name="connsiteY3" fmla="*/ 169761 h 4850429"/>
              <a:gd name="connsiteX4" fmla="*/ 1646425 w 2274409"/>
              <a:gd name="connsiteY4" fmla="*/ 174206 h 4850429"/>
              <a:gd name="connsiteX5" fmla="*/ 1735325 w 2274409"/>
              <a:gd name="connsiteY5" fmla="*/ 9107 h 4850429"/>
              <a:gd name="connsiteX6" fmla="*/ 2036949 w 2274409"/>
              <a:gd name="connsiteY6" fmla="*/ 12283 h 4850429"/>
              <a:gd name="connsiteX7" fmla="*/ 2273809 w 2274409"/>
              <a:gd name="connsiteY7" fmla="*/ 374198 h 4850429"/>
              <a:gd name="connsiteX8" fmla="*/ 2259685 w 2274409"/>
              <a:gd name="connsiteY8" fmla="*/ 4445059 h 4850429"/>
              <a:gd name="connsiteX9" fmla="*/ 1886090 w 2274409"/>
              <a:gd name="connsiteY9" fmla="*/ 4850429 h 4850429"/>
              <a:gd name="connsiteX10" fmla="*/ 370528 w 2274409"/>
              <a:gd name="connsiteY10" fmla="*/ 4843368 h 4850429"/>
              <a:gd name="connsiteX11" fmla="*/ 463 w 2274409"/>
              <a:gd name="connsiteY11" fmla="*/ 4441528 h 4850429"/>
              <a:gd name="connsiteX12" fmla="*/ 13163 w 2274409"/>
              <a:gd name="connsiteY12" fmla="*/ 381614 h 4850429"/>
              <a:gd name="connsiteX0" fmla="*/ 13163 w 2277579"/>
              <a:gd name="connsiteY0" fmla="*/ 381614 h 4850429"/>
              <a:gd name="connsiteX1" fmla="*/ 286149 w 2277579"/>
              <a:gd name="connsiteY1" fmla="*/ 7663 h 4850429"/>
              <a:gd name="connsiteX2" fmla="*/ 529460 w 2277579"/>
              <a:gd name="connsiteY2" fmla="*/ 8471 h 4850429"/>
              <a:gd name="connsiteX3" fmla="*/ 583435 w 2277579"/>
              <a:gd name="connsiteY3" fmla="*/ 169761 h 4850429"/>
              <a:gd name="connsiteX4" fmla="*/ 1646425 w 2277579"/>
              <a:gd name="connsiteY4" fmla="*/ 174206 h 4850429"/>
              <a:gd name="connsiteX5" fmla="*/ 1735325 w 2277579"/>
              <a:gd name="connsiteY5" fmla="*/ 9107 h 4850429"/>
              <a:gd name="connsiteX6" fmla="*/ 2036949 w 2277579"/>
              <a:gd name="connsiteY6" fmla="*/ 12283 h 4850429"/>
              <a:gd name="connsiteX7" fmla="*/ 2273809 w 2277579"/>
              <a:gd name="connsiteY7" fmla="*/ 374198 h 4850429"/>
              <a:gd name="connsiteX8" fmla="*/ 2259685 w 2277579"/>
              <a:gd name="connsiteY8" fmla="*/ 4445059 h 4850429"/>
              <a:gd name="connsiteX9" fmla="*/ 1886090 w 2277579"/>
              <a:gd name="connsiteY9" fmla="*/ 4850429 h 4850429"/>
              <a:gd name="connsiteX10" fmla="*/ 370528 w 2277579"/>
              <a:gd name="connsiteY10" fmla="*/ 4843368 h 4850429"/>
              <a:gd name="connsiteX11" fmla="*/ 463 w 2277579"/>
              <a:gd name="connsiteY11" fmla="*/ 4441528 h 4850429"/>
              <a:gd name="connsiteX12" fmla="*/ 13163 w 2277579"/>
              <a:gd name="connsiteY12" fmla="*/ 381614 h 4850429"/>
              <a:gd name="connsiteX0" fmla="*/ 13163 w 2277579"/>
              <a:gd name="connsiteY0" fmla="*/ 381614 h 4850429"/>
              <a:gd name="connsiteX1" fmla="*/ 286149 w 2277579"/>
              <a:gd name="connsiteY1" fmla="*/ 7663 h 4850429"/>
              <a:gd name="connsiteX2" fmla="*/ 529460 w 2277579"/>
              <a:gd name="connsiteY2" fmla="*/ 8471 h 4850429"/>
              <a:gd name="connsiteX3" fmla="*/ 583435 w 2277579"/>
              <a:gd name="connsiteY3" fmla="*/ 169761 h 4850429"/>
              <a:gd name="connsiteX4" fmla="*/ 1646425 w 2277579"/>
              <a:gd name="connsiteY4" fmla="*/ 174206 h 4850429"/>
              <a:gd name="connsiteX5" fmla="*/ 1735325 w 2277579"/>
              <a:gd name="connsiteY5" fmla="*/ 9107 h 4850429"/>
              <a:gd name="connsiteX6" fmla="*/ 2036949 w 2277579"/>
              <a:gd name="connsiteY6" fmla="*/ 12283 h 4850429"/>
              <a:gd name="connsiteX7" fmla="*/ 2273809 w 2277579"/>
              <a:gd name="connsiteY7" fmla="*/ 374198 h 4850429"/>
              <a:gd name="connsiteX8" fmla="*/ 2259685 w 2277579"/>
              <a:gd name="connsiteY8" fmla="*/ 4445059 h 4850429"/>
              <a:gd name="connsiteX9" fmla="*/ 1886090 w 2277579"/>
              <a:gd name="connsiteY9" fmla="*/ 4850429 h 4850429"/>
              <a:gd name="connsiteX10" fmla="*/ 370528 w 2277579"/>
              <a:gd name="connsiteY10" fmla="*/ 4843368 h 4850429"/>
              <a:gd name="connsiteX11" fmla="*/ 463 w 2277579"/>
              <a:gd name="connsiteY11" fmla="*/ 4441528 h 4850429"/>
              <a:gd name="connsiteX12" fmla="*/ 13163 w 2277579"/>
              <a:gd name="connsiteY12" fmla="*/ 381614 h 4850429"/>
              <a:gd name="connsiteX0" fmla="*/ 13163 w 2282422"/>
              <a:gd name="connsiteY0" fmla="*/ 381614 h 4850429"/>
              <a:gd name="connsiteX1" fmla="*/ 286149 w 2282422"/>
              <a:gd name="connsiteY1" fmla="*/ 7663 h 4850429"/>
              <a:gd name="connsiteX2" fmla="*/ 529460 w 2282422"/>
              <a:gd name="connsiteY2" fmla="*/ 8471 h 4850429"/>
              <a:gd name="connsiteX3" fmla="*/ 583435 w 2282422"/>
              <a:gd name="connsiteY3" fmla="*/ 169761 h 4850429"/>
              <a:gd name="connsiteX4" fmla="*/ 1646425 w 2282422"/>
              <a:gd name="connsiteY4" fmla="*/ 174206 h 4850429"/>
              <a:gd name="connsiteX5" fmla="*/ 1735325 w 2282422"/>
              <a:gd name="connsiteY5" fmla="*/ 9107 h 4850429"/>
              <a:gd name="connsiteX6" fmla="*/ 2036949 w 2282422"/>
              <a:gd name="connsiteY6" fmla="*/ 12283 h 4850429"/>
              <a:gd name="connsiteX7" fmla="*/ 2273809 w 2282422"/>
              <a:gd name="connsiteY7" fmla="*/ 374198 h 4850429"/>
              <a:gd name="connsiteX8" fmla="*/ 2269789 w 2282422"/>
              <a:gd name="connsiteY8" fmla="*/ 4485474 h 4850429"/>
              <a:gd name="connsiteX9" fmla="*/ 1886090 w 2282422"/>
              <a:gd name="connsiteY9" fmla="*/ 4850429 h 4850429"/>
              <a:gd name="connsiteX10" fmla="*/ 370528 w 2282422"/>
              <a:gd name="connsiteY10" fmla="*/ 4843368 h 4850429"/>
              <a:gd name="connsiteX11" fmla="*/ 463 w 2282422"/>
              <a:gd name="connsiteY11" fmla="*/ 4441528 h 4850429"/>
              <a:gd name="connsiteX12" fmla="*/ 13163 w 2282422"/>
              <a:gd name="connsiteY12" fmla="*/ 381614 h 4850429"/>
              <a:gd name="connsiteX0" fmla="*/ 13163 w 2282422"/>
              <a:gd name="connsiteY0" fmla="*/ 381614 h 4850429"/>
              <a:gd name="connsiteX1" fmla="*/ 286149 w 2282422"/>
              <a:gd name="connsiteY1" fmla="*/ 7663 h 4850429"/>
              <a:gd name="connsiteX2" fmla="*/ 529460 w 2282422"/>
              <a:gd name="connsiteY2" fmla="*/ 8471 h 4850429"/>
              <a:gd name="connsiteX3" fmla="*/ 583435 w 2282422"/>
              <a:gd name="connsiteY3" fmla="*/ 169761 h 4850429"/>
              <a:gd name="connsiteX4" fmla="*/ 1646425 w 2282422"/>
              <a:gd name="connsiteY4" fmla="*/ 174206 h 4850429"/>
              <a:gd name="connsiteX5" fmla="*/ 1735325 w 2282422"/>
              <a:gd name="connsiteY5" fmla="*/ 9107 h 4850429"/>
              <a:gd name="connsiteX6" fmla="*/ 2036949 w 2282422"/>
              <a:gd name="connsiteY6" fmla="*/ 12283 h 4850429"/>
              <a:gd name="connsiteX7" fmla="*/ 2273809 w 2282422"/>
              <a:gd name="connsiteY7" fmla="*/ 374198 h 4850429"/>
              <a:gd name="connsiteX8" fmla="*/ 2269789 w 2282422"/>
              <a:gd name="connsiteY8" fmla="*/ 4485474 h 4850429"/>
              <a:gd name="connsiteX9" fmla="*/ 1886090 w 2282422"/>
              <a:gd name="connsiteY9" fmla="*/ 4850429 h 4850429"/>
              <a:gd name="connsiteX10" fmla="*/ 370528 w 2282422"/>
              <a:gd name="connsiteY10" fmla="*/ 4843368 h 4850429"/>
              <a:gd name="connsiteX11" fmla="*/ 463 w 2282422"/>
              <a:gd name="connsiteY11" fmla="*/ 4441528 h 4850429"/>
              <a:gd name="connsiteX12" fmla="*/ 13163 w 2282422"/>
              <a:gd name="connsiteY12" fmla="*/ 381614 h 4850429"/>
              <a:gd name="connsiteX0" fmla="*/ 13163 w 2299878"/>
              <a:gd name="connsiteY0" fmla="*/ 381614 h 4850429"/>
              <a:gd name="connsiteX1" fmla="*/ 286149 w 2299878"/>
              <a:gd name="connsiteY1" fmla="*/ 7663 h 4850429"/>
              <a:gd name="connsiteX2" fmla="*/ 529460 w 2299878"/>
              <a:gd name="connsiteY2" fmla="*/ 8471 h 4850429"/>
              <a:gd name="connsiteX3" fmla="*/ 583435 w 2299878"/>
              <a:gd name="connsiteY3" fmla="*/ 169761 h 4850429"/>
              <a:gd name="connsiteX4" fmla="*/ 1646425 w 2299878"/>
              <a:gd name="connsiteY4" fmla="*/ 174206 h 4850429"/>
              <a:gd name="connsiteX5" fmla="*/ 1735325 w 2299878"/>
              <a:gd name="connsiteY5" fmla="*/ 9107 h 4850429"/>
              <a:gd name="connsiteX6" fmla="*/ 2036949 w 2299878"/>
              <a:gd name="connsiteY6" fmla="*/ 12283 h 4850429"/>
              <a:gd name="connsiteX7" fmla="*/ 2273809 w 2299878"/>
              <a:gd name="connsiteY7" fmla="*/ 374198 h 4850429"/>
              <a:gd name="connsiteX8" fmla="*/ 2275074 w 2299878"/>
              <a:gd name="connsiteY8" fmla="*/ 2414399 h 4850429"/>
              <a:gd name="connsiteX9" fmla="*/ 2269789 w 2299878"/>
              <a:gd name="connsiteY9" fmla="*/ 4485474 h 4850429"/>
              <a:gd name="connsiteX10" fmla="*/ 1886090 w 2299878"/>
              <a:gd name="connsiteY10" fmla="*/ 4850429 h 4850429"/>
              <a:gd name="connsiteX11" fmla="*/ 370528 w 2299878"/>
              <a:gd name="connsiteY11" fmla="*/ 4843368 h 4850429"/>
              <a:gd name="connsiteX12" fmla="*/ 463 w 2299878"/>
              <a:gd name="connsiteY12" fmla="*/ 4441528 h 4850429"/>
              <a:gd name="connsiteX13" fmla="*/ 13163 w 2299878"/>
              <a:gd name="connsiteY13" fmla="*/ 381614 h 4850429"/>
              <a:gd name="connsiteX0" fmla="*/ 13163 w 2297042"/>
              <a:gd name="connsiteY0" fmla="*/ 381614 h 4850429"/>
              <a:gd name="connsiteX1" fmla="*/ 286149 w 2297042"/>
              <a:gd name="connsiteY1" fmla="*/ 7663 h 4850429"/>
              <a:gd name="connsiteX2" fmla="*/ 529460 w 2297042"/>
              <a:gd name="connsiteY2" fmla="*/ 8471 h 4850429"/>
              <a:gd name="connsiteX3" fmla="*/ 583435 w 2297042"/>
              <a:gd name="connsiteY3" fmla="*/ 169761 h 4850429"/>
              <a:gd name="connsiteX4" fmla="*/ 1646425 w 2297042"/>
              <a:gd name="connsiteY4" fmla="*/ 174206 h 4850429"/>
              <a:gd name="connsiteX5" fmla="*/ 1735325 w 2297042"/>
              <a:gd name="connsiteY5" fmla="*/ 9107 h 4850429"/>
              <a:gd name="connsiteX6" fmla="*/ 2036949 w 2297042"/>
              <a:gd name="connsiteY6" fmla="*/ 12283 h 4850429"/>
              <a:gd name="connsiteX7" fmla="*/ 2273809 w 2297042"/>
              <a:gd name="connsiteY7" fmla="*/ 374198 h 4850429"/>
              <a:gd name="connsiteX8" fmla="*/ 2264013 w 2297042"/>
              <a:gd name="connsiteY8" fmla="*/ 2414399 h 4850429"/>
              <a:gd name="connsiteX9" fmla="*/ 2269789 w 2297042"/>
              <a:gd name="connsiteY9" fmla="*/ 4485474 h 4850429"/>
              <a:gd name="connsiteX10" fmla="*/ 1886090 w 2297042"/>
              <a:gd name="connsiteY10" fmla="*/ 4850429 h 4850429"/>
              <a:gd name="connsiteX11" fmla="*/ 370528 w 2297042"/>
              <a:gd name="connsiteY11" fmla="*/ 4843368 h 4850429"/>
              <a:gd name="connsiteX12" fmla="*/ 463 w 2297042"/>
              <a:gd name="connsiteY12" fmla="*/ 4441528 h 4850429"/>
              <a:gd name="connsiteX13" fmla="*/ 13163 w 2297042"/>
              <a:gd name="connsiteY13" fmla="*/ 381614 h 4850429"/>
              <a:gd name="connsiteX0" fmla="*/ 13163 w 2289341"/>
              <a:gd name="connsiteY0" fmla="*/ 381614 h 4850429"/>
              <a:gd name="connsiteX1" fmla="*/ 286149 w 2289341"/>
              <a:gd name="connsiteY1" fmla="*/ 7663 h 4850429"/>
              <a:gd name="connsiteX2" fmla="*/ 529460 w 2289341"/>
              <a:gd name="connsiteY2" fmla="*/ 8471 h 4850429"/>
              <a:gd name="connsiteX3" fmla="*/ 583435 w 2289341"/>
              <a:gd name="connsiteY3" fmla="*/ 169761 h 4850429"/>
              <a:gd name="connsiteX4" fmla="*/ 1646425 w 2289341"/>
              <a:gd name="connsiteY4" fmla="*/ 174206 h 4850429"/>
              <a:gd name="connsiteX5" fmla="*/ 1735325 w 2289341"/>
              <a:gd name="connsiteY5" fmla="*/ 9107 h 4850429"/>
              <a:gd name="connsiteX6" fmla="*/ 2036949 w 2289341"/>
              <a:gd name="connsiteY6" fmla="*/ 12283 h 4850429"/>
              <a:gd name="connsiteX7" fmla="*/ 2273809 w 2289341"/>
              <a:gd name="connsiteY7" fmla="*/ 374198 h 4850429"/>
              <a:gd name="connsiteX8" fmla="*/ 2264013 w 2289341"/>
              <a:gd name="connsiteY8" fmla="*/ 2414399 h 4850429"/>
              <a:gd name="connsiteX9" fmla="*/ 2269789 w 2289341"/>
              <a:gd name="connsiteY9" fmla="*/ 4485474 h 4850429"/>
              <a:gd name="connsiteX10" fmla="*/ 1886090 w 2289341"/>
              <a:gd name="connsiteY10" fmla="*/ 4850429 h 4850429"/>
              <a:gd name="connsiteX11" fmla="*/ 370528 w 2289341"/>
              <a:gd name="connsiteY11" fmla="*/ 4843368 h 4850429"/>
              <a:gd name="connsiteX12" fmla="*/ 463 w 2289341"/>
              <a:gd name="connsiteY12" fmla="*/ 4441528 h 4850429"/>
              <a:gd name="connsiteX13" fmla="*/ 13163 w 2289341"/>
              <a:gd name="connsiteY13" fmla="*/ 381614 h 4850429"/>
              <a:gd name="connsiteX0" fmla="*/ 13163 w 2274287"/>
              <a:gd name="connsiteY0" fmla="*/ 381614 h 4850429"/>
              <a:gd name="connsiteX1" fmla="*/ 286149 w 2274287"/>
              <a:gd name="connsiteY1" fmla="*/ 7663 h 4850429"/>
              <a:gd name="connsiteX2" fmla="*/ 529460 w 2274287"/>
              <a:gd name="connsiteY2" fmla="*/ 8471 h 4850429"/>
              <a:gd name="connsiteX3" fmla="*/ 583435 w 2274287"/>
              <a:gd name="connsiteY3" fmla="*/ 169761 h 4850429"/>
              <a:gd name="connsiteX4" fmla="*/ 1646425 w 2274287"/>
              <a:gd name="connsiteY4" fmla="*/ 174206 h 4850429"/>
              <a:gd name="connsiteX5" fmla="*/ 1735325 w 2274287"/>
              <a:gd name="connsiteY5" fmla="*/ 9107 h 4850429"/>
              <a:gd name="connsiteX6" fmla="*/ 2036949 w 2274287"/>
              <a:gd name="connsiteY6" fmla="*/ 12283 h 4850429"/>
              <a:gd name="connsiteX7" fmla="*/ 2273809 w 2274287"/>
              <a:gd name="connsiteY7" fmla="*/ 374198 h 4850429"/>
              <a:gd name="connsiteX8" fmla="*/ 2264013 w 2274287"/>
              <a:gd name="connsiteY8" fmla="*/ 2414399 h 4850429"/>
              <a:gd name="connsiteX9" fmla="*/ 2269789 w 2274287"/>
              <a:gd name="connsiteY9" fmla="*/ 4485474 h 4850429"/>
              <a:gd name="connsiteX10" fmla="*/ 1886090 w 2274287"/>
              <a:gd name="connsiteY10" fmla="*/ 4850429 h 4850429"/>
              <a:gd name="connsiteX11" fmla="*/ 370528 w 2274287"/>
              <a:gd name="connsiteY11" fmla="*/ 4843368 h 4850429"/>
              <a:gd name="connsiteX12" fmla="*/ 463 w 2274287"/>
              <a:gd name="connsiteY12" fmla="*/ 4441528 h 4850429"/>
              <a:gd name="connsiteX13" fmla="*/ 13163 w 2274287"/>
              <a:gd name="connsiteY13" fmla="*/ 381614 h 4850429"/>
              <a:gd name="connsiteX0" fmla="*/ 13163 w 2272827"/>
              <a:gd name="connsiteY0" fmla="*/ 381614 h 4850429"/>
              <a:gd name="connsiteX1" fmla="*/ 286149 w 2272827"/>
              <a:gd name="connsiteY1" fmla="*/ 7663 h 4850429"/>
              <a:gd name="connsiteX2" fmla="*/ 529460 w 2272827"/>
              <a:gd name="connsiteY2" fmla="*/ 8471 h 4850429"/>
              <a:gd name="connsiteX3" fmla="*/ 583435 w 2272827"/>
              <a:gd name="connsiteY3" fmla="*/ 169761 h 4850429"/>
              <a:gd name="connsiteX4" fmla="*/ 1646425 w 2272827"/>
              <a:gd name="connsiteY4" fmla="*/ 174206 h 4850429"/>
              <a:gd name="connsiteX5" fmla="*/ 1735325 w 2272827"/>
              <a:gd name="connsiteY5" fmla="*/ 9107 h 4850429"/>
              <a:gd name="connsiteX6" fmla="*/ 2036949 w 2272827"/>
              <a:gd name="connsiteY6" fmla="*/ 12283 h 4850429"/>
              <a:gd name="connsiteX7" fmla="*/ 2270122 w 2272827"/>
              <a:gd name="connsiteY7" fmla="*/ 377885 h 4850429"/>
              <a:gd name="connsiteX8" fmla="*/ 2264013 w 2272827"/>
              <a:gd name="connsiteY8" fmla="*/ 2414399 h 4850429"/>
              <a:gd name="connsiteX9" fmla="*/ 2269789 w 2272827"/>
              <a:gd name="connsiteY9" fmla="*/ 4485474 h 4850429"/>
              <a:gd name="connsiteX10" fmla="*/ 1886090 w 2272827"/>
              <a:gd name="connsiteY10" fmla="*/ 4850429 h 4850429"/>
              <a:gd name="connsiteX11" fmla="*/ 370528 w 2272827"/>
              <a:gd name="connsiteY11" fmla="*/ 4843368 h 4850429"/>
              <a:gd name="connsiteX12" fmla="*/ 463 w 2272827"/>
              <a:gd name="connsiteY12" fmla="*/ 4441528 h 4850429"/>
              <a:gd name="connsiteX13" fmla="*/ 13163 w 2272827"/>
              <a:gd name="connsiteY13" fmla="*/ 381614 h 4850429"/>
              <a:gd name="connsiteX0" fmla="*/ 13163 w 2272827"/>
              <a:gd name="connsiteY0" fmla="*/ 381614 h 4850429"/>
              <a:gd name="connsiteX1" fmla="*/ 286149 w 2272827"/>
              <a:gd name="connsiteY1" fmla="*/ 7663 h 4850429"/>
              <a:gd name="connsiteX2" fmla="*/ 529460 w 2272827"/>
              <a:gd name="connsiteY2" fmla="*/ 8471 h 4850429"/>
              <a:gd name="connsiteX3" fmla="*/ 583435 w 2272827"/>
              <a:gd name="connsiteY3" fmla="*/ 169761 h 4850429"/>
              <a:gd name="connsiteX4" fmla="*/ 1646425 w 2272827"/>
              <a:gd name="connsiteY4" fmla="*/ 174206 h 4850429"/>
              <a:gd name="connsiteX5" fmla="*/ 1735325 w 2272827"/>
              <a:gd name="connsiteY5" fmla="*/ 9107 h 4850429"/>
              <a:gd name="connsiteX6" fmla="*/ 2036949 w 2272827"/>
              <a:gd name="connsiteY6" fmla="*/ 12283 h 4850429"/>
              <a:gd name="connsiteX7" fmla="*/ 2270122 w 2272827"/>
              <a:gd name="connsiteY7" fmla="*/ 377885 h 4850429"/>
              <a:gd name="connsiteX8" fmla="*/ 2264013 w 2272827"/>
              <a:gd name="connsiteY8" fmla="*/ 2414399 h 4850429"/>
              <a:gd name="connsiteX9" fmla="*/ 2269789 w 2272827"/>
              <a:gd name="connsiteY9" fmla="*/ 4485474 h 4850429"/>
              <a:gd name="connsiteX10" fmla="*/ 1886090 w 2272827"/>
              <a:gd name="connsiteY10" fmla="*/ 4850429 h 4850429"/>
              <a:gd name="connsiteX11" fmla="*/ 370528 w 2272827"/>
              <a:gd name="connsiteY11" fmla="*/ 4843368 h 4850429"/>
              <a:gd name="connsiteX12" fmla="*/ 463 w 2272827"/>
              <a:gd name="connsiteY12" fmla="*/ 4441528 h 4850429"/>
              <a:gd name="connsiteX13" fmla="*/ 13163 w 2272827"/>
              <a:gd name="connsiteY13" fmla="*/ 381614 h 4850429"/>
              <a:gd name="connsiteX0" fmla="*/ 13163 w 2272827"/>
              <a:gd name="connsiteY0" fmla="*/ 374592 h 4843407"/>
              <a:gd name="connsiteX1" fmla="*/ 286149 w 2272827"/>
              <a:gd name="connsiteY1" fmla="*/ 641 h 4843407"/>
              <a:gd name="connsiteX2" fmla="*/ 529460 w 2272827"/>
              <a:gd name="connsiteY2" fmla="*/ 1449 h 4843407"/>
              <a:gd name="connsiteX3" fmla="*/ 583435 w 2272827"/>
              <a:gd name="connsiteY3" fmla="*/ 162739 h 4843407"/>
              <a:gd name="connsiteX4" fmla="*/ 1646425 w 2272827"/>
              <a:gd name="connsiteY4" fmla="*/ 167184 h 4843407"/>
              <a:gd name="connsiteX5" fmla="*/ 1735325 w 2272827"/>
              <a:gd name="connsiteY5" fmla="*/ 2085 h 4843407"/>
              <a:gd name="connsiteX6" fmla="*/ 2036949 w 2272827"/>
              <a:gd name="connsiteY6" fmla="*/ 5261 h 4843407"/>
              <a:gd name="connsiteX7" fmla="*/ 2270122 w 2272827"/>
              <a:gd name="connsiteY7" fmla="*/ 370863 h 4843407"/>
              <a:gd name="connsiteX8" fmla="*/ 2264013 w 2272827"/>
              <a:gd name="connsiteY8" fmla="*/ 2407377 h 4843407"/>
              <a:gd name="connsiteX9" fmla="*/ 2269789 w 2272827"/>
              <a:gd name="connsiteY9" fmla="*/ 4478452 h 4843407"/>
              <a:gd name="connsiteX10" fmla="*/ 1886090 w 2272827"/>
              <a:gd name="connsiteY10" fmla="*/ 4843407 h 4843407"/>
              <a:gd name="connsiteX11" fmla="*/ 370528 w 2272827"/>
              <a:gd name="connsiteY11" fmla="*/ 4836346 h 4843407"/>
              <a:gd name="connsiteX12" fmla="*/ 463 w 2272827"/>
              <a:gd name="connsiteY12" fmla="*/ 4434506 h 4843407"/>
              <a:gd name="connsiteX13" fmla="*/ 13163 w 2272827"/>
              <a:gd name="connsiteY13" fmla="*/ 374592 h 4843407"/>
              <a:gd name="connsiteX0" fmla="*/ 13163 w 2272827"/>
              <a:gd name="connsiteY0" fmla="*/ 377333 h 4846148"/>
              <a:gd name="connsiteX1" fmla="*/ 286149 w 2272827"/>
              <a:gd name="connsiteY1" fmla="*/ 3382 h 4846148"/>
              <a:gd name="connsiteX2" fmla="*/ 529460 w 2272827"/>
              <a:gd name="connsiteY2" fmla="*/ 4190 h 4846148"/>
              <a:gd name="connsiteX3" fmla="*/ 583435 w 2272827"/>
              <a:gd name="connsiteY3" fmla="*/ 165480 h 4846148"/>
              <a:gd name="connsiteX4" fmla="*/ 1646425 w 2272827"/>
              <a:gd name="connsiteY4" fmla="*/ 169925 h 4846148"/>
              <a:gd name="connsiteX5" fmla="*/ 1735325 w 2272827"/>
              <a:gd name="connsiteY5" fmla="*/ 4826 h 4846148"/>
              <a:gd name="connsiteX6" fmla="*/ 2036949 w 2272827"/>
              <a:gd name="connsiteY6" fmla="*/ 8002 h 4846148"/>
              <a:gd name="connsiteX7" fmla="*/ 2270122 w 2272827"/>
              <a:gd name="connsiteY7" fmla="*/ 373604 h 4846148"/>
              <a:gd name="connsiteX8" fmla="*/ 2264013 w 2272827"/>
              <a:gd name="connsiteY8" fmla="*/ 2410118 h 4846148"/>
              <a:gd name="connsiteX9" fmla="*/ 2269789 w 2272827"/>
              <a:gd name="connsiteY9" fmla="*/ 4481193 h 4846148"/>
              <a:gd name="connsiteX10" fmla="*/ 1886090 w 2272827"/>
              <a:gd name="connsiteY10" fmla="*/ 4846148 h 4846148"/>
              <a:gd name="connsiteX11" fmla="*/ 370528 w 2272827"/>
              <a:gd name="connsiteY11" fmla="*/ 4839087 h 4846148"/>
              <a:gd name="connsiteX12" fmla="*/ 463 w 2272827"/>
              <a:gd name="connsiteY12" fmla="*/ 4437247 h 4846148"/>
              <a:gd name="connsiteX13" fmla="*/ 13163 w 2272827"/>
              <a:gd name="connsiteY13" fmla="*/ 377333 h 4846148"/>
              <a:gd name="connsiteX0" fmla="*/ 13163 w 2272827"/>
              <a:gd name="connsiteY0" fmla="*/ 377333 h 4846148"/>
              <a:gd name="connsiteX1" fmla="*/ 286149 w 2272827"/>
              <a:gd name="connsiteY1" fmla="*/ 3382 h 4846148"/>
              <a:gd name="connsiteX2" fmla="*/ 529460 w 2272827"/>
              <a:gd name="connsiteY2" fmla="*/ 4190 h 4846148"/>
              <a:gd name="connsiteX3" fmla="*/ 577085 w 2272827"/>
              <a:gd name="connsiteY3" fmla="*/ 165480 h 4846148"/>
              <a:gd name="connsiteX4" fmla="*/ 1646425 w 2272827"/>
              <a:gd name="connsiteY4" fmla="*/ 169925 h 4846148"/>
              <a:gd name="connsiteX5" fmla="*/ 1735325 w 2272827"/>
              <a:gd name="connsiteY5" fmla="*/ 4826 h 4846148"/>
              <a:gd name="connsiteX6" fmla="*/ 2036949 w 2272827"/>
              <a:gd name="connsiteY6" fmla="*/ 8002 h 4846148"/>
              <a:gd name="connsiteX7" fmla="*/ 2270122 w 2272827"/>
              <a:gd name="connsiteY7" fmla="*/ 373604 h 4846148"/>
              <a:gd name="connsiteX8" fmla="*/ 2264013 w 2272827"/>
              <a:gd name="connsiteY8" fmla="*/ 2410118 h 4846148"/>
              <a:gd name="connsiteX9" fmla="*/ 2269789 w 2272827"/>
              <a:gd name="connsiteY9" fmla="*/ 4481193 h 4846148"/>
              <a:gd name="connsiteX10" fmla="*/ 1886090 w 2272827"/>
              <a:gd name="connsiteY10" fmla="*/ 4846148 h 4846148"/>
              <a:gd name="connsiteX11" fmla="*/ 370528 w 2272827"/>
              <a:gd name="connsiteY11" fmla="*/ 4839087 h 4846148"/>
              <a:gd name="connsiteX12" fmla="*/ 463 w 2272827"/>
              <a:gd name="connsiteY12" fmla="*/ 4437247 h 4846148"/>
              <a:gd name="connsiteX13" fmla="*/ 13163 w 2272827"/>
              <a:gd name="connsiteY13" fmla="*/ 377333 h 4846148"/>
              <a:gd name="connsiteX0" fmla="*/ 13163 w 2272827"/>
              <a:gd name="connsiteY0" fmla="*/ 382668 h 4851483"/>
              <a:gd name="connsiteX1" fmla="*/ 286149 w 2272827"/>
              <a:gd name="connsiteY1" fmla="*/ 8717 h 4851483"/>
              <a:gd name="connsiteX2" fmla="*/ 532635 w 2272827"/>
              <a:gd name="connsiteY2" fmla="*/ 0 h 4851483"/>
              <a:gd name="connsiteX3" fmla="*/ 577085 w 2272827"/>
              <a:gd name="connsiteY3" fmla="*/ 170815 h 4851483"/>
              <a:gd name="connsiteX4" fmla="*/ 1646425 w 2272827"/>
              <a:gd name="connsiteY4" fmla="*/ 175260 h 4851483"/>
              <a:gd name="connsiteX5" fmla="*/ 1735325 w 2272827"/>
              <a:gd name="connsiteY5" fmla="*/ 10161 h 4851483"/>
              <a:gd name="connsiteX6" fmla="*/ 2036949 w 2272827"/>
              <a:gd name="connsiteY6" fmla="*/ 13337 h 4851483"/>
              <a:gd name="connsiteX7" fmla="*/ 2270122 w 2272827"/>
              <a:gd name="connsiteY7" fmla="*/ 378939 h 4851483"/>
              <a:gd name="connsiteX8" fmla="*/ 2264013 w 2272827"/>
              <a:gd name="connsiteY8" fmla="*/ 2415453 h 4851483"/>
              <a:gd name="connsiteX9" fmla="*/ 2269789 w 2272827"/>
              <a:gd name="connsiteY9" fmla="*/ 4486528 h 4851483"/>
              <a:gd name="connsiteX10" fmla="*/ 1886090 w 2272827"/>
              <a:gd name="connsiteY10" fmla="*/ 4851483 h 4851483"/>
              <a:gd name="connsiteX11" fmla="*/ 370528 w 2272827"/>
              <a:gd name="connsiteY11" fmla="*/ 4844422 h 4851483"/>
              <a:gd name="connsiteX12" fmla="*/ 463 w 2272827"/>
              <a:gd name="connsiteY12" fmla="*/ 4442582 h 4851483"/>
              <a:gd name="connsiteX13" fmla="*/ 13163 w 2272827"/>
              <a:gd name="connsiteY13" fmla="*/ 382668 h 4851483"/>
              <a:gd name="connsiteX0" fmla="*/ 13163 w 2272827"/>
              <a:gd name="connsiteY0" fmla="*/ 382668 h 4851483"/>
              <a:gd name="connsiteX1" fmla="*/ 286149 w 2272827"/>
              <a:gd name="connsiteY1" fmla="*/ 8717 h 4851483"/>
              <a:gd name="connsiteX2" fmla="*/ 532635 w 2272827"/>
              <a:gd name="connsiteY2" fmla="*/ 0 h 4851483"/>
              <a:gd name="connsiteX3" fmla="*/ 577085 w 2272827"/>
              <a:gd name="connsiteY3" fmla="*/ 170815 h 4851483"/>
              <a:gd name="connsiteX4" fmla="*/ 1646425 w 2272827"/>
              <a:gd name="connsiteY4" fmla="*/ 175260 h 4851483"/>
              <a:gd name="connsiteX5" fmla="*/ 1735325 w 2272827"/>
              <a:gd name="connsiteY5" fmla="*/ 10161 h 4851483"/>
              <a:gd name="connsiteX6" fmla="*/ 2036949 w 2272827"/>
              <a:gd name="connsiteY6" fmla="*/ 13337 h 4851483"/>
              <a:gd name="connsiteX7" fmla="*/ 2270122 w 2272827"/>
              <a:gd name="connsiteY7" fmla="*/ 378939 h 4851483"/>
              <a:gd name="connsiteX8" fmla="*/ 2264013 w 2272827"/>
              <a:gd name="connsiteY8" fmla="*/ 2415453 h 4851483"/>
              <a:gd name="connsiteX9" fmla="*/ 2269789 w 2272827"/>
              <a:gd name="connsiteY9" fmla="*/ 4486528 h 4851483"/>
              <a:gd name="connsiteX10" fmla="*/ 1886090 w 2272827"/>
              <a:gd name="connsiteY10" fmla="*/ 4851483 h 4851483"/>
              <a:gd name="connsiteX11" fmla="*/ 370528 w 2272827"/>
              <a:gd name="connsiteY11" fmla="*/ 4844422 h 4851483"/>
              <a:gd name="connsiteX12" fmla="*/ 463 w 2272827"/>
              <a:gd name="connsiteY12" fmla="*/ 4442582 h 4851483"/>
              <a:gd name="connsiteX13" fmla="*/ 13163 w 2272827"/>
              <a:gd name="connsiteY13" fmla="*/ 382668 h 4851483"/>
              <a:gd name="connsiteX0" fmla="*/ 13163 w 2272827"/>
              <a:gd name="connsiteY0" fmla="*/ 382668 h 4851483"/>
              <a:gd name="connsiteX1" fmla="*/ 286149 w 2272827"/>
              <a:gd name="connsiteY1" fmla="*/ 8717 h 4851483"/>
              <a:gd name="connsiteX2" fmla="*/ 532635 w 2272827"/>
              <a:gd name="connsiteY2" fmla="*/ 0 h 4851483"/>
              <a:gd name="connsiteX3" fmla="*/ 577085 w 2272827"/>
              <a:gd name="connsiteY3" fmla="*/ 170815 h 4851483"/>
              <a:gd name="connsiteX4" fmla="*/ 1646425 w 2272827"/>
              <a:gd name="connsiteY4" fmla="*/ 175260 h 4851483"/>
              <a:gd name="connsiteX5" fmla="*/ 1735325 w 2272827"/>
              <a:gd name="connsiteY5" fmla="*/ 10161 h 4851483"/>
              <a:gd name="connsiteX6" fmla="*/ 2036949 w 2272827"/>
              <a:gd name="connsiteY6" fmla="*/ 13337 h 4851483"/>
              <a:gd name="connsiteX7" fmla="*/ 2270122 w 2272827"/>
              <a:gd name="connsiteY7" fmla="*/ 378939 h 4851483"/>
              <a:gd name="connsiteX8" fmla="*/ 2264013 w 2272827"/>
              <a:gd name="connsiteY8" fmla="*/ 2415453 h 4851483"/>
              <a:gd name="connsiteX9" fmla="*/ 2269789 w 2272827"/>
              <a:gd name="connsiteY9" fmla="*/ 4486528 h 4851483"/>
              <a:gd name="connsiteX10" fmla="*/ 1886090 w 2272827"/>
              <a:gd name="connsiteY10" fmla="*/ 4851483 h 4851483"/>
              <a:gd name="connsiteX11" fmla="*/ 370528 w 2272827"/>
              <a:gd name="connsiteY11" fmla="*/ 4844422 h 4851483"/>
              <a:gd name="connsiteX12" fmla="*/ 463 w 2272827"/>
              <a:gd name="connsiteY12" fmla="*/ 4442582 h 4851483"/>
              <a:gd name="connsiteX13" fmla="*/ 13163 w 2272827"/>
              <a:gd name="connsiteY13" fmla="*/ 382668 h 4851483"/>
              <a:gd name="connsiteX0" fmla="*/ 13163 w 2272827"/>
              <a:gd name="connsiteY0" fmla="*/ 377334 h 4846149"/>
              <a:gd name="connsiteX1" fmla="*/ 286149 w 2272827"/>
              <a:gd name="connsiteY1" fmla="*/ 3383 h 4846149"/>
              <a:gd name="connsiteX2" fmla="*/ 526285 w 2272827"/>
              <a:gd name="connsiteY2" fmla="*/ 1016 h 4846149"/>
              <a:gd name="connsiteX3" fmla="*/ 577085 w 2272827"/>
              <a:gd name="connsiteY3" fmla="*/ 165481 h 4846149"/>
              <a:gd name="connsiteX4" fmla="*/ 1646425 w 2272827"/>
              <a:gd name="connsiteY4" fmla="*/ 169926 h 4846149"/>
              <a:gd name="connsiteX5" fmla="*/ 1735325 w 2272827"/>
              <a:gd name="connsiteY5" fmla="*/ 4827 h 4846149"/>
              <a:gd name="connsiteX6" fmla="*/ 2036949 w 2272827"/>
              <a:gd name="connsiteY6" fmla="*/ 8003 h 4846149"/>
              <a:gd name="connsiteX7" fmla="*/ 2270122 w 2272827"/>
              <a:gd name="connsiteY7" fmla="*/ 373605 h 4846149"/>
              <a:gd name="connsiteX8" fmla="*/ 2264013 w 2272827"/>
              <a:gd name="connsiteY8" fmla="*/ 2410119 h 4846149"/>
              <a:gd name="connsiteX9" fmla="*/ 2269789 w 2272827"/>
              <a:gd name="connsiteY9" fmla="*/ 4481194 h 4846149"/>
              <a:gd name="connsiteX10" fmla="*/ 1886090 w 2272827"/>
              <a:gd name="connsiteY10" fmla="*/ 4846149 h 4846149"/>
              <a:gd name="connsiteX11" fmla="*/ 370528 w 2272827"/>
              <a:gd name="connsiteY11" fmla="*/ 4839088 h 4846149"/>
              <a:gd name="connsiteX12" fmla="*/ 463 w 2272827"/>
              <a:gd name="connsiteY12" fmla="*/ 4437248 h 4846149"/>
              <a:gd name="connsiteX13" fmla="*/ 13163 w 2272827"/>
              <a:gd name="connsiteY13" fmla="*/ 377334 h 4846149"/>
              <a:gd name="connsiteX0" fmla="*/ 13163 w 2272827"/>
              <a:gd name="connsiteY0" fmla="*/ 377334 h 4846149"/>
              <a:gd name="connsiteX1" fmla="*/ 286149 w 2272827"/>
              <a:gd name="connsiteY1" fmla="*/ 3383 h 4846149"/>
              <a:gd name="connsiteX2" fmla="*/ 526285 w 2272827"/>
              <a:gd name="connsiteY2" fmla="*/ 1016 h 4846149"/>
              <a:gd name="connsiteX3" fmla="*/ 577085 w 2272827"/>
              <a:gd name="connsiteY3" fmla="*/ 165481 h 4846149"/>
              <a:gd name="connsiteX4" fmla="*/ 1646425 w 2272827"/>
              <a:gd name="connsiteY4" fmla="*/ 169926 h 4846149"/>
              <a:gd name="connsiteX5" fmla="*/ 1735325 w 2272827"/>
              <a:gd name="connsiteY5" fmla="*/ 4827 h 4846149"/>
              <a:gd name="connsiteX6" fmla="*/ 2036949 w 2272827"/>
              <a:gd name="connsiteY6" fmla="*/ 8003 h 4846149"/>
              <a:gd name="connsiteX7" fmla="*/ 2270122 w 2272827"/>
              <a:gd name="connsiteY7" fmla="*/ 373605 h 4846149"/>
              <a:gd name="connsiteX8" fmla="*/ 2264013 w 2272827"/>
              <a:gd name="connsiteY8" fmla="*/ 2410119 h 4846149"/>
              <a:gd name="connsiteX9" fmla="*/ 2269789 w 2272827"/>
              <a:gd name="connsiteY9" fmla="*/ 4481194 h 4846149"/>
              <a:gd name="connsiteX10" fmla="*/ 1886090 w 2272827"/>
              <a:gd name="connsiteY10" fmla="*/ 4846149 h 4846149"/>
              <a:gd name="connsiteX11" fmla="*/ 370528 w 2272827"/>
              <a:gd name="connsiteY11" fmla="*/ 4839088 h 4846149"/>
              <a:gd name="connsiteX12" fmla="*/ 463 w 2272827"/>
              <a:gd name="connsiteY12" fmla="*/ 4437248 h 4846149"/>
              <a:gd name="connsiteX13" fmla="*/ 13163 w 2272827"/>
              <a:gd name="connsiteY13" fmla="*/ 377334 h 4846149"/>
              <a:gd name="connsiteX0" fmla="*/ 13163 w 2272827"/>
              <a:gd name="connsiteY0" fmla="*/ 377334 h 4846149"/>
              <a:gd name="connsiteX1" fmla="*/ 270274 w 2272827"/>
              <a:gd name="connsiteY1" fmla="*/ 3383 h 4846149"/>
              <a:gd name="connsiteX2" fmla="*/ 526285 w 2272827"/>
              <a:gd name="connsiteY2" fmla="*/ 1016 h 4846149"/>
              <a:gd name="connsiteX3" fmla="*/ 577085 w 2272827"/>
              <a:gd name="connsiteY3" fmla="*/ 165481 h 4846149"/>
              <a:gd name="connsiteX4" fmla="*/ 1646425 w 2272827"/>
              <a:gd name="connsiteY4" fmla="*/ 169926 h 4846149"/>
              <a:gd name="connsiteX5" fmla="*/ 1735325 w 2272827"/>
              <a:gd name="connsiteY5" fmla="*/ 4827 h 4846149"/>
              <a:gd name="connsiteX6" fmla="*/ 2036949 w 2272827"/>
              <a:gd name="connsiteY6" fmla="*/ 8003 h 4846149"/>
              <a:gd name="connsiteX7" fmla="*/ 2270122 w 2272827"/>
              <a:gd name="connsiteY7" fmla="*/ 373605 h 4846149"/>
              <a:gd name="connsiteX8" fmla="*/ 2264013 w 2272827"/>
              <a:gd name="connsiteY8" fmla="*/ 2410119 h 4846149"/>
              <a:gd name="connsiteX9" fmla="*/ 2269789 w 2272827"/>
              <a:gd name="connsiteY9" fmla="*/ 4481194 h 4846149"/>
              <a:gd name="connsiteX10" fmla="*/ 1886090 w 2272827"/>
              <a:gd name="connsiteY10" fmla="*/ 4846149 h 4846149"/>
              <a:gd name="connsiteX11" fmla="*/ 370528 w 2272827"/>
              <a:gd name="connsiteY11" fmla="*/ 4839088 h 4846149"/>
              <a:gd name="connsiteX12" fmla="*/ 463 w 2272827"/>
              <a:gd name="connsiteY12" fmla="*/ 4437248 h 4846149"/>
              <a:gd name="connsiteX13" fmla="*/ 13163 w 2272827"/>
              <a:gd name="connsiteY13" fmla="*/ 377334 h 484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72827" h="4846149">
                <a:moveTo>
                  <a:pt x="13163" y="377334"/>
                </a:moveTo>
                <a:cubicBezTo>
                  <a:pt x="-2712" y="194453"/>
                  <a:pt x="23893" y="28783"/>
                  <a:pt x="270274" y="3383"/>
                </a:cubicBezTo>
                <a:cubicBezTo>
                  <a:pt x="350319" y="2594"/>
                  <a:pt x="404965" y="-1370"/>
                  <a:pt x="526285" y="1016"/>
                </a:cubicBezTo>
                <a:cubicBezTo>
                  <a:pt x="527343" y="54779"/>
                  <a:pt x="522052" y="149818"/>
                  <a:pt x="577085" y="165481"/>
                </a:cubicBezTo>
                <a:lnTo>
                  <a:pt x="1646425" y="169926"/>
                </a:lnTo>
                <a:cubicBezTo>
                  <a:pt x="1724636" y="175430"/>
                  <a:pt x="1733481" y="83384"/>
                  <a:pt x="1735325" y="4827"/>
                </a:cubicBezTo>
                <a:cubicBezTo>
                  <a:pt x="1828458" y="-464"/>
                  <a:pt x="1929917" y="-3811"/>
                  <a:pt x="2036949" y="8003"/>
                </a:cubicBezTo>
                <a:cubicBezTo>
                  <a:pt x="2169381" y="42042"/>
                  <a:pt x="2282582" y="89304"/>
                  <a:pt x="2270122" y="373605"/>
                </a:cubicBezTo>
                <a:cubicBezTo>
                  <a:pt x="2258189" y="796080"/>
                  <a:pt x="2264683" y="1724906"/>
                  <a:pt x="2264013" y="2410119"/>
                </a:cubicBezTo>
                <a:cubicBezTo>
                  <a:pt x="2263343" y="3095332"/>
                  <a:pt x="2279314" y="4038318"/>
                  <a:pt x="2269789" y="4481194"/>
                </a:cubicBezTo>
                <a:cubicBezTo>
                  <a:pt x="2261598" y="4841804"/>
                  <a:pt x="2087973" y="4822130"/>
                  <a:pt x="1886090" y="4846149"/>
                </a:cubicBezTo>
                <a:lnTo>
                  <a:pt x="370528" y="4839088"/>
                </a:lnTo>
                <a:cubicBezTo>
                  <a:pt x="162247" y="4839088"/>
                  <a:pt x="-10128" y="4804401"/>
                  <a:pt x="463" y="4437248"/>
                </a:cubicBezTo>
                <a:cubicBezTo>
                  <a:pt x="11054" y="4070095"/>
                  <a:pt x="8930" y="1730639"/>
                  <a:pt x="13163" y="377334"/>
                </a:cubicBezTo>
                <a:close/>
              </a:path>
            </a:pathLst>
          </a:cu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noProof="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Click to add image</a:t>
            </a:r>
          </a:p>
          <a:p>
            <a:endParaRPr lang="en-DK"/>
          </a:p>
        </p:txBody>
      </p:sp>
    </p:spTree>
    <p:extLst>
      <p:ext uri="{BB962C8B-B14F-4D97-AF65-F5344CB8AC3E}">
        <p14:creationId xmlns:p14="http://schemas.microsoft.com/office/powerpoint/2010/main" val="5003403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Computer image and caption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9ADF90-DA4B-2349-BB54-3C3D60931612}"/>
              </a:ext>
            </a:extLst>
          </p:cNvPr>
          <p:cNvSpPr/>
          <p:nvPr userDrawn="1"/>
        </p:nvSpPr>
        <p:spPr>
          <a:xfrm>
            <a:off x="1" y="5864524"/>
            <a:ext cx="12192000" cy="993476"/>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9" name="Title 1">
            <a:extLst>
              <a:ext uri="{FF2B5EF4-FFF2-40B4-BE49-F238E27FC236}">
                <a16:creationId xmlns:a16="http://schemas.microsoft.com/office/drawing/2014/main" id="{B933E77F-C5A7-614F-88EF-A278343E98D6}"/>
              </a:ext>
            </a:extLst>
          </p:cNvPr>
          <p:cNvSpPr>
            <a:spLocks noGrp="1"/>
          </p:cNvSpPr>
          <p:nvPr>
            <p:ph type="title" hasCustomPrompt="1"/>
          </p:nvPr>
        </p:nvSpPr>
        <p:spPr>
          <a:xfrm>
            <a:off x="839788" y="987424"/>
            <a:ext cx="3932237" cy="1321823"/>
          </a:xfrm>
        </p:spPr>
        <p:txBody>
          <a:bodyPr anchor="b">
            <a:normAutofit/>
          </a:bodyPr>
          <a:lstStyle>
            <a:lvl1pPr>
              <a:defRPr sz="3600"/>
            </a:lvl1pPr>
          </a:lstStyle>
          <a:p>
            <a:r>
              <a:rPr lang="en-GB"/>
              <a:t>Click to edit headline</a:t>
            </a:r>
            <a:endParaRPr lang="en-DK"/>
          </a:p>
        </p:txBody>
      </p:sp>
      <p:sp>
        <p:nvSpPr>
          <p:cNvPr id="13" name="Text Placeholder 3">
            <a:extLst>
              <a:ext uri="{FF2B5EF4-FFF2-40B4-BE49-F238E27FC236}">
                <a16:creationId xmlns:a16="http://schemas.microsoft.com/office/drawing/2014/main" id="{41D4F94C-B06B-8F4F-970E-7FB24259F23A}"/>
              </a:ext>
            </a:extLst>
          </p:cNvPr>
          <p:cNvSpPr>
            <a:spLocks noGrp="1"/>
          </p:cNvSpPr>
          <p:nvPr>
            <p:ph type="body" sz="half" idx="2" hasCustomPrompt="1"/>
          </p:nvPr>
        </p:nvSpPr>
        <p:spPr>
          <a:xfrm>
            <a:off x="839788" y="2510725"/>
            <a:ext cx="3932237" cy="286718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pic>
        <p:nvPicPr>
          <p:cNvPr id="6" name="Picture 5" descr="A screenshot of a cell phone&#10;&#10;Description automatically generated">
            <a:extLst>
              <a:ext uri="{FF2B5EF4-FFF2-40B4-BE49-F238E27FC236}">
                <a16:creationId xmlns:a16="http://schemas.microsoft.com/office/drawing/2014/main" id="{0A71EAB3-F151-7F4E-B286-5A945836451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25939" y="987424"/>
            <a:ext cx="6312022" cy="5262982"/>
          </a:xfrm>
          <a:prstGeom prst="rect">
            <a:avLst/>
          </a:prstGeom>
          <a:effectLst>
            <a:reflection stA="28000" endPos="65000" dir="5400000" sy="-100000" algn="bl" rotWithShape="0"/>
          </a:effectLst>
        </p:spPr>
      </p:pic>
      <p:sp>
        <p:nvSpPr>
          <p:cNvPr id="10" name="Picture Placeholder 7">
            <a:extLst>
              <a:ext uri="{FF2B5EF4-FFF2-40B4-BE49-F238E27FC236}">
                <a16:creationId xmlns:a16="http://schemas.microsoft.com/office/drawing/2014/main" id="{7A8FF3AE-2581-B94E-A25C-FB4D74D05BCD}"/>
              </a:ext>
            </a:extLst>
          </p:cNvPr>
          <p:cNvSpPr>
            <a:spLocks noGrp="1"/>
          </p:cNvSpPr>
          <p:nvPr>
            <p:ph type="pic" sz="quarter" idx="21" hasCustomPrompt="1"/>
          </p:nvPr>
        </p:nvSpPr>
        <p:spPr>
          <a:xfrm>
            <a:off x="5529263" y="1182718"/>
            <a:ext cx="5892573" cy="3315803"/>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60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noProof="0"/>
              <a:t>Click to add image</a:t>
            </a:r>
          </a:p>
          <a:p>
            <a:endParaRPr lang="en-DK"/>
          </a:p>
        </p:txBody>
      </p:sp>
    </p:spTree>
    <p:extLst>
      <p:ext uri="{BB962C8B-B14F-4D97-AF65-F5344CB8AC3E}">
        <p14:creationId xmlns:p14="http://schemas.microsoft.com/office/powerpoint/2010/main" val="17094907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Event date ">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AF64485A-E9D1-8C43-B600-67684BBABF1F}"/>
              </a:ext>
            </a:extLst>
          </p:cNvPr>
          <p:cNvSpPr/>
          <p:nvPr userDrawn="1"/>
        </p:nvSpPr>
        <p:spPr>
          <a:xfrm>
            <a:off x="-2962592" y="-373380"/>
            <a:ext cx="7604760" cy="7604760"/>
          </a:xfrm>
          <a:prstGeom prst="ellipse">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3BE4D7A8-4D6A-AC47-9620-F7AD6E40DD96}"/>
              </a:ext>
            </a:extLst>
          </p:cNvPr>
          <p:cNvSpPr>
            <a:spLocks noGrp="1"/>
          </p:cNvSpPr>
          <p:nvPr>
            <p:ph type="body" sz="quarter" idx="13" hasCustomPrompt="1"/>
          </p:nvPr>
        </p:nvSpPr>
        <p:spPr>
          <a:xfrm>
            <a:off x="1032116" y="3535680"/>
            <a:ext cx="2084388" cy="975644"/>
          </a:xfrm>
          <a:prstGeom prst="rect">
            <a:avLst/>
          </a:prstGeom>
        </p:spPr>
        <p:txBody>
          <a:bodyPr/>
          <a:lstStyle>
            <a:lvl1pPr marL="0" indent="0" algn="ctr">
              <a:buNone/>
              <a:defRPr sz="5400" b="1">
                <a:solidFill>
                  <a:schemeClr val="bg1"/>
                </a:solidFill>
              </a:defRPr>
            </a:lvl1pPr>
          </a:lstStyle>
          <a:p>
            <a:pPr lvl="0"/>
            <a:r>
              <a:rPr lang="en-US"/>
              <a:t>Aug. </a:t>
            </a:r>
          </a:p>
        </p:txBody>
      </p:sp>
      <p:sp>
        <p:nvSpPr>
          <p:cNvPr id="5" name="Title 3">
            <a:extLst>
              <a:ext uri="{FF2B5EF4-FFF2-40B4-BE49-F238E27FC236}">
                <a16:creationId xmlns:a16="http://schemas.microsoft.com/office/drawing/2014/main" id="{AC24975E-FFC2-4845-95AD-5A664C3E47D9}"/>
              </a:ext>
            </a:extLst>
          </p:cNvPr>
          <p:cNvSpPr txBox="1">
            <a:spLocks/>
          </p:cNvSpPr>
          <p:nvPr userDrawn="1"/>
        </p:nvSpPr>
        <p:spPr>
          <a:xfrm>
            <a:off x="719427" y="2002021"/>
            <a:ext cx="2463575" cy="1426979"/>
          </a:xfrm>
          <a:prstGeom prst="rect">
            <a:avLst/>
          </a:prstGeom>
        </p:spPr>
        <p:txBody>
          <a:bodyPr/>
          <a:lstStyle>
            <a:lvl1pPr algn="l" defTabSz="914400" rtl="0" eaLnBrk="1" latinLnBrk="0" hangingPunct="1">
              <a:lnSpc>
                <a:spcPct val="90000"/>
              </a:lnSpc>
              <a:spcBef>
                <a:spcPct val="0"/>
              </a:spcBef>
              <a:buNone/>
              <a:defRPr sz="4000" b="1" i="0" kern="1200">
                <a:solidFill>
                  <a:srgbClr val="005E58"/>
                </a:solidFill>
                <a:latin typeface="Arial Black" panose="020B0604020202020204" pitchFamily="34" charset="0"/>
                <a:ea typeface="+mj-ea"/>
                <a:cs typeface="Arial Black" panose="020B0604020202020204" pitchFamily="34" charset="0"/>
              </a:defRPr>
            </a:lvl1pPr>
          </a:lstStyle>
          <a:p>
            <a:pPr algn="ctr"/>
            <a:r>
              <a:rPr lang="en-US" sz="11500">
                <a:solidFill>
                  <a:schemeClr val="bg1"/>
                </a:solidFill>
              </a:rPr>
              <a:t>16</a:t>
            </a:r>
          </a:p>
        </p:txBody>
      </p:sp>
      <p:sp>
        <p:nvSpPr>
          <p:cNvPr id="8" name="Title 1">
            <a:extLst>
              <a:ext uri="{FF2B5EF4-FFF2-40B4-BE49-F238E27FC236}">
                <a16:creationId xmlns:a16="http://schemas.microsoft.com/office/drawing/2014/main" id="{028E03A0-BEF9-0C43-8B7F-244867E2EE37}"/>
              </a:ext>
            </a:extLst>
          </p:cNvPr>
          <p:cNvSpPr>
            <a:spLocks noGrp="1"/>
          </p:cNvSpPr>
          <p:nvPr>
            <p:ph type="title" hasCustomPrompt="1"/>
          </p:nvPr>
        </p:nvSpPr>
        <p:spPr>
          <a:xfrm>
            <a:off x="6308548" y="987424"/>
            <a:ext cx="3932237" cy="1321823"/>
          </a:xfrm>
        </p:spPr>
        <p:txBody>
          <a:bodyPr anchor="b">
            <a:normAutofit/>
          </a:bodyPr>
          <a:lstStyle>
            <a:lvl1pPr>
              <a:defRPr sz="3600"/>
            </a:lvl1pPr>
          </a:lstStyle>
          <a:p>
            <a:r>
              <a:rPr lang="en-GB"/>
              <a:t>Click to edit event headline</a:t>
            </a:r>
            <a:endParaRPr lang="en-DK"/>
          </a:p>
        </p:txBody>
      </p:sp>
      <p:sp>
        <p:nvSpPr>
          <p:cNvPr id="9" name="Text Placeholder 3">
            <a:extLst>
              <a:ext uri="{FF2B5EF4-FFF2-40B4-BE49-F238E27FC236}">
                <a16:creationId xmlns:a16="http://schemas.microsoft.com/office/drawing/2014/main" id="{D0A7D830-063A-3C4D-BDAD-E6D81629DA52}"/>
              </a:ext>
            </a:extLst>
          </p:cNvPr>
          <p:cNvSpPr>
            <a:spLocks noGrp="1"/>
          </p:cNvSpPr>
          <p:nvPr>
            <p:ph type="body" sz="half" idx="2" hasCustomPrompt="1"/>
          </p:nvPr>
        </p:nvSpPr>
        <p:spPr>
          <a:xfrm>
            <a:off x="630854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spTree>
    <p:extLst>
      <p:ext uri="{BB962C8B-B14F-4D97-AF65-F5344CB8AC3E}">
        <p14:creationId xmlns:p14="http://schemas.microsoft.com/office/powerpoint/2010/main" val="32568470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5. Title slide with imag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7938D7-1F35-944F-964C-C33A04CB0FA5}"/>
              </a:ext>
            </a:extLst>
          </p:cNvPr>
          <p:cNvPicPr>
            <a:picLocks noChangeAspect="1"/>
          </p:cNvPicPr>
          <p:nvPr userDrawn="1"/>
        </p:nvPicPr>
        <p:blipFill>
          <a:blip r:embed="rId2">
            <a:alphaModFix amt="50000"/>
          </a:blip>
          <a:stretch>
            <a:fillRect/>
          </a:stretch>
        </p:blipFill>
        <p:spPr>
          <a:xfrm>
            <a:off x="-15872" y="447"/>
            <a:ext cx="12199935" cy="6857107"/>
          </a:xfrm>
          <a:prstGeom prst="rect">
            <a:avLst/>
          </a:prstGeom>
        </p:spPr>
      </p:pic>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3"/>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4"/>
            <a:ext cx="9144000" cy="199279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pic>
        <p:nvPicPr>
          <p:cNvPr id="8" name="Picture 7" descr="A picture containing food, drawing&#10;&#10;Description automatically generated">
            <a:extLst>
              <a:ext uri="{FF2B5EF4-FFF2-40B4-BE49-F238E27FC236}">
                <a16:creationId xmlns:a16="http://schemas.microsoft.com/office/drawing/2014/main" id="{9BBAF51A-5C56-6744-980D-CEB0185D6A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Tree>
    <p:extLst>
      <p:ext uri="{BB962C8B-B14F-4D97-AF65-F5344CB8AC3E}">
        <p14:creationId xmlns:p14="http://schemas.microsoft.com/office/powerpoint/2010/main" val="17561463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 Quot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EAEEB1B-B234-1C4E-A671-68342D4DE631}"/>
              </a:ext>
            </a:extLst>
          </p:cNvPr>
          <p:cNvSpPr txBox="1">
            <a:spLocks/>
          </p:cNvSpPr>
          <p:nvPr userDrawn="1"/>
        </p:nvSpPr>
        <p:spPr>
          <a:xfrm>
            <a:off x="4848144" y="1296433"/>
            <a:ext cx="933806" cy="116656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9600" noProof="0">
                <a:solidFill>
                  <a:srgbClr val="005E58"/>
                </a:solidFill>
                <a:latin typeface="Arial" panose="020B0604020202020204" pitchFamily="34" charset="0"/>
                <a:ea typeface="Proxima Nova A" charset="0"/>
                <a:cs typeface="Arial" panose="020B0604020202020204" pitchFamily="34" charset="0"/>
              </a:rPr>
              <a:t>“</a:t>
            </a:r>
          </a:p>
        </p:txBody>
      </p:sp>
      <p:sp>
        <p:nvSpPr>
          <p:cNvPr id="4" name="Text Placeholder 8">
            <a:extLst>
              <a:ext uri="{FF2B5EF4-FFF2-40B4-BE49-F238E27FC236}">
                <a16:creationId xmlns:a16="http://schemas.microsoft.com/office/drawing/2014/main" id="{4F7A050B-BE2B-A146-86E2-8EC63090E565}"/>
              </a:ext>
            </a:extLst>
          </p:cNvPr>
          <p:cNvSpPr>
            <a:spLocks noGrp="1"/>
          </p:cNvSpPr>
          <p:nvPr>
            <p:ph type="body" sz="quarter" idx="12" hasCustomPrompt="1"/>
          </p:nvPr>
        </p:nvSpPr>
        <p:spPr>
          <a:xfrm>
            <a:off x="5781184" y="1459534"/>
            <a:ext cx="5353179" cy="2386013"/>
          </a:xfrm>
          <a:prstGeom prst="rect">
            <a:avLst/>
          </a:prstGeom>
        </p:spPr>
        <p:txBody>
          <a:bodyPr/>
          <a:lstStyle>
            <a:lvl1pPr marL="0" indent="0" algn="l">
              <a:buNone/>
              <a:defRPr sz="3600" b="1" i="0">
                <a:solidFill>
                  <a:srgbClr val="005E58"/>
                </a:solidFill>
                <a:latin typeface="Arial" panose="020B0604020202020204" pitchFamily="34" charset="0"/>
                <a:cs typeface="Arial" panose="020B0604020202020204" pitchFamily="34" charset="0"/>
              </a:defRPr>
            </a:lvl1pPr>
            <a:lvl2pPr marL="457200" indent="0">
              <a:buNone/>
              <a:defRPr sz="3600">
                <a:solidFill>
                  <a:srgbClr val="FA3D38"/>
                </a:solidFill>
                <a:latin typeface="Arial" panose="020B0604020202020204" pitchFamily="34" charset="0"/>
                <a:cs typeface="Arial" panose="020B0604020202020204" pitchFamily="34" charset="0"/>
              </a:defRPr>
            </a:lvl2pPr>
            <a:lvl3pPr marL="914400" indent="0">
              <a:buNone/>
              <a:defRPr sz="3600">
                <a:solidFill>
                  <a:srgbClr val="FA3D38"/>
                </a:solidFill>
                <a:latin typeface="Arial" panose="020B0604020202020204" pitchFamily="34" charset="0"/>
                <a:cs typeface="Arial" panose="020B0604020202020204" pitchFamily="34" charset="0"/>
              </a:defRPr>
            </a:lvl3pPr>
            <a:lvl4pPr marL="1371600" indent="0">
              <a:buNone/>
              <a:defRPr sz="3600">
                <a:solidFill>
                  <a:srgbClr val="FA3D38"/>
                </a:solidFill>
                <a:latin typeface="Arial" panose="020B0604020202020204" pitchFamily="34" charset="0"/>
                <a:cs typeface="Arial" panose="020B0604020202020204" pitchFamily="34" charset="0"/>
              </a:defRPr>
            </a:lvl4pPr>
            <a:lvl5pPr marL="1828800" indent="0">
              <a:buNone/>
              <a:defRPr sz="3600">
                <a:solidFill>
                  <a:srgbClr val="FA3D38"/>
                </a:solidFill>
                <a:latin typeface="Arial" panose="020B0604020202020204" pitchFamily="34" charset="0"/>
                <a:cs typeface="Arial" panose="020B0604020202020204" pitchFamily="34" charset="0"/>
              </a:defRPr>
            </a:lvl5pPr>
          </a:lstStyle>
          <a:p>
            <a:pPr lvl="0"/>
            <a:r>
              <a:rPr lang="en-US" noProof="0"/>
              <a:t>Your quote here, </a:t>
            </a:r>
            <a:r>
              <a:rPr lang="en-US" noProof="0" err="1"/>
              <a:t>Sigilne</a:t>
            </a:r>
            <a:r>
              <a:rPr lang="en-US" noProof="0"/>
              <a:t> </a:t>
            </a:r>
            <a:r>
              <a:rPr lang="en-US" noProof="0" err="1"/>
              <a:t>nonsum</a:t>
            </a:r>
            <a:r>
              <a:rPr lang="en-US" noProof="0"/>
              <a:t> public eps, </a:t>
            </a:r>
            <a:r>
              <a:rPr lang="en-US" noProof="0" err="1"/>
              <a:t>nonsim</a:t>
            </a:r>
            <a:r>
              <a:rPr lang="en-US" noProof="0"/>
              <a:t> </a:t>
            </a:r>
            <a:r>
              <a:rPr lang="en-US" noProof="0" err="1"/>
              <a:t>ortusa</a:t>
            </a:r>
            <a:r>
              <a:rPr lang="en-US" noProof="0"/>
              <a:t> con </a:t>
            </a:r>
            <a:r>
              <a:rPr lang="en-US" noProof="0" err="1"/>
              <a:t>hocam</a:t>
            </a:r>
            <a:r>
              <a:rPr lang="en-US" noProof="0"/>
              <a:t> </a:t>
            </a:r>
            <a:r>
              <a:rPr lang="en-US" noProof="0" err="1"/>
              <a:t>sente</a:t>
            </a:r>
            <a:r>
              <a:rPr lang="en-US" noProof="0"/>
              <a:t> </a:t>
            </a:r>
            <a:r>
              <a:rPr lang="en-US" noProof="0" err="1"/>
              <a:t>nonsum</a:t>
            </a:r>
            <a:r>
              <a:rPr lang="en-US" noProof="0"/>
              <a:t>.</a:t>
            </a:r>
          </a:p>
        </p:txBody>
      </p:sp>
      <p:sp>
        <p:nvSpPr>
          <p:cNvPr id="5" name="Text Placeholder 3">
            <a:extLst>
              <a:ext uri="{FF2B5EF4-FFF2-40B4-BE49-F238E27FC236}">
                <a16:creationId xmlns:a16="http://schemas.microsoft.com/office/drawing/2014/main" id="{B222C9DC-4A7C-2F40-8243-5745B02226C7}"/>
              </a:ext>
            </a:extLst>
          </p:cNvPr>
          <p:cNvSpPr>
            <a:spLocks noGrp="1"/>
          </p:cNvSpPr>
          <p:nvPr>
            <p:ph type="body" sz="quarter" idx="13" hasCustomPrompt="1"/>
          </p:nvPr>
        </p:nvSpPr>
        <p:spPr>
          <a:xfrm>
            <a:off x="5781185" y="4501910"/>
            <a:ext cx="2443093" cy="696913"/>
          </a:xfrm>
          <a:prstGeom prst="rect">
            <a:avLst/>
          </a:prstGeom>
        </p:spPr>
        <p:txBody>
          <a:bodyPr/>
          <a:lstStyle>
            <a:lvl1pPr marL="0" indent="0">
              <a:buNone/>
              <a:defRPr sz="2000">
                <a:solidFill>
                  <a:srgbClr val="2B2A2A"/>
                </a:solidFill>
                <a:latin typeface="Arial" panose="020B0604020202020204" pitchFamily="34" charset="0"/>
                <a:cs typeface="Arial" panose="020B0604020202020204" pitchFamily="34" charset="0"/>
              </a:defRPr>
            </a:lvl1pPr>
            <a:lvl2pPr marL="457200" indent="0">
              <a:buNone/>
              <a:defRPr sz="2000">
                <a:solidFill>
                  <a:srgbClr val="F0F2F5"/>
                </a:solidFill>
              </a:defRPr>
            </a:lvl2pPr>
            <a:lvl3pPr marL="914400" indent="0">
              <a:buNone/>
              <a:defRPr sz="2000">
                <a:solidFill>
                  <a:srgbClr val="F0F2F5"/>
                </a:solidFill>
              </a:defRPr>
            </a:lvl3pPr>
            <a:lvl4pPr marL="1371600" indent="0">
              <a:buNone/>
              <a:defRPr sz="2000">
                <a:solidFill>
                  <a:srgbClr val="F0F2F5"/>
                </a:solidFill>
              </a:defRPr>
            </a:lvl4pPr>
            <a:lvl5pPr marL="1828800" indent="0">
              <a:buNone/>
              <a:defRPr sz="2000">
                <a:solidFill>
                  <a:srgbClr val="F0F2F5"/>
                </a:solidFill>
              </a:defRPr>
            </a:lvl5pPr>
          </a:lstStyle>
          <a:p>
            <a:pPr lvl="0"/>
            <a:r>
              <a:rPr lang="en-US" noProof="0" err="1"/>
              <a:t>Navne</a:t>
            </a:r>
            <a:r>
              <a:rPr lang="en-US" noProof="0"/>
              <a:t> </a:t>
            </a:r>
            <a:r>
              <a:rPr lang="en-US" noProof="0" err="1"/>
              <a:t>Navneson</a:t>
            </a:r>
            <a:endParaRPr lang="en-US" noProof="0"/>
          </a:p>
        </p:txBody>
      </p:sp>
      <p:sp>
        <p:nvSpPr>
          <p:cNvPr id="6" name="Picture Placeholder 13">
            <a:extLst>
              <a:ext uri="{FF2B5EF4-FFF2-40B4-BE49-F238E27FC236}">
                <a16:creationId xmlns:a16="http://schemas.microsoft.com/office/drawing/2014/main" id="{9EB0E3D3-36B6-6848-863F-7A5C6AE4BB9C}"/>
              </a:ext>
            </a:extLst>
          </p:cNvPr>
          <p:cNvSpPr>
            <a:spLocks noGrp="1"/>
          </p:cNvSpPr>
          <p:nvPr>
            <p:ph type="pic" sz="quarter" idx="10" hasCustomPrompt="1"/>
          </p:nvPr>
        </p:nvSpPr>
        <p:spPr>
          <a:xfrm>
            <a:off x="1057636" y="1389566"/>
            <a:ext cx="3387967" cy="3279109"/>
          </a:xfrm>
          <a:prstGeom prst="rect">
            <a:avLst/>
          </a:prstGeom>
        </p:spPr>
        <p:txBody>
          <a:bodyPr/>
          <a:lstStyle>
            <a:lvl1pPr marL="0" indent="0">
              <a:buNone/>
              <a:defRPr sz="1600">
                <a:solidFill>
                  <a:srgbClr val="2B2A2A"/>
                </a:solidFill>
                <a:latin typeface="Arial" panose="020B0604020202020204" pitchFamily="34" charset="0"/>
                <a:cs typeface="Arial" panose="020B0604020202020204" pitchFamily="34" charset="0"/>
              </a:defRPr>
            </a:lvl1pPr>
          </a:lstStyle>
          <a:p>
            <a:r>
              <a:rPr lang="en-US" noProof="0"/>
              <a:t>Click to apply round </a:t>
            </a:r>
            <a:br>
              <a:rPr lang="en-US" noProof="0"/>
            </a:br>
            <a:r>
              <a:rPr lang="en-US" noProof="0"/>
              <a:t>image of the person </a:t>
            </a:r>
          </a:p>
        </p:txBody>
      </p:sp>
    </p:spTree>
    <p:extLst>
      <p:ext uri="{BB962C8B-B14F-4D97-AF65-F5344CB8AC3E}">
        <p14:creationId xmlns:p14="http://schemas.microsoft.com/office/powerpoint/2010/main" val="179109879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 Quot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3F51625-F00D-3A4F-AEB6-3A8474424D53}"/>
              </a:ext>
            </a:extLst>
          </p:cNvPr>
          <p:cNvSpPr txBox="1">
            <a:spLocks/>
          </p:cNvSpPr>
          <p:nvPr userDrawn="1"/>
        </p:nvSpPr>
        <p:spPr>
          <a:xfrm>
            <a:off x="4082190" y="1652033"/>
            <a:ext cx="933806" cy="116656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9600" noProof="0">
                <a:solidFill>
                  <a:srgbClr val="005E58"/>
                </a:solidFill>
                <a:latin typeface="Arial" panose="020B0604020202020204" pitchFamily="34" charset="0"/>
                <a:ea typeface="Proxima Nova A" charset="0"/>
                <a:cs typeface="Arial" panose="020B0604020202020204" pitchFamily="34" charset="0"/>
              </a:rPr>
              <a:t>“</a:t>
            </a:r>
          </a:p>
        </p:txBody>
      </p:sp>
      <p:sp>
        <p:nvSpPr>
          <p:cNvPr id="4" name="Text Placeholder 8">
            <a:extLst>
              <a:ext uri="{FF2B5EF4-FFF2-40B4-BE49-F238E27FC236}">
                <a16:creationId xmlns:a16="http://schemas.microsoft.com/office/drawing/2014/main" id="{F1F3AFE0-178E-564D-A156-E38F859F8ED6}"/>
              </a:ext>
            </a:extLst>
          </p:cNvPr>
          <p:cNvSpPr>
            <a:spLocks noGrp="1"/>
          </p:cNvSpPr>
          <p:nvPr>
            <p:ph type="body" sz="quarter" idx="12" hasCustomPrompt="1"/>
          </p:nvPr>
        </p:nvSpPr>
        <p:spPr>
          <a:xfrm>
            <a:off x="5015231" y="1815134"/>
            <a:ext cx="5591810" cy="2386013"/>
          </a:xfrm>
          <a:prstGeom prst="rect">
            <a:avLst/>
          </a:prstGeom>
        </p:spPr>
        <p:txBody>
          <a:bodyPr/>
          <a:lstStyle>
            <a:lvl1pPr marL="0" indent="0" algn="l">
              <a:buNone/>
              <a:defRPr sz="3600" b="1">
                <a:solidFill>
                  <a:srgbClr val="005E58"/>
                </a:solidFill>
                <a:latin typeface="Arial" panose="020B0604020202020204" pitchFamily="34" charset="0"/>
                <a:cs typeface="Arial" panose="020B0604020202020204" pitchFamily="34" charset="0"/>
              </a:defRPr>
            </a:lvl1pPr>
            <a:lvl2pPr marL="457200" indent="0">
              <a:buNone/>
              <a:defRPr sz="3600">
                <a:solidFill>
                  <a:srgbClr val="FA3D38"/>
                </a:solidFill>
                <a:latin typeface="Arial" panose="020B0604020202020204" pitchFamily="34" charset="0"/>
                <a:cs typeface="Arial" panose="020B0604020202020204" pitchFamily="34" charset="0"/>
              </a:defRPr>
            </a:lvl2pPr>
            <a:lvl3pPr marL="914400" indent="0">
              <a:buNone/>
              <a:defRPr sz="3600">
                <a:solidFill>
                  <a:srgbClr val="FA3D38"/>
                </a:solidFill>
                <a:latin typeface="Arial" panose="020B0604020202020204" pitchFamily="34" charset="0"/>
                <a:cs typeface="Arial" panose="020B0604020202020204" pitchFamily="34" charset="0"/>
              </a:defRPr>
            </a:lvl3pPr>
            <a:lvl4pPr marL="1371600" indent="0">
              <a:buNone/>
              <a:defRPr sz="3600">
                <a:solidFill>
                  <a:srgbClr val="FA3D38"/>
                </a:solidFill>
                <a:latin typeface="Arial" panose="020B0604020202020204" pitchFamily="34" charset="0"/>
                <a:cs typeface="Arial" panose="020B0604020202020204" pitchFamily="34" charset="0"/>
              </a:defRPr>
            </a:lvl4pPr>
            <a:lvl5pPr marL="1828800" indent="0">
              <a:buNone/>
              <a:defRPr sz="3600">
                <a:solidFill>
                  <a:srgbClr val="FA3D38"/>
                </a:solidFill>
                <a:latin typeface="Arial" panose="020B0604020202020204" pitchFamily="34" charset="0"/>
                <a:cs typeface="Arial" panose="020B0604020202020204" pitchFamily="34" charset="0"/>
              </a:defRPr>
            </a:lvl5pPr>
          </a:lstStyle>
          <a:p>
            <a:pPr lvl="0"/>
            <a:r>
              <a:rPr lang="en-US" noProof="0"/>
              <a:t>Your quote here, </a:t>
            </a:r>
            <a:r>
              <a:rPr lang="en-US" noProof="0" err="1"/>
              <a:t>Sigilne</a:t>
            </a:r>
            <a:r>
              <a:rPr lang="en-US" noProof="0"/>
              <a:t> </a:t>
            </a:r>
            <a:r>
              <a:rPr lang="en-US" noProof="0" err="1"/>
              <a:t>nonsum</a:t>
            </a:r>
            <a:r>
              <a:rPr lang="en-US" noProof="0"/>
              <a:t> public eps, </a:t>
            </a:r>
            <a:r>
              <a:rPr lang="en-US" noProof="0" err="1"/>
              <a:t>nonsim</a:t>
            </a:r>
            <a:r>
              <a:rPr lang="en-US" noProof="0"/>
              <a:t> </a:t>
            </a:r>
            <a:r>
              <a:rPr lang="en-US" noProof="0" err="1"/>
              <a:t>ortusa</a:t>
            </a:r>
            <a:r>
              <a:rPr lang="en-US" noProof="0"/>
              <a:t> con </a:t>
            </a:r>
            <a:r>
              <a:rPr lang="en-US" noProof="0" err="1"/>
              <a:t>hocam</a:t>
            </a:r>
            <a:r>
              <a:rPr lang="en-US" noProof="0"/>
              <a:t> </a:t>
            </a:r>
            <a:r>
              <a:rPr lang="en-US" noProof="0" err="1"/>
              <a:t>sente</a:t>
            </a:r>
            <a:r>
              <a:rPr lang="en-US" noProof="0"/>
              <a:t> </a:t>
            </a:r>
            <a:r>
              <a:rPr lang="en-US" noProof="0" err="1"/>
              <a:t>nonsum</a:t>
            </a:r>
            <a:r>
              <a:rPr lang="en-US" noProof="0"/>
              <a:t>.</a:t>
            </a:r>
          </a:p>
        </p:txBody>
      </p:sp>
      <p:sp>
        <p:nvSpPr>
          <p:cNvPr id="5" name="Text Placeholder 3">
            <a:extLst>
              <a:ext uri="{FF2B5EF4-FFF2-40B4-BE49-F238E27FC236}">
                <a16:creationId xmlns:a16="http://schemas.microsoft.com/office/drawing/2014/main" id="{E51DA49E-CFEF-4943-8047-E4271B9D0A23}"/>
              </a:ext>
            </a:extLst>
          </p:cNvPr>
          <p:cNvSpPr>
            <a:spLocks noGrp="1"/>
          </p:cNvSpPr>
          <p:nvPr>
            <p:ph type="body" sz="quarter" idx="13" hasCustomPrompt="1"/>
          </p:nvPr>
        </p:nvSpPr>
        <p:spPr>
          <a:xfrm>
            <a:off x="5015230" y="4386810"/>
            <a:ext cx="2443093" cy="696913"/>
          </a:xfrm>
          <a:prstGeom prst="rect">
            <a:avLst/>
          </a:prstGeom>
        </p:spPr>
        <p:txBody>
          <a:bodyPr/>
          <a:lstStyle>
            <a:lvl1pPr marL="0" indent="0">
              <a:buNone/>
              <a:defRPr sz="2000">
                <a:solidFill>
                  <a:srgbClr val="2B2A2A"/>
                </a:solidFill>
                <a:latin typeface="Arial" panose="020B0604020202020204" pitchFamily="34" charset="0"/>
                <a:cs typeface="Arial" panose="020B0604020202020204" pitchFamily="34" charset="0"/>
              </a:defRPr>
            </a:lvl1pPr>
            <a:lvl2pPr marL="457200" indent="0">
              <a:buNone/>
              <a:defRPr sz="2000">
                <a:solidFill>
                  <a:srgbClr val="F0F2F5"/>
                </a:solidFill>
              </a:defRPr>
            </a:lvl2pPr>
            <a:lvl3pPr marL="914400" indent="0">
              <a:buNone/>
              <a:defRPr sz="2000">
                <a:solidFill>
                  <a:srgbClr val="F0F2F5"/>
                </a:solidFill>
              </a:defRPr>
            </a:lvl3pPr>
            <a:lvl4pPr marL="1371600" indent="0">
              <a:buNone/>
              <a:defRPr sz="2000">
                <a:solidFill>
                  <a:srgbClr val="F0F2F5"/>
                </a:solidFill>
              </a:defRPr>
            </a:lvl4pPr>
            <a:lvl5pPr marL="1828800" indent="0">
              <a:buNone/>
              <a:defRPr sz="2000">
                <a:solidFill>
                  <a:srgbClr val="F0F2F5"/>
                </a:solidFill>
              </a:defRPr>
            </a:lvl5pPr>
          </a:lstStyle>
          <a:p>
            <a:pPr lvl="0"/>
            <a:r>
              <a:rPr lang="en-US" noProof="0" err="1"/>
              <a:t>Navne</a:t>
            </a:r>
            <a:r>
              <a:rPr lang="en-US" noProof="0"/>
              <a:t> </a:t>
            </a:r>
            <a:r>
              <a:rPr lang="en-US" noProof="0" err="1"/>
              <a:t>Navneson</a:t>
            </a:r>
            <a:endParaRPr lang="en-US" noProof="0"/>
          </a:p>
        </p:txBody>
      </p:sp>
      <p:sp>
        <p:nvSpPr>
          <p:cNvPr id="6" name="Rectangle 5">
            <a:extLst>
              <a:ext uri="{FF2B5EF4-FFF2-40B4-BE49-F238E27FC236}">
                <a16:creationId xmlns:a16="http://schemas.microsoft.com/office/drawing/2014/main" id="{E66678A7-FF45-1146-9106-864ED032FBBE}"/>
              </a:ext>
            </a:extLst>
          </p:cNvPr>
          <p:cNvSpPr/>
          <p:nvPr userDrawn="1"/>
        </p:nvSpPr>
        <p:spPr>
          <a:xfrm>
            <a:off x="-1" y="-1"/>
            <a:ext cx="2680207" cy="6858001"/>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Picture Placeholder 13">
            <a:extLst>
              <a:ext uri="{FF2B5EF4-FFF2-40B4-BE49-F238E27FC236}">
                <a16:creationId xmlns:a16="http://schemas.microsoft.com/office/drawing/2014/main" id="{F1A19389-B0AB-8440-BEA1-55F72F15B3CE}"/>
              </a:ext>
            </a:extLst>
          </p:cNvPr>
          <p:cNvSpPr>
            <a:spLocks noGrp="1"/>
          </p:cNvSpPr>
          <p:nvPr>
            <p:ph type="pic" sz="quarter" idx="10" hasCustomPrompt="1"/>
          </p:nvPr>
        </p:nvSpPr>
        <p:spPr>
          <a:xfrm>
            <a:off x="1862145" y="2387744"/>
            <a:ext cx="1636124" cy="1583555"/>
          </a:xfrm>
          <a:prstGeom prst="rect">
            <a:avLst/>
          </a:prstGeom>
        </p:spPr>
        <p:txBody>
          <a:bodyPr/>
          <a:lstStyle>
            <a:lvl1pPr marL="0" indent="0">
              <a:buNone/>
              <a:defRPr sz="1600">
                <a:solidFill>
                  <a:srgbClr val="2B2A2A"/>
                </a:solidFill>
                <a:latin typeface="Arial" panose="020B0604020202020204" pitchFamily="34" charset="0"/>
                <a:cs typeface="Arial" panose="020B0604020202020204" pitchFamily="34" charset="0"/>
              </a:defRPr>
            </a:lvl1pPr>
          </a:lstStyle>
          <a:p>
            <a:r>
              <a:rPr lang="en-US" noProof="0"/>
              <a:t>Click to </a:t>
            </a:r>
            <a:br>
              <a:rPr lang="en-US" noProof="0"/>
            </a:br>
            <a:r>
              <a:rPr lang="en-US" noProof="0"/>
              <a:t>apply round image of the person </a:t>
            </a:r>
          </a:p>
        </p:txBody>
      </p:sp>
    </p:spTree>
    <p:extLst>
      <p:ext uri="{BB962C8B-B14F-4D97-AF65-F5344CB8AC3E}">
        <p14:creationId xmlns:p14="http://schemas.microsoft.com/office/powerpoint/2010/main" val="19746884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userDrawn="1">
  <p:cSld name="1. Desvider slide">
    <p:bg>
      <p:bgPr>
        <a:solidFill>
          <a:srgbClr val="A7D4D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95026-56F0-E94D-BCCA-D8EF73E11E1C}"/>
              </a:ext>
            </a:extLst>
          </p:cNvPr>
          <p:cNvSpPr>
            <a:spLocks noGrp="1"/>
          </p:cNvSpPr>
          <p:nvPr>
            <p:ph type="title" hasCustomPrompt="1"/>
          </p:nvPr>
        </p:nvSpPr>
        <p:spPr>
          <a:xfrm>
            <a:off x="831850" y="1162374"/>
            <a:ext cx="10515600" cy="1859795"/>
          </a:xfrm>
        </p:spPr>
        <p:txBody>
          <a:bodyPr anchor="t">
            <a:normAutofit/>
          </a:bodyPr>
          <a:lstStyle>
            <a:lvl1pPr>
              <a:defRPr sz="4000" b="1" i="0">
                <a:latin typeface="Arial Black" panose="020B0604020202020204" pitchFamily="34" charset="0"/>
                <a:cs typeface="Arial Black" panose="020B0604020202020204" pitchFamily="34" charset="0"/>
              </a:defRPr>
            </a:lvl1pPr>
          </a:lstStyle>
          <a:p>
            <a:r>
              <a:rPr lang="en-GB"/>
              <a:t>CLICK TO EDIT MASTER </a:t>
            </a:r>
            <a:br>
              <a:rPr lang="en-GB"/>
            </a:br>
            <a:r>
              <a:rPr lang="en-GB"/>
              <a:t>TITLE STYLE</a:t>
            </a:r>
            <a:endParaRPr lang="en-DK"/>
          </a:p>
        </p:txBody>
      </p:sp>
      <p:pic>
        <p:nvPicPr>
          <p:cNvPr id="8" name="Picture 7" descr="A picture containing food, drawing&#10;&#10;Description automatically generated">
            <a:extLst>
              <a:ext uri="{FF2B5EF4-FFF2-40B4-BE49-F238E27FC236}">
                <a16:creationId xmlns:a16="http://schemas.microsoft.com/office/drawing/2014/main" id="{62B5E974-6707-6943-88B7-2273C59367A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36730" y="5908467"/>
            <a:ext cx="2658094" cy="786796"/>
          </a:xfrm>
          <a:prstGeom prst="rect">
            <a:avLst/>
          </a:prstGeom>
        </p:spPr>
      </p:pic>
    </p:spTree>
    <p:extLst>
      <p:ext uri="{BB962C8B-B14F-4D97-AF65-F5344CB8AC3E}">
        <p14:creationId xmlns:p14="http://schemas.microsoft.com/office/powerpoint/2010/main" val="18025499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userDrawn="1">
  <p:cSld name="2. Desvider slide">
    <p:bg>
      <p:bgPr>
        <a:solidFill>
          <a:srgbClr val="005E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95026-56F0-E94D-BCCA-D8EF73E11E1C}"/>
              </a:ext>
            </a:extLst>
          </p:cNvPr>
          <p:cNvSpPr>
            <a:spLocks noGrp="1"/>
          </p:cNvSpPr>
          <p:nvPr>
            <p:ph type="title" hasCustomPrompt="1"/>
          </p:nvPr>
        </p:nvSpPr>
        <p:spPr>
          <a:xfrm>
            <a:off x="831850" y="1162374"/>
            <a:ext cx="10515600" cy="1859795"/>
          </a:xfrm>
        </p:spPr>
        <p:txBody>
          <a:bodyPr anchor="t">
            <a:normAutofit/>
          </a:bodyPr>
          <a:lstStyle>
            <a:lvl1pPr>
              <a:defRPr sz="4000" b="1" i="0">
                <a:solidFill>
                  <a:schemeClr val="bg1"/>
                </a:solidFill>
                <a:latin typeface="Arial Black" panose="020B0604020202020204" pitchFamily="34" charset="0"/>
                <a:cs typeface="Arial Black" panose="020B0604020202020204" pitchFamily="34" charset="0"/>
              </a:defRPr>
            </a:lvl1pPr>
          </a:lstStyle>
          <a:p>
            <a:r>
              <a:rPr lang="en-GB"/>
              <a:t>CLICK TO EDIT MASTER </a:t>
            </a:r>
            <a:br>
              <a:rPr lang="en-GB"/>
            </a:br>
            <a:r>
              <a:rPr lang="en-GB"/>
              <a:t>TITLE STYLE</a:t>
            </a:r>
            <a:endParaRPr lang="en-DK"/>
          </a:p>
        </p:txBody>
      </p:sp>
      <p:pic>
        <p:nvPicPr>
          <p:cNvPr id="5" name="Picture 4">
            <a:extLst>
              <a:ext uri="{FF2B5EF4-FFF2-40B4-BE49-F238E27FC236}">
                <a16:creationId xmlns:a16="http://schemas.microsoft.com/office/drawing/2014/main" id="{502F3AA1-D12E-3649-A14A-438E45D68B7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36730" y="5075861"/>
            <a:ext cx="2658094" cy="2658094"/>
          </a:xfrm>
          <a:prstGeom prst="rect">
            <a:avLst/>
          </a:prstGeom>
        </p:spPr>
      </p:pic>
    </p:spTree>
    <p:extLst>
      <p:ext uri="{BB962C8B-B14F-4D97-AF65-F5344CB8AC3E}">
        <p14:creationId xmlns:p14="http://schemas.microsoft.com/office/powerpoint/2010/main" val="204698626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 End slide with image ">
    <p:bg>
      <p:bgPr>
        <a:solidFill>
          <a:schemeClr val="bg1"/>
        </a:solidFill>
        <a:effectLst/>
      </p:bgPr>
    </p:bg>
    <p:spTree>
      <p:nvGrpSpPr>
        <p:cNvPr id="1" name=""/>
        <p:cNvGrpSpPr/>
        <p:nvPr/>
      </p:nvGrpSpPr>
      <p:grpSpPr>
        <a:xfrm>
          <a:off x="0" y="0"/>
          <a:ext cx="0" cy="0"/>
          <a:chOff x="0" y="0"/>
          <a:chExt cx="0" cy="0"/>
        </a:xfrm>
      </p:grpSpPr>
      <p:pic>
        <p:nvPicPr>
          <p:cNvPr id="3" name="Picture 2" descr="A lake with a mountain in the background&#10;&#10;Description automatically generated">
            <a:extLst>
              <a:ext uri="{FF2B5EF4-FFF2-40B4-BE49-F238E27FC236}">
                <a16:creationId xmlns:a16="http://schemas.microsoft.com/office/drawing/2014/main" id="{CC66F556-04C9-EE4E-B9CC-E582828EE569}"/>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6" name="Text Placeholder 11">
            <a:extLst>
              <a:ext uri="{FF2B5EF4-FFF2-40B4-BE49-F238E27FC236}">
                <a16:creationId xmlns:a16="http://schemas.microsoft.com/office/drawing/2014/main" id="{5051B260-3B9B-5241-A760-D853214DD9D9}"/>
              </a:ext>
            </a:extLst>
          </p:cNvPr>
          <p:cNvSpPr>
            <a:spLocks noGrp="1"/>
          </p:cNvSpPr>
          <p:nvPr>
            <p:ph type="body" sz="quarter" idx="11" hasCustomPrompt="1"/>
          </p:nvPr>
        </p:nvSpPr>
        <p:spPr>
          <a:xfrm>
            <a:off x="4103686" y="5782621"/>
            <a:ext cx="3984625" cy="509587"/>
          </a:xfrm>
          <a:prstGeom prst="rect">
            <a:avLst/>
          </a:prstGeom>
        </p:spPr>
        <p:txBody>
          <a:bodyPr/>
          <a:lstStyle>
            <a:lvl1pPr marL="0" indent="0" algn="ctr">
              <a:buNone/>
              <a:defRPr sz="2000">
                <a:solidFill>
                  <a:srgbClr val="2B2A2A"/>
                </a:solidFill>
                <a:latin typeface="Arial" panose="020B0604020202020204" pitchFamily="34" charset="0"/>
                <a:cs typeface="Arial" panose="020B0604020202020204" pitchFamily="34" charset="0"/>
              </a:defRPr>
            </a:lvl1pPr>
            <a:lvl2pPr>
              <a:defRPr sz="2000">
                <a:solidFill>
                  <a:srgbClr val="70706E"/>
                </a:solidFill>
              </a:defRPr>
            </a:lvl2pPr>
            <a:lvl3pPr>
              <a:defRPr sz="2000">
                <a:solidFill>
                  <a:srgbClr val="70706E"/>
                </a:solidFill>
              </a:defRPr>
            </a:lvl3pPr>
            <a:lvl4pPr>
              <a:defRPr sz="2000">
                <a:solidFill>
                  <a:srgbClr val="70706E"/>
                </a:solidFill>
              </a:defRPr>
            </a:lvl4pPr>
            <a:lvl5pPr>
              <a:defRPr sz="2000">
                <a:solidFill>
                  <a:srgbClr val="70706E"/>
                </a:solidFill>
              </a:defRPr>
            </a:lvl5pPr>
          </a:lstStyle>
          <a:p>
            <a:pPr lvl="0"/>
            <a:r>
              <a:rPr lang="en-US" noProof="0"/>
              <a:t>Your email or thanks note</a:t>
            </a:r>
          </a:p>
        </p:txBody>
      </p:sp>
      <p:pic>
        <p:nvPicPr>
          <p:cNvPr id="7" name="Picture 6" descr="A picture containing food, drawing&#10;&#10;Description automatically generated">
            <a:extLst>
              <a:ext uri="{FF2B5EF4-FFF2-40B4-BE49-F238E27FC236}">
                <a16:creationId xmlns:a16="http://schemas.microsoft.com/office/drawing/2014/main" id="{454800BF-41A1-6646-B39F-1F31FFE52E37}"/>
              </a:ext>
            </a:extLst>
          </p:cNvPr>
          <p:cNvPicPr>
            <a:picLocks noChangeAspect="1"/>
          </p:cNvPicPr>
          <p:nvPr userDrawn="1"/>
        </p:nvPicPr>
        <p:blipFill>
          <a:blip r:embed="rId3"/>
          <a:stretch>
            <a:fillRect/>
          </a:stretch>
        </p:blipFill>
        <p:spPr>
          <a:xfrm>
            <a:off x="3370195" y="2084472"/>
            <a:ext cx="5451608" cy="1613676"/>
          </a:xfrm>
          <a:prstGeom prst="rect">
            <a:avLst/>
          </a:prstGeom>
        </p:spPr>
      </p:pic>
    </p:spTree>
    <p:extLst>
      <p:ext uri="{BB962C8B-B14F-4D97-AF65-F5344CB8AC3E}">
        <p14:creationId xmlns:p14="http://schemas.microsoft.com/office/powerpoint/2010/main" val="8202023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 End slide ">
    <p:bg>
      <p:bgPr>
        <a:solidFill>
          <a:srgbClr val="A7D4DE"/>
        </a:solidFill>
        <a:effectLst/>
      </p:bgPr>
    </p:bg>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5051B260-3B9B-5241-A760-D853214DD9D9}"/>
              </a:ext>
            </a:extLst>
          </p:cNvPr>
          <p:cNvSpPr>
            <a:spLocks noGrp="1"/>
          </p:cNvSpPr>
          <p:nvPr>
            <p:ph type="body" sz="quarter" idx="11" hasCustomPrompt="1"/>
          </p:nvPr>
        </p:nvSpPr>
        <p:spPr>
          <a:xfrm>
            <a:off x="4103687" y="4035218"/>
            <a:ext cx="3984625" cy="509587"/>
          </a:xfrm>
          <a:prstGeom prst="rect">
            <a:avLst/>
          </a:prstGeom>
        </p:spPr>
        <p:txBody>
          <a:bodyPr/>
          <a:lstStyle>
            <a:lvl1pPr marL="0" indent="0" algn="ctr">
              <a:buNone/>
              <a:defRPr sz="2000">
                <a:solidFill>
                  <a:srgbClr val="2B2A2A"/>
                </a:solidFill>
                <a:latin typeface="Arial" panose="020B0604020202020204" pitchFamily="34" charset="0"/>
                <a:cs typeface="Arial" panose="020B0604020202020204" pitchFamily="34" charset="0"/>
              </a:defRPr>
            </a:lvl1pPr>
            <a:lvl2pPr>
              <a:defRPr sz="2000">
                <a:solidFill>
                  <a:srgbClr val="70706E"/>
                </a:solidFill>
              </a:defRPr>
            </a:lvl2pPr>
            <a:lvl3pPr>
              <a:defRPr sz="2000">
                <a:solidFill>
                  <a:srgbClr val="70706E"/>
                </a:solidFill>
              </a:defRPr>
            </a:lvl3pPr>
            <a:lvl4pPr>
              <a:defRPr sz="2000">
                <a:solidFill>
                  <a:srgbClr val="70706E"/>
                </a:solidFill>
              </a:defRPr>
            </a:lvl4pPr>
            <a:lvl5pPr>
              <a:defRPr sz="2000">
                <a:solidFill>
                  <a:srgbClr val="70706E"/>
                </a:solidFill>
              </a:defRPr>
            </a:lvl5pPr>
          </a:lstStyle>
          <a:p>
            <a:pPr lvl="0"/>
            <a:r>
              <a:rPr lang="en-US" noProof="0"/>
              <a:t>Your email or thanks note</a:t>
            </a:r>
          </a:p>
        </p:txBody>
      </p:sp>
      <p:pic>
        <p:nvPicPr>
          <p:cNvPr id="7" name="Picture 6" descr="A picture containing food, drawing&#10;&#10;Description automatically generated">
            <a:extLst>
              <a:ext uri="{FF2B5EF4-FFF2-40B4-BE49-F238E27FC236}">
                <a16:creationId xmlns:a16="http://schemas.microsoft.com/office/drawing/2014/main" id="{454800BF-41A1-6646-B39F-1F31FFE52E37}"/>
              </a:ext>
            </a:extLst>
          </p:cNvPr>
          <p:cNvPicPr>
            <a:picLocks noChangeAspect="1"/>
          </p:cNvPicPr>
          <p:nvPr userDrawn="1"/>
        </p:nvPicPr>
        <p:blipFill>
          <a:blip r:embed="rId2"/>
          <a:stretch>
            <a:fillRect/>
          </a:stretch>
        </p:blipFill>
        <p:spPr>
          <a:xfrm>
            <a:off x="3370195" y="2331389"/>
            <a:ext cx="5451608" cy="1613676"/>
          </a:xfrm>
          <a:prstGeom prst="rect">
            <a:avLst/>
          </a:prstGeom>
        </p:spPr>
      </p:pic>
    </p:spTree>
    <p:extLst>
      <p:ext uri="{BB962C8B-B14F-4D97-AF65-F5344CB8AC3E}">
        <p14:creationId xmlns:p14="http://schemas.microsoft.com/office/powerpoint/2010/main" val="305879352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 End slide ">
    <p:bg>
      <p:bgPr>
        <a:solidFill>
          <a:srgbClr val="005E58"/>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676CC6F-AA83-4044-A1F5-AEE6C3D2AB5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382989" y="600393"/>
            <a:ext cx="5426022" cy="3149524"/>
          </a:xfrm>
          <a:prstGeom prst="rect">
            <a:avLst/>
          </a:prstGeom>
        </p:spPr>
      </p:pic>
      <p:sp>
        <p:nvSpPr>
          <p:cNvPr id="9" name="Text Placeholder 11">
            <a:extLst>
              <a:ext uri="{FF2B5EF4-FFF2-40B4-BE49-F238E27FC236}">
                <a16:creationId xmlns:a16="http://schemas.microsoft.com/office/drawing/2014/main" id="{92B735A7-48F5-4341-8454-99D26A33E9AD}"/>
              </a:ext>
            </a:extLst>
          </p:cNvPr>
          <p:cNvSpPr>
            <a:spLocks noGrp="1"/>
          </p:cNvSpPr>
          <p:nvPr>
            <p:ph type="body" sz="quarter" idx="11" hasCustomPrompt="1"/>
          </p:nvPr>
        </p:nvSpPr>
        <p:spPr>
          <a:xfrm>
            <a:off x="4103687" y="4035218"/>
            <a:ext cx="3984625" cy="509587"/>
          </a:xfrm>
          <a:prstGeom prst="rect">
            <a:avLst/>
          </a:prstGeom>
        </p:spPr>
        <p:txBody>
          <a:bodyPr/>
          <a:lstStyle>
            <a:lvl1pPr marL="0" indent="0" algn="ctr">
              <a:buNone/>
              <a:defRPr sz="2000">
                <a:solidFill>
                  <a:schemeClr val="bg1"/>
                </a:solidFill>
                <a:latin typeface="Arial" panose="020B0604020202020204" pitchFamily="34" charset="0"/>
                <a:cs typeface="Arial" panose="020B0604020202020204" pitchFamily="34" charset="0"/>
              </a:defRPr>
            </a:lvl1pPr>
            <a:lvl2pPr>
              <a:defRPr sz="2000">
                <a:solidFill>
                  <a:srgbClr val="70706E"/>
                </a:solidFill>
              </a:defRPr>
            </a:lvl2pPr>
            <a:lvl3pPr>
              <a:defRPr sz="2000">
                <a:solidFill>
                  <a:srgbClr val="70706E"/>
                </a:solidFill>
              </a:defRPr>
            </a:lvl3pPr>
            <a:lvl4pPr>
              <a:defRPr sz="2000">
                <a:solidFill>
                  <a:srgbClr val="70706E"/>
                </a:solidFill>
              </a:defRPr>
            </a:lvl4pPr>
            <a:lvl5pPr>
              <a:defRPr sz="2000">
                <a:solidFill>
                  <a:srgbClr val="70706E"/>
                </a:solidFill>
              </a:defRPr>
            </a:lvl5pPr>
          </a:lstStyle>
          <a:p>
            <a:pPr lvl="0"/>
            <a:r>
              <a:rPr lang="en-US"/>
              <a:t>Your ema</a:t>
            </a:r>
            <a:r>
              <a:rPr lang="en-US" noProof="0" err="1"/>
              <a:t>il</a:t>
            </a:r>
            <a:r>
              <a:rPr lang="en-US" noProof="0"/>
              <a:t> </a:t>
            </a:r>
            <a:r>
              <a:rPr lang="en-US"/>
              <a:t>or thanks note</a:t>
            </a:r>
          </a:p>
        </p:txBody>
      </p:sp>
    </p:spTree>
    <p:extLst>
      <p:ext uri="{BB962C8B-B14F-4D97-AF65-F5344CB8AC3E}">
        <p14:creationId xmlns:p14="http://schemas.microsoft.com/office/powerpoint/2010/main" val="2116742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50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up)">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22" presetClass="entr" presetSubtype="1"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Effect transition="in" filter="wipe(up)">
                      <p:cBhvr>
                        <p:cTn dur="500"/>
                        <p:tgtEl>
                          <p:spTgt spid="9"/>
                        </p:tgtEl>
                      </p:cBhvr>
                    </p:animEffect>
                  </p:childTnLst>
                </p:cTn>
              </p:par>
            </p:tnLst>
          </p:tmpl>
        </p:tmplLst>
      </p:bldP>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67C-A9FD-D546-A7CF-F700AB86EB5E}"/>
              </a:ext>
            </a:extLst>
          </p:cNvPr>
          <p:cNvSpPr>
            <a:spLocks noGrp="1"/>
          </p:cNvSpPr>
          <p:nvPr>
            <p:ph type="title" hasCustomPrompt="1"/>
          </p:nvPr>
        </p:nvSpPr>
        <p:spPr/>
        <p:txBody>
          <a:bodyPr/>
          <a:lstStyle/>
          <a:p>
            <a:r>
              <a:rPr lang="en-GB"/>
              <a:t>Click to edit headline</a:t>
            </a:r>
            <a:endParaRPr lang="en-DK"/>
          </a:p>
        </p:txBody>
      </p:sp>
      <p:sp>
        <p:nvSpPr>
          <p:cNvPr id="3" name="Content Placeholder 2">
            <a:extLst>
              <a:ext uri="{FF2B5EF4-FFF2-40B4-BE49-F238E27FC236}">
                <a16:creationId xmlns:a16="http://schemas.microsoft.com/office/drawing/2014/main" id="{76DDDB03-C60B-5B44-AAF5-B0C7EA70A4EC}"/>
              </a:ext>
            </a:extLst>
          </p:cNvPr>
          <p:cNvSpPr>
            <a:spLocks noGrp="1"/>
          </p:cNvSpPr>
          <p:nvPr>
            <p:ph idx="1" hasCustomPrompt="1"/>
          </p:nvPr>
        </p:nvSpPr>
        <p:spPr/>
        <p:txBody>
          <a:bodyPr>
            <a:normAutofit/>
          </a:bodyPr>
          <a:lstStyle>
            <a:lvl1pPr marL="0" indent="0">
              <a:buNone/>
              <a:defRPr sz="1600"/>
            </a:lvl1pPr>
          </a:lstStyle>
          <a:p>
            <a:pPr lvl="0"/>
            <a:r>
              <a:rPr lang="en-US" noProof="0"/>
              <a:t>Click to add content</a:t>
            </a:r>
          </a:p>
        </p:txBody>
      </p:sp>
    </p:spTree>
    <p:extLst>
      <p:ext uri="{BB962C8B-B14F-4D97-AF65-F5344CB8AC3E}">
        <p14:creationId xmlns:p14="http://schemas.microsoft.com/office/powerpoint/2010/main" val="285578120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67C-A9FD-D546-A7CF-F700AB86EB5E}"/>
              </a:ext>
            </a:extLst>
          </p:cNvPr>
          <p:cNvSpPr>
            <a:spLocks noGrp="1"/>
          </p:cNvSpPr>
          <p:nvPr>
            <p:ph type="title" hasCustomPrompt="1"/>
          </p:nvPr>
        </p:nvSpPr>
        <p:spPr/>
        <p:txBody>
          <a:bodyPr/>
          <a:lstStyle/>
          <a:p>
            <a:r>
              <a:rPr lang="en-GB"/>
              <a:t>Click to edit headline</a:t>
            </a:r>
            <a:endParaRPr lang="en-DK"/>
          </a:p>
        </p:txBody>
      </p:sp>
      <p:sp>
        <p:nvSpPr>
          <p:cNvPr id="3" name="Content Placeholder 2">
            <a:extLst>
              <a:ext uri="{FF2B5EF4-FFF2-40B4-BE49-F238E27FC236}">
                <a16:creationId xmlns:a16="http://schemas.microsoft.com/office/drawing/2014/main" id="{76DDDB03-C60B-5B44-AAF5-B0C7EA70A4EC}"/>
              </a:ext>
            </a:extLst>
          </p:cNvPr>
          <p:cNvSpPr>
            <a:spLocks noGrp="1"/>
          </p:cNvSpPr>
          <p:nvPr>
            <p:ph idx="1" hasCustomPrompt="1"/>
          </p:nvPr>
        </p:nvSpPr>
        <p:spPr>
          <a:xfrm>
            <a:off x="838200" y="2446477"/>
            <a:ext cx="10515600" cy="3682861"/>
          </a:xfrm>
        </p:spPr>
        <p:txBody>
          <a:bodyPr>
            <a:normAutofit/>
          </a:bodyPr>
          <a:lstStyle>
            <a:lvl1pPr marL="0" indent="0">
              <a:buNone/>
              <a:defRPr sz="1600"/>
            </a:lvl1pPr>
          </a:lstStyle>
          <a:p>
            <a:pPr lvl="0"/>
            <a:r>
              <a:rPr lang="en-US" noProof="0"/>
              <a:t>Click to add content</a:t>
            </a:r>
          </a:p>
        </p:txBody>
      </p:sp>
      <p:sp>
        <p:nvSpPr>
          <p:cNvPr id="4" name="Text Placeholder 2">
            <a:extLst>
              <a:ext uri="{FF2B5EF4-FFF2-40B4-BE49-F238E27FC236}">
                <a16:creationId xmlns:a16="http://schemas.microsoft.com/office/drawing/2014/main" id="{F74B443C-CF84-BF4E-BF04-039C5581FE0C}"/>
              </a:ext>
            </a:extLst>
          </p:cNvPr>
          <p:cNvSpPr>
            <a:spLocks noGrp="1"/>
          </p:cNvSpPr>
          <p:nvPr>
            <p:ph type="body" idx="10" hasCustomPrompt="1"/>
          </p:nvPr>
        </p:nvSpPr>
        <p:spPr>
          <a:xfrm>
            <a:off x="839788" y="1538663"/>
            <a:ext cx="10514012" cy="823912"/>
          </a:xfrm>
        </p:spPr>
        <p:txBody>
          <a:bodyPr anchor="ctr">
            <a:normAutofit/>
          </a:bodyPr>
          <a:lstStyle>
            <a:lvl1pPr marL="0" indent="0">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body text</a:t>
            </a:r>
          </a:p>
        </p:txBody>
      </p:sp>
    </p:spTree>
    <p:extLst>
      <p:ext uri="{BB962C8B-B14F-4D97-AF65-F5344CB8AC3E}">
        <p14:creationId xmlns:p14="http://schemas.microsoft.com/office/powerpoint/2010/main" val="397482261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67C-A9FD-D546-A7CF-F700AB86EB5E}"/>
              </a:ext>
            </a:extLst>
          </p:cNvPr>
          <p:cNvSpPr>
            <a:spLocks noGrp="1"/>
          </p:cNvSpPr>
          <p:nvPr>
            <p:ph type="title" hasCustomPrompt="1"/>
          </p:nvPr>
        </p:nvSpPr>
        <p:spPr/>
        <p:txBody>
          <a:bodyPr/>
          <a:lstStyle/>
          <a:p>
            <a:r>
              <a:rPr lang="en-GB"/>
              <a:t>Click to edit headline</a:t>
            </a:r>
            <a:endParaRPr lang="en-DK"/>
          </a:p>
        </p:txBody>
      </p:sp>
    </p:spTree>
    <p:extLst>
      <p:ext uri="{BB962C8B-B14F-4D97-AF65-F5344CB8AC3E}">
        <p14:creationId xmlns:p14="http://schemas.microsoft.com/office/powerpoint/2010/main" val="14935746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_5. Title slide with image">
    <p:spTree>
      <p:nvGrpSpPr>
        <p:cNvPr id="1" name=""/>
        <p:cNvGrpSpPr/>
        <p:nvPr/>
      </p:nvGrpSpPr>
      <p:grpSpPr>
        <a:xfrm>
          <a:off x="0" y="0"/>
          <a:ext cx="0" cy="0"/>
          <a:chOff x="0" y="0"/>
          <a:chExt cx="0" cy="0"/>
        </a:xfrm>
      </p:grpSpPr>
      <p:pic>
        <p:nvPicPr>
          <p:cNvPr id="5" name="Picture 4" descr="A view of a rocky mountain&#10;&#10;Description automatically generated">
            <a:extLst>
              <a:ext uri="{FF2B5EF4-FFF2-40B4-BE49-F238E27FC236}">
                <a16:creationId xmlns:a16="http://schemas.microsoft.com/office/drawing/2014/main" id="{849FE651-E454-5743-A731-F798ED23FA2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3"/>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4"/>
            <a:ext cx="9144000" cy="199279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pic>
        <p:nvPicPr>
          <p:cNvPr id="8" name="Picture 7" descr="A picture containing food, drawing&#10;&#10;Description automatically generated">
            <a:extLst>
              <a:ext uri="{FF2B5EF4-FFF2-40B4-BE49-F238E27FC236}">
                <a16:creationId xmlns:a16="http://schemas.microsoft.com/office/drawing/2014/main" id="{9BBAF51A-5C56-6744-980D-CEB0185D6A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Tree>
    <p:extLst>
      <p:ext uri="{BB962C8B-B14F-4D97-AF65-F5344CB8AC3E}">
        <p14:creationId xmlns:p14="http://schemas.microsoft.com/office/powerpoint/2010/main" val="6982907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itel and two collum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6D1F7-68FC-C647-BB6A-A2C7991C0EFC}"/>
              </a:ext>
            </a:extLst>
          </p:cNvPr>
          <p:cNvSpPr>
            <a:spLocks noGrp="1"/>
          </p:cNvSpPr>
          <p:nvPr>
            <p:ph type="title" hasCustomPrompt="1"/>
          </p:nvPr>
        </p:nvSpPr>
        <p:spPr/>
        <p:txBody>
          <a:bodyPr/>
          <a:lstStyle/>
          <a:p>
            <a:r>
              <a:rPr lang="en-GB"/>
              <a:t>Click to edit headline</a:t>
            </a:r>
            <a:endParaRPr lang="en-DK"/>
          </a:p>
        </p:txBody>
      </p:sp>
      <p:sp>
        <p:nvSpPr>
          <p:cNvPr id="3" name="Content Placeholder 2">
            <a:extLst>
              <a:ext uri="{FF2B5EF4-FFF2-40B4-BE49-F238E27FC236}">
                <a16:creationId xmlns:a16="http://schemas.microsoft.com/office/drawing/2014/main" id="{09DB6A2F-0705-5B4B-8F23-69368AA617E9}"/>
              </a:ext>
            </a:extLst>
          </p:cNvPr>
          <p:cNvSpPr>
            <a:spLocks noGrp="1"/>
          </p:cNvSpPr>
          <p:nvPr>
            <p:ph sz="half" idx="1" hasCustomPrompt="1"/>
          </p:nvPr>
        </p:nvSpPr>
        <p:spPr>
          <a:xfrm>
            <a:off x="838200" y="1591294"/>
            <a:ext cx="5181600" cy="4538043"/>
          </a:xfrm>
        </p:spPr>
        <p:txBody>
          <a:bodyPr/>
          <a:lstStyle/>
          <a:p>
            <a:pPr lvl="0"/>
            <a:r>
              <a:rPr lang="en-GB"/>
              <a:t>Click to body text</a:t>
            </a:r>
          </a:p>
          <a:p>
            <a:pPr lvl="1"/>
            <a:r>
              <a:rPr lang="en-GB"/>
              <a:t>Second level</a:t>
            </a:r>
          </a:p>
          <a:p>
            <a:pPr lvl="2"/>
            <a:r>
              <a:rPr lang="en-GB"/>
              <a:t>Third level</a:t>
            </a:r>
          </a:p>
          <a:p>
            <a:pPr lvl="3"/>
            <a:r>
              <a:rPr lang="en-GB"/>
              <a:t>Fourth level</a:t>
            </a:r>
          </a:p>
        </p:txBody>
      </p:sp>
      <p:sp>
        <p:nvSpPr>
          <p:cNvPr id="4" name="Content Placeholder 3">
            <a:extLst>
              <a:ext uri="{FF2B5EF4-FFF2-40B4-BE49-F238E27FC236}">
                <a16:creationId xmlns:a16="http://schemas.microsoft.com/office/drawing/2014/main" id="{31575663-A4E0-DC45-962F-0E0A22CCE6C1}"/>
              </a:ext>
            </a:extLst>
          </p:cNvPr>
          <p:cNvSpPr>
            <a:spLocks noGrp="1"/>
          </p:cNvSpPr>
          <p:nvPr>
            <p:ph sz="half" idx="2" hasCustomPrompt="1"/>
          </p:nvPr>
        </p:nvSpPr>
        <p:spPr>
          <a:xfrm>
            <a:off x="6172200" y="1591294"/>
            <a:ext cx="5181600" cy="4538043"/>
          </a:xfrm>
        </p:spPr>
        <p:txBody>
          <a:bodyPr/>
          <a:lstStyle/>
          <a:p>
            <a:pPr lvl="0"/>
            <a:r>
              <a:rPr lang="en-GB"/>
              <a:t>Click to body text</a:t>
            </a:r>
          </a:p>
          <a:p>
            <a:pPr lvl="1"/>
            <a:r>
              <a:rPr lang="en-GB"/>
              <a:t>Second level</a:t>
            </a:r>
          </a:p>
          <a:p>
            <a:pPr lvl="2"/>
            <a:r>
              <a:rPr lang="en-GB"/>
              <a:t>Third level</a:t>
            </a:r>
          </a:p>
          <a:p>
            <a:pPr lvl="3"/>
            <a:r>
              <a:rPr lang="en-GB"/>
              <a:t>Fourth level</a:t>
            </a:r>
          </a:p>
        </p:txBody>
      </p:sp>
    </p:spTree>
    <p:extLst>
      <p:ext uri="{BB962C8B-B14F-4D97-AF65-F5344CB8AC3E}">
        <p14:creationId xmlns:p14="http://schemas.microsoft.com/office/powerpoint/2010/main" val="18716456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el and two collums with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5F832FE-C6C6-7E43-9D05-C02153A4DD33}"/>
              </a:ext>
            </a:extLst>
          </p:cNvPr>
          <p:cNvSpPr>
            <a:spLocks noGrp="1"/>
          </p:cNvSpPr>
          <p:nvPr>
            <p:ph type="body" idx="1" hasCustomPrompt="1"/>
          </p:nvPr>
        </p:nvSpPr>
        <p:spPr>
          <a:xfrm>
            <a:off x="839788" y="1681163"/>
            <a:ext cx="5157787" cy="823912"/>
          </a:xfrm>
        </p:spPr>
        <p:txBody>
          <a:bodyPr anchor="ctr">
            <a:normAutofit/>
          </a:bodyPr>
          <a:lstStyle>
            <a:lvl1pPr marL="0" indent="0">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body text</a:t>
            </a:r>
          </a:p>
        </p:txBody>
      </p:sp>
      <p:sp>
        <p:nvSpPr>
          <p:cNvPr id="4" name="Content Placeholder 3">
            <a:extLst>
              <a:ext uri="{FF2B5EF4-FFF2-40B4-BE49-F238E27FC236}">
                <a16:creationId xmlns:a16="http://schemas.microsoft.com/office/drawing/2014/main" id="{1B459292-AC68-9944-BBC0-14C80A46AD81}"/>
              </a:ext>
            </a:extLst>
          </p:cNvPr>
          <p:cNvSpPr>
            <a:spLocks noGrp="1"/>
          </p:cNvSpPr>
          <p:nvPr>
            <p:ph sz="half" idx="2" hasCustomPrompt="1"/>
          </p:nvPr>
        </p:nvSpPr>
        <p:spPr>
          <a:xfrm>
            <a:off x="839788" y="2505074"/>
            <a:ext cx="5157787" cy="3624263"/>
          </a:xfrm>
        </p:spPr>
        <p:txBody>
          <a:bodyPr/>
          <a:lstStyle/>
          <a:p>
            <a:pPr lvl="0"/>
            <a:r>
              <a:rPr lang="en-GB"/>
              <a:t>Click to body text</a:t>
            </a:r>
          </a:p>
          <a:p>
            <a:pPr lvl="1"/>
            <a:r>
              <a:rPr lang="en-GB"/>
              <a:t>Second level</a:t>
            </a:r>
          </a:p>
          <a:p>
            <a:pPr lvl="2"/>
            <a:r>
              <a:rPr lang="en-GB"/>
              <a:t>Third level</a:t>
            </a:r>
          </a:p>
          <a:p>
            <a:pPr lvl="3"/>
            <a:r>
              <a:rPr lang="en-GB"/>
              <a:t>Fourth level</a:t>
            </a:r>
          </a:p>
        </p:txBody>
      </p:sp>
      <p:sp>
        <p:nvSpPr>
          <p:cNvPr id="5" name="Text Placeholder 4">
            <a:extLst>
              <a:ext uri="{FF2B5EF4-FFF2-40B4-BE49-F238E27FC236}">
                <a16:creationId xmlns:a16="http://schemas.microsoft.com/office/drawing/2014/main" id="{D712E5E3-6345-B546-B189-353E5DD2AB61}"/>
              </a:ext>
            </a:extLst>
          </p:cNvPr>
          <p:cNvSpPr>
            <a:spLocks noGrp="1"/>
          </p:cNvSpPr>
          <p:nvPr>
            <p:ph type="body" sz="quarter" idx="3" hasCustomPrompt="1"/>
          </p:nvPr>
        </p:nvSpPr>
        <p:spPr>
          <a:xfrm>
            <a:off x="6172200" y="1681163"/>
            <a:ext cx="5183188" cy="823912"/>
          </a:xfrm>
        </p:spPr>
        <p:txBody>
          <a:bodyPr anchor="ctr">
            <a:normAutofit/>
          </a:bodyPr>
          <a:lstStyle>
            <a:lvl1pPr marL="0" indent="0">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body text</a:t>
            </a:r>
          </a:p>
        </p:txBody>
      </p:sp>
      <p:sp>
        <p:nvSpPr>
          <p:cNvPr id="6" name="Content Placeholder 5">
            <a:extLst>
              <a:ext uri="{FF2B5EF4-FFF2-40B4-BE49-F238E27FC236}">
                <a16:creationId xmlns:a16="http://schemas.microsoft.com/office/drawing/2014/main" id="{44FA6166-F381-EA4B-B67E-33C66311C802}"/>
              </a:ext>
            </a:extLst>
          </p:cNvPr>
          <p:cNvSpPr>
            <a:spLocks noGrp="1"/>
          </p:cNvSpPr>
          <p:nvPr>
            <p:ph sz="quarter" idx="4" hasCustomPrompt="1"/>
          </p:nvPr>
        </p:nvSpPr>
        <p:spPr>
          <a:xfrm>
            <a:off x="6172200" y="2505074"/>
            <a:ext cx="5183188" cy="3624263"/>
          </a:xfrm>
        </p:spPr>
        <p:txBody>
          <a:bodyPr/>
          <a:lstStyle/>
          <a:p>
            <a:pPr lvl="0"/>
            <a:r>
              <a:rPr lang="en-GB"/>
              <a:t>Click to edit body text</a:t>
            </a:r>
          </a:p>
          <a:p>
            <a:pPr lvl="1"/>
            <a:r>
              <a:rPr lang="en-GB"/>
              <a:t>Second level</a:t>
            </a:r>
          </a:p>
          <a:p>
            <a:pPr lvl="2"/>
            <a:r>
              <a:rPr lang="en-GB"/>
              <a:t>Third level</a:t>
            </a:r>
          </a:p>
          <a:p>
            <a:pPr lvl="3"/>
            <a:r>
              <a:rPr lang="en-GB"/>
              <a:t>Fourth level</a:t>
            </a:r>
          </a:p>
        </p:txBody>
      </p:sp>
      <p:sp>
        <p:nvSpPr>
          <p:cNvPr id="7" name="Title 1">
            <a:extLst>
              <a:ext uri="{FF2B5EF4-FFF2-40B4-BE49-F238E27FC236}">
                <a16:creationId xmlns:a16="http://schemas.microsoft.com/office/drawing/2014/main" id="{55D7E4D4-B6FA-2C41-9FE1-B29B303095CA}"/>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Tree>
    <p:extLst>
      <p:ext uri="{BB962C8B-B14F-4D97-AF65-F5344CB8AC3E}">
        <p14:creationId xmlns:p14="http://schemas.microsoft.com/office/powerpoint/2010/main" val="4050246602"/>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51993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Full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3F5AA48-CD19-F946-BD25-C43D4E25186A}"/>
              </a:ext>
            </a:extLst>
          </p:cNvPr>
          <p:cNvSpPr>
            <a:spLocks noGrp="1"/>
          </p:cNvSpPr>
          <p:nvPr>
            <p:ph type="pic" sz="quarter" idx="10" hasCustomPrompt="1"/>
          </p:nvPr>
        </p:nvSpPr>
        <p:spPr>
          <a:xfrm>
            <a:off x="0" y="0"/>
            <a:ext cx="12192000" cy="6858000"/>
          </a:xfr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noProof="0"/>
              <a:t>Click to add image</a:t>
            </a:r>
          </a:p>
        </p:txBody>
      </p:sp>
    </p:spTree>
    <p:extLst>
      <p:ext uri="{BB962C8B-B14F-4D97-AF65-F5344CB8AC3E}">
        <p14:creationId xmlns:p14="http://schemas.microsoft.com/office/powerpoint/2010/main" val="138191458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1. 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362CE-1C2E-7B4B-B66F-C6E24CDC44D9}"/>
              </a:ext>
            </a:extLst>
          </p:cNvPr>
          <p:cNvSpPr>
            <a:spLocks noGrp="1"/>
          </p:cNvSpPr>
          <p:nvPr>
            <p:ph type="title" hasCustomPrompt="1"/>
          </p:nvPr>
        </p:nvSpPr>
        <p:spPr>
          <a:xfrm>
            <a:off x="839788" y="987424"/>
            <a:ext cx="3932237" cy="1321823"/>
          </a:xfrm>
        </p:spPr>
        <p:txBody>
          <a:bodyPr anchor="t">
            <a:normAutofit/>
          </a:bodyPr>
          <a:lstStyle>
            <a:lvl1pPr>
              <a:defRPr sz="3600"/>
            </a:lvl1pPr>
          </a:lstStyle>
          <a:p>
            <a:r>
              <a:rPr lang="en-GB"/>
              <a:t>Click to edit headline</a:t>
            </a:r>
            <a:endParaRPr lang="en-DK"/>
          </a:p>
        </p:txBody>
      </p:sp>
      <p:sp>
        <p:nvSpPr>
          <p:cNvPr id="3" name="Content Placeholder 2">
            <a:extLst>
              <a:ext uri="{FF2B5EF4-FFF2-40B4-BE49-F238E27FC236}">
                <a16:creationId xmlns:a16="http://schemas.microsoft.com/office/drawing/2014/main" id="{332366F0-F8F2-0E4E-A40C-E326FDB826EF}"/>
              </a:ext>
            </a:extLst>
          </p:cNvPr>
          <p:cNvSpPr>
            <a:spLocks noGrp="1"/>
          </p:cNvSpPr>
          <p:nvPr>
            <p:ph idx="1" hasCustomPrompt="1"/>
          </p:nvPr>
        </p:nvSpPr>
        <p:spPr>
          <a:xfrm>
            <a:off x="5183188" y="987425"/>
            <a:ext cx="6172200" cy="4881562"/>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4" name="Text Placeholder 3">
            <a:extLst>
              <a:ext uri="{FF2B5EF4-FFF2-40B4-BE49-F238E27FC236}">
                <a16:creationId xmlns:a16="http://schemas.microsoft.com/office/drawing/2014/main" id="{E68F2124-88B9-934B-9C26-03205B4CA7CC}"/>
              </a:ext>
            </a:extLst>
          </p:cNvPr>
          <p:cNvSpPr>
            <a:spLocks noGrp="1"/>
          </p:cNvSpPr>
          <p:nvPr>
            <p:ph type="body" sz="half" idx="2" hasCustomPrompt="1"/>
          </p:nvPr>
        </p:nvSpPr>
        <p:spPr>
          <a:xfrm>
            <a:off x="83978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spTree>
    <p:extLst>
      <p:ext uri="{BB962C8B-B14F-4D97-AF65-F5344CB8AC3E}">
        <p14:creationId xmlns:p14="http://schemas.microsoft.com/office/powerpoint/2010/main" val="423922727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2. 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362CE-1C2E-7B4B-B66F-C6E24CDC44D9}"/>
              </a:ext>
            </a:extLst>
          </p:cNvPr>
          <p:cNvSpPr>
            <a:spLocks noGrp="1"/>
          </p:cNvSpPr>
          <p:nvPr>
            <p:ph type="title" hasCustomPrompt="1"/>
          </p:nvPr>
        </p:nvSpPr>
        <p:spPr>
          <a:xfrm>
            <a:off x="839788" y="987424"/>
            <a:ext cx="3932237" cy="1321823"/>
          </a:xfrm>
        </p:spPr>
        <p:txBody>
          <a:bodyPr anchor="t">
            <a:normAutofit/>
          </a:bodyPr>
          <a:lstStyle>
            <a:lvl1pPr>
              <a:defRPr sz="3600"/>
            </a:lvl1pPr>
          </a:lstStyle>
          <a:p>
            <a:r>
              <a:rPr lang="en-GB"/>
              <a:t>Click to edit headline</a:t>
            </a:r>
            <a:endParaRPr lang="en-DK"/>
          </a:p>
        </p:txBody>
      </p:sp>
      <p:sp>
        <p:nvSpPr>
          <p:cNvPr id="3" name="Content Placeholder 2">
            <a:extLst>
              <a:ext uri="{FF2B5EF4-FFF2-40B4-BE49-F238E27FC236}">
                <a16:creationId xmlns:a16="http://schemas.microsoft.com/office/drawing/2014/main" id="{332366F0-F8F2-0E4E-A40C-E326FDB826EF}"/>
              </a:ext>
            </a:extLst>
          </p:cNvPr>
          <p:cNvSpPr>
            <a:spLocks noGrp="1"/>
          </p:cNvSpPr>
          <p:nvPr>
            <p:ph idx="1" hasCustomPrompt="1"/>
          </p:nvPr>
        </p:nvSpPr>
        <p:spPr>
          <a:xfrm>
            <a:off x="839788" y="2510724"/>
            <a:ext cx="10515600" cy="3618614"/>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4" name="Text Placeholder 3">
            <a:extLst>
              <a:ext uri="{FF2B5EF4-FFF2-40B4-BE49-F238E27FC236}">
                <a16:creationId xmlns:a16="http://schemas.microsoft.com/office/drawing/2014/main" id="{E68F2124-88B9-934B-9C26-03205B4CA7CC}"/>
              </a:ext>
            </a:extLst>
          </p:cNvPr>
          <p:cNvSpPr>
            <a:spLocks noGrp="1"/>
          </p:cNvSpPr>
          <p:nvPr>
            <p:ph type="body" sz="half" idx="2" hasCustomPrompt="1"/>
          </p:nvPr>
        </p:nvSpPr>
        <p:spPr>
          <a:xfrm>
            <a:off x="5008832" y="987424"/>
            <a:ext cx="6343380" cy="132182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spTree>
    <p:extLst>
      <p:ext uri="{BB962C8B-B14F-4D97-AF65-F5344CB8AC3E}">
        <p14:creationId xmlns:p14="http://schemas.microsoft.com/office/powerpoint/2010/main" val="267933712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3. Content with caption with backgraun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2A36FCD-C876-E340-B4BD-98A7CFFF5992}"/>
              </a:ext>
            </a:extLst>
          </p:cNvPr>
          <p:cNvSpPr/>
          <p:nvPr userDrawn="1"/>
        </p:nvSpPr>
        <p:spPr>
          <a:xfrm>
            <a:off x="5982346" y="0"/>
            <a:ext cx="6209654" cy="6858000"/>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EAC362CE-1C2E-7B4B-B66F-C6E24CDC44D9}"/>
              </a:ext>
            </a:extLst>
          </p:cNvPr>
          <p:cNvSpPr>
            <a:spLocks noGrp="1"/>
          </p:cNvSpPr>
          <p:nvPr>
            <p:ph type="title" hasCustomPrompt="1"/>
          </p:nvPr>
        </p:nvSpPr>
        <p:spPr>
          <a:xfrm>
            <a:off x="839788" y="987424"/>
            <a:ext cx="3932237" cy="1321823"/>
          </a:xfrm>
        </p:spPr>
        <p:txBody>
          <a:bodyPr anchor="b">
            <a:normAutofit/>
          </a:bodyPr>
          <a:lstStyle>
            <a:lvl1pPr>
              <a:defRPr sz="3600"/>
            </a:lvl1pPr>
          </a:lstStyle>
          <a:p>
            <a:r>
              <a:rPr lang="en-GB"/>
              <a:t>Click to edit headline</a:t>
            </a:r>
            <a:endParaRPr lang="en-DK"/>
          </a:p>
        </p:txBody>
      </p:sp>
      <p:sp>
        <p:nvSpPr>
          <p:cNvPr id="3" name="Content Placeholder 2">
            <a:extLst>
              <a:ext uri="{FF2B5EF4-FFF2-40B4-BE49-F238E27FC236}">
                <a16:creationId xmlns:a16="http://schemas.microsoft.com/office/drawing/2014/main" id="{332366F0-F8F2-0E4E-A40C-E326FDB826EF}"/>
              </a:ext>
            </a:extLst>
          </p:cNvPr>
          <p:cNvSpPr>
            <a:spLocks noGrp="1"/>
          </p:cNvSpPr>
          <p:nvPr>
            <p:ph idx="1" hasCustomPrompt="1"/>
          </p:nvPr>
        </p:nvSpPr>
        <p:spPr>
          <a:xfrm>
            <a:off x="6878071" y="987425"/>
            <a:ext cx="4474141" cy="4873625"/>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4" name="Text Placeholder 3">
            <a:extLst>
              <a:ext uri="{FF2B5EF4-FFF2-40B4-BE49-F238E27FC236}">
                <a16:creationId xmlns:a16="http://schemas.microsoft.com/office/drawing/2014/main" id="{E68F2124-88B9-934B-9C26-03205B4CA7CC}"/>
              </a:ext>
            </a:extLst>
          </p:cNvPr>
          <p:cNvSpPr>
            <a:spLocks noGrp="1"/>
          </p:cNvSpPr>
          <p:nvPr>
            <p:ph type="body" sz="half" idx="2" hasCustomPrompt="1"/>
          </p:nvPr>
        </p:nvSpPr>
        <p:spPr>
          <a:xfrm>
            <a:off x="83978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spTree>
    <p:extLst>
      <p:ext uri="{BB962C8B-B14F-4D97-AF65-F5344CB8AC3E}">
        <p14:creationId xmlns:p14="http://schemas.microsoft.com/office/powerpoint/2010/main" val="59444670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4. Content with caption">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097F28D-CB1D-DD43-9600-10AEE0530AAD}"/>
              </a:ext>
            </a:extLst>
          </p:cNvPr>
          <p:cNvSpPr>
            <a:spLocks noGrp="1"/>
          </p:cNvSpPr>
          <p:nvPr>
            <p:ph type="title" hasCustomPrompt="1"/>
          </p:nvPr>
        </p:nvSpPr>
        <p:spPr>
          <a:xfrm>
            <a:off x="839788" y="987424"/>
            <a:ext cx="3932237" cy="1321823"/>
          </a:xfrm>
        </p:spPr>
        <p:txBody>
          <a:bodyPr anchor="b">
            <a:normAutofit/>
          </a:bodyPr>
          <a:lstStyle>
            <a:lvl1pPr>
              <a:defRPr sz="3600"/>
            </a:lvl1pPr>
          </a:lstStyle>
          <a:p>
            <a:r>
              <a:rPr lang="en-GB"/>
              <a:t>Click to edit headline</a:t>
            </a:r>
            <a:endParaRPr lang="en-DK"/>
          </a:p>
        </p:txBody>
      </p:sp>
      <p:sp>
        <p:nvSpPr>
          <p:cNvPr id="9" name="Text Placeholder 3">
            <a:extLst>
              <a:ext uri="{FF2B5EF4-FFF2-40B4-BE49-F238E27FC236}">
                <a16:creationId xmlns:a16="http://schemas.microsoft.com/office/drawing/2014/main" id="{D0608F7A-907B-CA48-8896-5AD9F9A8BA78}"/>
              </a:ext>
            </a:extLst>
          </p:cNvPr>
          <p:cNvSpPr>
            <a:spLocks noGrp="1"/>
          </p:cNvSpPr>
          <p:nvPr>
            <p:ph type="body" sz="half" idx="2" hasCustomPrompt="1"/>
          </p:nvPr>
        </p:nvSpPr>
        <p:spPr>
          <a:xfrm>
            <a:off x="83978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pic>
        <p:nvPicPr>
          <p:cNvPr id="10" name="Picture 9">
            <a:extLst>
              <a:ext uri="{FF2B5EF4-FFF2-40B4-BE49-F238E27FC236}">
                <a16:creationId xmlns:a16="http://schemas.microsoft.com/office/drawing/2014/main" id="{923DDBE4-FBBC-D64C-9906-670ACA7CDD5A}"/>
              </a:ext>
            </a:extLst>
          </p:cNvPr>
          <p:cNvPicPr>
            <a:picLocks noChangeAspect="1"/>
          </p:cNvPicPr>
          <p:nvPr userDrawn="1"/>
        </p:nvPicPr>
        <p:blipFill>
          <a:blip r:embed="rId2" cstate="screen">
            <a:alphaModFix amt="48000"/>
            <a:extLst>
              <a:ext uri="{28A0092B-C50C-407E-A947-70E740481C1C}">
                <a14:useLocalDpi xmlns:a14="http://schemas.microsoft.com/office/drawing/2010/main"/>
              </a:ext>
            </a:extLst>
          </a:blip>
          <a:stretch>
            <a:fillRect/>
          </a:stretch>
        </p:blipFill>
        <p:spPr>
          <a:xfrm>
            <a:off x="9835413" y="147620"/>
            <a:ext cx="2947047" cy="2008236"/>
          </a:xfrm>
          <a:prstGeom prst="rect">
            <a:avLst/>
          </a:prstGeom>
          <a:effectLst>
            <a:reflection endPos="0" dist="50800" dir="5400000" sy="-100000" algn="bl" rotWithShape="0"/>
          </a:effectLst>
        </p:spPr>
      </p:pic>
      <p:pic>
        <p:nvPicPr>
          <p:cNvPr id="11" name="Picture 10">
            <a:extLst>
              <a:ext uri="{FF2B5EF4-FFF2-40B4-BE49-F238E27FC236}">
                <a16:creationId xmlns:a16="http://schemas.microsoft.com/office/drawing/2014/main" id="{1336A806-ADFA-1646-A4EF-BCAFEF059A0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63033" y="274235"/>
            <a:ext cx="5019141" cy="3420246"/>
          </a:xfrm>
          <a:prstGeom prst="rect">
            <a:avLst/>
          </a:prstGeom>
        </p:spPr>
      </p:pic>
      <p:pic>
        <p:nvPicPr>
          <p:cNvPr id="12" name="Picture 11">
            <a:extLst>
              <a:ext uri="{FF2B5EF4-FFF2-40B4-BE49-F238E27FC236}">
                <a16:creationId xmlns:a16="http://schemas.microsoft.com/office/drawing/2014/main" id="{8110A265-40C8-9743-B23E-5C561940B175}"/>
              </a:ext>
            </a:extLst>
          </p:cNvPr>
          <p:cNvPicPr>
            <a:picLocks noChangeAspect="1"/>
          </p:cNvPicPr>
          <p:nvPr userDrawn="1"/>
        </p:nvPicPr>
        <p:blipFill>
          <a:blip r:embed="rId4"/>
          <a:stretch>
            <a:fillRect/>
          </a:stretch>
        </p:blipFill>
        <p:spPr>
          <a:xfrm>
            <a:off x="7860300" y="1912854"/>
            <a:ext cx="2433485" cy="3130759"/>
          </a:xfrm>
          <a:prstGeom prst="rect">
            <a:avLst/>
          </a:prstGeom>
        </p:spPr>
      </p:pic>
    </p:spTree>
    <p:extLst>
      <p:ext uri="{BB962C8B-B14F-4D97-AF65-F5344CB8AC3E}">
        <p14:creationId xmlns:p14="http://schemas.microsoft.com/office/powerpoint/2010/main" val="161174251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5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50000">
                                          <p:cBhvr additive="base">
                                            <p:cTn id="7" dur="3000" fill="hold"/>
                                            <p:tgtEl>
                                              <p:spTgt spid="11"/>
                                            </p:tgtEl>
                                            <p:attrNameLst>
                                              <p:attrName>ppt_x</p:attrName>
                                            </p:attrNameLst>
                                          </p:cBhvr>
                                          <p:tavLst>
                                            <p:tav tm="0">
                                              <p:val>
                                                <p:strVal val="0-#ppt_w/2"/>
                                              </p:val>
                                            </p:tav>
                                            <p:tav tm="100000">
                                              <p:val>
                                                <p:strVal val="#ppt_x"/>
                                              </p:val>
                                            </p:tav>
                                          </p:tavLst>
                                        </p:anim>
                                        <p:anim calcmode="lin" valueType="num" p14:bounceEnd="50000">
                                          <p:cBhvr additive="base">
                                            <p:cTn id="8" dur="3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50000">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14:bounceEnd="50000">
                                          <p:cBhvr additive="base">
                                            <p:cTn id="11" dur="3000" fill="hold"/>
                                            <p:tgtEl>
                                              <p:spTgt spid="10"/>
                                            </p:tgtEl>
                                            <p:attrNameLst>
                                              <p:attrName>ppt_x</p:attrName>
                                            </p:attrNameLst>
                                          </p:cBhvr>
                                          <p:tavLst>
                                            <p:tav tm="0">
                                              <p:val>
                                                <p:strVal val="0-#ppt_w/2"/>
                                              </p:val>
                                            </p:tav>
                                            <p:tav tm="100000">
                                              <p:val>
                                                <p:strVal val="#ppt_x"/>
                                              </p:val>
                                            </p:tav>
                                          </p:tavLst>
                                        </p:anim>
                                        <p:anim calcmode="lin" valueType="num" p14:bounceEnd="50000">
                                          <p:cBhvr additive="base">
                                            <p:cTn id="12" dur="3000" fill="hold"/>
                                            <p:tgtEl>
                                              <p:spTgt spid="10"/>
                                            </p:tgtEl>
                                            <p:attrNameLst>
                                              <p:attrName>ppt_y</p:attrName>
                                            </p:attrNameLst>
                                          </p:cBhvr>
                                          <p:tavLst>
                                            <p:tav tm="0">
                                              <p:val>
                                                <p:strVal val="#ppt_y"/>
                                              </p:val>
                                            </p:tav>
                                            <p:tav tm="100000">
                                              <p:val>
                                                <p:strVal val="#ppt_y"/>
                                              </p:val>
                                            </p:tav>
                                          </p:tavLst>
                                        </p:anim>
                                      </p:childTnLst>
                                    </p:cTn>
                                  </p:par>
                                  <p:par>
                                    <p:cTn id="13" presetID="47" presetClass="entr" presetSubtype="0" fill="hold" nodeType="withEffect">
                                      <p:stCondLst>
                                        <p:cond delay="10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3000" fill="hold"/>
                                            <p:tgtEl>
                                              <p:spTgt spid="11"/>
                                            </p:tgtEl>
                                            <p:attrNameLst>
                                              <p:attrName>ppt_x</p:attrName>
                                            </p:attrNameLst>
                                          </p:cBhvr>
                                          <p:tavLst>
                                            <p:tav tm="0">
                                              <p:val>
                                                <p:strVal val="0-#ppt_w/2"/>
                                              </p:val>
                                            </p:tav>
                                            <p:tav tm="100000">
                                              <p:val>
                                                <p:strVal val="#ppt_x"/>
                                              </p:val>
                                            </p:tav>
                                          </p:tavLst>
                                        </p:anim>
                                        <p:anim calcmode="lin" valueType="num">
                                          <p:cBhvr additive="base">
                                            <p:cTn id="8" dur="3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3000" fill="hold"/>
                                            <p:tgtEl>
                                              <p:spTgt spid="10"/>
                                            </p:tgtEl>
                                            <p:attrNameLst>
                                              <p:attrName>ppt_x</p:attrName>
                                            </p:attrNameLst>
                                          </p:cBhvr>
                                          <p:tavLst>
                                            <p:tav tm="0">
                                              <p:val>
                                                <p:strVal val="0-#ppt_w/2"/>
                                              </p:val>
                                            </p:tav>
                                            <p:tav tm="100000">
                                              <p:val>
                                                <p:strVal val="#ppt_x"/>
                                              </p:val>
                                            </p:tav>
                                          </p:tavLst>
                                        </p:anim>
                                        <p:anim calcmode="lin" valueType="num">
                                          <p:cBhvr additive="base">
                                            <p:cTn id="12" dur="3000" fill="hold"/>
                                            <p:tgtEl>
                                              <p:spTgt spid="10"/>
                                            </p:tgtEl>
                                            <p:attrNameLst>
                                              <p:attrName>ppt_y</p:attrName>
                                            </p:attrNameLst>
                                          </p:cBhvr>
                                          <p:tavLst>
                                            <p:tav tm="0">
                                              <p:val>
                                                <p:strVal val="#ppt_y"/>
                                              </p:val>
                                            </p:tav>
                                            <p:tav tm="100000">
                                              <p:val>
                                                <p:strVal val="#ppt_y"/>
                                              </p:val>
                                            </p:tav>
                                          </p:tavLst>
                                        </p:anim>
                                      </p:childTnLst>
                                    </p:cTn>
                                  </p:par>
                                  <p:par>
                                    <p:cTn id="13" presetID="47" presetClass="entr" presetSubtype="0" fill="hold" nodeType="withEffect">
                                      <p:stCondLst>
                                        <p:cond delay="10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 cirkels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01937-B8CC-C94F-9E60-718F491F63C1}"/>
              </a:ext>
            </a:extLst>
          </p:cNvPr>
          <p:cNvSpPr>
            <a:spLocks noGrp="1"/>
          </p:cNvSpPr>
          <p:nvPr>
            <p:ph type="title" hasCustomPrompt="1"/>
          </p:nvPr>
        </p:nvSpPr>
        <p:spPr/>
        <p:txBody>
          <a:bodyPr/>
          <a:lstStyle>
            <a:lvl1pPr algn="ctr">
              <a:defRPr/>
            </a:lvl1pPr>
          </a:lstStyle>
          <a:p>
            <a:r>
              <a:rPr lang="en-GB"/>
              <a:t>Click to edit headline</a:t>
            </a:r>
            <a:endParaRPr lang="en-DK"/>
          </a:p>
        </p:txBody>
      </p:sp>
      <p:sp>
        <p:nvSpPr>
          <p:cNvPr id="3" name="Oval 2">
            <a:extLst>
              <a:ext uri="{FF2B5EF4-FFF2-40B4-BE49-F238E27FC236}">
                <a16:creationId xmlns:a16="http://schemas.microsoft.com/office/drawing/2014/main" id="{155AAE04-6076-F042-A44E-795AA309A03F}"/>
              </a:ext>
            </a:extLst>
          </p:cNvPr>
          <p:cNvSpPr/>
          <p:nvPr userDrawn="1"/>
        </p:nvSpPr>
        <p:spPr>
          <a:xfrm>
            <a:off x="983628" y="2197316"/>
            <a:ext cx="3408248" cy="3408248"/>
          </a:xfrm>
          <a:prstGeom prst="ellipse">
            <a:avLst/>
          </a:prstGeom>
          <a:noFill/>
          <a:ln w="133350">
            <a:solidFill>
              <a:srgbClr val="31B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Oval 3">
            <a:extLst>
              <a:ext uri="{FF2B5EF4-FFF2-40B4-BE49-F238E27FC236}">
                <a16:creationId xmlns:a16="http://schemas.microsoft.com/office/drawing/2014/main" id="{FD70E925-7586-A040-ACA5-1474F919E4F3}"/>
              </a:ext>
            </a:extLst>
          </p:cNvPr>
          <p:cNvSpPr/>
          <p:nvPr userDrawn="1"/>
        </p:nvSpPr>
        <p:spPr>
          <a:xfrm>
            <a:off x="4391876" y="2197316"/>
            <a:ext cx="3408248" cy="3408248"/>
          </a:xfrm>
          <a:prstGeom prst="ellipse">
            <a:avLst/>
          </a:prstGeom>
          <a:noFill/>
          <a:ln w="133350">
            <a:solidFill>
              <a:srgbClr val="31B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5" name="Oval 4">
            <a:extLst>
              <a:ext uri="{FF2B5EF4-FFF2-40B4-BE49-F238E27FC236}">
                <a16:creationId xmlns:a16="http://schemas.microsoft.com/office/drawing/2014/main" id="{76F0DCDD-C0E7-FD42-BD57-99E5AB505108}"/>
              </a:ext>
            </a:extLst>
          </p:cNvPr>
          <p:cNvSpPr/>
          <p:nvPr userDrawn="1"/>
        </p:nvSpPr>
        <p:spPr>
          <a:xfrm>
            <a:off x="7800124" y="2197316"/>
            <a:ext cx="3408248" cy="3408248"/>
          </a:xfrm>
          <a:prstGeom prst="ellipse">
            <a:avLst/>
          </a:prstGeom>
          <a:noFill/>
          <a:ln w="133350">
            <a:solidFill>
              <a:srgbClr val="31B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6" name="Text Placeholder 2">
            <a:extLst>
              <a:ext uri="{FF2B5EF4-FFF2-40B4-BE49-F238E27FC236}">
                <a16:creationId xmlns:a16="http://schemas.microsoft.com/office/drawing/2014/main" id="{6EEC73A5-32FC-134A-BC52-A7264DEBCFFA}"/>
              </a:ext>
            </a:extLst>
          </p:cNvPr>
          <p:cNvSpPr>
            <a:spLocks noGrp="1"/>
          </p:cNvSpPr>
          <p:nvPr>
            <p:ph type="body" idx="1" hasCustomPrompt="1"/>
          </p:nvPr>
        </p:nvSpPr>
        <p:spPr>
          <a:xfrm>
            <a:off x="1495823" y="3017044"/>
            <a:ext cx="2383858" cy="823912"/>
          </a:xfrm>
        </p:spPr>
        <p:txBody>
          <a:bodyPr anchor="b">
            <a:normAutofit/>
          </a:bodyPr>
          <a:lstStyle>
            <a:lvl1pPr marL="0" indent="0" algn="ctr">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Headline</a:t>
            </a:r>
          </a:p>
        </p:txBody>
      </p:sp>
      <p:sp>
        <p:nvSpPr>
          <p:cNvPr id="8" name="Text Placeholder 3">
            <a:extLst>
              <a:ext uri="{FF2B5EF4-FFF2-40B4-BE49-F238E27FC236}">
                <a16:creationId xmlns:a16="http://schemas.microsoft.com/office/drawing/2014/main" id="{93AF4D67-4EE4-B542-8EDB-6EC117C03CF8}"/>
              </a:ext>
            </a:extLst>
          </p:cNvPr>
          <p:cNvSpPr>
            <a:spLocks noGrp="1"/>
          </p:cNvSpPr>
          <p:nvPr>
            <p:ph type="body" sz="half" idx="2" hasCustomPrompt="1"/>
          </p:nvPr>
        </p:nvSpPr>
        <p:spPr>
          <a:xfrm>
            <a:off x="1495823" y="3846606"/>
            <a:ext cx="2383858" cy="1038388"/>
          </a:xfrm>
        </p:spPr>
        <p:txBody>
          <a:bodyPr>
            <a:normAutofit/>
          </a:bodyPr>
          <a:lstStyle>
            <a:lvl1pPr marL="0" indent="0" algn="ctr">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a:t>
            </a:r>
            <a:br>
              <a:rPr lang="en-GB"/>
            </a:br>
            <a:r>
              <a:rPr lang="en-GB"/>
              <a:t>body text</a:t>
            </a:r>
          </a:p>
        </p:txBody>
      </p:sp>
      <p:sp>
        <p:nvSpPr>
          <p:cNvPr id="9" name="Text Placeholder 2">
            <a:extLst>
              <a:ext uri="{FF2B5EF4-FFF2-40B4-BE49-F238E27FC236}">
                <a16:creationId xmlns:a16="http://schemas.microsoft.com/office/drawing/2014/main" id="{157B943A-42BF-ED4A-B4FC-41D581D06CEB}"/>
              </a:ext>
            </a:extLst>
          </p:cNvPr>
          <p:cNvSpPr>
            <a:spLocks noGrp="1"/>
          </p:cNvSpPr>
          <p:nvPr>
            <p:ph type="body" idx="10" hasCustomPrompt="1"/>
          </p:nvPr>
        </p:nvSpPr>
        <p:spPr>
          <a:xfrm>
            <a:off x="4889952" y="3017044"/>
            <a:ext cx="2383858" cy="823912"/>
          </a:xfrm>
        </p:spPr>
        <p:txBody>
          <a:bodyPr anchor="b">
            <a:normAutofit/>
          </a:bodyPr>
          <a:lstStyle>
            <a:lvl1pPr marL="0" indent="0" algn="ctr">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Headline</a:t>
            </a:r>
          </a:p>
        </p:txBody>
      </p:sp>
      <p:sp>
        <p:nvSpPr>
          <p:cNvPr id="10" name="Text Placeholder 3">
            <a:extLst>
              <a:ext uri="{FF2B5EF4-FFF2-40B4-BE49-F238E27FC236}">
                <a16:creationId xmlns:a16="http://schemas.microsoft.com/office/drawing/2014/main" id="{6DDD60C8-0A4A-E747-9C40-5BF6D3540EE5}"/>
              </a:ext>
            </a:extLst>
          </p:cNvPr>
          <p:cNvSpPr>
            <a:spLocks noGrp="1"/>
          </p:cNvSpPr>
          <p:nvPr>
            <p:ph type="body" sz="half" idx="11" hasCustomPrompt="1"/>
          </p:nvPr>
        </p:nvSpPr>
        <p:spPr>
          <a:xfrm>
            <a:off x="4889952" y="3846606"/>
            <a:ext cx="2383858" cy="1038388"/>
          </a:xfrm>
        </p:spPr>
        <p:txBody>
          <a:bodyPr>
            <a:normAutofit/>
          </a:bodyPr>
          <a:lstStyle>
            <a:lvl1pPr marL="0" indent="0" algn="ctr">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a:t>
            </a:r>
            <a:br>
              <a:rPr lang="en-GB"/>
            </a:br>
            <a:r>
              <a:rPr lang="en-GB"/>
              <a:t>body text</a:t>
            </a:r>
          </a:p>
        </p:txBody>
      </p:sp>
      <p:sp>
        <p:nvSpPr>
          <p:cNvPr id="11" name="Text Placeholder 2">
            <a:extLst>
              <a:ext uri="{FF2B5EF4-FFF2-40B4-BE49-F238E27FC236}">
                <a16:creationId xmlns:a16="http://schemas.microsoft.com/office/drawing/2014/main" id="{760EB7A0-85AC-2847-B1AE-97141251DE73}"/>
              </a:ext>
            </a:extLst>
          </p:cNvPr>
          <p:cNvSpPr>
            <a:spLocks noGrp="1"/>
          </p:cNvSpPr>
          <p:nvPr>
            <p:ph type="body" idx="12" hasCustomPrompt="1"/>
          </p:nvPr>
        </p:nvSpPr>
        <p:spPr>
          <a:xfrm>
            <a:off x="8330576" y="3017044"/>
            <a:ext cx="2383858" cy="823912"/>
          </a:xfrm>
        </p:spPr>
        <p:txBody>
          <a:bodyPr anchor="b">
            <a:normAutofit/>
          </a:bodyPr>
          <a:lstStyle>
            <a:lvl1pPr marL="0" indent="0" algn="ctr">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Headline</a:t>
            </a:r>
          </a:p>
        </p:txBody>
      </p:sp>
      <p:sp>
        <p:nvSpPr>
          <p:cNvPr id="12" name="Text Placeholder 3">
            <a:extLst>
              <a:ext uri="{FF2B5EF4-FFF2-40B4-BE49-F238E27FC236}">
                <a16:creationId xmlns:a16="http://schemas.microsoft.com/office/drawing/2014/main" id="{B0CE3CD1-3931-E546-9CDB-D0DAE779D7C4}"/>
              </a:ext>
            </a:extLst>
          </p:cNvPr>
          <p:cNvSpPr>
            <a:spLocks noGrp="1"/>
          </p:cNvSpPr>
          <p:nvPr>
            <p:ph type="body" sz="half" idx="13" hasCustomPrompt="1"/>
          </p:nvPr>
        </p:nvSpPr>
        <p:spPr>
          <a:xfrm>
            <a:off x="8330576" y="3846606"/>
            <a:ext cx="2383858" cy="1038388"/>
          </a:xfrm>
        </p:spPr>
        <p:txBody>
          <a:bodyPr>
            <a:normAutofit/>
          </a:bodyPr>
          <a:lstStyle>
            <a:lvl1pPr marL="0" indent="0" algn="ctr">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a:t>
            </a:r>
            <a:br>
              <a:rPr lang="en-GB"/>
            </a:br>
            <a:r>
              <a:rPr lang="en-GB"/>
              <a:t>body text</a:t>
            </a:r>
          </a:p>
        </p:txBody>
      </p:sp>
    </p:spTree>
    <p:extLst>
      <p:ext uri="{BB962C8B-B14F-4D97-AF65-F5344CB8AC3E}">
        <p14:creationId xmlns:p14="http://schemas.microsoft.com/office/powerpoint/2010/main" val="251402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fade">
                                      <p:cBhvr>
                                        <p:cTn id="13" dur="500"/>
                                        <p:tgtEl>
                                          <p:spTgt spid="8">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animEffect transition="in" filter="fade">
                                      <p:cBhvr>
                                        <p:cTn id="21" dur="500"/>
                                        <p:tgtEl>
                                          <p:spTgt spid="9">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Effect transition="in" filter="fade">
                                      <p:cBhvr>
                                        <p:cTn id="24" dur="500"/>
                                        <p:tgtEl>
                                          <p:spTgt spid="10">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1">
                                            <p:txEl>
                                              <p:pRg st="0" end="0"/>
                                            </p:txEl>
                                          </p:spTgt>
                                        </p:tgtEl>
                                        <p:attrNameLst>
                                          <p:attrName>style.visibility</p:attrName>
                                        </p:attrNameLst>
                                      </p:cBhvr>
                                      <p:to>
                                        <p:strVal val="visible"/>
                                      </p:to>
                                    </p:set>
                                    <p:animEffect transition="in" filter="fade">
                                      <p:cBhvr>
                                        <p:cTn id="32" dur="500"/>
                                        <p:tgtEl>
                                          <p:spTgt spid="11">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2">
                                            <p:txEl>
                                              <p:pRg st="0" end="0"/>
                                            </p:txEl>
                                          </p:spTgt>
                                        </p:tgtEl>
                                        <p:attrNameLst>
                                          <p:attrName>style.visibility</p:attrName>
                                        </p:attrNameLst>
                                      </p:cBhvr>
                                      <p:to>
                                        <p:strVal val="visible"/>
                                      </p:to>
                                    </p:set>
                                    <p:animEffect transition="in" filter="fade">
                                      <p:cBhvr>
                                        <p:cTn id="35"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build="p">
        <p:tmplLst>
          <p:tmpl lvl="1">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8" grpId="0" build="p">
        <p:tmplLst>
          <p:tmpl lvl="1">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9" grpId="0" build="p">
        <p:tmplLst>
          <p:tmpl lvl="1">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0" grpId="0" build="p">
        <p:tmplLst>
          <p:tmpl lvl="1">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build="p">
        <p:tmplLst>
          <p:tmpl lvl="1">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 cirkels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B7281-9265-AE46-9EB5-528EDB99AC43}"/>
              </a:ext>
            </a:extLst>
          </p:cNvPr>
          <p:cNvSpPr>
            <a:spLocks noGrp="1"/>
          </p:cNvSpPr>
          <p:nvPr>
            <p:ph type="title" hasCustomPrompt="1"/>
          </p:nvPr>
        </p:nvSpPr>
        <p:spPr/>
        <p:txBody>
          <a:bodyPr/>
          <a:lstStyle>
            <a:lvl1pPr algn="ctr">
              <a:defRPr/>
            </a:lvl1pPr>
          </a:lstStyle>
          <a:p>
            <a:r>
              <a:rPr lang="en-GB"/>
              <a:t>Click to edit headline</a:t>
            </a:r>
            <a:endParaRPr lang="en-DK"/>
          </a:p>
        </p:txBody>
      </p:sp>
      <p:sp>
        <p:nvSpPr>
          <p:cNvPr id="3" name="Text Placeholder 2">
            <a:extLst>
              <a:ext uri="{FF2B5EF4-FFF2-40B4-BE49-F238E27FC236}">
                <a16:creationId xmlns:a16="http://schemas.microsoft.com/office/drawing/2014/main" id="{8355C073-B12B-1444-BB77-A00E195329B5}"/>
              </a:ext>
            </a:extLst>
          </p:cNvPr>
          <p:cNvSpPr>
            <a:spLocks noGrp="1"/>
          </p:cNvSpPr>
          <p:nvPr>
            <p:ph type="body" sz="quarter" idx="13" hasCustomPrompt="1"/>
          </p:nvPr>
        </p:nvSpPr>
        <p:spPr>
          <a:xfrm>
            <a:off x="655880" y="4435064"/>
            <a:ext cx="3247291" cy="1426978"/>
          </a:xfrm>
          <a:prstGeom prst="rect">
            <a:avLst/>
          </a:prstGeom>
        </p:spPr>
        <p:txBody>
          <a:bodyPr/>
          <a:lstStyle>
            <a:lvl1pPr marL="0" indent="0">
              <a:buNone/>
              <a:defRPr sz="2000">
                <a:solidFill>
                  <a:srgbClr val="2B2A2A"/>
                </a:solidFill>
              </a:defRPr>
            </a:lvl1pPr>
          </a:lstStyle>
          <a:p>
            <a:pPr lvl="0"/>
            <a:r>
              <a:rPr lang="en-GB"/>
              <a:t>Click to edit body text</a:t>
            </a:r>
          </a:p>
        </p:txBody>
      </p:sp>
      <p:sp>
        <p:nvSpPr>
          <p:cNvPr id="4" name="Text Placeholder 2">
            <a:extLst>
              <a:ext uri="{FF2B5EF4-FFF2-40B4-BE49-F238E27FC236}">
                <a16:creationId xmlns:a16="http://schemas.microsoft.com/office/drawing/2014/main" id="{0E2D33E0-DF84-C74B-BEA6-35455C7A61D2}"/>
              </a:ext>
            </a:extLst>
          </p:cNvPr>
          <p:cNvSpPr>
            <a:spLocks noGrp="1"/>
          </p:cNvSpPr>
          <p:nvPr>
            <p:ph type="body" sz="quarter" idx="14" hasCustomPrompt="1"/>
          </p:nvPr>
        </p:nvSpPr>
        <p:spPr>
          <a:xfrm>
            <a:off x="655880" y="2469328"/>
            <a:ext cx="3247291" cy="1426978"/>
          </a:xfrm>
          <a:prstGeom prst="rect">
            <a:avLst/>
          </a:prstGeom>
        </p:spPr>
        <p:txBody>
          <a:bodyPr/>
          <a:lstStyle>
            <a:lvl1pPr marL="0" indent="0">
              <a:buNone/>
              <a:defRPr sz="2000">
                <a:solidFill>
                  <a:srgbClr val="2B2A2A"/>
                </a:solidFill>
              </a:defRPr>
            </a:lvl1pPr>
          </a:lstStyle>
          <a:p>
            <a:pPr lvl="0"/>
            <a:r>
              <a:rPr lang="en-GB"/>
              <a:t>Click to edit body text</a:t>
            </a:r>
          </a:p>
        </p:txBody>
      </p:sp>
      <p:sp>
        <p:nvSpPr>
          <p:cNvPr id="5" name="Oval 4">
            <a:extLst>
              <a:ext uri="{FF2B5EF4-FFF2-40B4-BE49-F238E27FC236}">
                <a16:creationId xmlns:a16="http://schemas.microsoft.com/office/drawing/2014/main" id="{75C9C77B-661E-914B-AD8F-BB2F7D1129D6}"/>
              </a:ext>
            </a:extLst>
          </p:cNvPr>
          <p:cNvSpPr/>
          <p:nvPr userDrawn="1"/>
        </p:nvSpPr>
        <p:spPr>
          <a:xfrm>
            <a:off x="4126520" y="2110154"/>
            <a:ext cx="2145323" cy="2145323"/>
          </a:xfrm>
          <a:prstGeom prst="ellipse">
            <a:avLst/>
          </a:prstGeom>
          <a:solidFill>
            <a:srgbClr val="005E58">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6" name="Oval 5">
            <a:extLst>
              <a:ext uri="{FF2B5EF4-FFF2-40B4-BE49-F238E27FC236}">
                <a16:creationId xmlns:a16="http://schemas.microsoft.com/office/drawing/2014/main" id="{BDE16738-EACC-444A-B7DB-6A9E57D8C19B}"/>
              </a:ext>
            </a:extLst>
          </p:cNvPr>
          <p:cNvSpPr/>
          <p:nvPr userDrawn="1"/>
        </p:nvSpPr>
        <p:spPr>
          <a:xfrm>
            <a:off x="5955320" y="2110154"/>
            <a:ext cx="2145323" cy="2145323"/>
          </a:xfrm>
          <a:prstGeom prst="ellipse">
            <a:avLst/>
          </a:prstGeom>
          <a:solidFill>
            <a:srgbClr val="EF7545">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7" name="Oval 6">
            <a:extLst>
              <a:ext uri="{FF2B5EF4-FFF2-40B4-BE49-F238E27FC236}">
                <a16:creationId xmlns:a16="http://schemas.microsoft.com/office/drawing/2014/main" id="{4E0DD1D6-BEC1-574C-8338-416C29664A24}"/>
              </a:ext>
            </a:extLst>
          </p:cNvPr>
          <p:cNvSpPr/>
          <p:nvPr userDrawn="1"/>
        </p:nvSpPr>
        <p:spPr>
          <a:xfrm>
            <a:off x="5955320" y="3896306"/>
            <a:ext cx="2145323" cy="2145323"/>
          </a:xfrm>
          <a:prstGeom prst="ellipse">
            <a:avLst/>
          </a:prstGeom>
          <a:solidFill>
            <a:srgbClr val="31B49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8" name="Oval 7">
            <a:extLst>
              <a:ext uri="{FF2B5EF4-FFF2-40B4-BE49-F238E27FC236}">
                <a16:creationId xmlns:a16="http://schemas.microsoft.com/office/drawing/2014/main" id="{CE251195-1C06-AE48-88F6-DEF0E81E645F}"/>
              </a:ext>
            </a:extLst>
          </p:cNvPr>
          <p:cNvSpPr/>
          <p:nvPr userDrawn="1"/>
        </p:nvSpPr>
        <p:spPr>
          <a:xfrm>
            <a:off x="4179273" y="3896306"/>
            <a:ext cx="2145323" cy="2145323"/>
          </a:xfrm>
          <a:prstGeom prst="ellipse">
            <a:avLst/>
          </a:prstGeom>
          <a:solidFill>
            <a:srgbClr val="A7D4DE">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9" name="Text Placeholder 2">
            <a:extLst>
              <a:ext uri="{FF2B5EF4-FFF2-40B4-BE49-F238E27FC236}">
                <a16:creationId xmlns:a16="http://schemas.microsoft.com/office/drawing/2014/main" id="{59CC256F-9FCD-534D-931F-6E03A016142B}"/>
              </a:ext>
            </a:extLst>
          </p:cNvPr>
          <p:cNvSpPr>
            <a:spLocks noGrp="1"/>
          </p:cNvSpPr>
          <p:nvPr>
            <p:ph type="body" sz="quarter" idx="15" hasCustomPrompt="1"/>
          </p:nvPr>
        </p:nvSpPr>
        <p:spPr>
          <a:xfrm>
            <a:off x="8253044" y="4435064"/>
            <a:ext cx="3247291" cy="1426978"/>
          </a:xfrm>
          <a:prstGeom prst="rect">
            <a:avLst/>
          </a:prstGeom>
        </p:spPr>
        <p:txBody>
          <a:bodyPr/>
          <a:lstStyle>
            <a:lvl1pPr marL="0" indent="0">
              <a:buNone/>
              <a:defRPr sz="2000">
                <a:solidFill>
                  <a:srgbClr val="2B2A2A"/>
                </a:solidFill>
              </a:defRPr>
            </a:lvl1pPr>
          </a:lstStyle>
          <a:p>
            <a:pPr lvl="0"/>
            <a:r>
              <a:rPr lang="en-GB"/>
              <a:t>Click to edit body text</a:t>
            </a:r>
          </a:p>
        </p:txBody>
      </p:sp>
      <p:sp>
        <p:nvSpPr>
          <p:cNvPr id="10" name="Text Placeholder 2">
            <a:extLst>
              <a:ext uri="{FF2B5EF4-FFF2-40B4-BE49-F238E27FC236}">
                <a16:creationId xmlns:a16="http://schemas.microsoft.com/office/drawing/2014/main" id="{58A272E4-3375-914D-ADCD-6212FA2173B7}"/>
              </a:ext>
            </a:extLst>
          </p:cNvPr>
          <p:cNvSpPr>
            <a:spLocks noGrp="1"/>
          </p:cNvSpPr>
          <p:nvPr>
            <p:ph type="body" sz="quarter" idx="16" hasCustomPrompt="1"/>
          </p:nvPr>
        </p:nvSpPr>
        <p:spPr>
          <a:xfrm>
            <a:off x="8253044" y="2469328"/>
            <a:ext cx="3247291" cy="1426978"/>
          </a:xfrm>
          <a:prstGeom prst="rect">
            <a:avLst/>
          </a:prstGeom>
        </p:spPr>
        <p:txBody>
          <a:bodyPr/>
          <a:lstStyle>
            <a:lvl1pPr marL="0" indent="0">
              <a:buNone/>
              <a:defRPr sz="2000">
                <a:solidFill>
                  <a:srgbClr val="2B2A2A"/>
                </a:solidFill>
              </a:defRPr>
            </a:lvl1pPr>
          </a:lstStyle>
          <a:p>
            <a:pPr lvl="0"/>
            <a:r>
              <a:rPr lang="en-GB"/>
              <a:t>Click to edit body text</a:t>
            </a:r>
          </a:p>
        </p:txBody>
      </p:sp>
      <p:sp>
        <p:nvSpPr>
          <p:cNvPr id="11" name="Text Placeholder 2">
            <a:extLst>
              <a:ext uri="{FF2B5EF4-FFF2-40B4-BE49-F238E27FC236}">
                <a16:creationId xmlns:a16="http://schemas.microsoft.com/office/drawing/2014/main" id="{637CB4DB-859B-0A45-947F-A90D62977AFF}"/>
              </a:ext>
            </a:extLst>
          </p:cNvPr>
          <p:cNvSpPr>
            <a:spLocks noGrp="1"/>
          </p:cNvSpPr>
          <p:nvPr>
            <p:ph type="body" sz="quarter" idx="17" hasCustomPrompt="1"/>
          </p:nvPr>
        </p:nvSpPr>
        <p:spPr>
          <a:xfrm>
            <a:off x="6283568" y="2856190"/>
            <a:ext cx="1524002" cy="572810"/>
          </a:xfrm>
          <a:prstGeom prst="rect">
            <a:avLst/>
          </a:prstGeom>
        </p:spPr>
        <p:txBody>
          <a:bodyPr anchor="ctr"/>
          <a:lstStyle>
            <a:lvl1pPr marL="0" indent="0" algn="ctr">
              <a:buNone/>
              <a:defRPr sz="1800" b="1">
                <a:solidFill>
                  <a:schemeClr val="accent1"/>
                </a:solidFill>
              </a:defRPr>
            </a:lvl1pPr>
          </a:lstStyle>
          <a:p>
            <a:pPr lvl="0"/>
            <a:r>
              <a:rPr lang="en-US"/>
              <a:t>Headline</a:t>
            </a:r>
          </a:p>
        </p:txBody>
      </p:sp>
      <p:sp>
        <p:nvSpPr>
          <p:cNvPr id="12" name="Text Placeholder 2">
            <a:extLst>
              <a:ext uri="{FF2B5EF4-FFF2-40B4-BE49-F238E27FC236}">
                <a16:creationId xmlns:a16="http://schemas.microsoft.com/office/drawing/2014/main" id="{FB08AF07-BA9E-AA48-B1AF-1B8CCCCEF8D0}"/>
              </a:ext>
            </a:extLst>
          </p:cNvPr>
          <p:cNvSpPr>
            <a:spLocks noGrp="1"/>
          </p:cNvSpPr>
          <p:nvPr>
            <p:ph type="body" sz="quarter" idx="18" hasCustomPrompt="1"/>
          </p:nvPr>
        </p:nvSpPr>
        <p:spPr>
          <a:xfrm>
            <a:off x="4443043" y="2856190"/>
            <a:ext cx="1524002" cy="572810"/>
          </a:xfrm>
          <a:prstGeom prst="rect">
            <a:avLst/>
          </a:prstGeom>
        </p:spPr>
        <p:txBody>
          <a:bodyPr anchor="ctr"/>
          <a:lstStyle>
            <a:lvl1pPr marL="0" indent="0" algn="ctr">
              <a:buNone/>
              <a:defRPr sz="1800" b="1">
                <a:solidFill>
                  <a:schemeClr val="accent1"/>
                </a:solidFill>
              </a:defRPr>
            </a:lvl1pPr>
          </a:lstStyle>
          <a:p>
            <a:pPr lvl="0"/>
            <a:r>
              <a:rPr lang="en-US"/>
              <a:t>Headline</a:t>
            </a:r>
          </a:p>
        </p:txBody>
      </p:sp>
      <p:sp>
        <p:nvSpPr>
          <p:cNvPr id="13" name="Text Placeholder 2">
            <a:extLst>
              <a:ext uri="{FF2B5EF4-FFF2-40B4-BE49-F238E27FC236}">
                <a16:creationId xmlns:a16="http://schemas.microsoft.com/office/drawing/2014/main" id="{8710B9AE-E92E-844F-8D79-BB9E99469DC1}"/>
              </a:ext>
            </a:extLst>
          </p:cNvPr>
          <p:cNvSpPr>
            <a:spLocks noGrp="1"/>
          </p:cNvSpPr>
          <p:nvPr>
            <p:ph type="body" sz="quarter" idx="19" hasCustomPrompt="1"/>
          </p:nvPr>
        </p:nvSpPr>
        <p:spPr>
          <a:xfrm>
            <a:off x="4431318" y="4722783"/>
            <a:ext cx="1524002" cy="572810"/>
          </a:xfrm>
          <a:prstGeom prst="rect">
            <a:avLst/>
          </a:prstGeom>
        </p:spPr>
        <p:txBody>
          <a:bodyPr anchor="ctr"/>
          <a:lstStyle>
            <a:lvl1pPr marL="0" indent="0" algn="ctr">
              <a:buNone/>
              <a:defRPr sz="1800" b="1">
                <a:solidFill>
                  <a:schemeClr val="accent1"/>
                </a:solidFill>
              </a:defRPr>
            </a:lvl1pPr>
          </a:lstStyle>
          <a:p>
            <a:pPr lvl="0"/>
            <a:r>
              <a:rPr lang="en-US"/>
              <a:t>Headline</a:t>
            </a:r>
          </a:p>
        </p:txBody>
      </p:sp>
      <p:sp>
        <p:nvSpPr>
          <p:cNvPr id="14" name="Text Placeholder 2">
            <a:extLst>
              <a:ext uri="{FF2B5EF4-FFF2-40B4-BE49-F238E27FC236}">
                <a16:creationId xmlns:a16="http://schemas.microsoft.com/office/drawing/2014/main" id="{D160A26D-8FAB-E844-AEED-81D09E00495C}"/>
              </a:ext>
            </a:extLst>
          </p:cNvPr>
          <p:cNvSpPr>
            <a:spLocks noGrp="1"/>
          </p:cNvSpPr>
          <p:nvPr>
            <p:ph type="body" sz="quarter" idx="20" hasCustomPrompt="1"/>
          </p:nvPr>
        </p:nvSpPr>
        <p:spPr>
          <a:xfrm>
            <a:off x="6271843" y="4715108"/>
            <a:ext cx="1524002" cy="572810"/>
          </a:xfrm>
          <a:prstGeom prst="rect">
            <a:avLst/>
          </a:prstGeom>
        </p:spPr>
        <p:txBody>
          <a:bodyPr anchor="ctr"/>
          <a:lstStyle>
            <a:lvl1pPr marL="0" indent="0" algn="ctr">
              <a:buNone/>
              <a:defRPr sz="1800" b="1">
                <a:solidFill>
                  <a:schemeClr val="accent1"/>
                </a:solidFill>
              </a:defRPr>
            </a:lvl1pPr>
          </a:lstStyle>
          <a:p>
            <a:pPr lvl="0"/>
            <a:r>
              <a:rPr lang="en-US"/>
              <a:t>Headline</a:t>
            </a:r>
          </a:p>
        </p:txBody>
      </p:sp>
    </p:spTree>
    <p:extLst>
      <p:ext uri="{BB962C8B-B14F-4D97-AF65-F5344CB8AC3E}">
        <p14:creationId xmlns:p14="http://schemas.microsoft.com/office/powerpoint/2010/main" val="2883101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5. Title slide with image">
    <p:spTree>
      <p:nvGrpSpPr>
        <p:cNvPr id="1" name=""/>
        <p:cNvGrpSpPr/>
        <p:nvPr/>
      </p:nvGrpSpPr>
      <p:grpSpPr>
        <a:xfrm>
          <a:off x="0" y="0"/>
          <a:ext cx="0" cy="0"/>
          <a:chOff x="0" y="0"/>
          <a:chExt cx="0" cy="0"/>
        </a:xfrm>
      </p:grpSpPr>
      <p:pic>
        <p:nvPicPr>
          <p:cNvPr id="5" name="Picture 4" descr="A close up of a snow covered mountain&#10;&#10;Description automatically generated">
            <a:extLst>
              <a:ext uri="{FF2B5EF4-FFF2-40B4-BE49-F238E27FC236}">
                <a16:creationId xmlns:a16="http://schemas.microsoft.com/office/drawing/2014/main" id="{0B67C007-7459-2048-8E50-8DE38701CB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Oval 5">
            <a:extLst>
              <a:ext uri="{FF2B5EF4-FFF2-40B4-BE49-F238E27FC236}">
                <a16:creationId xmlns:a16="http://schemas.microsoft.com/office/drawing/2014/main" id="{C877872B-57B5-1848-8EE4-F29B77FFCF5E}"/>
              </a:ext>
            </a:extLst>
          </p:cNvPr>
          <p:cNvSpPr/>
          <p:nvPr userDrawn="1"/>
        </p:nvSpPr>
        <p:spPr>
          <a:xfrm>
            <a:off x="3514164" y="5273403"/>
            <a:ext cx="4912659" cy="1314369"/>
          </a:xfrm>
          <a:prstGeom prst="ellipse">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3"/>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4"/>
            <a:ext cx="9144000" cy="199279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pic>
        <p:nvPicPr>
          <p:cNvPr id="8" name="Picture 7" descr="A picture containing food, drawing&#10;&#10;Description automatically generated">
            <a:extLst>
              <a:ext uri="{FF2B5EF4-FFF2-40B4-BE49-F238E27FC236}">
                <a16:creationId xmlns:a16="http://schemas.microsoft.com/office/drawing/2014/main" id="{9BBAF51A-5C56-6744-980D-CEB0185D6A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Tree>
    <p:extLst>
      <p:ext uri="{BB962C8B-B14F-4D97-AF65-F5344CB8AC3E}">
        <p14:creationId xmlns:p14="http://schemas.microsoft.com/office/powerpoint/2010/main" val="391095552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Pipeline, colors">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ABBA057-2185-3349-B074-F9A16E0A22C9}"/>
              </a:ext>
            </a:extLst>
          </p:cNvPr>
          <p:cNvGrpSpPr/>
          <p:nvPr userDrawn="1"/>
        </p:nvGrpSpPr>
        <p:grpSpPr>
          <a:xfrm>
            <a:off x="839682" y="2746289"/>
            <a:ext cx="11242796" cy="1925111"/>
            <a:chOff x="838202" y="2647746"/>
            <a:chExt cx="11244260" cy="1925362"/>
          </a:xfrm>
        </p:grpSpPr>
        <p:sp>
          <p:nvSpPr>
            <p:cNvPr id="9" name="Freeform: Shape 42">
              <a:extLst>
                <a:ext uri="{FF2B5EF4-FFF2-40B4-BE49-F238E27FC236}">
                  <a16:creationId xmlns:a16="http://schemas.microsoft.com/office/drawing/2014/main" id="{D0681222-3E06-6C4C-90EB-E9A65E487260}"/>
                </a:ext>
              </a:extLst>
            </p:cNvPr>
            <p:cNvSpPr/>
            <p:nvPr/>
          </p:nvSpPr>
          <p:spPr bwMode="auto">
            <a:xfrm>
              <a:off x="11696219" y="2647746"/>
              <a:ext cx="247890" cy="1925362"/>
            </a:xfrm>
            <a:custGeom>
              <a:avLst/>
              <a:gdLst>
                <a:gd name="connsiteX0" fmla="*/ 0 w 247890"/>
                <a:gd name="connsiteY0" fmla="*/ 0 h 1925362"/>
                <a:gd name="connsiteX1" fmla="*/ 25344 w 247890"/>
                <a:gd name="connsiteY1" fmla="*/ 4970 h 1925362"/>
                <a:gd name="connsiteX2" fmla="*/ 247890 w 247890"/>
                <a:gd name="connsiteY2" fmla="*/ 962681 h 1925362"/>
                <a:gd name="connsiteX3" fmla="*/ 25344 w 247890"/>
                <a:gd name="connsiteY3" fmla="*/ 1920392 h 1925362"/>
                <a:gd name="connsiteX4" fmla="*/ 0 w 247890"/>
                <a:gd name="connsiteY4" fmla="*/ 1925362 h 1925362"/>
                <a:gd name="connsiteX5" fmla="*/ 0 w 247890"/>
                <a:gd name="connsiteY5"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890" h="1925362">
                  <a:moveTo>
                    <a:pt x="0" y="0"/>
                  </a:moveTo>
                  <a:lnTo>
                    <a:pt x="25344" y="4970"/>
                  </a:lnTo>
                  <a:cubicBezTo>
                    <a:pt x="150345" y="54269"/>
                    <a:pt x="247890" y="464237"/>
                    <a:pt x="247890" y="962681"/>
                  </a:cubicBezTo>
                  <a:cubicBezTo>
                    <a:pt x="247890" y="1461126"/>
                    <a:pt x="150345" y="1871093"/>
                    <a:pt x="25344" y="1920392"/>
                  </a:cubicBezTo>
                  <a:lnTo>
                    <a:pt x="0" y="1925362"/>
                  </a:lnTo>
                  <a:lnTo>
                    <a:pt x="0" y="0"/>
                  </a:lnTo>
                  <a:close/>
                </a:path>
              </a:pathLst>
            </a:cu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a:bodyPr>
            <a:lstStyle/>
            <a:p>
              <a:pPr algn="l"/>
              <a:endParaRPr lang="en-US" sz="1800" noProof="0"/>
            </a:p>
          </p:txBody>
        </p:sp>
        <p:sp>
          <p:nvSpPr>
            <p:cNvPr id="10" name="Freeform: Shape 41">
              <a:extLst>
                <a:ext uri="{FF2B5EF4-FFF2-40B4-BE49-F238E27FC236}">
                  <a16:creationId xmlns:a16="http://schemas.microsoft.com/office/drawing/2014/main" id="{5EC7D074-F283-3948-A5F6-734E910FF292}"/>
                </a:ext>
              </a:extLst>
            </p:cNvPr>
            <p:cNvSpPr/>
            <p:nvPr/>
          </p:nvSpPr>
          <p:spPr bwMode="auto">
            <a:xfrm>
              <a:off x="11448327" y="2647746"/>
              <a:ext cx="247892" cy="1925362"/>
            </a:xfrm>
            <a:custGeom>
              <a:avLst/>
              <a:gdLst>
                <a:gd name="connsiteX0" fmla="*/ 247891 w 247892"/>
                <a:gd name="connsiteY0" fmla="*/ 0 h 1925362"/>
                <a:gd name="connsiteX1" fmla="*/ 247892 w 247892"/>
                <a:gd name="connsiteY1" fmla="*/ 0 h 1925362"/>
                <a:gd name="connsiteX2" fmla="*/ 247892 w 247892"/>
                <a:gd name="connsiteY2" fmla="*/ 1925362 h 1925362"/>
                <a:gd name="connsiteX3" fmla="*/ 247891 w 247892"/>
                <a:gd name="connsiteY3" fmla="*/ 1925362 h 1925362"/>
                <a:gd name="connsiteX4" fmla="*/ 0 w 247892"/>
                <a:gd name="connsiteY4" fmla="*/ 962681 h 1925362"/>
                <a:gd name="connsiteX5" fmla="*/ 247891 w 247892"/>
                <a:gd name="connsiteY5"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892" h="1925362">
                  <a:moveTo>
                    <a:pt x="247891" y="0"/>
                  </a:moveTo>
                  <a:lnTo>
                    <a:pt x="247892" y="0"/>
                  </a:lnTo>
                  <a:lnTo>
                    <a:pt x="247892" y="1925362"/>
                  </a:lnTo>
                  <a:lnTo>
                    <a:pt x="247891" y="1925362"/>
                  </a:lnTo>
                  <a:cubicBezTo>
                    <a:pt x="110985" y="1925362"/>
                    <a:pt x="0" y="1494355"/>
                    <a:pt x="0" y="962681"/>
                  </a:cubicBezTo>
                  <a:cubicBezTo>
                    <a:pt x="0" y="431007"/>
                    <a:pt x="110985" y="0"/>
                    <a:pt x="247891" y="0"/>
                  </a:cubicBezTo>
                  <a:close/>
                </a:path>
              </a:pathLst>
            </a:cu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a:bodyPr>
            <a:lstStyle/>
            <a:p>
              <a:pPr algn="l"/>
              <a:endParaRPr lang="en-US" sz="1800" noProof="0"/>
            </a:p>
          </p:txBody>
        </p:sp>
        <p:sp>
          <p:nvSpPr>
            <p:cNvPr id="11" name="Rectangle 10">
              <a:extLst>
                <a:ext uri="{FF2B5EF4-FFF2-40B4-BE49-F238E27FC236}">
                  <a16:creationId xmlns:a16="http://schemas.microsoft.com/office/drawing/2014/main" id="{4D081180-C04D-F44E-94A2-79C45CEDD3E6}"/>
                </a:ext>
              </a:extLst>
            </p:cNvPr>
            <p:cNvSpPr/>
            <p:nvPr/>
          </p:nvSpPr>
          <p:spPr bwMode="auto">
            <a:xfrm flipH="1">
              <a:off x="878681" y="3429000"/>
              <a:ext cx="11203781" cy="362858"/>
            </a:xfrm>
            <a:prstGeom prst="rect">
              <a:avLst/>
            </a:prstGeom>
            <a:solidFill>
              <a:schemeClr val="bg1">
                <a:lumMod val="85000"/>
              </a:schemeClr>
            </a:solidFill>
            <a:ln>
              <a:noFill/>
            </a:ln>
          </p:spPr>
          <p:txBody>
            <a:bodyPr vert="horz" wrap="square" lIns="91428" tIns="45714" rIns="91428" bIns="45714" numCol="1" rtlCol="0" anchor="t" anchorCtr="0" compatLnSpc="1">
              <a:prstTxWarp prst="textNoShape">
                <a:avLst/>
              </a:prstTxWarp>
              <a:normAutofit lnSpcReduction="10000"/>
            </a:bodyPr>
            <a:lstStyle/>
            <a:p>
              <a:pPr algn="l"/>
              <a:endParaRPr lang="en-US" sz="1800" noProof="0"/>
            </a:p>
          </p:txBody>
        </p:sp>
        <p:sp>
          <p:nvSpPr>
            <p:cNvPr id="12" name="Oval 11">
              <a:extLst>
                <a:ext uri="{FF2B5EF4-FFF2-40B4-BE49-F238E27FC236}">
                  <a16:creationId xmlns:a16="http://schemas.microsoft.com/office/drawing/2014/main" id="{1D6A59FF-F2CD-7444-98C6-14202A2F5EF4}"/>
                </a:ext>
              </a:extLst>
            </p:cNvPr>
            <p:cNvSpPr/>
            <p:nvPr/>
          </p:nvSpPr>
          <p:spPr bwMode="auto">
            <a:xfrm flipH="1">
              <a:off x="838202" y="3428998"/>
              <a:ext cx="93436" cy="362858"/>
            </a:xfrm>
            <a:prstGeom prst="ellipse">
              <a:avLst/>
            </a:pr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fontScale="70000" lnSpcReduction="20000"/>
            </a:bodyPr>
            <a:lstStyle/>
            <a:p>
              <a:pPr algn="l"/>
              <a:endParaRPr lang="en-US" sz="1800" noProof="0"/>
            </a:p>
          </p:txBody>
        </p:sp>
      </p:grpSp>
      <p:sp>
        <p:nvSpPr>
          <p:cNvPr id="14" name="Cylinder 4">
            <a:extLst>
              <a:ext uri="{FF2B5EF4-FFF2-40B4-BE49-F238E27FC236}">
                <a16:creationId xmlns:a16="http://schemas.microsoft.com/office/drawing/2014/main" id="{B4DF177C-4C6A-D044-B4D6-BA50A1BA5612}"/>
              </a:ext>
            </a:extLst>
          </p:cNvPr>
          <p:cNvSpPr/>
          <p:nvPr userDrawn="1"/>
        </p:nvSpPr>
        <p:spPr bwMode="auto">
          <a:xfrm rot="16200000">
            <a:off x="1599767" y="3200912"/>
            <a:ext cx="362811" cy="1015868"/>
          </a:xfrm>
          <a:prstGeom prst="can">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15" name="Straight Arrow Connector 14">
            <a:extLst>
              <a:ext uri="{FF2B5EF4-FFF2-40B4-BE49-F238E27FC236}">
                <a16:creationId xmlns:a16="http://schemas.microsoft.com/office/drawing/2014/main" id="{DBEA5E7D-DA51-2749-99F2-C8B1DD47DEA8}"/>
              </a:ext>
            </a:extLst>
          </p:cNvPr>
          <p:cNvCxnSpPr>
            <a:cxnSpLocks/>
          </p:cNvCxnSpPr>
          <p:nvPr userDrawn="1"/>
        </p:nvCxnSpPr>
        <p:spPr>
          <a:xfrm>
            <a:off x="1781171" y="3890250"/>
            <a:ext cx="0" cy="332426"/>
          </a:xfrm>
          <a:prstGeom prst="straightConnector1">
            <a:avLst/>
          </a:prstGeom>
          <a:ln>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17" name="Cylinder 16">
            <a:extLst>
              <a:ext uri="{FF2B5EF4-FFF2-40B4-BE49-F238E27FC236}">
                <a16:creationId xmlns:a16="http://schemas.microsoft.com/office/drawing/2014/main" id="{637AC8B6-ACA1-AE44-AD45-034B1BF28523}"/>
              </a:ext>
            </a:extLst>
          </p:cNvPr>
          <p:cNvSpPr/>
          <p:nvPr userDrawn="1"/>
        </p:nvSpPr>
        <p:spPr bwMode="auto">
          <a:xfrm rot="16200000">
            <a:off x="5565812" y="3200912"/>
            <a:ext cx="362811" cy="1015868"/>
          </a:xfrm>
          <a:prstGeom prst="can">
            <a:avLst/>
          </a:prstGeom>
          <a:solidFill>
            <a:schemeClr val="accent3"/>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18" name="Straight Arrow Connector 17">
            <a:extLst>
              <a:ext uri="{FF2B5EF4-FFF2-40B4-BE49-F238E27FC236}">
                <a16:creationId xmlns:a16="http://schemas.microsoft.com/office/drawing/2014/main" id="{1EF7CF87-D714-1A44-A3FB-1066B4806CD0}"/>
              </a:ext>
            </a:extLst>
          </p:cNvPr>
          <p:cNvCxnSpPr>
            <a:cxnSpLocks/>
          </p:cNvCxnSpPr>
          <p:nvPr userDrawn="1"/>
        </p:nvCxnSpPr>
        <p:spPr>
          <a:xfrm>
            <a:off x="5747217" y="3890250"/>
            <a:ext cx="0" cy="332426"/>
          </a:xfrm>
          <a:prstGeom prst="straightConnector1">
            <a:avLst/>
          </a:prstGeom>
          <a:ln>
            <a:solidFill>
              <a:schemeClr val="accent4"/>
            </a:solidFill>
            <a:tailEnd type="oval"/>
          </a:ln>
        </p:spPr>
        <p:style>
          <a:lnRef idx="1">
            <a:schemeClr val="accent1"/>
          </a:lnRef>
          <a:fillRef idx="0">
            <a:schemeClr val="accent1"/>
          </a:fillRef>
          <a:effectRef idx="0">
            <a:schemeClr val="accent1"/>
          </a:effectRef>
          <a:fontRef idx="minor">
            <a:schemeClr val="tx1"/>
          </a:fontRef>
        </p:style>
      </p:cxnSp>
      <p:sp>
        <p:nvSpPr>
          <p:cNvPr id="20" name="Cylinder 21">
            <a:extLst>
              <a:ext uri="{FF2B5EF4-FFF2-40B4-BE49-F238E27FC236}">
                <a16:creationId xmlns:a16="http://schemas.microsoft.com/office/drawing/2014/main" id="{8055CF54-9F72-B34C-94A1-0D43CADF3BE6}"/>
              </a:ext>
            </a:extLst>
          </p:cNvPr>
          <p:cNvSpPr/>
          <p:nvPr userDrawn="1"/>
        </p:nvSpPr>
        <p:spPr bwMode="auto">
          <a:xfrm rot="16200000">
            <a:off x="9531858" y="3200910"/>
            <a:ext cx="362811" cy="1015868"/>
          </a:xfrm>
          <a:prstGeom prst="can">
            <a:avLst/>
          </a:prstGeom>
          <a:solidFill>
            <a:schemeClr val="accent3"/>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21" name="Straight Arrow Connector 20">
            <a:extLst>
              <a:ext uri="{FF2B5EF4-FFF2-40B4-BE49-F238E27FC236}">
                <a16:creationId xmlns:a16="http://schemas.microsoft.com/office/drawing/2014/main" id="{A2069643-9932-BF4C-B860-65708AB2EDE7}"/>
              </a:ext>
            </a:extLst>
          </p:cNvPr>
          <p:cNvCxnSpPr>
            <a:cxnSpLocks/>
          </p:cNvCxnSpPr>
          <p:nvPr userDrawn="1"/>
        </p:nvCxnSpPr>
        <p:spPr>
          <a:xfrm>
            <a:off x="9713262" y="3890250"/>
            <a:ext cx="0" cy="332426"/>
          </a:xfrm>
          <a:prstGeom prst="straightConnector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sp>
        <p:nvSpPr>
          <p:cNvPr id="23" name="Cylinder 26">
            <a:extLst>
              <a:ext uri="{FF2B5EF4-FFF2-40B4-BE49-F238E27FC236}">
                <a16:creationId xmlns:a16="http://schemas.microsoft.com/office/drawing/2014/main" id="{3A2347DF-1E7C-6E4F-B7CE-ABE6F23E9682}"/>
              </a:ext>
            </a:extLst>
          </p:cNvPr>
          <p:cNvSpPr/>
          <p:nvPr userDrawn="1"/>
        </p:nvSpPr>
        <p:spPr bwMode="auto">
          <a:xfrm rot="5400000" flipV="1">
            <a:off x="7548835" y="3200912"/>
            <a:ext cx="362811" cy="1015868"/>
          </a:xfrm>
          <a:prstGeom prst="can">
            <a:avLst/>
          </a:prstGeom>
          <a:solidFill>
            <a:schemeClr val="accent6"/>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accent6"/>
              </a:solidFill>
              <a:latin typeface="Arial" panose="020B0604020202020204" pitchFamily="34" charset="0"/>
              <a:cs typeface="Arial" panose="020B0604020202020204" pitchFamily="34" charset="0"/>
            </a:endParaRPr>
          </a:p>
        </p:txBody>
      </p:sp>
      <p:cxnSp>
        <p:nvCxnSpPr>
          <p:cNvPr id="24" name="Straight Arrow Connector 23">
            <a:extLst>
              <a:ext uri="{FF2B5EF4-FFF2-40B4-BE49-F238E27FC236}">
                <a16:creationId xmlns:a16="http://schemas.microsoft.com/office/drawing/2014/main" id="{12D623E4-68EE-604E-8A79-D90F72B85C9A}"/>
              </a:ext>
            </a:extLst>
          </p:cNvPr>
          <p:cNvCxnSpPr>
            <a:cxnSpLocks/>
          </p:cNvCxnSpPr>
          <p:nvPr userDrawn="1"/>
        </p:nvCxnSpPr>
        <p:spPr>
          <a:xfrm flipV="1">
            <a:off x="7730239" y="3195018"/>
            <a:ext cx="0" cy="332426"/>
          </a:xfrm>
          <a:prstGeom prst="straightConnector1">
            <a:avLst/>
          </a:prstGeom>
          <a:ln>
            <a:solidFill>
              <a:schemeClr val="accent6"/>
            </a:solidFill>
            <a:tailEnd type="oval"/>
          </a:ln>
        </p:spPr>
        <p:style>
          <a:lnRef idx="1">
            <a:schemeClr val="accent1"/>
          </a:lnRef>
          <a:fillRef idx="0">
            <a:schemeClr val="accent1"/>
          </a:fillRef>
          <a:effectRef idx="0">
            <a:schemeClr val="accent1"/>
          </a:effectRef>
          <a:fontRef idx="minor">
            <a:schemeClr val="tx1"/>
          </a:fontRef>
        </p:style>
      </p:cxnSp>
      <p:sp>
        <p:nvSpPr>
          <p:cNvPr id="26" name="Cylinder 31">
            <a:extLst>
              <a:ext uri="{FF2B5EF4-FFF2-40B4-BE49-F238E27FC236}">
                <a16:creationId xmlns:a16="http://schemas.microsoft.com/office/drawing/2014/main" id="{AE3763F0-B833-FE47-8FA1-A16F1D294086}"/>
              </a:ext>
            </a:extLst>
          </p:cNvPr>
          <p:cNvSpPr/>
          <p:nvPr userDrawn="1"/>
        </p:nvSpPr>
        <p:spPr bwMode="auto">
          <a:xfrm rot="5400000" flipV="1">
            <a:off x="3582789" y="3200912"/>
            <a:ext cx="362811" cy="1015868"/>
          </a:xfrm>
          <a:prstGeom prst="can">
            <a:avLst/>
          </a:prstGeom>
          <a:solidFill>
            <a:schemeClr val="bg2"/>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27" name="Straight Arrow Connector 26">
            <a:extLst>
              <a:ext uri="{FF2B5EF4-FFF2-40B4-BE49-F238E27FC236}">
                <a16:creationId xmlns:a16="http://schemas.microsoft.com/office/drawing/2014/main" id="{BA32BFA7-0A43-114F-B03C-7A3559016D82}"/>
              </a:ext>
            </a:extLst>
          </p:cNvPr>
          <p:cNvCxnSpPr>
            <a:cxnSpLocks/>
          </p:cNvCxnSpPr>
          <p:nvPr userDrawn="1"/>
        </p:nvCxnSpPr>
        <p:spPr>
          <a:xfrm flipV="1">
            <a:off x="3764194" y="3195018"/>
            <a:ext cx="0" cy="332426"/>
          </a:xfrm>
          <a:prstGeom prst="straightConnector1">
            <a:avLst/>
          </a:prstGeom>
          <a:ln>
            <a:solidFill>
              <a:schemeClr val="bg2"/>
            </a:solidFill>
            <a:tailEnd type="oval"/>
          </a:ln>
        </p:spPr>
        <p:style>
          <a:lnRef idx="1">
            <a:schemeClr val="accent1"/>
          </a:lnRef>
          <a:fillRef idx="0">
            <a:schemeClr val="accent1"/>
          </a:fillRef>
          <a:effectRef idx="0">
            <a:schemeClr val="accent1"/>
          </a:effectRef>
          <a:fontRef idx="minor">
            <a:schemeClr val="tx1"/>
          </a:fontRef>
        </p:style>
      </p:cxnSp>
      <p:sp>
        <p:nvSpPr>
          <p:cNvPr id="28" name="Freeform: Shape 40">
            <a:extLst>
              <a:ext uri="{FF2B5EF4-FFF2-40B4-BE49-F238E27FC236}">
                <a16:creationId xmlns:a16="http://schemas.microsoft.com/office/drawing/2014/main" id="{2F9991FA-ED74-D24D-B2B2-AF6384836BAF}"/>
              </a:ext>
            </a:extLst>
          </p:cNvPr>
          <p:cNvSpPr/>
          <p:nvPr userDrawn="1"/>
        </p:nvSpPr>
        <p:spPr bwMode="auto">
          <a:xfrm>
            <a:off x="11696285" y="2746289"/>
            <a:ext cx="495715" cy="1925111"/>
          </a:xfrm>
          <a:custGeom>
            <a:avLst/>
            <a:gdLst>
              <a:gd name="connsiteX0" fmla="*/ 0 w 495780"/>
              <a:gd name="connsiteY0" fmla="*/ 0 h 1925362"/>
              <a:gd name="connsiteX1" fmla="*/ 495780 w 495780"/>
              <a:gd name="connsiteY1" fmla="*/ 0 h 1925362"/>
              <a:gd name="connsiteX2" fmla="*/ 495780 w 495780"/>
              <a:gd name="connsiteY2" fmla="*/ 1925362 h 1925362"/>
              <a:gd name="connsiteX3" fmla="*/ 0 w 495780"/>
              <a:gd name="connsiteY3" fmla="*/ 1925362 h 1925362"/>
              <a:gd name="connsiteX4" fmla="*/ 0 w 495780"/>
              <a:gd name="connsiteY4" fmla="*/ 1925362 h 1925362"/>
              <a:gd name="connsiteX5" fmla="*/ 25344 w 495780"/>
              <a:gd name="connsiteY5" fmla="*/ 1920392 h 1925362"/>
              <a:gd name="connsiteX6" fmla="*/ 247890 w 495780"/>
              <a:gd name="connsiteY6" fmla="*/ 962681 h 1925362"/>
              <a:gd name="connsiteX7" fmla="*/ 25344 w 495780"/>
              <a:gd name="connsiteY7" fmla="*/ 4970 h 1925362"/>
              <a:gd name="connsiteX8" fmla="*/ 0 w 495780"/>
              <a:gd name="connsiteY8" fmla="*/ 0 h 1925362"/>
              <a:gd name="connsiteX9" fmla="*/ 0 w 495780"/>
              <a:gd name="connsiteY9"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5780" h="1925362">
                <a:moveTo>
                  <a:pt x="0" y="0"/>
                </a:moveTo>
                <a:lnTo>
                  <a:pt x="495780" y="0"/>
                </a:lnTo>
                <a:lnTo>
                  <a:pt x="495780" y="1925362"/>
                </a:lnTo>
                <a:lnTo>
                  <a:pt x="0" y="1925362"/>
                </a:lnTo>
                <a:lnTo>
                  <a:pt x="0" y="1925362"/>
                </a:lnTo>
                <a:lnTo>
                  <a:pt x="25344" y="1920392"/>
                </a:lnTo>
                <a:cubicBezTo>
                  <a:pt x="150345" y="1871093"/>
                  <a:pt x="247890" y="1461126"/>
                  <a:pt x="247890" y="962681"/>
                </a:cubicBezTo>
                <a:cubicBezTo>
                  <a:pt x="247890" y="464237"/>
                  <a:pt x="150345" y="54269"/>
                  <a:pt x="25344" y="4970"/>
                </a:cubicBezTo>
                <a:lnTo>
                  <a:pt x="0" y="0"/>
                </a:lnTo>
                <a:lnTo>
                  <a:pt x="0" y="0"/>
                </a:lnTo>
                <a:close/>
              </a:path>
            </a:pathLst>
          </a:custGeom>
          <a:solidFill>
            <a:srgbClr val="A6A6A6"/>
          </a:solidFill>
          <a:ln>
            <a:noFill/>
          </a:ln>
        </p:spPr>
        <p:txBody>
          <a:bodyPr vert="horz" wrap="square" lIns="91416" tIns="45708" rIns="91416" bIns="45708" numCol="1" rtlCol="0" anchor="t" anchorCtr="0" compatLnSpc="1">
            <a:prstTxWarp prst="textNoShape">
              <a:avLst/>
            </a:prstTxWarp>
            <a:normAutofit/>
          </a:bodyPr>
          <a:lstStyle/>
          <a:p>
            <a:pPr algn="l"/>
            <a:endParaRPr lang="en-US" sz="1800" noProof="0"/>
          </a:p>
        </p:txBody>
      </p:sp>
      <p:sp>
        <p:nvSpPr>
          <p:cNvPr id="30" name="Text Placeholder 2">
            <a:extLst>
              <a:ext uri="{FF2B5EF4-FFF2-40B4-BE49-F238E27FC236}">
                <a16:creationId xmlns:a16="http://schemas.microsoft.com/office/drawing/2014/main" id="{CC6EF723-F3C0-6E45-92D3-8A39F5AA13EC}"/>
              </a:ext>
            </a:extLst>
          </p:cNvPr>
          <p:cNvSpPr>
            <a:spLocks noGrp="1"/>
          </p:cNvSpPr>
          <p:nvPr>
            <p:ph type="body" sz="quarter" idx="18" hasCustomPrompt="1"/>
          </p:nvPr>
        </p:nvSpPr>
        <p:spPr>
          <a:xfrm>
            <a:off x="1235425" y="4438641"/>
            <a:ext cx="1974574" cy="293688"/>
          </a:xfrm>
          <a:prstGeom prst="rect">
            <a:avLst/>
          </a:prstGeom>
        </p:spPr>
        <p:txBody>
          <a:bodyPr/>
          <a:lstStyle>
            <a:lvl1pPr marL="0" indent="0" algn="l">
              <a:buNone/>
              <a:defRPr sz="1400" b="1">
                <a:solidFill>
                  <a:schemeClr val="accent1"/>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35" name="Text Placeholder 2">
            <a:extLst>
              <a:ext uri="{FF2B5EF4-FFF2-40B4-BE49-F238E27FC236}">
                <a16:creationId xmlns:a16="http://schemas.microsoft.com/office/drawing/2014/main" id="{1505EBB2-41DF-F94E-8728-718D3BE48257}"/>
              </a:ext>
            </a:extLst>
          </p:cNvPr>
          <p:cNvSpPr>
            <a:spLocks noGrp="1"/>
          </p:cNvSpPr>
          <p:nvPr>
            <p:ph type="body" sz="quarter" idx="20" hasCustomPrompt="1"/>
          </p:nvPr>
        </p:nvSpPr>
        <p:spPr>
          <a:xfrm>
            <a:off x="3209998" y="1748450"/>
            <a:ext cx="2004939" cy="293688"/>
          </a:xfrm>
          <a:prstGeom prst="rect">
            <a:avLst/>
          </a:prstGeom>
        </p:spPr>
        <p:txBody>
          <a:bodyPr/>
          <a:lstStyle>
            <a:lvl1pPr marL="0" indent="0" algn="l">
              <a:buNone/>
              <a:defRPr sz="1400" b="1">
                <a:solidFill>
                  <a:schemeClr val="bg2"/>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37" name="Text Placeholder 2">
            <a:extLst>
              <a:ext uri="{FF2B5EF4-FFF2-40B4-BE49-F238E27FC236}">
                <a16:creationId xmlns:a16="http://schemas.microsoft.com/office/drawing/2014/main" id="{04BDB512-C785-2047-871A-D6ED6FB7C760}"/>
              </a:ext>
            </a:extLst>
          </p:cNvPr>
          <p:cNvSpPr>
            <a:spLocks noGrp="1"/>
          </p:cNvSpPr>
          <p:nvPr>
            <p:ph type="body" sz="quarter" idx="22" hasCustomPrompt="1"/>
          </p:nvPr>
        </p:nvSpPr>
        <p:spPr>
          <a:xfrm>
            <a:off x="5184572" y="4438641"/>
            <a:ext cx="1848585" cy="293688"/>
          </a:xfrm>
          <a:prstGeom prst="rect">
            <a:avLst/>
          </a:prstGeom>
        </p:spPr>
        <p:txBody>
          <a:bodyPr/>
          <a:lstStyle>
            <a:lvl1pPr marL="0" indent="0" algn="l">
              <a:buNone/>
              <a:defRPr sz="1400" b="1">
                <a:solidFill>
                  <a:schemeClr val="accent4"/>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39" name="Text Placeholder 2">
            <a:extLst>
              <a:ext uri="{FF2B5EF4-FFF2-40B4-BE49-F238E27FC236}">
                <a16:creationId xmlns:a16="http://schemas.microsoft.com/office/drawing/2014/main" id="{1D12F997-17BD-2645-9858-3636BC198B98}"/>
              </a:ext>
            </a:extLst>
          </p:cNvPr>
          <p:cNvSpPr>
            <a:spLocks noGrp="1"/>
          </p:cNvSpPr>
          <p:nvPr>
            <p:ph type="body" sz="quarter" idx="24" hasCustomPrompt="1"/>
          </p:nvPr>
        </p:nvSpPr>
        <p:spPr>
          <a:xfrm>
            <a:off x="6986868" y="1748450"/>
            <a:ext cx="2004938" cy="293688"/>
          </a:xfrm>
          <a:prstGeom prst="rect">
            <a:avLst/>
          </a:prstGeom>
        </p:spPr>
        <p:txBody>
          <a:bodyPr/>
          <a:lstStyle>
            <a:lvl1pPr marL="0" indent="0" algn="l">
              <a:buNone/>
              <a:defRPr sz="1400" b="1">
                <a:solidFill>
                  <a:schemeClr val="accent6"/>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41" name="Text Placeholder 2">
            <a:extLst>
              <a:ext uri="{FF2B5EF4-FFF2-40B4-BE49-F238E27FC236}">
                <a16:creationId xmlns:a16="http://schemas.microsoft.com/office/drawing/2014/main" id="{38B62111-7FC8-9C43-92A1-370FEBC838AE}"/>
              </a:ext>
            </a:extLst>
          </p:cNvPr>
          <p:cNvSpPr>
            <a:spLocks noGrp="1"/>
          </p:cNvSpPr>
          <p:nvPr>
            <p:ph type="body" sz="quarter" idx="26" hasCustomPrompt="1"/>
          </p:nvPr>
        </p:nvSpPr>
        <p:spPr>
          <a:xfrm>
            <a:off x="9107215" y="4438641"/>
            <a:ext cx="1849357" cy="293688"/>
          </a:xfrm>
          <a:prstGeom prst="rect">
            <a:avLst/>
          </a:prstGeom>
        </p:spPr>
        <p:txBody>
          <a:bodyPr/>
          <a:lstStyle>
            <a:lvl1pPr marL="0" indent="0" algn="l">
              <a:buNone/>
              <a:defRPr sz="1400" b="1">
                <a:solidFill>
                  <a:schemeClr val="accent3"/>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33" name="Text Placeholder 11">
            <a:extLst>
              <a:ext uri="{FF2B5EF4-FFF2-40B4-BE49-F238E27FC236}">
                <a16:creationId xmlns:a16="http://schemas.microsoft.com/office/drawing/2014/main" id="{F6AE7BD5-BF22-434F-A1C3-8E86FC017A69}"/>
              </a:ext>
            </a:extLst>
          </p:cNvPr>
          <p:cNvSpPr>
            <a:spLocks noGrp="1"/>
          </p:cNvSpPr>
          <p:nvPr>
            <p:ph type="body" sz="quarter" idx="29" hasCustomPrompt="1"/>
          </p:nvPr>
        </p:nvSpPr>
        <p:spPr>
          <a:xfrm>
            <a:off x="1235420" y="4694756"/>
            <a:ext cx="1974573" cy="1090045"/>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34" name="Text Placeholder 11">
            <a:extLst>
              <a:ext uri="{FF2B5EF4-FFF2-40B4-BE49-F238E27FC236}">
                <a16:creationId xmlns:a16="http://schemas.microsoft.com/office/drawing/2014/main" id="{65D748EF-853C-D149-92BC-78FB024E59B8}"/>
              </a:ext>
            </a:extLst>
          </p:cNvPr>
          <p:cNvSpPr>
            <a:spLocks noGrp="1"/>
          </p:cNvSpPr>
          <p:nvPr>
            <p:ph type="body" sz="quarter" idx="30" hasCustomPrompt="1"/>
          </p:nvPr>
        </p:nvSpPr>
        <p:spPr>
          <a:xfrm>
            <a:off x="5180106" y="4694754"/>
            <a:ext cx="1853054" cy="1090047"/>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44" name="Text Placeholder 11">
            <a:extLst>
              <a:ext uri="{FF2B5EF4-FFF2-40B4-BE49-F238E27FC236}">
                <a16:creationId xmlns:a16="http://schemas.microsoft.com/office/drawing/2014/main" id="{EF978D4B-8653-0B4B-B386-561D790A0861}"/>
              </a:ext>
            </a:extLst>
          </p:cNvPr>
          <p:cNvSpPr>
            <a:spLocks noGrp="1"/>
          </p:cNvSpPr>
          <p:nvPr>
            <p:ph type="body" sz="quarter" idx="31" hasCustomPrompt="1"/>
          </p:nvPr>
        </p:nvSpPr>
        <p:spPr>
          <a:xfrm>
            <a:off x="9103522" y="4694754"/>
            <a:ext cx="1853054" cy="1090047"/>
          </a:xfrm>
          <a:prstGeom prst="rect">
            <a:avLst/>
          </a:prstGeom>
        </p:spPr>
        <p:txBody>
          <a:bodyPr/>
          <a:lstStyle>
            <a:lvl1pPr marL="0" indent="0">
              <a:buNone/>
              <a:defRPr sz="1100">
                <a:solidFill>
                  <a:schemeClr val="tx1"/>
                </a:solidFill>
              </a:defRPr>
            </a:lvl1pPr>
          </a:lstStyle>
          <a:p>
            <a:pPr lvl="0"/>
            <a:r>
              <a:rPr lang="en-US"/>
              <a:t>Lorem ipsum dolor …</a:t>
            </a:r>
            <a:endParaRPr lang="da-DK"/>
          </a:p>
        </p:txBody>
      </p:sp>
      <p:sp>
        <p:nvSpPr>
          <p:cNvPr id="45" name="Text Placeholder 11">
            <a:extLst>
              <a:ext uri="{FF2B5EF4-FFF2-40B4-BE49-F238E27FC236}">
                <a16:creationId xmlns:a16="http://schemas.microsoft.com/office/drawing/2014/main" id="{AD221925-642C-4D43-A140-9168A0795764}"/>
              </a:ext>
            </a:extLst>
          </p:cNvPr>
          <p:cNvSpPr>
            <a:spLocks noGrp="1"/>
          </p:cNvSpPr>
          <p:nvPr>
            <p:ph type="body" sz="quarter" idx="32" hasCustomPrompt="1"/>
          </p:nvPr>
        </p:nvSpPr>
        <p:spPr>
          <a:xfrm>
            <a:off x="3209993" y="2025987"/>
            <a:ext cx="2004938" cy="1027123"/>
          </a:xfrm>
          <a:prstGeom prst="rect">
            <a:avLst/>
          </a:prstGeom>
        </p:spPr>
        <p:txBody>
          <a:bodyPr/>
          <a:lstStyle>
            <a:lvl1pPr marL="0" indent="0">
              <a:buNone/>
              <a:defRPr sz="1100" baseline="0">
                <a:solidFill>
                  <a:srgbClr val="4A4A4A"/>
                </a:solidFill>
              </a:defRPr>
            </a:lvl1pPr>
          </a:lstStyle>
          <a:p>
            <a:pPr lvl="0"/>
            <a:r>
              <a:rPr lang="en-US"/>
              <a:t>Lorem ipsum …</a:t>
            </a:r>
          </a:p>
        </p:txBody>
      </p:sp>
      <p:sp>
        <p:nvSpPr>
          <p:cNvPr id="46" name="Text Placeholder 11">
            <a:extLst>
              <a:ext uri="{FF2B5EF4-FFF2-40B4-BE49-F238E27FC236}">
                <a16:creationId xmlns:a16="http://schemas.microsoft.com/office/drawing/2014/main" id="{FF841BE3-B65D-CF46-AF41-1F706B1A3DAA}"/>
              </a:ext>
            </a:extLst>
          </p:cNvPr>
          <p:cNvSpPr>
            <a:spLocks noGrp="1"/>
          </p:cNvSpPr>
          <p:nvPr>
            <p:ph type="body" sz="quarter" idx="33" hasCustomPrompt="1"/>
          </p:nvPr>
        </p:nvSpPr>
        <p:spPr>
          <a:xfrm>
            <a:off x="6986868" y="2025987"/>
            <a:ext cx="1995077" cy="1027123"/>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31" name="Title 1">
            <a:extLst>
              <a:ext uri="{FF2B5EF4-FFF2-40B4-BE49-F238E27FC236}">
                <a16:creationId xmlns:a16="http://schemas.microsoft.com/office/drawing/2014/main" id="{AF0F3A74-5242-5743-A008-D37677671DBF}"/>
              </a:ext>
            </a:extLst>
          </p:cNvPr>
          <p:cNvSpPr>
            <a:spLocks noGrp="1"/>
          </p:cNvSpPr>
          <p:nvPr>
            <p:ph type="title" hasCustomPrompt="1"/>
          </p:nvPr>
        </p:nvSpPr>
        <p:spPr>
          <a:xfrm>
            <a:off x="838200" y="780945"/>
            <a:ext cx="10515600" cy="851941"/>
          </a:xfrm>
        </p:spPr>
        <p:txBody>
          <a:bodyPr/>
          <a:lstStyle>
            <a:lvl1pPr algn="l">
              <a:defRPr/>
            </a:lvl1pPr>
          </a:lstStyle>
          <a:p>
            <a:r>
              <a:rPr lang="en-GB"/>
              <a:t>Click to edit headline</a:t>
            </a:r>
            <a:endParaRPr lang="en-DK"/>
          </a:p>
        </p:txBody>
      </p:sp>
    </p:spTree>
    <p:extLst>
      <p:ext uri="{BB962C8B-B14F-4D97-AF65-F5344CB8AC3E}">
        <p14:creationId xmlns:p14="http://schemas.microsoft.com/office/powerpoint/2010/main" val="1670939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12000" decel="8800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1+#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1"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250"/>
                                        <p:tgtEl>
                                          <p:spTgt spid="15"/>
                                        </p:tgtEl>
                                      </p:cBhvr>
                                    </p:animEffect>
                                  </p:childTnLst>
                                </p:cTn>
                              </p:par>
                            </p:childTnLst>
                          </p:cTn>
                        </p:par>
                        <p:par>
                          <p:cTn id="13" fill="hold">
                            <p:stCondLst>
                              <p:cond delay="1250"/>
                            </p:stCondLst>
                            <p:childTnLst>
                              <p:par>
                                <p:cTn id="14" presetID="10" presetClass="entr" presetSubtype="0" fill="hold" grpId="0" nodeType="afterEffect">
                                  <p:stCondLst>
                                    <p:cond delay="0"/>
                                  </p:stCondLst>
                                  <p:childTnLst>
                                    <p:set>
                                      <p:cBhvr>
                                        <p:cTn id="15" dur="1" fill="hold">
                                          <p:stCondLst>
                                            <p:cond delay="0"/>
                                          </p:stCondLst>
                                        </p:cTn>
                                        <p:tgtEl>
                                          <p:spTgt spid="30">
                                            <p:txEl>
                                              <p:pRg st="0" end="0"/>
                                            </p:txEl>
                                          </p:spTgt>
                                        </p:tgtEl>
                                        <p:attrNameLst>
                                          <p:attrName>style.visibility</p:attrName>
                                        </p:attrNameLst>
                                      </p:cBhvr>
                                      <p:to>
                                        <p:strVal val="visible"/>
                                      </p:to>
                                    </p:set>
                                    <p:animEffect transition="in" filter="fade">
                                      <p:cBhvr>
                                        <p:cTn id="16" dur="500"/>
                                        <p:tgtEl>
                                          <p:spTgt spid="30">
                                            <p:txEl>
                                              <p:pRg st="0" end="0"/>
                                            </p:txEl>
                                          </p:spTgt>
                                        </p:tgtEl>
                                      </p:cBhvr>
                                    </p:animEffect>
                                  </p:childTnLst>
                                </p:cTn>
                              </p:par>
                            </p:childTnLst>
                          </p:cTn>
                        </p:par>
                        <p:par>
                          <p:cTn id="17" fill="hold">
                            <p:stCondLst>
                              <p:cond delay="1750"/>
                            </p:stCondLst>
                            <p:childTnLst>
                              <p:par>
                                <p:cTn id="18" presetID="22" presetClass="entr" presetSubtype="1" fill="hold" grpId="0" nodeType="afterEffect">
                                  <p:stCondLst>
                                    <p:cond delay="0"/>
                                  </p:stCondLst>
                                  <p:childTnLst>
                                    <p:set>
                                      <p:cBhvr>
                                        <p:cTn id="19" dur="1" fill="hold">
                                          <p:stCondLst>
                                            <p:cond delay="0"/>
                                          </p:stCondLst>
                                        </p:cTn>
                                        <p:tgtEl>
                                          <p:spTgt spid="33">
                                            <p:txEl>
                                              <p:pRg st="0" end="0"/>
                                            </p:txEl>
                                          </p:spTgt>
                                        </p:tgtEl>
                                        <p:attrNameLst>
                                          <p:attrName>style.visibility</p:attrName>
                                        </p:attrNameLst>
                                      </p:cBhvr>
                                      <p:to>
                                        <p:strVal val="visible"/>
                                      </p:to>
                                    </p:set>
                                    <p:animEffect transition="in" filter="wipe(up)">
                                      <p:cBhvr>
                                        <p:cTn id="20" dur="500"/>
                                        <p:tgtEl>
                                          <p:spTgt spid="3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2" accel="12000" decel="8800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000" fill="hold"/>
                                        <p:tgtEl>
                                          <p:spTgt spid="26"/>
                                        </p:tgtEl>
                                        <p:attrNameLst>
                                          <p:attrName>ppt_x</p:attrName>
                                        </p:attrNameLst>
                                      </p:cBhvr>
                                      <p:tavLst>
                                        <p:tav tm="0">
                                          <p:val>
                                            <p:strVal val="1+#ppt_w/2"/>
                                          </p:val>
                                        </p:tav>
                                        <p:tav tm="100000">
                                          <p:val>
                                            <p:strVal val="#ppt_x"/>
                                          </p:val>
                                        </p:tav>
                                      </p:tavLst>
                                    </p:anim>
                                    <p:anim calcmode="lin" valueType="num">
                                      <p:cBhvr additive="base">
                                        <p:cTn id="26" dur="1000" fill="hold"/>
                                        <p:tgtEl>
                                          <p:spTgt spid="26"/>
                                        </p:tgtEl>
                                        <p:attrNameLst>
                                          <p:attrName>ppt_y</p:attrName>
                                        </p:attrNameLst>
                                      </p:cBhvr>
                                      <p:tavLst>
                                        <p:tav tm="0">
                                          <p:val>
                                            <p:strVal val="#ppt_y"/>
                                          </p:val>
                                        </p:tav>
                                        <p:tav tm="100000">
                                          <p:val>
                                            <p:strVal val="#ppt_y"/>
                                          </p:val>
                                        </p:tav>
                                      </p:tavLst>
                                    </p:anim>
                                  </p:childTnLst>
                                </p:cTn>
                              </p:par>
                            </p:childTnLst>
                          </p:cTn>
                        </p:par>
                        <p:par>
                          <p:cTn id="27" fill="hold">
                            <p:stCondLst>
                              <p:cond delay="1000"/>
                            </p:stCondLst>
                            <p:childTnLst>
                              <p:par>
                                <p:cTn id="28" presetID="22" presetClass="entr" presetSubtype="4" fill="hold" nodeType="after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down)">
                                      <p:cBhvr>
                                        <p:cTn id="30" dur="250"/>
                                        <p:tgtEl>
                                          <p:spTgt spid="27"/>
                                        </p:tgtEl>
                                      </p:cBhvr>
                                    </p:animEffect>
                                  </p:childTnLst>
                                </p:cTn>
                              </p:par>
                            </p:childTnLst>
                          </p:cTn>
                        </p:par>
                        <p:par>
                          <p:cTn id="31" fill="hold">
                            <p:stCondLst>
                              <p:cond delay="1250"/>
                            </p:stCondLst>
                            <p:childTnLst>
                              <p:par>
                                <p:cTn id="32" presetID="10" presetClass="entr" presetSubtype="0" fill="hold" grpId="0" nodeType="afterEffect">
                                  <p:stCondLst>
                                    <p:cond delay="0"/>
                                  </p:stCondLst>
                                  <p:childTnLst>
                                    <p:set>
                                      <p:cBhvr>
                                        <p:cTn id="33" dur="1" fill="hold">
                                          <p:stCondLst>
                                            <p:cond delay="0"/>
                                          </p:stCondLst>
                                        </p:cTn>
                                        <p:tgtEl>
                                          <p:spTgt spid="35">
                                            <p:txEl>
                                              <p:pRg st="0" end="0"/>
                                            </p:txEl>
                                          </p:spTgt>
                                        </p:tgtEl>
                                        <p:attrNameLst>
                                          <p:attrName>style.visibility</p:attrName>
                                        </p:attrNameLst>
                                      </p:cBhvr>
                                      <p:to>
                                        <p:strVal val="visible"/>
                                      </p:to>
                                    </p:set>
                                    <p:animEffect transition="in" filter="fade">
                                      <p:cBhvr>
                                        <p:cTn id="34" dur="500"/>
                                        <p:tgtEl>
                                          <p:spTgt spid="35">
                                            <p:txEl>
                                              <p:pRg st="0" end="0"/>
                                            </p:txEl>
                                          </p:spTgt>
                                        </p:tgtEl>
                                      </p:cBhvr>
                                    </p:animEffect>
                                  </p:childTnLst>
                                </p:cTn>
                              </p:par>
                            </p:childTnLst>
                          </p:cTn>
                        </p:par>
                        <p:par>
                          <p:cTn id="35" fill="hold">
                            <p:stCondLst>
                              <p:cond delay="1750"/>
                            </p:stCondLst>
                            <p:childTnLst>
                              <p:par>
                                <p:cTn id="36" presetID="22" presetClass="entr" presetSubtype="1" fill="hold" grpId="0" nodeType="afterEffect">
                                  <p:stCondLst>
                                    <p:cond delay="0"/>
                                  </p:stCondLst>
                                  <p:childTnLst>
                                    <p:set>
                                      <p:cBhvr>
                                        <p:cTn id="37" dur="1" fill="hold">
                                          <p:stCondLst>
                                            <p:cond delay="0"/>
                                          </p:stCondLst>
                                        </p:cTn>
                                        <p:tgtEl>
                                          <p:spTgt spid="45">
                                            <p:txEl>
                                              <p:pRg st="0" end="0"/>
                                            </p:txEl>
                                          </p:spTgt>
                                        </p:tgtEl>
                                        <p:attrNameLst>
                                          <p:attrName>style.visibility</p:attrName>
                                        </p:attrNameLst>
                                      </p:cBhvr>
                                      <p:to>
                                        <p:strVal val="visible"/>
                                      </p:to>
                                    </p:set>
                                    <p:animEffect transition="in" filter="wipe(up)">
                                      <p:cBhvr>
                                        <p:cTn id="38" dur="500"/>
                                        <p:tgtEl>
                                          <p:spTgt spid="45">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2" accel="12000" decel="8800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1000" fill="hold"/>
                                        <p:tgtEl>
                                          <p:spTgt spid="17"/>
                                        </p:tgtEl>
                                        <p:attrNameLst>
                                          <p:attrName>ppt_x</p:attrName>
                                        </p:attrNameLst>
                                      </p:cBhvr>
                                      <p:tavLst>
                                        <p:tav tm="0">
                                          <p:val>
                                            <p:strVal val="1+#ppt_w/2"/>
                                          </p:val>
                                        </p:tav>
                                        <p:tav tm="100000">
                                          <p:val>
                                            <p:strVal val="#ppt_x"/>
                                          </p:val>
                                        </p:tav>
                                      </p:tavLst>
                                    </p:anim>
                                    <p:anim calcmode="lin" valueType="num">
                                      <p:cBhvr additive="base">
                                        <p:cTn id="44" dur="1000" fill="hold"/>
                                        <p:tgtEl>
                                          <p:spTgt spid="17"/>
                                        </p:tgtEl>
                                        <p:attrNameLst>
                                          <p:attrName>ppt_y</p:attrName>
                                        </p:attrNameLst>
                                      </p:cBhvr>
                                      <p:tavLst>
                                        <p:tav tm="0">
                                          <p:val>
                                            <p:strVal val="#ppt_y"/>
                                          </p:val>
                                        </p:tav>
                                        <p:tav tm="100000">
                                          <p:val>
                                            <p:strVal val="#ppt_y"/>
                                          </p:val>
                                        </p:tav>
                                      </p:tavLst>
                                    </p:anim>
                                  </p:childTnLst>
                                </p:cTn>
                              </p:par>
                            </p:childTnLst>
                          </p:cTn>
                        </p:par>
                        <p:par>
                          <p:cTn id="45" fill="hold">
                            <p:stCondLst>
                              <p:cond delay="1000"/>
                            </p:stCondLst>
                            <p:childTnLst>
                              <p:par>
                                <p:cTn id="46" presetID="22" presetClass="entr" presetSubtype="1" fill="hold" nodeType="after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ipe(up)">
                                      <p:cBhvr>
                                        <p:cTn id="48" dur="250"/>
                                        <p:tgtEl>
                                          <p:spTgt spid="18"/>
                                        </p:tgtEl>
                                      </p:cBhvr>
                                    </p:animEffect>
                                  </p:childTnLst>
                                </p:cTn>
                              </p:par>
                            </p:childTnLst>
                          </p:cTn>
                        </p:par>
                        <p:par>
                          <p:cTn id="49" fill="hold">
                            <p:stCondLst>
                              <p:cond delay="1250"/>
                            </p:stCondLst>
                            <p:childTnLst>
                              <p:par>
                                <p:cTn id="50" presetID="10" presetClass="entr" presetSubtype="0" fill="hold" grpId="0" nodeType="afterEffect">
                                  <p:stCondLst>
                                    <p:cond delay="0"/>
                                  </p:stCondLst>
                                  <p:childTnLst>
                                    <p:set>
                                      <p:cBhvr>
                                        <p:cTn id="51" dur="1" fill="hold">
                                          <p:stCondLst>
                                            <p:cond delay="0"/>
                                          </p:stCondLst>
                                        </p:cTn>
                                        <p:tgtEl>
                                          <p:spTgt spid="37">
                                            <p:txEl>
                                              <p:pRg st="0" end="0"/>
                                            </p:txEl>
                                          </p:spTgt>
                                        </p:tgtEl>
                                        <p:attrNameLst>
                                          <p:attrName>style.visibility</p:attrName>
                                        </p:attrNameLst>
                                      </p:cBhvr>
                                      <p:to>
                                        <p:strVal val="visible"/>
                                      </p:to>
                                    </p:set>
                                    <p:animEffect transition="in" filter="fade">
                                      <p:cBhvr>
                                        <p:cTn id="52" dur="500"/>
                                        <p:tgtEl>
                                          <p:spTgt spid="37">
                                            <p:txEl>
                                              <p:pRg st="0" end="0"/>
                                            </p:txEl>
                                          </p:spTgt>
                                        </p:tgtEl>
                                      </p:cBhvr>
                                    </p:animEffect>
                                  </p:childTnLst>
                                </p:cTn>
                              </p:par>
                            </p:childTnLst>
                          </p:cTn>
                        </p:par>
                        <p:par>
                          <p:cTn id="53" fill="hold">
                            <p:stCondLst>
                              <p:cond delay="1750"/>
                            </p:stCondLst>
                            <p:childTnLst>
                              <p:par>
                                <p:cTn id="54" presetID="22" presetClass="entr" presetSubtype="1" fill="hold" grpId="0" nodeType="afterEffect">
                                  <p:stCondLst>
                                    <p:cond delay="0"/>
                                  </p:stCondLst>
                                  <p:childTnLst>
                                    <p:set>
                                      <p:cBhvr>
                                        <p:cTn id="55" dur="1" fill="hold">
                                          <p:stCondLst>
                                            <p:cond delay="0"/>
                                          </p:stCondLst>
                                        </p:cTn>
                                        <p:tgtEl>
                                          <p:spTgt spid="34">
                                            <p:txEl>
                                              <p:pRg st="0" end="0"/>
                                            </p:txEl>
                                          </p:spTgt>
                                        </p:tgtEl>
                                        <p:attrNameLst>
                                          <p:attrName>style.visibility</p:attrName>
                                        </p:attrNameLst>
                                      </p:cBhvr>
                                      <p:to>
                                        <p:strVal val="visible"/>
                                      </p:to>
                                    </p:set>
                                    <p:animEffect transition="in" filter="wipe(up)">
                                      <p:cBhvr>
                                        <p:cTn id="56" dur="500"/>
                                        <p:tgtEl>
                                          <p:spTgt spid="34">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2" accel="12000" decel="88000" fill="hold" grpId="0" nodeType="clickEffect">
                                  <p:stCondLst>
                                    <p:cond delay="0"/>
                                  </p:stCondLst>
                                  <p:childTnLst>
                                    <p:set>
                                      <p:cBhvr>
                                        <p:cTn id="60" dur="1" fill="hold">
                                          <p:stCondLst>
                                            <p:cond delay="0"/>
                                          </p:stCondLst>
                                        </p:cTn>
                                        <p:tgtEl>
                                          <p:spTgt spid="23"/>
                                        </p:tgtEl>
                                        <p:attrNameLst>
                                          <p:attrName>style.visibility</p:attrName>
                                        </p:attrNameLst>
                                      </p:cBhvr>
                                      <p:to>
                                        <p:strVal val="visible"/>
                                      </p:to>
                                    </p:set>
                                    <p:anim calcmode="lin" valueType="num">
                                      <p:cBhvr additive="base">
                                        <p:cTn id="61" dur="1000" fill="hold"/>
                                        <p:tgtEl>
                                          <p:spTgt spid="23"/>
                                        </p:tgtEl>
                                        <p:attrNameLst>
                                          <p:attrName>ppt_x</p:attrName>
                                        </p:attrNameLst>
                                      </p:cBhvr>
                                      <p:tavLst>
                                        <p:tav tm="0">
                                          <p:val>
                                            <p:strVal val="1+#ppt_w/2"/>
                                          </p:val>
                                        </p:tav>
                                        <p:tav tm="100000">
                                          <p:val>
                                            <p:strVal val="#ppt_x"/>
                                          </p:val>
                                        </p:tav>
                                      </p:tavLst>
                                    </p:anim>
                                    <p:anim calcmode="lin" valueType="num">
                                      <p:cBhvr additive="base">
                                        <p:cTn id="62" dur="1000" fill="hold"/>
                                        <p:tgtEl>
                                          <p:spTgt spid="23"/>
                                        </p:tgtEl>
                                        <p:attrNameLst>
                                          <p:attrName>ppt_y</p:attrName>
                                        </p:attrNameLst>
                                      </p:cBhvr>
                                      <p:tavLst>
                                        <p:tav tm="0">
                                          <p:val>
                                            <p:strVal val="#ppt_y"/>
                                          </p:val>
                                        </p:tav>
                                        <p:tav tm="100000">
                                          <p:val>
                                            <p:strVal val="#ppt_y"/>
                                          </p:val>
                                        </p:tav>
                                      </p:tavLst>
                                    </p:anim>
                                  </p:childTnLst>
                                </p:cTn>
                              </p:par>
                            </p:childTnLst>
                          </p:cTn>
                        </p:par>
                        <p:par>
                          <p:cTn id="63" fill="hold">
                            <p:stCondLst>
                              <p:cond delay="1000"/>
                            </p:stCondLst>
                            <p:childTnLst>
                              <p:par>
                                <p:cTn id="64" presetID="22" presetClass="entr" presetSubtype="4" fill="hold" nodeType="after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wipe(down)">
                                      <p:cBhvr>
                                        <p:cTn id="66" dur="250"/>
                                        <p:tgtEl>
                                          <p:spTgt spid="24"/>
                                        </p:tgtEl>
                                      </p:cBhvr>
                                    </p:animEffect>
                                  </p:childTnLst>
                                </p:cTn>
                              </p:par>
                            </p:childTnLst>
                          </p:cTn>
                        </p:par>
                        <p:par>
                          <p:cTn id="67" fill="hold">
                            <p:stCondLst>
                              <p:cond delay="1250"/>
                            </p:stCondLst>
                            <p:childTnLst>
                              <p:par>
                                <p:cTn id="68" presetID="10" presetClass="entr" presetSubtype="0" fill="hold" grpId="0" nodeType="afterEffect">
                                  <p:stCondLst>
                                    <p:cond delay="0"/>
                                  </p:stCondLst>
                                  <p:childTnLst>
                                    <p:set>
                                      <p:cBhvr>
                                        <p:cTn id="69" dur="1" fill="hold">
                                          <p:stCondLst>
                                            <p:cond delay="0"/>
                                          </p:stCondLst>
                                        </p:cTn>
                                        <p:tgtEl>
                                          <p:spTgt spid="39">
                                            <p:txEl>
                                              <p:pRg st="0" end="0"/>
                                            </p:txEl>
                                          </p:spTgt>
                                        </p:tgtEl>
                                        <p:attrNameLst>
                                          <p:attrName>style.visibility</p:attrName>
                                        </p:attrNameLst>
                                      </p:cBhvr>
                                      <p:to>
                                        <p:strVal val="visible"/>
                                      </p:to>
                                    </p:set>
                                    <p:animEffect transition="in" filter="fade">
                                      <p:cBhvr>
                                        <p:cTn id="70" dur="500"/>
                                        <p:tgtEl>
                                          <p:spTgt spid="39">
                                            <p:txEl>
                                              <p:pRg st="0" end="0"/>
                                            </p:txEl>
                                          </p:spTgt>
                                        </p:tgtEl>
                                      </p:cBhvr>
                                    </p:animEffect>
                                  </p:childTnLst>
                                </p:cTn>
                              </p:par>
                            </p:childTnLst>
                          </p:cTn>
                        </p:par>
                        <p:par>
                          <p:cTn id="71" fill="hold">
                            <p:stCondLst>
                              <p:cond delay="1750"/>
                            </p:stCondLst>
                            <p:childTnLst>
                              <p:par>
                                <p:cTn id="72" presetID="22" presetClass="entr" presetSubtype="1" fill="hold" grpId="0" nodeType="afterEffect">
                                  <p:stCondLst>
                                    <p:cond delay="0"/>
                                  </p:stCondLst>
                                  <p:childTnLst>
                                    <p:set>
                                      <p:cBhvr>
                                        <p:cTn id="73" dur="1" fill="hold">
                                          <p:stCondLst>
                                            <p:cond delay="0"/>
                                          </p:stCondLst>
                                        </p:cTn>
                                        <p:tgtEl>
                                          <p:spTgt spid="46">
                                            <p:txEl>
                                              <p:pRg st="0" end="0"/>
                                            </p:txEl>
                                          </p:spTgt>
                                        </p:tgtEl>
                                        <p:attrNameLst>
                                          <p:attrName>style.visibility</p:attrName>
                                        </p:attrNameLst>
                                      </p:cBhvr>
                                      <p:to>
                                        <p:strVal val="visible"/>
                                      </p:to>
                                    </p:set>
                                    <p:animEffect transition="in" filter="wipe(up)">
                                      <p:cBhvr>
                                        <p:cTn id="74" dur="500"/>
                                        <p:tgtEl>
                                          <p:spTgt spid="46">
                                            <p:txEl>
                                              <p:pRg st="0" end="0"/>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2" presetClass="entr" presetSubtype="2" accel="12000" decel="88000" fill="hold" grpId="0" nodeType="clickEffect">
                                  <p:stCondLst>
                                    <p:cond delay="0"/>
                                  </p:stCondLst>
                                  <p:childTnLst>
                                    <p:set>
                                      <p:cBhvr>
                                        <p:cTn id="78" dur="1" fill="hold">
                                          <p:stCondLst>
                                            <p:cond delay="0"/>
                                          </p:stCondLst>
                                        </p:cTn>
                                        <p:tgtEl>
                                          <p:spTgt spid="20"/>
                                        </p:tgtEl>
                                        <p:attrNameLst>
                                          <p:attrName>style.visibility</p:attrName>
                                        </p:attrNameLst>
                                      </p:cBhvr>
                                      <p:to>
                                        <p:strVal val="visible"/>
                                      </p:to>
                                    </p:set>
                                    <p:anim calcmode="lin" valueType="num">
                                      <p:cBhvr additive="base">
                                        <p:cTn id="79" dur="1000" fill="hold"/>
                                        <p:tgtEl>
                                          <p:spTgt spid="20"/>
                                        </p:tgtEl>
                                        <p:attrNameLst>
                                          <p:attrName>ppt_x</p:attrName>
                                        </p:attrNameLst>
                                      </p:cBhvr>
                                      <p:tavLst>
                                        <p:tav tm="0">
                                          <p:val>
                                            <p:strVal val="1+#ppt_w/2"/>
                                          </p:val>
                                        </p:tav>
                                        <p:tav tm="100000">
                                          <p:val>
                                            <p:strVal val="#ppt_x"/>
                                          </p:val>
                                        </p:tav>
                                      </p:tavLst>
                                    </p:anim>
                                    <p:anim calcmode="lin" valueType="num">
                                      <p:cBhvr additive="base">
                                        <p:cTn id="80" dur="1000" fill="hold"/>
                                        <p:tgtEl>
                                          <p:spTgt spid="20"/>
                                        </p:tgtEl>
                                        <p:attrNameLst>
                                          <p:attrName>ppt_y</p:attrName>
                                        </p:attrNameLst>
                                      </p:cBhvr>
                                      <p:tavLst>
                                        <p:tav tm="0">
                                          <p:val>
                                            <p:strVal val="#ppt_y"/>
                                          </p:val>
                                        </p:tav>
                                        <p:tav tm="100000">
                                          <p:val>
                                            <p:strVal val="#ppt_y"/>
                                          </p:val>
                                        </p:tav>
                                      </p:tavLst>
                                    </p:anim>
                                  </p:childTnLst>
                                </p:cTn>
                              </p:par>
                            </p:childTnLst>
                          </p:cTn>
                        </p:par>
                        <p:par>
                          <p:cTn id="81" fill="hold">
                            <p:stCondLst>
                              <p:cond delay="1000"/>
                            </p:stCondLst>
                            <p:childTnLst>
                              <p:par>
                                <p:cTn id="82" presetID="22" presetClass="entr" presetSubtype="1" fill="hold" nodeType="afterEffect">
                                  <p:stCondLst>
                                    <p:cond delay="0"/>
                                  </p:stCondLst>
                                  <p:childTnLst>
                                    <p:set>
                                      <p:cBhvr>
                                        <p:cTn id="83" dur="1" fill="hold">
                                          <p:stCondLst>
                                            <p:cond delay="0"/>
                                          </p:stCondLst>
                                        </p:cTn>
                                        <p:tgtEl>
                                          <p:spTgt spid="21"/>
                                        </p:tgtEl>
                                        <p:attrNameLst>
                                          <p:attrName>style.visibility</p:attrName>
                                        </p:attrNameLst>
                                      </p:cBhvr>
                                      <p:to>
                                        <p:strVal val="visible"/>
                                      </p:to>
                                    </p:set>
                                    <p:animEffect transition="in" filter="wipe(up)">
                                      <p:cBhvr>
                                        <p:cTn id="84" dur="250"/>
                                        <p:tgtEl>
                                          <p:spTgt spid="21"/>
                                        </p:tgtEl>
                                      </p:cBhvr>
                                    </p:animEffect>
                                  </p:childTnLst>
                                </p:cTn>
                              </p:par>
                            </p:childTnLst>
                          </p:cTn>
                        </p:par>
                        <p:par>
                          <p:cTn id="85" fill="hold">
                            <p:stCondLst>
                              <p:cond delay="1250"/>
                            </p:stCondLst>
                            <p:childTnLst>
                              <p:par>
                                <p:cTn id="86" presetID="10" presetClass="entr" presetSubtype="0" fill="hold" grpId="0" nodeType="afterEffect">
                                  <p:stCondLst>
                                    <p:cond delay="0"/>
                                  </p:stCondLst>
                                  <p:childTnLst>
                                    <p:set>
                                      <p:cBhvr>
                                        <p:cTn id="87" dur="1" fill="hold">
                                          <p:stCondLst>
                                            <p:cond delay="0"/>
                                          </p:stCondLst>
                                        </p:cTn>
                                        <p:tgtEl>
                                          <p:spTgt spid="41">
                                            <p:txEl>
                                              <p:pRg st="0" end="0"/>
                                            </p:txEl>
                                          </p:spTgt>
                                        </p:tgtEl>
                                        <p:attrNameLst>
                                          <p:attrName>style.visibility</p:attrName>
                                        </p:attrNameLst>
                                      </p:cBhvr>
                                      <p:to>
                                        <p:strVal val="visible"/>
                                      </p:to>
                                    </p:set>
                                    <p:animEffect transition="in" filter="fade">
                                      <p:cBhvr>
                                        <p:cTn id="88" dur="500"/>
                                        <p:tgtEl>
                                          <p:spTgt spid="41">
                                            <p:txEl>
                                              <p:pRg st="0" end="0"/>
                                            </p:txEl>
                                          </p:spTgt>
                                        </p:tgtEl>
                                      </p:cBhvr>
                                    </p:animEffect>
                                  </p:childTnLst>
                                </p:cTn>
                              </p:par>
                            </p:childTnLst>
                          </p:cTn>
                        </p:par>
                        <p:par>
                          <p:cTn id="89" fill="hold">
                            <p:stCondLst>
                              <p:cond delay="1750"/>
                            </p:stCondLst>
                            <p:childTnLst>
                              <p:par>
                                <p:cTn id="90" presetID="22" presetClass="entr" presetSubtype="1" fill="hold" grpId="0" nodeType="afterEffect">
                                  <p:stCondLst>
                                    <p:cond delay="0"/>
                                  </p:stCondLst>
                                  <p:childTnLst>
                                    <p:set>
                                      <p:cBhvr>
                                        <p:cTn id="91" dur="1" fill="hold">
                                          <p:stCondLst>
                                            <p:cond delay="0"/>
                                          </p:stCondLst>
                                        </p:cTn>
                                        <p:tgtEl>
                                          <p:spTgt spid="44">
                                            <p:txEl>
                                              <p:pRg st="0" end="0"/>
                                            </p:txEl>
                                          </p:spTgt>
                                        </p:tgtEl>
                                        <p:attrNameLst>
                                          <p:attrName>style.visibility</p:attrName>
                                        </p:attrNameLst>
                                      </p:cBhvr>
                                      <p:to>
                                        <p:strVal val="visible"/>
                                      </p:to>
                                    </p:set>
                                    <p:animEffect transition="in" filter="wipe(up)">
                                      <p:cBhvr>
                                        <p:cTn id="92" dur="500"/>
                                        <p:tgtEl>
                                          <p:spTgt spid="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20" grpId="0" animBg="1"/>
      <p:bldP spid="23" grpId="0" animBg="1"/>
      <p:bldP spid="26" grpId="0" animBg="1"/>
      <p:bldP spid="30" grpId="0" build="p">
        <p:tmplLst>
          <p:tmpl lvl="1">
            <p:tnLst>
              <p:par>
                <p:cTn presetID="10" presetClass="entr" presetSubtype="0"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P spid="35" grpId="0" build="p">
        <p:tmplLst>
          <p:tmpl lvl="1">
            <p:tnLst>
              <p:par>
                <p:cTn presetID="10" presetClass="entr" presetSubtype="0"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37" grpId="0" build="p">
        <p:tmplLst>
          <p:tmpl lvl="1">
            <p:tnLst>
              <p:par>
                <p:cTn presetID="10" presetClass="entr" presetSubtype="0"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fade">
                      <p:cBhvr>
                        <p:cTn dur="500"/>
                        <p:tgtEl>
                          <p:spTgt spid="37"/>
                        </p:tgtEl>
                      </p:cBhvr>
                    </p:animEffect>
                  </p:childTnLst>
                </p:cTn>
              </p:par>
            </p:tnLst>
          </p:tmpl>
        </p:tmplLst>
      </p:bldP>
      <p:bldP spid="39" grpId="0" build="p">
        <p:tmplLst>
          <p:tmpl lvl="1">
            <p:tnLst>
              <p:par>
                <p:cTn presetID="10" presetClass="entr" presetSubtype="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41" grpId="0" build="p">
        <p:tmplLst>
          <p:tmpl lvl="1">
            <p:tnLst>
              <p:par>
                <p:cTn presetID="10" presetClass="entr" presetSubtype="0" fill="hold" nodeType="after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33" grpId="0" build="p">
        <p:tmplLst>
          <p:tmpl lvl="1">
            <p:tnLst>
              <p:par>
                <p:cTn presetID="22" presetClass="entr" presetSubtype="1" fill="hold" nodeType="after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wipe(up)">
                      <p:cBhvr>
                        <p:cTn dur="500"/>
                        <p:tgtEl>
                          <p:spTgt spid="33"/>
                        </p:tgtEl>
                      </p:cBhvr>
                    </p:animEffect>
                  </p:childTnLst>
                </p:cTn>
              </p:par>
            </p:tnLst>
          </p:tmpl>
        </p:tmplLst>
      </p:bldP>
      <p:bldP spid="34" grpId="0" build="p">
        <p:tmplLst>
          <p:tmpl lvl="1">
            <p:tnLst>
              <p:par>
                <p:cTn presetID="22" presetClass="entr" presetSubtype="1"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up)">
                      <p:cBhvr>
                        <p:cTn dur="500"/>
                        <p:tgtEl>
                          <p:spTgt spid="34"/>
                        </p:tgtEl>
                      </p:cBhvr>
                    </p:animEffect>
                  </p:childTnLst>
                </p:cTn>
              </p:par>
            </p:tnLst>
          </p:tmpl>
        </p:tmplLst>
      </p:bldP>
      <p:bldP spid="44" grpId="0" build="p">
        <p:tmplLst>
          <p:tmpl lvl="1">
            <p:tnLst>
              <p:par>
                <p:cTn presetID="22" presetClass="entr" presetSubtype="1" fill="hold" nodeType="after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wipe(up)">
                      <p:cBhvr>
                        <p:cTn dur="500"/>
                        <p:tgtEl>
                          <p:spTgt spid="44"/>
                        </p:tgtEl>
                      </p:cBhvr>
                    </p:animEffect>
                  </p:childTnLst>
                </p:cTn>
              </p:par>
            </p:tnLst>
          </p:tmpl>
        </p:tmplLst>
      </p:bldP>
      <p:bldP spid="45" grpId="0" build="p">
        <p:tmplLst>
          <p:tmpl lvl="1">
            <p:tnLst>
              <p:par>
                <p:cTn presetID="22" presetClass="entr" presetSubtype="1"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wipe(up)">
                      <p:cBhvr>
                        <p:cTn dur="500"/>
                        <p:tgtEl>
                          <p:spTgt spid="45"/>
                        </p:tgtEl>
                      </p:cBhvr>
                    </p:animEffect>
                  </p:childTnLst>
                </p:cTn>
              </p:par>
            </p:tnLst>
          </p:tmpl>
        </p:tmplLst>
      </p:bldP>
      <p:bldP spid="46" grpId="0" build="p">
        <p:tmplLst>
          <p:tmpl lvl="1">
            <p:tnLst>
              <p:par>
                <p:cTn presetID="22" presetClass="entr" presetSubtype="1" fill="hold" nodeType="afterEffect">
                  <p:stCondLst>
                    <p:cond delay="0"/>
                  </p:stCondLst>
                  <p:childTnLst>
                    <p:set>
                      <p:cBhvr>
                        <p:cTn dur="1" fill="hold">
                          <p:stCondLst>
                            <p:cond delay="0"/>
                          </p:stCondLst>
                        </p:cTn>
                        <p:tgtEl>
                          <p:spTgt spid="46"/>
                        </p:tgtEl>
                        <p:attrNameLst>
                          <p:attrName>style.visibility</p:attrName>
                        </p:attrNameLst>
                      </p:cBhvr>
                      <p:to>
                        <p:strVal val="visible"/>
                      </p:to>
                    </p:set>
                    <p:animEffect transition="in" filter="wipe(up)">
                      <p:cBhvr>
                        <p:cTn dur="500"/>
                        <p:tgtEl>
                          <p:spTgt spid="46"/>
                        </p:tgtEl>
                      </p:cBhvr>
                    </p:animEffect>
                  </p:childTnLst>
                </p:cTn>
              </p:par>
            </p:tnLst>
          </p:tmpl>
        </p:tmplLst>
      </p:bldP>
    </p:bld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 boxes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0" y="2454213"/>
            <a:ext cx="3410779" cy="3185160"/>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79" y="2775078"/>
            <a:ext cx="2920380" cy="861646"/>
          </a:xfrm>
          <a:prstGeom prst="rect">
            <a:avLst/>
          </a:prstGeom>
        </p:spPr>
        <p:txBody>
          <a:bodyPr anchor="b">
            <a:normAutofit/>
          </a:bodyPr>
          <a:lstStyle>
            <a:lvl1pPr marL="0" indent="0">
              <a:buNone/>
              <a:defRPr sz="2400" b="1" baseline="0">
                <a:solidFill>
                  <a:srgbClr val="005E58"/>
                </a:solidFill>
              </a:defRPr>
            </a:lvl1pPr>
          </a:lstStyle>
          <a:p>
            <a:pPr lvl="0"/>
            <a:r>
              <a:rPr lang="en-US"/>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4426389" y="2454213"/>
            <a:ext cx="3410779" cy="3185160"/>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4669968" y="2775078"/>
            <a:ext cx="2920380" cy="861646"/>
          </a:xfrm>
          <a:prstGeom prst="rect">
            <a:avLst/>
          </a:prstGeom>
        </p:spPr>
        <p:txBody>
          <a:bodyPr anchor="b">
            <a:normAutofit/>
          </a:bodyPr>
          <a:lstStyle>
            <a:lvl1pPr marL="0" indent="0">
              <a:buNone/>
              <a:defRPr sz="2400" b="1" baseline="0">
                <a:solidFill>
                  <a:srgbClr val="005E58"/>
                </a:solidFill>
              </a:defRPr>
            </a:lvl1pPr>
          </a:lstStyle>
          <a:p>
            <a:pPr lvl="0"/>
            <a:r>
              <a:rPr lang="en-US"/>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8054615" y="2454213"/>
            <a:ext cx="3410779" cy="3185160"/>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8298194" y="2775078"/>
            <a:ext cx="2920380" cy="861646"/>
          </a:xfrm>
          <a:prstGeom prst="rect">
            <a:avLst/>
          </a:prstGeom>
        </p:spPr>
        <p:txBody>
          <a:bodyPr anchor="b">
            <a:normAutofit/>
          </a:bodyPr>
          <a:lstStyle>
            <a:lvl1pPr marL="0" indent="0">
              <a:buNone/>
              <a:defRPr sz="2400" b="1" baseline="0">
                <a:solidFill>
                  <a:srgbClr val="005E58"/>
                </a:solidFill>
              </a:defRPr>
            </a:lvl1pPr>
          </a:lstStyle>
          <a:p>
            <a:pPr lvl="0"/>
            <a:r>
              <a:rPr lang="en-US"/>
              <a:t>Click to edit headline </a:t>
            </a:r>
          </a:p>
        </p:txBody>
      </p:sp>
      <p:sp>
        <p:nvSpPr>
          <p:cNvPr id="16" name="Title 1">
            <a:extLst>
              <a:ext uri="{FF2B5EF4-FFF2-40B4-BE49-F238E27FC236}">
                <a16:creationId xmlns:a16="http://schemas.microsoft.com/office/drawing/2014/main" id="{5B6D3DA5-3340-EF47-B15D-291582037D01}"/>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
        <p:nvSpPr>
          <p:cNvPr id="15" name="Content Placeholder 2">
            <a:extLst>
              <a:ext uri="{FF2B5EF4-FFF2-40B4-BE49-F238E27FC236}">
                <a16:creationId xmlns:a16="http://schemas.microsoft.com/office/drawing/2014/main" id="{CE9C4906-4C4E-A74E-B75C-FD3BF9117E69}"/>
              </a:ext>
            </a:extLst>
          </p:cNvPr>
          <p:cNvSpPr>
            <a:spLocks noGrp="1"/>
          </p:cNvSpPr>
          <p:nvPr>
            <p:ph idx="1" hasCustomPrompt="1"/>
          </p:nvPr>
        </p:nvSpPr>
        <p:spPr>
          <a:xfrm>
            <a:off x="1081779" y="3797084"/>
            <a:ext cx="2920380" cy="1247928"/>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17" name="Content Placeholder 2">
            <a:extLst>
              <a:ext uri="{FF2B5EF4-FFF2-40B4-BE49-F238E27FC236}">
                <a16:creationId xmlns:a16="http://schemas.microsoft.com/office/drawing/2014/main" id="{0FB64B3F-4335-1943-9D37-54A38D439508}"/>
              </a:ext>
            </a:extLst>
          </p:cNvPr>
          <p:cNvSpPr>
            <a:spLocks noGrp="1"/>
          </p:cNvSpPr>
          <p:nvPr>
            <p:ph idx="22" hasCustomPrompt="1"/>
          </p:nvPr>
        </p:nvSpPr>
        <p:spPr>
          <a:xfrm>
            <a:off x="4669968" y="3797084"/>
            <a:ext cx="2920380" cy="1247928"/>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18" name="Content Placeholder 2">
            <a:extLst>
              <a:ext uri="{FF2B5EF4-FFF2-40B4-BE49-F238E27FC236}">
                <a16:creationId xmlns:a16="http://schemas.microsoft.com/office/drawing/2014/main" id="{72A77B79-4840-4343-B221-301CC5F18C64}"/>
              </a:ext>
            </a:extLst>
          </p:cNvPr>
          <p:cNvSpPr>
            <a:spLocks noGrp="1"/>
          </p:cNvSpPr>
          <p:nvPr>
            <p:ph idx="23" hasCustomPrompt="1"/>
          </p:nvPr>
        </p:nvSpPr>
        <p:spPr>
          <a:xfrm>
            <a:off x="8298194" y="3797084"/>
            <a:ext cx="2920380" cy="1247928"/>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Tree>
    <p:extLst>
      <p:ext uri="{BB962C8B-B14F-4D97-AF65-F5344CB8AC3E}">
        <p14:creationId xmlns:p14="http://schemas.microsoft.com/office/powerpoint/2010/main" val="162772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 calcmode="lin" valueType="num">
                                      <p:cBhvr additive="base">
                                        <p:cTn id="15"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7">
                                            <p:txEl>
                                              <p:pRg st="0" end="0"/>
                                            </p:txEl>
                                          </p:spTgt>
                                        </p:tgtEl>
                                        <p:attrNameLst>
                                          <p:attrName>style.visibility</p:attrName>
                                        </p:attrNameLst>
                                      </p:cBhvr>
                                      <p:to>
                                        <p:strVal val="visible"/>
                                      </p:to>
                                    </p:set>
                                    <p:anim calcmode="lin" valueType="num">
                                      <p:cBhvr additive="base">
                                        <p:cTn id="29"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8">
                                            <p:txEl>
                                              <p:pRg st="0" end="0"/>
                                            </p:txEl>
                                          </p:spTgt>
                                        </p:tgtEl>
                                        <p:attrNameLst>
                                          <p:attrName>style.visibility</p:attrName>
                                        </p:attrNameLst>
                                      </p:cBhvr>
                                      <p:to>
                                        <p:strVal val="visible"/>
                                      </p:to>
                                    </p:set>
                                    <p:anim calcmode="lin" valueType="num">
                                      <p:cBhvr additive="base">
                                        <p:cTn id="43"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P spid="15" grpId="0" build="p">
        <p:tmplLst>
          <p:tmpl lvl="1">
            <p:tnLst>
              <p:par>
                <p:cTn presetID="2" presetClass="entr" presetSubtype="4"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ppt_x"/>
                          </p:val>
                        </p:tav>
                        <p:tav tm="100000">
                          <p:val>
                            <p:strVal val="#ppt_x"/>
                          </p:val>
                        </p:tav>
                      </p:tavLst>
                    </p:anim>
                    <p:anim calcmode="lin" valueType="num">
                      <p:cBhvr additive="base">
                        <p:cTn dur="500" fill="hold"/>
                        <p:tgtEl>
                          <p:spTgt spid="15"/>
                        </p:tgtEl>
                        <p:attrNameLst>
                          <p:attrName>ppt_y</p:attrName>
                        </p:attrNameLst>
                      </p:cBhvr>
                      <p:tavLst>
                        <p:tav tm="0">
                          <p:val>
                            <p:strVal val="1+#ppt_h/2"/>
                          </p:val>
                        </p:tav>
                        <p:tav tm="100000">
                          <p:val>
                            <p:strVal val="#ppt_y"/>
                          </p:val>
                        </p:tav>
                      </p:tavLst>
                    </p:anim>
                  </p:childTnLst>
                </p:cTn>
              </p:par>
            </p:tnLst>
          </p:tmpl>
        </p:tmplLst>
      </p:bldP>
      <p:bldP spid="17" grpId="0" build="p">
        <p:tmplLst>
          <p:tmpl lvl="1">
            <p:tnLst>
              <p:par>
                <p:cTn presetID="2" presetClass="entr" presetSubtype="4"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1+#ppt_h/2"/>
                          </p:val>
                        </p:tav>
                        <p:tav tm="100000">
                          <p:val>
                            <p:strVal val="#ppt_y"/>
                          </p:val>
                        </p:tav>
                      </p:tavLst>
                    </p:anim>
                  </p:childTnLst>
                </p:cTn>
              </p:par>
            </p:tnLst>
          </p:tmpl>
        </p:tmplLst>
      </p:bldP>
      <p:bldP spid="18" grpId="0" build="p">
        <p:tmplLst>
          <p:tmpl lvl="1">
            <p:tnLst>
              <p:par>
                <p:cTn presetID="2" presetClass="entr" presetSubtype="4"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 boxes with caption, colo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0" y="2454213"/>
            <a:ext cx="3410779" cy="3185160"/>
          </a:xfrm>
          <a:prstGeom prst="rect">
            <a:avLst/>
          </a:prstGeom>
          <a:solidFill>
            <a:srgbClr val="EF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1BEBCD4B-2907-2A46-96EB-AF7B190CEE5D}"/>
              </a:ext>
            </a:extLst>
          </p:cNvPr>
          <p:cNvSpPr>
            <a:spLocks noGrp="1"/>
          </p:cNvSpPr>
          <p:nvPr>
            <p:ph type="body" sz="quarter" idx="14" hasCustomPrompt="1"/>
          </p:nvPr>
        </p:nvSpPr>
        <p:spPr>
          <a:xfrm>
            <a:off x="1081779"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79"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4426389" y="2454213"/>
            <a:ext cx="3410779" cy="3185160"/>
          </a:xfrm>
          <a:prstGeom prst="rect">
            <a:avLst/>
          </a:prstGeom>
          <a:solidFill>
            <a:srgbClr val="00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0" name="Text Placeholder 2">
            <a:extLst>
              <a:ext uri="{FF2B5EF4-FFF2-40B4-BE49-F238E27FC236}">
                <a16:creationId xmlns:a16="http://schemas.microsoft.com/office/drawing/2014/main" id="{4B2794A3-79FE-8245-BC8D-5128676D2D81}"/>
              </a:ext>
            </a:extLst>
          </p:cNvPr>
          <p:cNvSpPr>
            <a:spLocks noGrp="1"/>
          </p:cNvSpPr>
          <p:nvPr>
            <p:ph type="body" sz="quarter" idx="18" hasCustomPrompt="1"/>
          </p:nvPr>
        </p:nvSpPr>
        <p:spPr>
          <a:xfrm>
            <a:off x="4669968"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4669968"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8014578" y="2454213"/>
            <a:ext cx="3410779" cy="3185160"/>
          </a:xfrm>
          <a:prstGeom prst="rect">
            <a:avLst/>
          </a:prstGeom>
          <a:solidFill>
            <a:srgbClr val="30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8258157"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8258157"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15" name="Title 1">
            <a:extLst>
              <a:ext uri="{FF2B5EF4-FFF2-40B4-BE49-F238E27FC236}">
                <a16:creationId xmlns:a16="http://schemas.microsoft.com/office/drawing/2014/main" id="{5A7501B0-A37B-D346-8EA8-C0F97D379C27}"/>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Tree>
    <p:extLst>
      <p:ext uri="{BB962C8B-B14F-4D97-AF65-F5344CB8AC3E}">
        <p14:creationId xmlns:p14="http://schemas.microsoft.com/office/powerpoint/2010/main" val="3245799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additive="base">
                                        <p:cTn id="2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 calcmode="lin" valueType="num">
                                      <p:cBhvr additive="base">
                                        <p:cTn id="4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tmplLst>
          <p:tmpl lvl="1">
            <p:tnLst>
              <p:par>
                <p:cTn presetID="2" presetClass="entr" presetSubtype="4"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0" grpId="0" build="p">
        <p:tmplLst>
          <p:tmpl lvl="1">
            <p:tnLst>
              <p:par>
                <p:cTn presetID="2" presetClass="entr" presetSubtype="4"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3 boxes with caption, colo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1" y="2454213"/>
            <a:ext cx="1964210" cy="31851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1BEBCD4B-2907-2A46-96EB-AF7B190CEE5D}"/>
              </a:ext>
            </a:extLst>
          </p:cNvPr>
          <p:cNvSpPr>
            <a:spLocks noGrp="1"/>
          </p:cNvSpPr>
          <p:nvPr>
            <p:ph type="body" sz="quarter" idx="14" hasCustomPrompt="1"/>
          </p:nvPr>
        </p:nvSpPr>
        <p:spPr>
          <a:xfrm>
            <a:off x="1081780" y="3797083"/>
            <a:ext cx="1574012" cy="1595187"/>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80"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2912845" y="2454213"/>
            <a:ext cx="1964210" cy="31851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0" name="Text Placeholder 2">
            <a:extLst>
              <a:ext uri="{FF2B5EF4-FFF2-40B4-BE49-F238E27FC236}">
                <a16:creationId xmlns:a16="http://schemas.microsoft.com/office/drawing/2014/main" id="{4B2794A3-79FE-8245-BC8D-5128676D2D81}"/>
              </a:ext>
            </a:extLst>
          </p:cNvPr>
          <p:cNvSpPr>
            <a:spLocks noGrp="1"/>
          </p:cNvSpPr>
          <p:nvPr>
            <p:ph type="body" sz="quarter" idx="18" hasCustomPrompt="1"/>
          </p:nvPr>
        </p:nvSpPr>
        <p:spPr>
          <a:xfrm>
            <a:off x="3156424" y="3797083"/>
            <a:ext cx="1574012" cy="1595187"/>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3156424"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4987489" y="2454213"/>
            <a:ext cx="1964210" cy="31851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5231068" y="3797083"/>
            <a:ext cx="1574012" cy="1595187"/>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5231068"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5" name="Title 1">
            <a:extLst>
              <a:ext uri="{FF2B5EF4-FFF2-40B4-BE49-F238E27FC236}">
                <a16:creationId xmlns:a16="http://schemas.microsoft.com/office/drawing/2014/main" id="{5A7501B0-A37B-D346-8EA8-C0F97D379C27}"/>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
        <p:nvSpPr>
          <p:cNvPr id="16" name="Rectangle 15">
            <a:extLst>
              <a:ext uri="{FF2B5EF4-FFF2-40B4-BE49-F238E27FC236}">
                <a16:creationId xmlns:a16="http://schemas.microsoft.com/office/drawing/2014/main" id="{EC1B2CCB-BF50-CE43-A7B5-6EE1A0DA4C7F}"/>
              </a:ext>
            </a:extLst>
          </p:cNvPr>
          <p:cNvSpPr/>
          <p:nvPr userDrawn="1"/>
        </p:nvSpPr>
        <p:spPr>
          <a:xfrm>
            <a:off x="7062133" y="2454213"/>
            <a:ext cx="1964210" cy="31851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7" name="Text Placeholder 2">
            <a:extLst>
              <a:ext uri="{FF2B5EF4-FFF2-40B4-BE49-F238E27FC236}">
                <a16:creationId xmlns:a16="http://schemas.microsoft.com/office/drawing/2014/main" id="{802C2740-179D-C948-92BB-C33877D57E76}"/>
              </a:ext>
            </a:extLst>
          </p:cNvPr>
          <p:cNvSpPr>
            <a:spLocks noGrp="1"/>
          </p:cNvSpPr>
          <p:nvPr>
            <p:ph type="body" sz="quarter" idx="22" hasCustomPrompt="1"/>
          </p:nvPr>
        </p:nvSpPr>
        <p:spPr>
          <a:xfrm>
            <a:off x="7305712" y="3797083"/>
            <a:ext cx="1574012" cy="1595187"/>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8" name="Text Placeholder 2">
            <a:extLst>
              <a:ext uri="{FF2B5EF4-FFF2-40B4-BE49-F238E27FC236}">
                <a16:creationId xmlns:a16="http://schemas.microsoft.com/office/drawing/2014/main" id="{EB3BED04-5470-B143-9930-0AAE31E559CF}"/>
              </a:ext>
            </a:extLst>
          </p:cNvPr>
          <p:cNvSpPr>
            <a:spLocks noGrp="1"/>
          </p:cNvSpPr>
          <p:nvPr>
            <p:ph type="body" sz="quarter" idx="23" hasCustomPrompt="1"/>
          </p:nvPr>
        </p:nvSpPr>
        <p:spPr>
          <a:xfrm>
            <a:off x="7305712"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9" name="Rectangle 18">
            <a:extLst>
              <a:ext uri="{FF2B5EF4-FFF2-40B4-BE49-F238E27FC236}">
                <a16:creationId xmlns:a16="http://schemas.microsoft.com/office/drawing/2014/main" id="{FC42D92B-3FA5-A84A-92FE-7600D213DF55}"/>
              </a:ext>
            </a:extLst>
          </p:cNvPr>
          <p:cNvSpPr/>
          <p:nvPr userDrawn="1"/>
        </p:nvSpPr>
        <p:spPr>
          <a:xfrm>
            <a:off x="9136777" y="2454213"/>
            <a:ext cx="1964210" cy="3185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0" name="Text Placeholder 2">
            <a:extLst>
              <a:ext uri="{FF2B5EF4-FFF2-40B4-BE49-F238E27FC236}">
                <a16:creationId xmlns:a16="http://schemas.microsoft.com/office/drawing/2014/main" id="{0FA00FB2-D524-9F4E-9F2D-22B8C0D91182}"/>
              </a:ext>
            </a:extLst>
          </p:cNvPr>
          <p:cNvSpPr>
            <a:spLocks noGrp="1"/>
          </p:cNvSpPr>
          <p:nvPr>
            <p:ph type="body" sz="quarter" idx="24" hasCustomPrompt="1"/>
          </p:nvPr>
        </p:nvSpPr>
        <p:spPr>
          <a:xfrm>
            <a:off x="9380356" y="3797083"/>
            <a:ext cx="1574012" cy="1595187"/>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21" name="Text Placeholder 2">
            <a:extLst>
              <a:ext uri="{FF2B5EF4-FFF2-40B4-BE49-F238E27FC236}">
                <a16:creationId xmlns:a16="http://schemas.microsoft.com/office/drawing/2014/main" id="{1B065502-D011-C24D-B2DF-4746658C2567}"/>
              </a:ext>
            </a:extLst>
          </p:cNvPr>
          <p:cNvSpPr>
            <a:spLocks noGrp="1"/>
          </p:cNvSpPr>
          <p:nvPr>
            <p:ph type="body" sz="quarter" idx="25" hasCustomPrompt="1"/>
          </p:nvPr>
        </p:nvSpPr>
        <p:spPr>
          <a:xfrm>
            <a:off x="9380356"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Tree>
    <p:extLst>
      <p:ext uri="{BB962C8B-B14F-4D97-AF65-F5344CB8AC3E}">
        <p14:creationId xmlns:p14="http://schemas.microsoft.com/office/powerpoint/2010/main" val="4006246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additive="base">
                                        <p:cTn id="2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 calcmode="lin" valueType="num">
                                      <p:cBhvr additive="base">
                                        <p:cTn id="4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8">
                                            <p:txEl>
                                              <p:pRg st="0" end="0"/>
                                            </p:txEl>
                                          </p:spTgt>
                                        </p:tgtEl>
                                        <p:attrNameLst>
                                          <p:attrName>style.visibility</p:attrName>
                                        </p:attrNameLst>
                                      </p:cBhvr>
                                      <p:to>
                                        <p:strVal val="visible"/>
                                      </p:to>
                                    </p:set>
                                    <p:anim calcmode="lin" valueType="num">
                                      <p:cBhvr additive="base">
                                        <p:cTn id="53"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8">
                                            <p:txEl>
                                              <p:pRg st="0" end="0"/>
                                            </p:txEl>
                                          </p:spTgt>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7">
                                            <p:txEl>
                                              <p:pRg st="0" end="0"/>
                                            </p:txEl>
                                          </p:spTgt>
                                        </p:tgtEl>
                                        <p:attrNameLst>
                                          <p:attrName>style.visibility</p:attrName>
                                        </p:attrNameLst>
                                      </p:cBhvr>
                                      <p:to>
                                        <p:strVal val="visible"/>
                                      </p:to>
                                    </p:set>
                                    <p:anim calcmode="lin" valueType="num">
                                      <p:cBhvr additive="base">
                                        <p:cTn id="57"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additive="base">
                                        <p:cTn id="63" dur="500" fill="hold"/>
                                        <p:tgtEl>
                                          <p:spTgt spid="19"/>
                                        </p:tgtEl>
                                        <p:attrNameLst>
                                          <p:attrName>ppt_x</p:attrName>
                                        </p:attrNameLst>
                                      </p:cBhvr>
                                      <p:tavLst>
                                        <p:tav tm="0">
                                          <p:val>
                                            <p:strVal val="#ppt_x"/>
                                          </p:val>
                                        </p:tav>
                                        <p:tav tm="100000">
                                          <p:val>
                                            <p:strVal val="#ppt_x"/>
                                          </p:val>
                                        </p:tav>
                                      </p:tavLst>
                                    </p:anim>
                                    <p:anim calcmode="lin" valueType="num">
                                      <p:cBhvr additive="base">
                                        <p:cTn id="64" dur="500" fill="hold"/>
                                        <p:tgtEl>
                                          <p:spTgt spid="19"/>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1">
                                            <p:txEl>
                                              <p:pRg st="0" end="0"/>
                                            </p:txEl>
                                          </p:spTgt>
                                        </p:tgtEl>
                                        <p:attrNameLst>
                                          <p:attrName>style.visibility</p:attrName>
                                        </p:attrNameLst>
                                      </p:cBhvr>
                                      <p:to>
                                        <p:strVal val="visible"/>
                                      </p:to>
                                    </p:set>
                                    <p:anim calcmode="lin" valueType="num">
                                      <p:cBhvr additive="base">
                                        <p:cTn id="67"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21">
                                            <p:txEl>
                                              <p:pRg st="0" end="0"/>
                                            </p:txEl>
                                          </p:spTgt>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0">
                                            <p:txEl>
                                              <p:pRg st="0" end="0"/>
                                            </p:txEl>
                                          </p:spTgt>
                                        </p:tgtEl>
                                        <p:attrNameLst>
                                          <p:attrName>style.visibility</p:attrName>
                                        </p:attrNameLst>
                                      </p:cBhvr>
                                      <p:to>
                                        <p:strVal val="visible"/>
                                      </p:to>
                                    </p:set>
                                    <p:anim calcmode="lin" valueType="num">
                                      <p:cBhvr additive="base">
                                        <p:cTn id="71"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tmplLst>
          <p:tmpl lvl="1">
            <p:tnLst>
              <p:par>
                <p:cTn presetID="2" presetClass="entr" presetSubtype="4"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0" grpId="0" build="p">
        <p:tmplLst>
          <p:tmpl lvl="1">
            <p:tnLst>
              <p:par>
                <p:cTn presetID="2" presetClass="entr" presetSubtype="4"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P spid="16" grpId="0" animBg="1"/>
      <p:bldP spid="17" grpId="0" build="p">
        <p:tmplLst>
          <p:tmpl lvl="1">
            <p:tnLst>
              <p:par>
                <p:cTn presetID="2" presetClass="entr" presetSubtype="4"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1+#ppt_h/2"/>
                          </p:val>
                        </p:tav>
                        <p:tav tm="100000">
                          <p:val>
                            <p:strVal val="#ppt_y"/>
                          </p:val>
                        </p:tav>
                      </p:tavLst>
                    </p:anim>
                  </p:childTnLst>
                </p:cTn>
              </p:par>
            </p:tnLst>
          </p:tmpl>
        </p:tmplLst>
      </p:bldP>
      <p:bldP spid="18" grpId="0" build="p">
        <p:tmplLst>
          <p:tmpl lvl="1">
            <p:tnLst>
              <p:par>
                <p:cTn presetID="2" presetClass="entr" presetSubtype="4"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1+#ppt_h/2"/>
                          </p:val>
                        </p:tav>
                        <p:tav tm="100000">
                          <p:val>
                            <p:strVal val="#ppt_y"/>
                          </p:val>
                        </p:tav>
                      </p:tavLst>
                    </p:anim>
                  </p:childTnLst>
                </p:cTn>
              </p:par>
            </p:tnLst>
          </p:tmpl>
        </p:tmplLst>
      </p:bldP>
      <p:bldP spid="19" grpId="0" animBg="1"/>
      <p:bldP spid="20" grpId="0" build="p">
        <p:tmplLst>
          <p:tmpl lvl="1">
            <p:tnLst>
              <p:par>
                <p:cTn presetID="2" presetClass="entr" presetSubtype="4"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ppt_x"/>
                          </p:val>
                        </p:tav>
                        <p:tav tm="100000">
                          <p:val>
                            <p:strVal val="#ppt_x"/>
                          </p:val>
                        </p:tav>
                      </p:tavLst>
                    </p:anim>
                    <p:anim calcmode="lin" valueType="num">
                      <p:cBhvr additive="base">
                        <p:cTn dur="500" fill="hold"/>
                        <p:tgtEl>
                          <p:spTgt spid="20"/>
                        </p:tgtEl>
                        <p:attrNameLst>
                          <p:attrName>ppt_y</p:attrName>
                        </p:attrNameLst>
                      </p:cBhvr>
                      <p:tavLst>
                        <p:tav tm="0">
                          <p:val>
                            <p:strVal val="1+#ppt_h/2"/>
                          </p:val>
                        </p:tav>
                        <p:tav tm="100000">
                          <p:val>
                            <p:strVal val="#ppt_y"/>
                          </p:val>
                        </p:tav>
                      </p:tavLst>
                    </p:anim>
                  </p:childTnLst>
                </p:cTn>
              </p:par>
            </p:tnLst>
          </p:tmpl>
        </p:tmplLst>
      </p:bldP>
      <p:bldP spid="21" grpId="0" build="p">
        <p:tmplLst>
          <p:tmpl lvl="1">
            <p:tnLst>
              <p:par>
                <p:cTn presetID="2" presetClass="entr" presetSubtype="4"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ppt_x"/>
                          </p:val>
                        </p:tav>
                        <p:tav tm="100000">
                          <p:val>
                            <p:strVal val="#ppt_x"/>
                          </p:val>
                        </p:tav>
                      </p:tavLst>
                    </p:anim>
                    <p:anim calcmode="lin" valueType="num">
                      <p:cBhvr additive="base">
                        <p:cTn dur="500" fill="hold"/>
                        <p:tgtEl>
                          <p:spTgt spid="21"/>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3 boxes with caption, colo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1" y="2454213"/>
            <a:ext cx="1964210" cy="31851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1BEBCD4B-2907-2A46-96EB-AF7B190CEE5D}"/>
              </a:ext>
            </a:extLst>
          </p:cNvPr>
          <p:cNvSpPr>
            <a:spLocks noGrp="1"/>
          </p:cNvSpPr>
          <p:nvPr>
            <p:ph type="body" sz="quarter" idx="14" hasCustomPrompt="1"/>
          </p:nvPr>
        </p:nvSpPr>
        <p:spPr>
          <a:xfrm>
            <a:off x="1081780"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80"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2912845" y="2454213"/>
            <a:ext cx="1964210" cy="31851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0" name="Text Placeholder 2">
            <a:extLst>
              <a:ext uri="{FF2B5EF4-FFF2-40B4-BE49-F238E27FC236}">
                <a16:creationId xmlns:a16="http://schemas.microsoft.com/office/drawing/2014/main" id="{4B2794A3-79FE-8245-BC8D-5128676D2D81}"/>
              </a:ext>
            </a:extLst>
          </p:cNvPr>
          <p:cNvSpPr>
            <a:spLocks noGrp="1"/>
          </p:cNvSpPr>
          <p:nvPr>
            <p:ph type="body" sz="quarter" idx="18" hasCustomPrompt="1"/>
          </p:nvPr>
        </p:nvSpPr>
        <p:spPr>
          <a:xfrm>
            <a:off x="3156424"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3156424"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4987489" y="2454213"/>
            <a:ext cx="1964210" cy="31851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5231068"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5231068"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5" name="Title 1">
            <a:extLst>
              <a:ext uri="{FF2B5EF4-FFF2-40B4-BE49-F238E27FC236}">
                <a16:creationId xmlns:a16="http://schemas.microsoft.com/office/drawing/2014/main" id="{5A7501B0-A37B-D346-8EA8-C0F97D379C27}"/>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
        <p:nvSpPr>
          <p:cNvPr id="16" name="Rectangle 15">
            <a:extLst>
              <a:ext uri="{FF2B5EF4-FFF2-40B4-BE49-F238E27FC236}">
                <a16:creationId xmlns:a16="http://schemas.microsoft.com/office/drawing/2014/main" id="{EC1B2CCB-BF50-CE43-A7B5-6EE1A0DA4C7F}"/>
              </a:ext>
            </a:extLst>
          </p:cNvPr>
          <p:cNvSpPr/>
          <p:nvPr userDrawn="1"/>
        </p:nvSpPr>
        <p:spPr>
          <a:xfrm>
            <a:off x="7062133" y="2454213"/>
            <a:ext cx="1964210" cy="31851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7" name="Text Placeholder 2">
            <a:extLst>
              <a:ext uri="{FF2B5EF4-FFF2-40B4-BE49-F238E27FC236}">
                <a16:creationId xmlns:a16="http://schemas.microsoft.com/office/drawing/2014/main" id="{802C2740-179D-C948-92BB-C33877D57E76}"/>
              </a:ext>
            </a:extLst>
          </p:cNvPr>
          <p:cNvSpPr>
            <a:spLocks noGrp="1"/>
          </p:cNvSpPr>
          <p:nvPr>
            <p:ph type="body" sz="quarter" idx="22" hasCustomPrompt="1"/>
          </p:nvPr>
        </p:nvSpPr>
        <p:spPr>
          <a:xfrm>
            <a:off x="7305712"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8" name="Text Placeholder 2">
            <a:extLst>
              <a:ext uri="{FF2B5EF4-FFF2-40B4-BE49-F238E27FC236}">
                <a16:creationId xmlns:a16="http://schemas.microsoft.com/office/drawing/2014/main" id="{EB3BED04-5470-B143-9930-0AAE31E559CF}"/>
              </a:ext>
            </a:extLst>
          </p:cNvPr>
          <p:cNvSpPr>
            <a:spLocks noGrp="1"/>
          </p:cNvSpPr>
          <p:nvPr>
            <p:ph type="body" sz="quarter" idx="23" hasCustomPrompt="1"/>
          </p:nvPr>
        </p:nvSpPr>
        <p:spPr>
          <a:xfrm>
            <a:off x="7305712"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9" name="Rectangle 18">
            <a:extLst>
              <a:ext uri="{FF2B5EF4-FFF2-40B4-BE49-F238E27FC236}">
                <a16:creationId xmlns:a16="http://schemas.microsoft.com/office/drawing/2014/main" id="{FC42D92B-3FA5-A84A-92FE-7600D213DF55}"/>
              </a:ext>
            </a:extLst>
          </p:cNvPr>
          <p:cNvSpPr/>
          <p:nvPr userDrawn="1"/>
        </p:nvSpPr>
        <p:spPr>
          <a:xfrm>
            <a:off x="9146010" y="2454213"/>
            <a:ext cx="1964210" cy="3185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0" name="Text Placeholder 2">
            <a:extLst>
              <a:ext uri="{FF2B5EF4-FFF2-40B4-BE49-F238E27FC236}">
                <a16:creationId xmlns:a16="http://schemas.microsoft.com/office/drawing/2014/main" id="{0FA00FB2-D524-9F4E-9F2D-22B8C0D91182}"/>
              </a:ext>
            </a:extLst>
          </p:cNvPr>
          <p:cNvSpPr>
            <a:spLocks noGrp="1"/>
          </p:cNvSpPr>
          <p:nvPr>
            <p:ph type="body" sz="quarter" idx="24" hasCustomPrompt="1"/>
          </p:nvPr>
        </p:nvSpPr>
        <p:spPr>
          <a:xfrm>
            <a:off x="9389589"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21" name="Text Placeholder 2">
            <a:extLst>
              <a:ext uri="{FF2B5EF4-FFF2-40B4-BE49-F238E27FC236}">
                <a16:creationId xmlns:a16="http://schemas.microsoft.com/office/drawing/2014/main" id="{1B065502-D011-C24D-B2DF-4746658C2567}"/>
              </a:ext>
            </a:extLst>
          </p:cNvPr>
          <p:cNvSpPr>
            <a:spLocks noGrp="1"/>
          </p:cNvSpPr>
          <p:nvPr>
            <p:ph type="body" sz="quarter" idx="25" hasCustomPrompt="1"/>
          </p:nvPr>
        </p:nvSpPr>
        <p:spPr>
          <a:xfrm>
            <a:off x="9389589"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22" name="Text Placeholder 2">
            <a:extLst>
              <a:ext uri="{FF2B5EF4-FFF2-40B4-BE49-F238E27FC236}">
                <a16:creationId xmlns:a16="http://schemas.microsoft.com/office/drawing/2014/main" id="{73622513-D7DA-404A-8B3F-A2C1543D8278}"/>
              </a:ext>
            </a:extLst>
          </p:cNvPr>
          <p:cNvSpPr>
            <a:spLocks noGrp="1"/>
          </p:cNvSpPr>
          <p:nvPr>
            <p:ph type="body" idx="10" hasCustomPrompt="1"/>
          </p:nvPr>
        </p:nvSpPr>
        <p:spPr>
          <a:xfrm>
            <a:off x="839788" y="1538663"/>
            <a:ext cx="10514012" cy="823912"/>
          </a:xfrm>
        </p:spPr>
        <p:txBody>
          <a:bodyPr anchor="ctr">
            <a:normAutofit/>
          </a:bodyPr>
          <a:lstStyle>
            <a:lvl1pPr marL="0" indent="0">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body text</a:t>
            </a:r>
          </a:p>
        </p:txBody>
      </p:sp>
    </p:spTree>
    <p:extLst>
      <p:ext uri="{BB962C8B-B14F-4D97-AF65-F5344CB8AC3E}">
        <p14:creationId xmlns:p14="http://schemas.microsoft.com/office/powerpoint/2010/main" val="3815048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additive="base">
                                        <p:cTn id="2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 calcmode="lin" valueType="num">
                                      <p:cBhvr additive="base">
                                        <p:cTn id="4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8">
                                            <p:txEl>
                                              <p:pRg st="0" end="0"/>
                                            </p:txEl>
                                          </p:spTgt>
                                        </p:tgtEl>
                                        <p:attrNameLst>
                                          <p:attrName>style.visibility</p:attrName>
                                        </p:attrNameLst>
                                      </p:cBhvr>
                                      <p:to>
                                        <p:strVal val="visible"/>
                                      </p:to>
                                    </p:set>
                                    <p:anim calcmode="lin" valueType="num">
                                      <p:cBhvr additive="base">
                                        <p:cTn id="53"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8">
                                            <p:txEl>
                                              <p:pRg st="0" end="0"/>
                                            </p:txEl>
                                          </p:spTgt>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7">
                                            <p:txEl>
                                              <p:pRg st="0" end="0"/>
                                            </p:txEl>
                                          </p:spTgt>
                                        </p:tgtEl>
                                        <p:attrNameLst>
                                          <p:attrName>style.visibility</p:attrName>
                                        </p:attrNameLst>
                                      </p:cBhvr>
                                      <p:to>
                                        <p:strVal val="visible"/>
                                      </p:to>
                                    </p:set>
                                    <p:anim calcmode="lin" valueType="num">
                                      <p:cBhvr additive="base">
                                        <p:cTn id="57"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additive="base">
                                        <p:cTn id="63" dur="500" fill="hold"/>
                                        <p:tgtEl>
                                          <p:spTgt spid="19"/>
                                        </p:tgtEl>
                                        <p:attrNameLst>
                                          <p:attrName>ppt_x</p:attrName>
                                        </p:attrNameLst>
                                      </p:cBhvr>
                                      <p:tavLst>
                                        <p:tav tm="0">
                                          <p:val>
                                            <p:strVal val="#ppt_x"/>
                                          </p:val>
                                        </p:tav>
                                        <p:tav tm="100000">
                                          <p:val>
                                            <p:strVal val="#ppt_x"/>
                                          </p:val>
                                        </p:tav>
                                      </p:tavLst>
                                    </p:anim>
                                    <p:anim calcmode="lin" valueType="num">
                                      <p:cBhvr additive="base">
                                        <p:cTn id="64" dur="500" fill="hold"/>
                                        <p:tgtEl>
                                          <p:spTgt spid="19"/>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1">
                                            <p:txEl>
                                              <p:pRg st="0" end="0"/>
                                            </p:txEl>
                                          </p:spTgt>
                                        </p:tgtEl>
                                        <p:attrNameLst>
                                          <p:attrName>style.visibility</p:attrName>
                                        </p:attrNameLst>
                                      </p:cBhvr>
                                      <p:to>
                                        <p:strVal val="visible"/>
                                      </p:to>
                                    </p:set>
                                    <p:anim calcmode="lin" valueType="num">
                                      <p:cBhvr additive="base">
                                        <p:cTn id="67"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21">
                                            <p:txEl>
                                              <p:pRg st="0" end="0"/>
                                            </p:txEl>
                                          </p:spTgt>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0">
                                            <p:txEl>
                                              <p:pRg st="0" end="0"/>
                                            </p:txEl>
                                          </p:spTgt>
                                        </p:tgtEl>
                                        <p:attrNameLst>
                                          <p:attrName>style.visibility</p:attrName>
                                        </p:attrNameLst>
                                      </p:cBhvr>
                                      <p:to>
                                        <p:strVal val="visible"/>
                                      </p:to>
                                    </p:set>
                                    <p:anim calcmode="lin" valueType="num">
                                      <p:cBhvr additive="base">
                                        <p:cTn id="71"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tmplLst>
          <p:tmpl lvl="1">
            <p:tnLst>
              <p:par>
                <p:cTn presetID="2" presetClass="entr" presetSubtype="4"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0" grpId="0" build="p">
        <p:tmplLst>
          <p:tmpl lvl="1">
            <p:tnLst>
              <p:par>
                <p:cTn presetID="2" presetClass="entr" presetSubtype="4"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P spid="16" grpId="0" animBg="1"/>
      <p:bldP spid="17" grpId="0" build="p">
        <p:tmplLst>
          <p:tmpl lvl="1">
            <p:tnLst>
              <p:par>
                <p:cTn presetID="2" presetClass="entr" presetSubtype="4"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1+#ppt_h/2"/>
                          </p:val>
                        </p:tav>
                        <p:tav tm="100000">
                          <p:val>
                            <p:strVal val="#ppt_y"/>
                          </p:val>
                        </p:tav>
                      </p:tavLst>
                    </p:anim>
                  </p:childTnLst>
                </p:cTn>
              </p:par>
            </p:tnLst>
          </p:tmpl>
        </p:tmplLst>
      </p:bldP>
      <p:bldP spid="18" grpId="0" build="p">
        <p:tmplLst>
          <p:tmpl lvl="1">
            <p:tnLst>
              <p:par>
                <p:cTn presetID="2" presetClass="entr" presetSubtype="4"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1+#ppt_h/2"/>
                          </p:val>
                        </p:tav>
                        <p:tav tm="100000">
                          <p:val>
                            <p:strVal val="#ppt_y"/>
                          </p:val>
                        </p:tav>
                      </p:tavLst>
                    </p:anim>
                  </p:childTnLst>
                </p:cTn>
              </p:par>
            </p:tnLst>
          </p:tmpl>
        </p:tmplLst>
      </p:bldP>
      <p:bldP spid="19" grpId="0" animBg="1"/>
      <p:bldP spid="20" grpId="0" build="p">
        <p:tmplLst>
          <p:tmpl lvl="1">
            <p:tnLst>
              <p:par>
                <p:cTn presetID="2" presetClass="entr" presetSubtype="4"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ppt_x"/>
                          </p:val>
                        </p:tav>
                        <p:tav tm="100000">
                          <p:val>
                            <p:strVal val="#ppt_x"/>
                          </p:val>
                        </p:tav>
                      </p:tavLst>
                    </p:anim>
                    <p:anim calcmode="lin" valueType="num">
                      <p:cBhvr additive="base">
                        <p:cTn dur="500" fill="hold"/>
                        <p:tgtEl>
                          <p:spTgt spid="20"/>
                        </p:tgtEl>
                        <p:attrNameLst>
                          <p:attrName>ppt_y</p:attrName>
                        </p:attrNameLst>
                      </p:cBhvr>
                      <p:tavLst>
                        <p:tav tm="0">
                          <p:val>
                            <p:strVal val="1+#ppt_h/2"/>
                          </p:val>
                        </p:tav>
                        <p:tav tm="100000">
                          <p:val>
                            <p:strVal val="#ppt_y"/>
                          </p:val>
                        </p:tav>
                      </p:tavLst>
                    </p:anim>
                  </p:childTnLst>
                </p:cTn>
              </p:par>
            </p:tnLst>
          </p:tmpl>
        </p:tmplLst>
      </p:bldP>
      <p:bldP spid="21" grpId="0" build="p">
        <p:tmplLst>
          <p:tmpl lvl="1">
            <p:tnLst>
              <p:par>
                <p:cTn presetID="2" presetClass="entr" presetSubtype="4"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ppt_x"/>
                          </p:val>
                        </p:tav>
                        <p:tav tm="100000">
                          <p:val>
                            <p:strVal val="#ppt_x"/>
                          </p:val>
                        </p:tav>
                      </p:tavLst>
                    </p:anim>
                    <p:anim calcmode="lin" valueType="num">
                      <p:cBhvr additive="base">
                        <p:cTn dur="500" fill="hold"/>
                        <p:tgtEl>
                          <p:spTgt spid="21"/>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5. Content with captio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524D93B-0EFB-924B-8785-34E566A9111F}"/>
              </a:ext>
            </a:extLst>
          </p:cNvPr>
          <p:cNvSpPr/>
          <p:nvPr userDrawn="1"/>
        </p:nvSpPr>
        <p:spPr>
          <a:xfrm>
            <a:off x="8054615" y="987424"/>
            <a:ext cx="3410779" cy="4651949"/>
          </a:xfrm>
          <a:prstGeom prst="rect">
            <a:avLst/>
          </a:prstGeom>
          <a:solidFill>
            <a:srgbClr val="30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8298194" y="2240633"/>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8298194" y="1218627"/>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15" name="Title 1">
            <a:extLst>
              <a:ext uri="{FF2B5EF4-FFF2-40B4-BE49-F238E27FC236}">
                <a16:creationId xmlns:a16="http://schemas.microsoft.com/office/drawing/2014/main" id="{3FF0CE3A-252A-FB40-A308-7B66F3A48922}"/>
              </a:ext>
            </a:extLst>
          </p:cNvPr>
          <p:cNvSpPr>
            <a:spLocks noGrp="1"/>
          </p:cNvSpPr>
          <p:nvPr>
            <p:ph type="title" hasCustomPrompt="1"/>
          </p:nvPr>
        </p:nvSpPr>
        <p:spPr>
          <a:xfrm>
            <a:off x="839788" y="987424"/>
            <a:ext cx="6599398" cy="1321823"/>
          </a:xfrm>
        </p:spPr>
        <p:txBody>
          <a:bodyPr anchor="b">
            <a:normAutofit/>
          </a:bodyPr>
          <a:lstStyle>
            <a:lvl1pPr>
              <a:defRPr sz="3600"/>
            </a:lvl1pPr>
          </a:lstStyle>
          <a:p>
            <a:r>
              <a:rPr lang="en-GB"/>
              <a:t>Click to edit headline</a:t>
            </a:r>
            <a:endParaRPr lang="en-DK"/>
          </a:p>
        </p:txBody>
      </p:sp>
      <p:sp>
        <p:nvSpPr>
          <p:cNvPr id="16" name="Text Placeholder 3">
            <a:extLst>
              <a:ext uri="{FF2B5EF4-FFF2-40B4-BE49-F238E27FC236}">
                <a16:creationId xmlns:a16="http://schemas.microsoft.com/office/drawing/2014/main" id="{C41F4998-465A-F54A-B84E-605B0C2D3D33}"/>
              </a:ext>
            </a:extLst>
          </p:cNvPr>
          <p:cNvSpPr>
            <a:spLocks noGrp="1"/>
          </p:cNvSpPr>
          <p:nvPr>
            <p:ph type="body" sz="half" idx="2" hasCustomPrompt="1"/>
          </p:nvPr>
        </p:nvSpPr>
        <p:spPr>
          <a:xfrm>
            <a:off x="839788" y="2510724"/>
            <a:ext cx="6599398" cy="3128649"/>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spTree>
    <p:extLst>
      <p:ext uri="{BB962C8B-B14F-4D97-AF65-F5344CB8AC3E}">
        <p14:creationId xmlns:p14="http://schemas.microsoft.com/office/powerpoint/2010/main" val="574668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anim calcmode="lin" valueType="num">
                                      <p:cBhvr additive="base">
                                        <p:cTn id="11"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 calcmode="lin" valueType="num">
                                      <p:cBhvr additive="base">
                                        <p:cTn id="15"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 Image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C253B2-8B94-0940-BBCE-EEDB8818FC14}"/>
              </a:ext>
            </a:extLst>
          </p:cNvPr>
          <p:cNvSpPr/>
          <p:nvPr userDrawn="1"/>
        </p:nvSpPr>
        <p:spPr>
          <a:xfrm>
            <a:off x="6096000" y="2057399"/>
            <a:ext cx="5437186" cy="3855028"/>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ext Placeholder 2">
            <a:extLst>
              <a:ext uri="{FF2B5EF4-FFF2-40B4-BE49-F238E27FC236}">
                <a16:creationId xmlns:a16="http://schemas.microsoft.com/office/drawing/2014/main" id="{F90E6657-4F9A-5E40-BC80-28410D1ED210}"/>
              </a:ext>
            </a:extLst>
          </p:cNvPr>
          <p:cNvSpPr>
            <a:spLocks noGrp="1"/>
          </p:cNvSpPr>
          <p:nvPr>
            <p:ph type="body" sz="quarter" idx="13" hasCustomPrompt="1"/>
          </p:nvPr>
        </p:nvSpPr>
        <p:spPr>
          <a:xfrm>
            <a:off x="6642894" y="3593125"/>
            <a:ext cx="3943666" cy="142697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6CAF983E-80BF-1B46-B98A-1F8770B6A766}"/>
              </a:ext>
            </a:extLst>
          </p:cNvPr>
          <p:cNvSpPr>
            <a:spLocks noGrp="1"/>
          </p:cNvSpPr>
          <p:nvPr>
            <p:ph type="body" sz="quarter" idx="20" hasCustomPrompt="1"/>
          </p:nvPr>
        </p:nvSpPr>
        <p:spPr>
          <a:xfrm>
            <a:off x="6642894" y="2486934"/>
            <a:ext cx="3581401" cy="800644"/>
          </a:xfrm>
          <a:prstGeom prst="rect">
            <a:avLst/>
          </a:prstGeom>
        </p:spPr>
        <p:txBody>
          <a:bodyPr anchor="b">
            <a:noAutofit/>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6" name="Title 1">
            <a:extLst>
              <a:ext uri="{FF2B5EF4-FFF2-40B4-BE49-F238E27FC236}">
                <a16:creationId xmlns:a16="http://schemas.microsoft.com/office/drawing/2014/main" id="{F7E57742-5D88-CC46-BBAB-0276F895C619}"/>
              </a:ext>
            </a:extLst>
          </p:cNvPr>
          <p:cNvSpPr>
            <a:spLocks noGrp="1"/>
          </p:cNvSpPr>
          <p:nvPr>
            <p:ph type="title" hasCustomPrompt="1"/>
          </p:nvPr>
        </p:nvSpPr>
        <p:spPr>
          <a:xfrm>
            <a:off x="838200" y="780945"/>
            <a:ext cx="10515600" cy="851941"/>
          </a:xfrm>
        </p:spPr>
        <p:txBody>
          <a:bodyPr/>
          <a:lstStyle>
            <a:lvl1pPr algn="ctr">
              <a:defRPr/>
            </a:lvl1pPr>
          </a:lstStyle>
          <a:p>
            <a:r>
              <a:rPr lang="en-GB"/>
              <a:t>Click to edit headline</a:t>
            </a:r>
            <a:endParaRPr lang="en-DK"/>
          </a:p>
        </p:txBody>
      </p:sp>
      <p:sp>
        <p:nvSpPr>
          <p:cNvPr id="8" name="Picture Placeholder 7">
            <a:extLst>
              <a:ext uri="{FF2B5EF4-FFF2-40B4-BE49-F238E27FC236}">
                <a16:creationId xmlns:a16="http://schemas.microsoft.com/office/drawing/2014/main" id="{BBF7A64D-38E9-FB4B-BBA2-DF3FC7C0B457}"/>
              </a:ext>
            </a:extLst>
          </p:cNvPr>
          <p:cNvSpPr>
            <a:spLocks noGrp="1"/>
          </p:cNvSpPr>
          <p:nvPr>
            <p:ph type="pic" sz="quarter" idx="21" hasCustomPrompt="1"/>
          </p:nvPr>
        </p:nvSpPr>
        <p:spPr>
          <a:xfrm>
            <a:off x="838199" y="2057400"/>
            <a:ext cx="4984353" cy="3855278"/>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60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noProof="0"/>
              <a:t>Click to add image</a:t>
            </a:r>
          </a:p>
          <a:p>
            <a:endParaRPr lang="en-DK"/>
          </a:p>
        </p:txBody>
      </p:sp>
    </p:spTree>
    <p:extLst>
      <p:ext uri="{BB962C8B-B14F-4D97-AF65-F5344CB8AC3E}">
        <p14:creationId xmlns:p14="http://schemas.microsoft.com/office/powerpoint/2010/main" val="404361069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2. Image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C253B2-8B94-0940-BBCE-EEDB8818FC14}"/>
              </a:ext>
            </a:extLst>
          </p:cNvPr>
          <p:cNvSpPr/>
          <p:nvPr userDrawn="1"/>
        </p:nvSpPr>
        <p:spPr>
          <a:xfrm>
            <a:off x="0" y="0"/>
            <a:ext cx="6096000" cy="6858000"/>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Title 1">
            <a:extLst>
              <a:ext uri="{FF2B5EF4-FFF2-40B4-BE49-F238E27FC236}">
                <a16:creationId xmlns:a16="http://schemas.microsoft.com/office/drawing/2014/main" id="{FC705706-AA8B-364F-B87A-9D873E63DF83}"/>
              </a:ext>
            </a:extLst>
          </p:cNvPr>
          <p:cNvSpPr>
            <a:spLocks noGrp="1"/>
          </p:cNvSpPr>
          <p:nvPr>
            <p:ph type="title" hasCustomPrompt="1"/>
          </p:nvPr>
        </p:nvSpPr>
        <p:spPr>
          <a:xfrm>
            <a:off x="839788" y="987424"/>
            <a:ext cx="3932237" cy="1321823"/>
          </a:xfrm>
        </p:spPr>
        <p:txBody>
          <a:bodyPr anchor="b">
            <a:normAutofit/>
          </a:bodyPr>
          <a:lstStyle>
            <a:lvl1pPr>
              <a:defRPr sz="3600"/>
            </a:lvl1pPr>
          </a:lstStyle>
          <a:p>
            <a:r>
              <a:rPr lang="en-GB"/>
              <a:t>Click to edit headline</a:t>
            </a:r>
            <a:endParaRPr lang="en-DK"/>
          </a:p>
        </p:txBody>
      </p:sp>
      <p:sp>
        <p:nvSpPr>
          <p:cNvPr id="9" name="Text Placeholder 3">
            <a:extLst>
              <a:ext uri="{FF2B5EF4-FFF2-40B4-BE49-F238E27FC236}">
                <a16:creationId xmlns:a16="http://schemas.microsoft.com/office/drawing/2014/main" id="{77DBC235-1D34-B047-8DCA-F24DBCF43B3F}"/>
              </a:ext>
            </a:extLst>
          </p:cNvPr>
          <p:cNvSpPr>
            <a:spLocks noGrp="1"/>
          </p:cNvSpPr>
          <p:nvPr>
            <p:ph type="body" sz="half" idx="2" hasCustomPrompt="1"/>
          </p:nvPr>
        </p:nvSpPr>
        <p:spPr>
          <a:xfrm>
            <a:off x="83978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sp>
        <p:nvSpPr>
          <p:cNvPr id="10" name="Picture Placeholder 9">
            <a:extLst>
              <a:ext uri="{FF2B5EF4-FFF2-40B4-BE49-F238E27FC236}">
                <a16:creationId xmlns:a16="http://schemas.microsoft.com/office/drawing/2014/main" id="{A0834849-1C21-E344-A4C2-2522090920DB}"/>
              </a:ext>
            </a:extLst>
          </p:cNvPr>
          <p:cNvSpPr>
            <a:spLocks noGrp="1"/>
          </p:cNvSpPr>
          <p:nvPr>
            <p:ph type="pic" sz="quarter" idx="10" hasCustomPrompt="1"/>
          </p:nvPr>
        </p:nvSpPr>
        <p:spPr>
          <a:xfrm>
            <a:off x="6096000" y="0"/>
            <a:ext cx="6096000" cy="6858000"/>
          </a:xfrm>
        </p:spPr>
        <p:txBody>
          <a:bodyPr>
            <a:normAutofit/>
          </a:bodyPr>
          <a:lstStyle>
            <a:lvl1pPr marL="0" indent="0">
              <a:buNone/>
              <a:defRPr sz="1600"/>
            </a:lvl1pPr>
          </a:lstStyle>
          <a:p>
            <a:r>
              <a:rPr lang="en-DK"/>
              <a:t>Clik to insert image </a:t>
            </a:r>
          </a:p>
        </p:txBody>
      </p:sp>
    </p:spTree>
    <p:extLst>
      <p:ext uri="{BB962C8B-B14F-4D97-AF65-F5344CB8AC3E}">
        <p14:creationId xmlns:p14="http://schemas.microsoft.com/office/powerpoint/2010/main" val="258335548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3. Image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C253B2-8B94-0940-BBCE-EEDB8818FC14}"/>
              </a:ext>
            </a:extLst>
          </p:cNvPr>
          <p:cNvSpPr/>
          <p:nvPr userDrawn="1"/>
        </p:nvSpPr>
        <p:spPr>
          <a:xfrm>
            <a:off x="6096000" y="0"/>
            <a:ext cx="6096000" cy="6858000"/>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Title 1">
            <a:extLst>
              <a:ext uri="{FF2B5EF4-FFF2-40B4-BE49-F238E27FC236}">
                <a16:creationId xmlns:a16="http://schemas.microsoft.com/office/drawing/2014/main" id="{FC705706-AA8B-364F-B87A-9D873E63DF83}"/>
              </a:ext>
            </a:extLst>
          </p:cNvPr>
          <p:cNvSpPr>
            <a:spLocks noGrp="1"/>
          </p:cNvSpPr>
          <p:nvPr>
            <p:ph type="title" hasCustomPrompt="1"/>
          </p:nvPr>
        </p:nvSpPr>
        <p:spPr>
          <a:xfrm>
            <a:off x="7085605" y="987424"/>
            <a:ext cx="3932237" cy="1321823"/>
          </a:xfrm>
        </p:spPr>
        <p:txBody>
          <a:bodyPr anchor="b">
            <a:normAutofit/>
          </a:bodyPr>
          <a:lstStyle>
            <a:lvl1pPr>
              <a:defRPr sz="3600"/>
            </a:lvl1pPr>
          </a:lstStyle>
          <a:p>
            <a:r>
              <a:rPr lang="en-GB"/>
              <a:t>Click to edit headline</a:t>
            </a:r>
            <a:endParaRPr lang="en-DK"/>
          </a:p>
        </p:txBody>
      </p:sp>
      <p:sp>
        <p:nvSpPr>
          <p:cNvPr id="9" name="Text Placeholder 3">
            <a:extLst>
              <a:ext uri="{FF2B5EF4-FFF2-40B4-BE49-F238E27FC236}">
                <a16:creationId xmlns:a16="http://schemas.microsoft.com/office/drawing/2014/main" id="{77DBC235-1D34-B047-8DCA-F24DBCF43B3F}"/>
              </a:ext>
            </a:extLst>
          </p:cNvPr>
          <p:cNvSpPr>
            <a:spLocks noGrp="1"/>
          </p:cNvSpPr>
          <p:nvPr>
            <p:ph type="body" sz="half" idx="2" hasCustomPrompt="1"/>
          </p:nvPr>
        </p:nvSpPr>
        <p:spPr>
          <a:xfrm>
            <a:off x="7085605"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sp>
        <p:nvSpPr>
          <p:cNvPr id="10" name="Picture Placeholder 9">
            <a:extLst>
              <a:ext uri="{FF2B5EF4-FFF2-40B4-BE49-F238E27FC236}">
                <a16:creationId xmlns:a16="http://schemas.microsoft.com/office/drawing/2014/main" id="{A0834849-1C21-E344-A4C2-2522090920DB}"/>
              </a:ext>
            </a:extLst>
          </p:cNvPr>
          <p:cNvSpPr>
            <a:spLocks noGrp="1"/>
          </p:cNvSpPr>
          <p:nvPr>
            <p:ph type="pic" sz="quarter" idx="10" hasCustomPrompt="1"/>
          </p:nvPr>
        </p:nvSpPr>
        <p:spPr>
          <a:xfrm>
            <a:off x="0" y="0"/>
            <a:ext cx="6096000" cy="6858000"/>
          </a:xfrm>
        </p:spPr>
        <p:txBody>
          <a:bodyPr>
            <a:normAutofit/>
          </a:bodyPr>
          <a:lstStyle>
            <a:lvl1pPr marL="0" indent="0">
              <a:buNone/>
              <a:defRPr sz="1600"/>
            </a:lvl1pPr>
          </a:lstStyle>
          <a:p>
            <a:r>
              <a:rPr lang="en-DK"/>
              <a:t>Clik to insert image </a:t>
            </a:r>
          </a:p>
        </p:txBody>
      </p:sp>
    </p:spTree>
    <p:extLst>
      <p:ext uri="{BB962C8B-B14F-4D97-AF65-F5344CB8AC3E}">
        <p14:creationId xmlns:p14="http://schemas.microsoft.com/office/powerpoint/2010/main" val="401655648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4. Image with caption">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AF64485A-E9D1-8C43-B600-67684BBABF1F}"/>
              </a:ext>
            </a:extLst>
          </p:cNvPr>
          <p:cNvSpPr/>
          <p:nvPr userDrawn="1"/>
        </p:nvSpPr>
        <p:spPr>
          <a:xfrm>
            <a:off x="-2962592" y="-373380"/>
            <a:ext cx="7604760" cy="7604760"/>
          </a:xfrm>
          <a:prstGeom prst="ellipse">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8" name="Title 1">
            <a:extLst>
              <a:ext uri="{FF2B5EF4-FFF2-40B4-BE49-F238E27FC236}">
                <a16:creationId xmlns:a16="http://schemas.microsoft.com/office/drawing/2014/main" id="{028E03A0-BEF9-0C43-8B7F-244867E2EE37}"/>
              </a:ext>
            </a:extLst>
          </p:cNvPr>
          <p:cNvSpPr>
            <a:spLocks noGrp="1"/>
          </p:cNvSpPr>
          <p:nvPr>
            <p:ph type="title" hasCustomPrompt="1"/>
          </p:nvPr>
        </p:nvSpPr>
        <p:spPr>
          <a:xfrm>
            <a:off x="6790417" y="1420812"/>
            <a:ext cx="4224938" cy="1508368"/>
          </a:xfrm>
        </p:spPr>
        <p:txBody>
          <a:bodyPr anchor="b">
            <a:normAutofit/>
          </a:bodyPr>
          <a:lstStyle>
            <a:lvl1pPr>
              <a:defRPr sz="3600"/>
            </a:lvl1pPr>
          </a:lstStyle>
          <a:p>
            <a:r>
              <a:rPr lang="en-GB"/>
              <a:t>Click to edit headline</a:t>
            </a:r>
            <a:endParaRPr lang="en-DK"/>
          </a:p>
        </p:txBody>
      </p:sp>
      <p:sp>
        <p:nvSpPr>
          <p:cNvPr id="9" name="Text Placeholder 3">
            <a:extLst>
              <a:ext uri="{FF2B5EF4-FFF2-40B4-BE49-F238E27FC236}">
                <a16:creationId xmlns:a16="http://schemas.microsoft.com/office/drawing/2014/main" id="{D0A7D830-063A-3C4D-BDAD-E6D81629DA52}"/>
              </a:ext>
            </a:extLst>
          </p:cNvPr>
          <p:cNvSpPr>
            <a:spLocks noGrp="1"/>
          </p:cNvSpPr>
          <p:nvPr>
            <p:ph type="body" sz="half" idx="2" hasCustomPrompt="1"/>
          </p:nvPr>
        </p:nvSpPr>
        <p:spPr>
          <a:xfrm>
            <a:off x="6790417" y="3115159"/>
            <a:ext cx="4224938" cy="2322029"/>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sp>
        <p:nvSpPr>
          <p:cNvPr id="10" name="Picture Placeholder 7">
            <a:extLst>
              <a:ext uri="{FF2B5EF4-FFF2-40B4-BE49-F238E27FC236}">
                <a16:creationId xmlns:a16="http://schemas.microsoft.com/office/drawing/2014/main" id="{7A8FF3AE-2581-B94E-A25C-FB4D74D05BCD}"/>
              </a:ext>
            </a:extLst>
          </p:cNvPr>
          <p:cNvSpPr>
            <a:spLocks noGrp="1"/>
          </p:cNvSpPr>
          <p:nvPr>
            <p:ph type="pic" sz="quarter" idx="21" hasCustomPrompt="1"/>
          </p:nvPr>
        </p:nvSpPr>
        <p:spPr>
          <a:xfrm>
            <a:off x="1534205" y="1420812"/>
            <a:ext cx="4984353" cy="4016376"/>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60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noProof="0"/>
              <a:t>Click to add image</a:t>
            </a:r>
          </a:p>
          <a:p>
            <a:endParaRPr lang="en-DK"/>
          </a:p>
        </p:txBody>
      </p:sp>
    </p:spTree>
    <p:extLst>
      <p:ext uri="{BB962C8B-B14F-4D97-AF65-F5344CB8AC3E}">
        <p14:creationId xmlns:p14="http://schemas.microsoft.com/office/powerpoint/2010/main" val="23404008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 Desvider slide">
    <p:bg>
      <p:bgPr>
        <a:solidFill>
          <a:srgbClr val="A7D4D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95026-56F0-E94D-BCCA-D8EF73E11E1C}"/>
              </a:ext>
            </a:extLst>
          </p:cNvPr>
          <p:cNvSpPr>
            <a:spLocks noGrp="1"/>
          </p:cNvSpPr>
          <p:nvPr>
            <p:ph type="title" hasCustomPrompt="1"/>
          </p:nvPr>
        </p:nvSpPr>
        <p:spPr>
          <a:xfrm>
            <a:off x="831850" y="1162374"/>
            <a:ext cx="10515600" cy="1859795"/>
          </a:xfrm>
        </p:spPr>
        <p:txBody>
          <a:bodyPr anchor="t">
            <a:normAutofit/>
          </a:bodyPr>
          <a:lstStyle>
            <a:lvl1pPr>
              <a:defRPr sz="4000" b="1" i="0">
                <a:latin typeface="Arial Black" panose="020B0604020202020204" pitchFamily="34" charset="0"/>
                <a:cs typeface="Arial Black" panose="020B0604020202020204" pitchFamily="34" charset="0"/>
              </a:defRPr>
            </a:lvl1pPr>
          </a:lstStyle>
          <a:p>
            <a:r>
              <a:rPr lang="en-GB"/>
              <a:t>CLICK TO EDIT MASTER </a:t>
            </a:r>
            <a:br>
              <a:rPr lang="en-GB"/>
            </a:br>
            <a:r>
              <a:rPr lang="en-GB"/>
              <a:t>TITLE STYLE</a:t>
            </a:r>
            <a:endParaRPr lang="en-DK"/>
          </a:p>
        </p:txBody>
      </p:sp>
      <p:pic>
        <p:nvPicPr>
          <p:cNvPr id="8" name="Picture 7" descr="A picture containing food, drawing&#10;&#10;Description automatically generated">
            <a:extLst>
              <a:ext uri="{FF2B5EF4-FFF2-40B4-BE49-F238E27FC236}">
                <a16:creationId xmlns:a16="http://schemas.microsoft.com/office/drawing/2014/main" id="{62B5E974-6707-6943-88B7-2273C59367A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36730" y="5908467"/>
            <a:ext cx="2658094" cy="786796"/>
          </a:xfrm>
          <a:prstGeom prst="rect">
            <a:avLst/>
          </a:prstGeom>
        </p:spPr>
      </p:pic>
    </p:spTree>
    <p:extLst>
      <p:ext uri="{BB962C8B-B14F-4D97-AF65-F5344CB8AC3E}">
        <p14:creationId xmlns:p14="http://schemas.microsoft.com/office/powerpoint/2010/main" val="94764242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Image with 3 bulet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2BBA7E2-AA1A-AF49-BC10-52FCDEE08935}"/>
              </a:ext>
            </a:extLst>
          </p:cNvPr>
          <p:cNvSpPr>
            <a:spLocks noGrp="1"/>
          </p:cNvSpPr>
          <p:nvPr>
            <p:ph type="body" sz="quarter" idx="20" hasCustomPrompt="1"/>
          </p:nvPr>
        </p:nvSpPr>
        <p:spPr>
          <a:xfrm>
            <a:off x="1632426" y="2347925"/>
            <a:ext cx="3581401"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4" name="Text Placeholder 2">
            <a:extLst>
              <a:ext uri="{FF2B5EF4-FFF2-40B4-BE49-F238E27FC236}">
                <a16:creationId xmlns:a16="http://schemas.microsoft.com/office/drawing/2014/main" id="{BA7EE762-20B4-7848-96E8-1C247677B32D}"/>
              </a:ext>
            </a:extLst>
          </p:cNvPr>
          <p:cNvSpPr>
            <a:spLocks noGrp="1"/>
          </p:cNvSpPr>
          <p:nvPr>
            <p:ph type="body" sz="quarter" idx="13" hasCustomPrompt="1"/>
          </p:nvPr>
        </p:nvSpPr>
        <p:spPr>
          <a:xfrm>
            <a:off x="1632426" y="2824658"/>
            <a:ext cx="3943666"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5" name="Oval 4">
            <a:extLst>
              <a:ext uri="{FF2B5EF4-FFF2-40B4-BE49-F238E27FC236}">
                <a16:creationId xmlns:a16="http://schemas.microsoft.com/office/drawing/2014/main" id="{3B20F7B6-9B0E-9746-A981-396D54D8DA58}"/>
              </a:ext>
            </a:extLst>
          </p:cNvPr>
          <p:cNvSpPr/>
          <p:nvPr userDrawn="1"/>
        </p:nvSpPr>
        <p:spPr>
          <a:xfrm>
            <a:off x="677547" y="2339928"/>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1</a:t>
            </a:r>
            <a:endParaRPr lang="en-DK" sz="2400" b="1">
              <a:solidFill>
                <a:schemeClr val="accent1"/>
              </a:solidFill>
            </a:endParaRPr>
          </a:p>
        </p:txBody>
      </p:sp>
      <p:sp>
        <p:nvSpPr>
          <p:cNvPr id="7" name="Text Placeholder 2">
            <a:extLst>
              <a:ext uri="{FF2B5EF4-FFF2-40B4-BE49-F238E27FC236}">
                <a16:creationId xmlns:a16="http://schemas.microsoft.com/office/drawing/2014/main" id="{E1B56689-2759-1F43-BEB1-D00BE7A5F5E5}"/>
              </a:ext>
            </a:extLst>
          </p:cNvPr>
          <p:cNvSpPr>
            <a:spLocks noGrp="1"/>
          </p:cNvSpPr>
          <p:nvPr>
            <p:ph type="body" sz="quarter" idx="22" hasCustomPrompt="1"/>
          </p:nvPr>
        </p:nvSpPr>
        <p:spPr>
          <a:xfrm>
            <a:off x="1632426" y="3678097"/>
            <a:ext cx="3581401"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8" name="Text Placeholder 2">
            <a:extLst>
              <a:ext uri="{FF2B5EF4-FFF2-40B4-BE49-F238E27FC236}">
                <a16:creationId xmlns:a16="http://schemas.microsoft.com/office/drawing/2014/main" id="{7B001109-90B7-F543-82A2-07CF7E64E4F1}"/>
              </a:ext>
            </a:extLst>
          </p:cNvPr>
          <p:cNvSpPr>
            <a:spLocks noGrp="1"/>
          </p:cNvSpPr>
          <p:nvPr>
            <p:ph type="body" sz="quarter" idx="23" hasCustomPrompt="1"/>
          </p:nvPr>
        </p:nvSpPr>
        <p:spPr>
          <a:xfrm>
            <a:off x="1632426" y="4154830"/>
            <a:ext cx="3943666"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9" name="Oval 8">
            <a:extLst>
              <a:ext uri="{FF2B5EF4-FFF2-40B4-BE49-F238E27FC236}">
                <a16:creationId xmlns:a16="http://schemas.microsoft.com/office/drawing/2014/main" id="{357E411F-3377-B24F-BFF9-89EDA7B276B7}"/>
              </a:ext>
            </a:extLst>
          </p:cNvPr>
          <p:cNvSpPr/>
          <p:nvPr userDrawn="1"/>
        </p:nvSpPr>
        <p:spPr>
          <a:xfrm>
            <a:off x="677547" y="3670100"/>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2</a:t>
            </a:r>
            <a:endParaRPr lang="en-DK" sz="2400" b="1">
              <a:solidFill>
                <a:schemeClr val="accent1"/>
              </a:solidFill>
            </a:endParaRPr>
          </a:p>
        </p:txBody>
      </p:sp>
      <p:sp>
        <p:nvSpPr>
          <p:cNvPr id="11" name="Text Placeholder 2">
            <a:extLst>
              <a:ext uri="{FF2B5EF4-FFF2-40B4-BE49-F238E27FC236}">
                <a16:creationId xmlns:a16="http://schemas.microsoft.com/office/drawing/2014/main" id="{EAEB0D5E-4923-5742-B476-F9F8568B8D6D}"/>
              </a:ext>
            </a:extLst>
          </p:cNvPr>
          <p:cNvSpPr>
            <a:spLocks noGrp="1"/>
          </p:cNvSpPr>
          <p:nvPr>
            <p:ph type="body" sz="quarter" idx="25" hasCustomPrompt="1"/>
          </p:nvPr>
        </p:nvSpPr>
        <p:spPr>
          <a:xfrm>
            <a:off x="1632426" y="4906075"/>
            <a:ext cx="3581401"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12" name="Text Placeholder 2">
            <a:extLst>
              <a:ext uri="{FF2B5EF4-FFF2-40B4-BE49-F238E27FC236}">
                <a16:creationId xmlns:a16="http://schemas.microsoft.com/office/drawing/2014/main" id="{E5BAFB70-02B7-704D-9F65-2CB6F4E6322E}"/>
              </a:ext>
            </a:extLst>
          </p:cNvPr>
          <p:cNvSpPr>
            <a:spLocks noGrp="1"/>
          </p:cNvSpPr>
          <p:nvPr>
            <p:ph type="body" sz="quarter" idx="26" hasCustomPrompt="1"/>
          </p:nvPr>
        </p:nvSpPr>
        <p:spPr>
          <a:xfrm>
            <a:off x="1632426" y="5382808"/>
            <a:ext cx="3943666"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13" name="Oval 12">
            <a:extLst>
              <a:ext uri="{FF2B5EF4-FFF2-40B4-BE49-F238E27FC236}">
                <a16:creationId xmlns:a16="http://schemas.microsoft.com/office/drawing/2014/main" id="{4D40607D-5897-C149-AAEB-326F88CC8083}"/>
              </a:ext>
            </a:extLst>
          </p:cNvPr>
          <p:cNvSpPr/>
          <p:nvPr userDrawn="1"/>
        </p:nvSpPr>
        <p:spPr>
          <a:xfrm>
            <a:off x="677547" y="4898078"/>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3</a:t>
            </a:r>
            <a:endParaRPr lang="en-DK" sz="2400" b="1">
              <a:solidFill>
                <a:schemeClr val="accent1"/>
              </a:solidFill>
            </a:endParaRPr>
          </a:p>
        </p:txBody>
      </p:sp>
      <p:sp>
        <p:nvSpPr>
          <p:cNvPr id="16" name="Picture Placeholder 15">
            <a:extLst>
              <a:ext uri="{FF2B5EF4-FFF2-40B4-BE49-F238E27FC236}">
                <a16:creationId xmlns:a16="http://schemas.microsoft.com/office/drawing/2014/main" id="{27E63EBE-5B49-9A49-90E3-A8E4C41C5FA6}"/>
              </a:ext>
            </a:extLst>
          </p:cNvPr>
          <p:cNvSpPr>
            <a:spLocks noGrp="1"/>
          </p:cNvSpPr>
          <p:nvPr>
            <p:ph type="pic" sz="quarter" idx="28" hasCustomPrompt="1"/>
          </p:nvPr>
        </p:nvSpPr>
        <p:spPr>
          <a:xfrm>
            <a:off x="6096000" y="2339928"/>
            <a:ext cx="5257800" cy="3416347"/>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Click to add image</a:t>
            </a:r>
          </a:p>
          <a:p>
            <a:endParaRPr lang="en-DK"/>
          </a:p>
        </p:txBody>
      </p:sp>
      <p:sp>
        <p:nvSpPr>
          <p:cNvPr id="18" name="Title 1">
            <a:extLst>
              <a:ext uri="{FF2B5EF4-FFF2-40B4-BE49-F238E27FC236}">
                <a16:creationId xmlns:a16="http://schemas.microsoft.com/office/drawing/2014/main" id="{A01F4310-53CE-2446-8A12-528888EBF7ED}"/>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Tree>
    <p:extLst>
      <p:ext uri="{BB962C8B-B14F-4D97-AF65-F5344CB8AC3E}">
        <p14:creationId xmlns:p14="http://schemas.microsoft.com/office/powerpoint/2010/main" val="408090628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1. Image with 4 bulet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2BBA7E2-AA1A-AF49-BC10-52FCDEE08935}"/>
              </a:ext>
            </a:extLst>
          </p:cNvPr>
          <p:cNvSpPr>
            <a:spLocks noGrp="1"/>
          </p:cNvSpPr>
          <p:nvPr>
            <p:ph type="body" sz="quarter" idx="20" hasCustomPrompt="1"/>
          </p:nvPr>
        </p:nvSpPr>
        <p:spPr>
          <a:xfrm>
            <a:off x="9001274" y="1052946"/>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5" name="Oval 4">
            <a:extLst>
              <a:ext uri="{FF2B5EF4-FFF2-40B4-BE49-F238E27FC236}">
                <a16:creationId xmlns:a16="http://schemas.microsoft.com/office/drawing/2014/main" id="{3B20F7B6-9B0E-9746-A981-396D54D8DA58}"/>
              </a:ext>
            </a:extLst>
          </p:cNvPr>
          <p:cNvSpPr/>
          <p:nvPr userDrawn="1"/>
        </p:nvSpPr>
        <p:spPr>
          <a:xfrm>
            <a:off x="8046394" y="1044950"/>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1</a:t>
            </a:r>
            <a:endParaRPr lang="en-DK" sz="2400" b="1">
              <a:solidFill>
                <a:schemeClr val="accent1"/>
              </a:solidFill>
            </a:endParaRPr>
          </a:p>
        </p:txBody>
      </p:sp>
      <p:sp>
        <p:nvSpPr>
          <p:cNvPr id="16" name="Picture Placeholder 15">
            <a:extLst>
              <a:ext uri="{FF2B5EF4-FFF2-40B4-BE49-F238E27FC236}">
                <a16:creationId xmlns:a16="http://schemas.microsoft.com/office/drawing/2014/main" id="{27E63EBE-5B49-9A49-90E3-A8E4C41C5FA6}"/>
              </a:ext>
            </a:extLst>
          </p:cNvPr>
          <p:cNvSpPr>
            <a:spLocks noGrp="1"/>
          </p:cNvSpPr>
          <p:nvPr>
            <p:ph type="pic" sz="quarter" idx="28" hasCustomPrompt="1"/>
          </p:nvPr>
        </p:nvSpPr>
        <p:spPr>
          <a:xfrm>
            <a:off x="4419896" y="0"/>
            <a:ext cx="3251765" cy="685800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Click to add image</a:t>
            </a:r>
          </a:p>
          <a:p>
            <a:endParaRPr lang="en-DK"/>
          </a:p>
        </p:txBody>
      </p:sp>
      <p:sp>
        <p:nvSpPr>
          <p:cNvPr id="17" name="Text Placeholder 2">
            <a:extLst>
              <a:ext uri="{FF2B5EF4-FFF2-40B4-BE49-F238E27FC236}">
                <a16:creationId xmlns:a16="http://schemas.microsoft.com/office/drawing/2014/main" id="{C24AE629-1C0D-CC4A-BE03-8B6682DF9A2C}"/>
              </a:ext>
            </a:extLst>
          </p:cNvPr>
          <p:cNvSpPr>
            <a:spLocks noGrp="1"/>
          </p:cNvSpPr>
          <p:nvPr>
            <p:ph type="body" sz="quarter" idx="29" hasCustomPrompt="1"/>
          </p:nvPr>
        </p:nvSpPr>
        <p:spPr>
          <a:xfrm>
            <a:off x="9001274" y="2316221"/>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19" name="Oval 18">
            <a:extLst>
              <a:ext uri="{FF2B5EF4-FFF2-40B4-BE49-F238E27FC236}">
                <a16:creationId xmlns:a16="http://schemas.microsoft.com/office/drawing/2014/main" id="{B33C0FED-428C-0C48-A54E-FCB03DE20541}"/>
              </a:ext>
            </a:extLst>
          </p:cNvPr>
          <p:cNvSpPr/>
          <p:nvPr userDrawn="1"/>
        </p:nvSpPr>
        <p:spPr>
          <a:xfrm>
            <a:off x="8046394" y="2308225"/>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2</a:t>
            </a:r>
            <a:endParaRPr lang="en-DK" sz="2400" b="1">
              <a:solidFill>
                <a:schemeClr val="accent1"/>
              </a:solidFill>
            </a:endParaRPr>
          </a:p>
        </p:txBody>
      </p:sp>
      <p:sp>
        <p:nvSpPr>
          <p:cNvPr id="21" name="Text Placeholder 2">
            <a:extLst>
              <a:ext uri="{FF2B5EF4-FFF2-40B4-BE49-F238E27FC236}">
                <a16:creationId xmlns:a16="http://schemas.microsoft.com/office/drawing/2014/main" id="{588F8FA9-C153-9447-9F87-3EA6ED04EB5E}"/>
              </a:ext>
            </a:extLst>
          </p:cNvPr>
          <p:cNvSpPr>
            <a:spLocks noGrp="1"/>
          </p:cNvSpPr>
          <p:nvPr>
            <p:ph type="body" sz="quarter" idx="32" hasCustomPrompt="1"/>
          </p:nvPr>
        </p:nvSpPr>
        <p:spPr>
          <a:xfrm>
            <a:off x="9001274" y="3648412"/>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23" name="Oval 22">
            <a:extLst>
              <a:ext uri="{FF2B5EF4-FFF2-40B4-BE49-F238E27FC236}">
                <a16:creationId xmlns:a16="http://schemas.microsoft.com/office/drawing/2014/main" id="{94E1F4F8-B596-7940-A902-B2541993B8A7}"/>
              </a:ext>
            </a:extLst>
          </p:cNvPr>
          <p:cNvSpPr/>
          <p:nvPr userDrawn="1"/>
        </p:nvSpPr>
        <p:spPr>
          <a:xfrm>
            <a:off x="8046394" y="3640416"/>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3</a:t>
            </a:r>
            <a:endParaRPr lang="en-DK" sz="2400" b="1">
              <a:solidFill>
                <a:schemeClr val="accent1"/>
              </a:solidFill>
            </a:endParaRPr>
          </a:p>
        </p:txBody>
      </p:sp>
      <p:sp>
        <p:nvSpPr>
          <p:cNvPr id="25" name="Title 1">
            <a:extLst>
              <a:ext uri="{FF2B5EF4-FFF2-40B4-BE49-F238E27FC236}">
                <a16:creationId xmlns:a16="http://schemas.microsoft.com/office/drawing/2014/main" id="{39A2ED5B-592D-A448-BB84-B4F679DE5DC1}"/>
              </a:ext>
            </a:extLst>
          </p:cNvPr>
          <p:cNvSpPr>
            <a:spLocks noGrp="1"/>
          </p:cNvSpPr>
          <p:nvPr>
            <p:ph type="title" hasCustomPrompt="1"/>
          </p:nvPr>
        </p:nvSpPr>
        <p:spPr>
          <a:xfrm>
            <a:off x="839788" y="987424"/>
            <a:ext cx="3251765" cy="1321823"/>
          </a:xfrm>
        </p:spPr>
        <p:txBody>
          <a:bodyPr anchor="b">
            <a:normAutofit/>
          </a:bodyPr>
          <a:lstStyle>
            <a:lvl1pPr>
              <a:defRPr sz="3600"/>
            </a:lvl1pPr>
          </a:lstStyle>
          <a:p>
            <a:r>
              <a:rPr lang="en-GB"/>
              <a:t>Click to edit headline</a:t>
            </a:r>
            <a:endParaRPr lang="en-DK"/>
          </a:p>
        </p:txBody>
      </p:sp>
      <p:sp>
        <p:nvSpPr>
          <p:cNvPr id="26" name="Text Placeholder 3">
            <a:extLst>
              <a:ext uri="{FF2B5EF4-FFF2-40B4-BE49-F238E27FC236}">
                <a16:creationId xmlns:a16="http://schemas.microsoft.com/office/drawing/2014/main" id="{40CD6B50-83DA-9243-BB4B-6FF0CCCA8325}"/>
              </a:ext>
            </a:extLst>
          </p:cNvPr>
          <p:cNvSpPr>
            <a:spLocks noGrp="1"/>
          </p:cNvSpPr>
          <p:nvPr>
            <p:ph type="body" sz="half" idx="2" hasCustomPrompt="1"/>
          </p:nvPr>
        </p:nvSpPr>
        <p:spPr>
          <a:xfrm>
            <a:off x="839788" y="2510724"/>
            <a:ext cx="3251765"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sp>
        <p:nvSpPr>
          <p:cNvPr id="27" name="Text Placeholder 2">
            <a:extLst>
              <a:ext uri="{FF2B5EF4-FFF2-40B4-BE49-F238E27FC236}">
                <a16:creationId xmlns:a16="http://schemas.microsoft.com/office/drawing/2014/main" id="{114BDEDE-2F72-4340-A598-3CD69F0B12E0}"/>
              </a:ext>
            </a:extLst>
          </p:cNvPr>
          <p:cNvSpPr>
            <a:spLocks noGrp="1"/>
          </p:cNvSpPr>
          <p:nvPr>
            <p:ph type="body" sz="quarter" idx="35" hasCustomPrompt="1"/>
          </p:nvPr>
        </p:nvSpPr>
        <p:spPr>
          <a:xfrm>
            <a:off x="9001274" y="4903691"/>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28" name="Oval 27">
            <a:extLst>
              <a:ext uri="{FF2B5EF4-FFF2-40B4-BE49-F238E27FC236}">
                <a16:creationId xmlns:a16="http://schemas.microsoft.com/office/drawing/2014/main" id="{13B38784-1895-A04D-9E3B-AAF8CEB1C200}"/>
              </a:ext>
            </a:extLst>
          </p:cNvPr>
          <p:cNvSpPr/>
          <p:nvPr userDrawn="1"/>
        </p:nvSpPr>
        <p:spPr>
          <a:xfrm>
            <a:off x="8046394" y="4895695"/>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4</a:t>
            </a:r>
            <a:endParaRPr lang="en-DK" sz="2400" b="1">
              <a:solidFill>
                <a:schemeClr val="accent1"/>
              </a:solidFill>
            </a:endParaRPr>
          </a:p>
        </p:txBody>
      </p:sp>
    </p:spTree>
    <p:extLst>
      <p:ext uri="{BB962C8B-B14F-4D97-AF65-F5344CB8AC3E}">
        <p14:creationId xmlns:p14="http://schemas.microsoft.com/office/powerpoint/2010/main" val="296885957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2. Image with 4 bulets">
    <p:spTree>
      <p:nvGrpSpPr>
        <p:cNvPr id="1" name=""/>
        <p:cNvGrpSpPr/>
        <p:nvPr/>
      </p:nvGrpSpPr>
      <p:grpSpPr>
        <a:xfrm>
          <a:off x="0" y="0"/>
          <a:ext cx="0" cy="0"/>
          <a:chOff x="0" y="0"/>
          <a:chExt cx="0" cy="0"/>
        </a:xfrm>
      </p:grpSpPr>
      <p:pic>
        <p:nvPicPr>
          <p:cNvPr id="21" name="Picture 20" descr="A picture containing outdoor, mountain, water, kite&#10;&#10;Description automatically generated">
            <a:extLst>
              <a:ext uri="{FF2B5EF4-FFF2-40B4-BE49-F238E27FC236}">
                <a16:creationId xmlns:a16="http://schemas.microsoft.com/office/drawing/2014/main" id="{3DA47F0B-3603-854F-973E-C857DC764B7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3403778"/>
          </a:xfrm>
          <a:prstGeom prst="rect">
            <a:avLst/>
          </a:prstGeom>
        </p:spPr>
      </p:pic>
      <p:sp>
        <p:nvSpPr>
          <p:cNvPr id="3" name="Rectangle 2">
            <a:extLst>
              <a:ext uri="{FF2B5EF4-FFF2-40B4-BE49-F238E27FC236}">
                <a16:creationId xmlns:a16="http://schemas.microsoft.com/office/drawing/2014/main" id="{D1280932-7676-8B43-975D-2946029368FF}"/>
              </a:ext>
            </a:extLst>
          </p:cNvPr>
          <p:cNvSpPr/>
          <p:nvPr userDrawn="1"/>
        </p:nvSpPr>
        <p:spPr>
          <a:xfrm>
            <a:off x="658813" y="2133600"/>
            <a:ext cx="10893107" cy="4724400"/>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BDD1B444-F8CC-6C41-BB48-30253DC19AF5}"/>
              </a:ext>
            </a:extLst>
          </p:cNvPr>
          <p:cNvSpPr>
            <a:spLocks noGrp="1"/>
          </p:cNvSpPr>
          <p:nvPr>
            <p:ph type="body" sz="quarter" idx="20" hasCustomPrompt="1"/>
          </p:nvPr>
        </p:nvSpPr>
        <p:spPr>
          <a:xfrm>
            <a:off x="2419667" y="292704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Headline</a:t>
            </a:r>
          </a:p>
        </p:txBody>
      </p:sp>
      <p:sp>
        <p:nvSpPr>
          <p:cNvPr id="5" name="Text Placeholder 2">
            <a:extLst>
              <a:ext uri="{FF2B5EF4-FFF2-40B4-BE49-F238E27FC236}">
                <a16:creationId xmlns:a16="http://schemas.microsoft.com/office/drawing/2014/main" id="{C89010D9-4482-8242-955E-21D6D6E8F0D4}"/>
              </a:ext>
            </a:extLst>
          </p:cNvPr>
          <p:cNvSpPr>
            <a:spLocks noGrp="1"/>
          </p:cNvSpPr>
          <p:nvPr>
            <p:ph type="body" sz="quarter" idx="13" hasCustomPrompt="1"/>
          </p:nvPr>
        </p:nvSpPr>
        <p:spPr>
          <a:xfrm>
            <a:off x="2419666" y="3403778"/>
            <a:ext cx="2802414"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6" name="Oval 5">
            <a:extLst>
              <a:ext uri="{FF2B5EF4-FFF2-40B4-BE49-F238E27FC236}">
                <a16:creationId xmlns:a16="http://schemas.microsoft.com/office/drawing/2014/main" id="{82A52D33-8A17-4B48-83DD-80025DA30814}"/>
              </a:ext>
            </a:extLst>
          </p:cNvPr>
          <p:cNvSpPr/>
          <p:nvPr userDrawn="1"/>
        </p:nvSpPr>
        <p:spPr>
          <a:xfrm>
            <a:off x="1464787" y="2919048"/>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1</a:t>
            </a:r>
            <a:endParaRPr lang="en-DK" sz="2400" b="1">
              <a:solidFill>
                <a:schemeClr val="accent1"/>
              </a:solidFill>
            </a:endParaRPr>
          </a:p>
        </p:txBody>
      </p:sp>
      <p:sp>
        <p:nvSpPr>
          <p:cNvPr id="8" name="Oval 7">
            <a:extLst>
              <a:ext uri="{FF2B5EF4-FFF2-40B4-BE49-F238E27FC236}">
                <a16:creationId xmlns:a16="http://schemas.microsoft.com/office/drawing/2014/main" id="{6785C28A-102F-B545-9BA8-485D67E69AA5}"/>
              </a:ext>
            </a:extLst>
          </p:cNvPr>
          <p:cNvSpPr/>
          <p:nvPr userDrawn="1"/>
        </p:nvSpPr>
        <p:spPr>
          <a:xfrm>
            <a:off x="6581932" y="2919048"/>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2</a:t>
            </a:r>
            <a:endParaRPr lang="en-DK" sz="2400" b="1">
              <a:solidFill>
                <a:schemeClr val="accent1"/>
              </a:solidFill>
            </a:endParaRPr>
          </a:p>
        </p:txBody>
      </p:sp>
      <p:sp>
        <p:nvSpPr>
          <p:cNvPr id="10" name="Oval 9">
            <a:extLst>
              <a:ext uri="{FF2B5EF4-FFF2-40B4-BE49-F238E27FC236}">
                <a16:creationId xmlns:a16="http://schemas.microsoft.com/office/drawing/2014/main" id="{A3A2983A-6D6C-F84A-B95A-99441BE0D64B}"/>
              </a:ext>
            </a:extLst>
          </p:cNvPr>
          <p:cNvSpPr/>
          <p:nvPr userDrawn="1"/>
        </p:nvSpPr>
        <p:spPr>
          <a:xfrm>
            <a:off x="1464787" y="4712185"/>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3</a:t>
            </a:r>
            <a:endParaRPr lang="en-DK" sz="2400" b="1">
              <a:solidFill>
                <a:schemeClr val="accent1"/>
              </a:solidFill>
            </a:endParaRPr>
          </a:p>
        </p:txBody>
      </p:sp>
      <p:sp>
        <p:nvSpPr>
          <p:cNvPr id="12" name="Text Placeholder 2">
            <a:extLst>
              <a:ext uri="{FF2B5EF4-FFF2-40B4-BE49-F238E27FC236}">
                <a16:creationId xmlns:a16="http://schemas.microsoft.com/office/drawing/2014/main" id="{C1DA409D-0B74-4048-A6C0-F7674705F8F1}"/>
              </a:ext>
            </a:extLst>
          </p:cNvPr>
          <p:cNvSpPr>
            <a:spLocks noGrp="1"/>
          </p:cNvSpPr>
          <p:nvPr>
            <p:ph type="body" sz="quarter" idx="28" hasCustomPrompt="1"/>
          </p:nvPr>
        </p:nvSpPr>
        <p:spPr>
          <a:xfrm>
            <a:off x="2419667" y="471218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a:t>Headline</a:t>
            </a:r>
          </a:p>
        </p:txBody>
      </p:sp>
      <p:sp>
        <p:nvSpPr>
          <p:cNvPr id="13" name="Text Placeholder 2">
            <a:extLst>
              <a:ext uri="{FF2B5EF4-FFF2-40B4-BE49-F238E27FC236}">
                <a16:creationId xmlns:a16="http://schemas.microsoft.com/office/drawing/2014/main" id="{4B88FADE-C5DC-2640-B6B1-281429EE3C14}"/>
              </a:ext>
            </a:extLst>
          </p:cNvPr>
          <p:cNvSpPr>
            <a:spLocks noGrp="1"/>
          </p:cNvSpPr>
          <p:nvPr>
            <p:ph type="body" sz="quarter" idx="29" hasCustomPrompt="1"/>
          </p:nvPr>
        </p:nvSpPr>
        <p:spPr>
          <a:xfrm>
            <a:off x="2419666" y="5188918"/>
            <a:ext cx="2802414"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C21F3697-8BC5-4C41-ADF5-9DD02CA90D57}"/>
              </a:ext>
            </a:extLst>
          </p:cNvPr>
          <p:cNvSpPr>
            <a:spLocks noGrp="1"/>
          </p:cNvSpPr>
          <p:nvPr>
            <p:ph type="body" sz="quarter" idx="30" hasCustomPrompt="1"/>
          </p:nvPr>
        </p:nvSpPr>
        <p:spPr>
          <a:xfrm>
            <a:off x="7589519" y="292704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a:t>Headline </a:t>
            </a:r>
          </a:p>
        </p:txBody>
      </p:sp>
      <p:sp>
        <p:nvSpPr>
          <p:cNvPr id="15" name="Text Placeholder 2">
            <a:extLst>
              <a:ext uri="{FF2B5EF4-FFF2-40B4-BE49-F238E27FC236}">
                <a16:creationId xmlns:a16="http://schemas.microsoft.com/office/drawing/2014/main" id="{0CD8DEA7-6D30-4141-AE90-B088923032B2}"/>
              </a:ext>
            </a:extLst>
          </p:cNvPr>
          <p:cNvSpPr>
            <a:spLocks noGrp="1"/>
          </p:cNvSpPr>
          <p:nvPr>
            <p:ph type="body" sz="quarter" idx="31" hasCustomPrompt="1"/>
          </p:nvPr>
        </p:nvSpPr>
        <p:spPr>
          <a:xfrm>
            <a:off x="7589518" y="3403778"/>
            <a:ext cx="2802414"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16" name="Text Placeholder 2">
            <a:extLst>
              <a:ext uri="{FF2B5EF4-FFF2-40B4-BE49-F238E27FC236}">
                <a16:creationId xmlns:a16="http://schemas.microsoft.com/office/drawing/2014/main" id="{B6DF8E61-8A58-3745-B33A-1B6CBEDC75FC}"/>
              </a:ext>
            </a:extLst>
          </p:cNvPr>
          <p:cNvSpPr>
            <a:spLocks noGrp="1"/>
          </p:cNvSpPr>
          <p:nvPr>
            <p:ph type="body" sz="quarter" idx="32" hasCustomPrompt="1"/>
          </p:nvPr>
        </p:nvSpPr>
        <p:spPr>
          <a:xfrm>
            <a:off x="7589519" y="471218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a:t>Headline</a:t>
            </a:r>
          </a:p>
        </p:txBody>
      </p:sp>
      <p:sp>
        <p:nvSpPr>
          <p:cNvPr id="17" name="Text Placeholder 2">
            <a:extLst>
              <a:ext uri="{FF2B5EF4-FFF2-40B4-BE49-F238E27FC236}">
                <a16:creationId xmlns:a16="http://schemas.microsoft.com/office/drawing/2014/main" id="{29F50FA0-9730-564F-BDBF-3A82E823D965}"/>
              </a:ext>
            </a:extLst>
          </p:cNvPr>
          <p:cNvSpPr>
            <a:spLocks noGrp="1"/>
          </p:cNvSpPr>
          <p:nvPr>
            <p:ph type="body" sz="quarter" idx="33" hasCustomPrompt="1"/>
          </p:nvPr>
        </p:nvSpPr>
        <p:spPr>
          <a:xfrm>
            <a:off x="7589518" y="5188918"/>
            <a:ext cx="2802414"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18" name="Oval 17">
            <a:extLst>
              <a:ext uri="{FF2B5EF4-FFF2-40B4-BE49-F238E27FC236}">
                <a16:creationId xmlns:a16="http://schemas.microsoft.com/office/drawing/2014/main" id="{2B8701B7-9278-294B-AB97-34249F2517F9}"/>
              </a:ext>
            </a:extLst>
          </p:cNvPr>
          <p:cNvSpPr/>
          <p:nvPr userDrawn="1"/>
        </p:nvSpPr>
        <p:spPr>
          <a:xfrm>
            <a:off x="6604159" y="4712185"/>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4</a:t>
            </a:r>
            <a:endParaRPr lang="en-DK" sz="2400" b="1">
              <a:solidFill>
                <a:schemeClr val="accent1"/>
              </a:solidFill>
            </a:endParaRPr>
          </a:p>
        </p:txBody>
      </p:sp>
      <p:sp>
        <p:nvSpPr>
          <p:cNvPr id="23" name="Title 1">
            <a:extLst>
              <a:ext uri="{FF2B5EF4-FFF2-40B4-BE49-F238E27FC236}">
                <a16:creationId xmlns:a16="http://schemas.microsoft.com/office/drawing/2014/main" id="{467291A4-1A56-3241-B977-F7B7420AE588}"/>
              </a:ext>
            </a:extLst>
          </p:cNvPr>
          <p:cNvSpPr>
            <a:spLocks noGrp="1"/>
          </p:cNvSpPr>
          <p:nvPr>
            <p:ph type="title" hasCustomPrompt="1"/>
          </p:nvPr>
        </p:nvSpPr>
        <p:spPr>
          <a:xfrm>
            <a:off x="838200" y="780945"/>
            <a:ext cx="10515600" cy="851941"/>
          </a:xfrm>
        </p:spPr>
        <p:txBody>
          <a:bodyPr/>
          <a:lstStyle>
            <a:lvl1pPr>
              <a:defRPr>
                <a:solidFill>
                  <a:schemeClr val="bg1"/>
                </a:solidFill>
              </a:defRPr>
            </a:lvl1pPr>
          </a:lstStyle>
          <a:p>
            <a:r>
              <a:rPr lang="en-GB"/>
              <a:t>Click to edit headline</a:t>
            </a:r>
            <a:endParaRPr lang="en-DK"/>
          </a:p>
        </p:txBody>
      </p:sp>
    </p:spTree>
    <p:extLst>
      <p:ext uri="{BB962C8B-B14F-4D97-AF65-F5344CB8AC3E}">
        <p14:creationId xmlns:p14="http://schemas.microsoft.com/office/powerpoint/2010/main" val="270004806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Mobile image and captions">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AF64485A-E9D1-8C43-B600-67684BBABF1F}"/>
              </a:ext>
            </a:extLst>
          </p:cNvPr>
          <p:cNvSpPr/>
          <p:nvPr userDrawn="1"/>
        </p:nvSpPr>
        <p:spPr>
          <a:xfrm>
            <a:off x="-2962592" y="-373380"/>
            <a:ext cx="7604760" cy="7604760"/>
          </a:xfrm>
          <a:prstGeom prst="ellipse">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1" name="Title 1">
            <a:extLst>
              <a:ext uri="{FF2B5EF4-FFF2-40B4-BE49-F238E27FC236}">
                <a16:creationId xmlns:a16="http://schemas.microsoft.com/office/drawing/2014/main" id="{782184B4-682C-6C40-9572-41EA4A49748A}"/>
              </a:ext>
            </a:extLst>
          </p:cNvPr>
          <p:cNvSpPr>
            <a:spLocks noGrp="1"/>
          </p:cNvSpPr>
          <p:nvPr>
            <p:ph type="title" hasCustomPrompt="1"/>
          </p:nvPr>
        </p:nvSpPr>
        <p:spPr>
          <a:xfrm>
            <a:off x="6308548" y="987424"/>
            <a:ext cx="3932237" cy="1321823"/>
          </a:xfrm>
        </p:spPr>
        <p:txBody>
          <a:bodyPr anchor="b">
            <a:normAutofit/>
          </a:bodyPr>
          <a:lstStyle>
            <a:lvl1pPr>
              <a:defRPr sz="3600"/>
            </a:lvl1pPr>
          </a:lstStyle>
          <a:p>
            <a:r>
              <a:rPr lang="en-GB"/>
              <a:t>Click to edit event headline</a:t>
            </a:r>
            <a:endParaRPr lang="en-DK"/>
          </a:p>
        </p:txBody>
      </p:sp>
      <p:sp>
        <p:nvSpPr>
          <p:cNvPr id="12" name="Text Placeholder 3">
            <a:extLst>
              <a:ext uri="{FF2B5EF4-FFF2-40B4-BE49-F238E27FC236}">
                <a16:creationId xmlns:a16="http://schemas.microsoft.com/office/drawing/2014/main" id="{2BF9FFF5-EB17-254F-8426-D5D881494BE7}"/>
              </a:ext>
            </a:extLst>
          </p:cNvPr>
          <p:cNvSpPr>
            <a:spLocks noGrp="1"/>
          </p:cNvSpPr>
          <p:nvPr>
            <p:ph type="body" sz="half" idx="2" hasCustomPrompt="1"/>
          </p:nvPr>
        </p:nvSpPr>
        <p:spPr>
          <a:xfrm>
            <a:off x="630854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pic>
        <p:nvPicPr>
          <p:cNvPr id="6" name="Picture 5">
            <a:extLst>
              <a:ext uri="{FF2B5EF4-FFF2-40B4-BE49-F238E27FC236}">
                <a16:creationId xmlns:a16="http://schemas.microsoft.com/office/drawing/2014/main" id="{23B81DF1-71B1-3F4C-8F65-3E150744579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119745" y="786966"/>
            <a:ext cx="3310086" cy="5642192"/>
          </a:xfrm>
          <a:prstGeom prst="rect">
            <a:avLst/>
          </a:prstGeom>
        </p:spPr>
      </p:pic>
      <p:sp>
        <p:nvSpPr>
          <p:cNvPr id="4" name="Picture Placeholder 3">
            <a:extLst>
              <a:ext uri="{FF2B5EF4-FFF2-40B4-BE49-F238E27FC236}">
                <a16:creationId xmlns:a16="http://schemas.microsoft.com/office/drawing/2014/main" id="{6AFD22EF-68BD-B64A-87D6-39FA24E1A39F}"/>
              </a:ext>
            </a:extLst>
          </p:cNvPr>
          <p:cNvSpPr>
            <a:spLocks noGrp="1"/>
          </p:cNvSpPr>
          <p:nvPr>
            <p:ph type="pic" sz="quarter" idx="22"/>
          </p:nvPr>
        </p:nvSpPr>
        <p:spPr>
          <a:xfrm>
            <a:off x="2652525" y="1160394"/>
            <a:ext cx="2272827" cy="4846149"/>
          </a:xfrm>
          <a:custGeom>
            <a:avLst/>
            <a:gdLst>
              <a:gd name="connsiteX0" fmla="*/ 0 w 2262753"/>
              <a:gd name="connsiteY0" fmla="*/ 377126 h 4810991"/>
              <a:gd name="connsiteX1" fmla="*/ 377126 w 2262753"/>
              <a:gd name="connsiteY1" fmla="*/ 0 h 4810991"/>
              <a:gd name="connsiteX2" fmla="*/ 1885628 w 2262753"/>
              <a:gd name="connsiteY2" fmla="*/ 0 h 4810991"/>
              <a:gd name="connsiteX3" fmla="*/ 2262754 w 2262753"/>
              <a:gd name="connsiteY3" fmla="*/ 377126 h 4810991"/>
              <a:gd name="connsiteX4" fmla="*/ 2262753 w 2262753"/>
              <a:gd name="connsiteY4" fmla="*/ 4433866 h 4810991"/>
              <a:gd name="connsiteX5" fmla="*/ 1885627 w 2262753"/>
              <a:gd name="connsiteY5" fmla="*/ 4810992 h 4810991"/>
              <a:gd name="connsiteX6" fmla="*/ 377126 w 2262753"/>
              <a:gd name="connsiteY6" fmla="*/ 4810991 h 4810991"/>
              <a:gd name="connsiteX7" fmla="*/ 0 w 2262753"/>
              <a:gd name="connsiteY7" fmla="*/ 4433865 h 4810991"/>
              <a:gd name="connsiteX8" fmla="*/ 0 w 2262753"/>
              <a:gd name="connsiteY8" fmla="*/ 377126 h 4810991"/>
              <a:gd name="connsiteX0" fmla="*/ 0 w 2262754"/>
              <a:gd name="connsiteY0" fmla="*/ 377126 h 4810992"/>
              <a:gd name="connsiteX1" fmla="*/ 285686 w 2262754"/>
              <a:gd name="connsiteY1" fmla="*/ 0 h 4810992"/>
              <a:gd name="connsiteX2" fmla="*/ 1885628 w 2262754"/>
              <a:gd name="connsiteY2" fmla="*/ 0 h 4810992"/>
              <a:gd name="connsiteX3" fmla="*/ 2262754 w 2262754"/>
              <a:gd name="connsiteY3" fmla="*/ 377126 h 4810992"/>
              <a:gd name="connsiteX4" fmla="*/ 2262753 w 2262754"/>
              <a:gd name="connsiteY4" fmla="*/ 4433866 h 4810992"/>
              <a:gd name="connsiteX5" fmla="*/ 1885627 w 2262754"/>
              <a:gd name="connsiteY5" fmla="*/ 4810992 h 4810992"/>
              <a:gd name="connsiteX6" fmla="*/ 377126 w 2262754"/>
              <a:gd name="connsiteY6" fmla="*/ 4810991 h 4810992"/>
              <a:gd name="connsiteX7" fmla="*/ 0 w 2262754"/>
              <a:gd name="connsiteY7" fmla="*/ 4433865 h 4810992"/>
              <a:gd name="connsiteX8" fmla="*/ 0 w 2262754"/>
              <a:gd name="connsiteY8" fmla="*/ 377126 h 4810992"/>
              <a:gd name="connsiteX0" fmla="*/ 0 w 2262754"/>
              <a:gd name="connsiteY0" fmla="*/ 377588 h 4811454"/>
              <a:gd name="connsiteX1" fmla="*/ 285686 w 2262754"/>
              <a:gd name="connsiteY1" fmla="*/ 462 h 4811454"/>
              <a:gd name="connsiteX2" fmla="*/ 908092 w 2262754"/>
              <a:gd name="connsiteY2" fmla="*/ 0 h 4811454"/>
              <a:gd name="connsiteX3" fmla="*/ 1885628 w 2262754"/>
              <a:gd name="connsiteY3" fmla="*/ 462 h 4811454"/>
              <a:gd name="connsiteX4" fmla="*/ 2262754 w 2262754"/>
              <a:gd name="connsiteY4" fmla="*/ 377588 h 4811454"/>
              <a:gd name="connsiteX5" fmla="*/ 2262753 w 2262754"/>
              <a:gd name="connsiteY5" fmla="*/ 4434328 h 4811454"/>
              <a:gd name="connsiteX6" fmla="*/ 1885627 w 2262754"/>
              <a:gd name="connsiteY6" fmla="*/ 4811454 h 4811454"/>
              <a:gd name="connsiteX7" fmla="*/ 377126 w 2262754"/>
              <a:gd name="connsiteY7" fmla="*/ 4811453 h 4811454"/>
              <a:gd name="connsiteX8" fmla="*/ 0 w 2262754"/>
              <a:gd name="connsiteY8" fmla="*/ 4434327 h 4811454"/>
              <a:gd name="connsiteX9" fmla="*/ 0 w 2262754"/>
              <a:gd name="connsiteY9" fmla="*/ 377588 h 4811454"/>
              <a:gd name="connsiteX0" fmla="*/ 0 w 2262754"/>
              <a:gd name="connsiteY0" fmla="*/ 382668 h 4816534"/>
              <a:gd name="connsiteX1" fmla="*/ 285686 w 2262754"/>
              <a:gd name="connsiteY1" fmla="*/ 5542 h 4816534"/>
              <a:gd name="connsiteX2" fmla="*/ 506772 w 2262754"/>
              <a:gd name="connsiteY2" fmla="*/ 0 h 4816534"/>
              <a:gd name="connsiteX3" fmla="*/ 1885628 w 2262754"/>
              <a:gd name="connsiteY3" fmla="*/ 5542 h 4816534"/>
              <a:gd name="connsiteX4" fmla="*/ 2262754 w 2262754"/>
              <a:gd name="connsiteY4" fmla="*/ 382668 h 4816534"/>
              <a:gd name="connsiteX5" fmla="*/ 2262753 w 2262754"/>
              <a:gd name="connsiteY5" fmla="*/ 4439408 h 4816534"/>
              <a:gd name="connsiteX6" fmla="*/ 1885627 w 2262754"/>
              <a:gd name="connsiteY6" fmla="*/ 4816534 h 4816534"/>
              <a:gd name="connsiteX7" fmla="*/ 377126 w 2262754"/>
              <a:gd name="connsiteY7" fmla="*/ 4816533 h 4816534"/>
              <a:gd name="connsiteX8" fmla="*/ 0 w 2262754"/>
              <a:gd name="connsiteY8" fmla="*/ 4439407 h 4816534"/>
              <a:gd name="connsiteX9" fmla="*/ 0 w 2262754"/>
              <a:gd name="connsiteY9" fmla="*/ 382668 h 4816534"/>
              <a:gd name="connsiteX0" fmla="*/ 0 w 2262754"/>
              <a:gd name="connsiteY0" fmla="*/ 382668 h 4816534"/>
              <a:gd name="connsiteX1" fmla="*/ 285686 w 2262754"/>
              <a:gd name="connsiteY1" fmla="*/ 5542 h 4816534"/>
              <a:gd name="connsiteX2" fmla="*/ 506772 w 2262754"/>
              <a:gd name="connsiteY2" fmla="*/ 0 h 4816534"/>
              <a:gd name="connsiteX3" fmla="*/ 1167172 w 2262754"/>
              <a:gd name="connsiteY3" fmla="*/ 5080 h 4816534"/>
              <a:gd name="connsiteX4" fmla="*/ 1885628 w 2262754"/>
              <a:gd name="connsiteY4" fmla="*/ 5542 h 4816534"/>
              <a:gd name="connsiteX5" fmla="*/ 2262754 w 2262754"/>
              <a:gd name="connsiteY5" fmla="*/ 382668 h 4816534"/>
              <a:gd name="connsiteX6" fmla="*/ 2262753 w 2262754"/>
              <a:gd name="connsiteY6" fmla="*/ 4439408 h 4816534"/>
              <a:gd name="connsiteX7" fmla="*/ 1885627 w 2262754"/>
              <a:gd name="connsiteY7" fmla="*/ 4816534 h 4816534"/>
              <a:gd name="connsiteX8" fmla="*/ 377126 w 2262754"/>
              <a:gd name="connsiteY8" fmla="*/ 4816533 h 4816534"/>
              <a:gd name="connsiteX9" fmla="*/ 0 w 2262754"/>
              <a:gd name="connsiteY9" fmla="*/ 4439407 h 4816534"/>
              <a:gd name="connsiteX10" fmla="*/ 0 w 2262754"/>
              <a:gd name="connsiteY10" fmla="*/ 382668 h 4816534"/>
              <a:gd name="connsiteX0" fmla="*/ 0 w 2262754"/>
              <a:gd name="connsiteY0" fmla="*/ 382668 h 4816534"/>
              <a:gd name="connsiteX1" fmla="*/ 285686 w 2262754"/>
              <a:gd name="connsiteY1" fmla="*/ 5542 h 4816534"/>
              <a:gd name="connsiteX2" fmla="*/ 506772 w 2262754"/>
              <a:gd name="connsiteY2" fmla="*/ 0 h 4816534"/>
              <a:gd name="connsiteX3" fmla="*/ 532172 w 2262754"/>
              <a:gd name="connsiteY3" fmla="*/ 167640 h 4816534"/>
              <a:gd name="connsiteX4" fmla="*/ 1885628 w 2262754"/>
              <a:gd name="connsiteY4" fmla="*/ 5542 h 4816534"/>
              <a:gd name="connsiteX5" fmla="*/ 2262754 w 2262754"/>
              <a:gd name="connsiteY5" fmla="*/ 382668 h 4816534"/>
              <a:gd name="connsiteX6" fmla="*/ 2262753 w 2262754"/>
              <a:gd name="connsiteY6" fmla="*/ 4439408 h 4816534"/>
              <a:gd name="connsiteX7" fmla="*/ 1885627 w 2262754"/>
              <a:gd name="connsiteY7" fmla="*/ 4816534 h 4816534"/>
              <a:gd name="connsiteX8" fmla="*/ 377126 w 2262754"/>
              <a:gd name="connsiteY8" fmla="*/ 4816533 h 4816534"/>
              <a:gd name="connsiteX9" fmla="*/ 0 w 2262754"/>
              <a:gd name="connsiteY9" fmla="*/ 4439407 h 4816534"/>
              <a:gd name="connsiteX10" fmla="*/ 0 w 2262754"/>
              <a:gd name="connsiteY10" fmla="*/ 382668 h 4816534"/>
              <a:gd name="connsiteX0" fmla="*/ 0 w 2262754"/>
              <a:gd name="connsiteY0" fmla="*/ 377126 h 4810992"/>
              <a:gd name="connsiteX1" fmla="*/ 285686 w 2262754"/>
              <a:gd name="connsiteY1" fmla="*/ 0 h 4810992"/>
              <a:gd name="connsiteX2" fmla="*/ 528997 w 2262754"/>
              <a:gd name="connsiteY2" fmla="*/ 808 h 4810992"/>
              <a:gd name="connsiteX3" fmla="*/ 532172 w 2262754"/>
              <a:gd name="connsiteY3" fmla="*/ 162098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48047 w 2262754"/>
              <a:gd name="connsiteY3" fmla="*/ 1335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48047 w 2262754"/>
              <a:gd name="connsiteY3" fmla="*/ 1335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48047 w 2262754"/>
              <a:gd name="connsiteY3" fmla="*/ 1335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51222 w 2262754"/>
              <a:gd name="connsiteY3" fmla="*/ 143048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51222 w 2262754"/>
              <a:gd name="connsiteY3" fmla="*/ 1462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51222 w 2262754"/>
              <a:gd name="connsiteY3" fmla="*/ 1462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402651 h 4836517"/>
              <a:gd name="connsiteX1" fmla="*/ 285686 w 2262754"/>
              <a:gd name="connsiteY1" fmla="*/ 25525 h 4836517"/>
              <a:gd name="connsiteX2" fmla="*/ 528997 w 2262754"/>
              <a:gd name="connsiteY2" fmla="*/ 26333 h 4836517"/>
              <a:gd name="connsiteX3" fmla="*/ 551222 w 2262754"/>
              <a:gd name="connsiteY3" fmla="*/ 171748 h 4836517"/>
              <a:gd name="connsiteX4" fmla="*/ 1703112 w 2262754"/>
              <a:gd name="connsiteY4" fmla="*/ 49193 h 4836517"/>
              <a:gd name="connsiteX5" fmla="*/ 1885628 w 2262754"/>
              <a:gd name="connsiteY5" fmla="*/ 25525 h 4836517"/>
              <a:gd name="connsiteX6" fmla="*/ 2262754 w 2262754"/>
              <a:gd name="connsiteY6" fmla="*/ 402651 h 4836517"/>
              <a:gd name="connsiteX7" fmla="*/ 2262753 w 2262754"/>
              <a:gd name="connsiteY7" fmla="*/ 4459391 h 4836517"/>
              <a:gd name="connsiteX8" fmla="*/ 1885627 w 2262754"/>
              <a:gd name="connsiteY8" fmla="*/ 4836517 h 4836517"/>
              <a:gd name="connsiteX9" fmla="*/ 377126 w 2262754"/>
              <a:gd name="connsiteY9" fmla="*/ 4836516 h 4836517"/>
              <a:gd name="connsiteX10" fmla="*/ 0 w 2262754"/>
              <a:gd name="connsiteY10" fmla="*/ 4459390 h 4836517"/>
              <a:gd name="connsiteX11" fmla="*/ 0 w 2262754"/>
              <a:gd name="connsiteY11" fmla="*/ 402651 h 4836517"/>
              <a:gd name="connsiteX0" fmla="*/ 0 w 2262754"/>
              <a:gd name="connsiteY0" fmla="*/ 402651 h 4836517"/>
              <a:gd name="connsiteX1" fmla="*/ 285686 w 2262754"/>
              <a:gd name="connsiteY1" fmla="*/ 25525 h 4836517"/>
              <a:gd name="connsiteX2" fmla="*/ 528997 w 2262754"/>
              <a:gd name="connsiteY2" fmla="*/ 26333 h 4836517"/>
              <a:gd name="connsiteX3" fmla="*/ 551222 w 2262754"/>
              <a:gd name="connsiteY3" fmla="*/ 171748 h 4836517"/>
              <a:gd name="connsiteX4" fmla="*/ 1703112 w 2262754"/>
              <a:gd name="connsiteY4" fmla="*/ 49193 h 4836517"/>
              <a:gd name="connsiteX5" fmla="*/ 1885628 w 2262754"/>
              <a:gd name="connsiteY5" fmla="*/ 25525 h 4836517"/>
              <a:gd name="connsiteX6" fmla="*/ 2262754 w 2262754"/>
              <a:gd name="connsiteY6" fmla="*/ 402651 h 4836517"/>
              <a:gd name="connsiteX7" fmla="*/ 2262753 w 2262754"/>
              <a:gd name="connsiteY7" fmla="*/ 4459391 h 4836517"/>
              <a:gd name="connsiteX8" fmla="*/ 1885627 w 2262754"/>
              <a:gd name="connsiteY8" fmla="*/ 4836517 h 4836517"/>
              <a:gd name="connsiteX9" fmla="*/ 377126 w 2262754"/>
              <a:gd name="connsiteY9" fmla="*/ 4836516 h 4836517"/>
              <a:gd name="connsiteX10" fmla="*/ 0 w 2262754"/>
              <a:gd name="connsiteY10" fmla="*/ 4459390 h 4836517"/>
              <a:gd name="connsiteX11" fmla="*/ 0 w 2262754"/>
              <a:gd name="connsiteY11" fmla="*/ 402651 h 4836517"/>
              <a:gd name="connsiteX0" fmla="*/ 0 w 2262754"/>
              <a:gd name="connsiteY0" fmla="*/ 390492 h 4824358"/>
              <a:gd name="connsiteX1" fmla="*/ 285686 w 2262754"/>
              <a:gd name="connsiteY1" fmla="*/ 13366 h 4824358"/>
              <a:gd name="connsiteX2" fmla="*/ 528997 w 2262754"/>
              <a:gd name="connsiteY2" fmla="*/ 14174 h 4824358"/>
              <a:gd name="connsiteX3" fmla="*/ 551222 w 2262754"/>
              <a:gd name="connsiteY3" fmla="*/ 159589 h 4824358"/>
              <a:gd name="connsiteX4" fmla="*/ 1709462 w 2262754"/>
              <a:gd name="connsiteY4" fmla="*/ 132284 h 4824358"/>
              <a:gd name="connsiteX5" fmla="*/ 1885628 w 2262754"/>
              <a:gd name="connsiteY5" fmla="*/ 13366 h 4824358"/>
              <a:gd name="connsiteX6" fmla="*/ 2262754 w 2262754"/>
              <a:gd name="connsiteY6" fmla="*/ 390492 h 4824358"/>
              <a:gd name="connsiteX7" fmla="*/ 2262753 w 2262754"/>
              <a:gd name="connsiteY7" fmla="*/ 4447232 h 4824358"/>
              <a:gd name="connsiteX8" fmla="*/ 1885627 w 2262754"/>
              <a:gd name="connsiteY8" fmla="*/ 4824358 h 4824358"/>
              <a:gd name="connsiteX9" fmla="*/ 377126 w 2262754"/>
              <a:gd name="connsiteY9" fmla="*/ 4824357 h 4824358"/>
              <a:gd name="connsiteX10" fmla="*/ 0 w 2262754"/>
              <a:gd name="connsiteY10" fmla="*/ 4447231 h 4824358"/>
              <a:gd name="connsiteX11" fmla="*/ 0 w 2262754"/>
              <a:gd name="connsiteY11" fmla="*/ 390492 h 4824358"/>
              <a:gd name="connsiteX0" fmla="*/ 0 w 2262754"/>
              <a:gd name="connsiteY0" fmla="*/ 399831 h 4833697"/>
              <a:gd name="connsiteX1" fmla="*/ 285686 w 2262754"/>
              <a:gd name="connsiteY1" fmla="*/ 22705 h 4833697"/>
              <a:gd name="connsiteX2" fmla="*/ 528997 w 2262754"/>
              <a:gd name="connsiteY2" fmla="*/ 23513 h 4833697"/>
              <a:gd name="connsiteX3" fmla="*/ 551222 w 2262754"/>
              <a:gd name="connsiteY3" fmla="*/ 168928 h 4833697"/>
              <a:gd name="connsiteX4" fmla="*/ 1709462 w 2262754"/>
              <a:gd name="connsiteY4" fmla="*/ 141623 h 4833697"/>
              <a:gd name="connsiteX5" fmla="*/ 1885628 w 2262754"/>
              <a:gd name="connsiteY5" fmla="*/ 22705 h 4833697"/>
              <a:gd name="connsiteX6" fmla="*/ 2262754 w 2262754"/>
              <a:gd name="connsiteY6" fmla="*/ 399831 h 4833697"/>
              <a:gd name="connsiteX7" fmla="*/ 2262753 w 2262754"/>
              <a:gd name="connsiteY7" fmla="*/ 4456571 h 4833697"/>
              <a:gd name="connsiteX8" fmla="*/ 1885627 w 2262754"/>
              <a:gd name="connsiteY8" fmla="*/ 4833697 h 4833697"/>
              <a:gd name="connsiteX9" fmla="*/ 377126 w 2262754"/>
              <a:gd name="connsiteY9" fmla="*/ 4833696 h 4833697"/>
              <a:gd name="connsiteX10" fmla="*/ 0 w 2262754"/>
              <a:gd name="connsiteY10" fmla="*/ 4456570 h 4833697"/>
              <a:gd name="connsiteX11" fmla="*/ 0 w 2262754"/>
              <a:gd name="connsiteY11" fmla="*/ 399831 h 4833697"/>
              <a:gd name="connsiteX0" fmla="*/ 0 w 2262754"/>
              <a:gd name="connsiteY0" fmla="*/ 399831 h 4833697"/>
              <a:gd name="connsiteX1" fmla="*/ 285686 w 2262754"/>
              <a:gd name="connsiteY1" fmla="*/ 22705 h 4833697"/>
              <a:gd name="connsiteX2" fmla="*/ 528997 w 2262754"/>
              <a:gd name="connsiteY2" fmla="*/ 23513 h 4833697"/>
              <a:gd name="connsiteX3" fmla="*/ 551222 w 2262754"/>
              <a:gd name="connsiteY3" fmla="*/ 168928 h 4833697"/>
              <a:gd name="connsiteX4" fmla="*/ 1709462 w 2262754"/>
              <a:gd name="connsiteY4" fmla="*/ 141623 h 4833697"/>
              <a:gd name="connsiteX5" fmla="*/ 1885628 w 2262754"/>
              <a:gd name="connsiteY5" fmla="*/ 22705 h 4833697"/>
              <a:gd name="connsiteX6" fmla="*/ 2262754 w 2262754"/>
              <a:gd name="connsiteY6" fmla="*/ 399831 h 4833697"/>
              <a:gd name="connsiteX7" fmla="*/ 2262753 w 2262754"/>
              <a:gd name="connsiteY7" fmla="*/ 4456571 h 4833697"/>
              <a:gd name="connsiteX8" fmla="*/ 1885627 w 2262754"/>
              <a:gd name="connsiteY8" fmla="*/ 4833697 h 4833697"/>
              <a:gd name="connsiteX9" fmla="*/ 377126 w 2262754"/>
              <a:gd name="connsiteY9" fmla="*/ 4833696 h 4833697"/>
              <a:gd name="connsiteX10" fmla="*/ 0 w 2262754"/>
              <a:gd name="connsiteY10" fmla="*/ 4456570 h 4833697"/>
              <a:gd name="connsiteX11" fmla="*/ 0 w 2262754"/>
              <a:gd name="connsiteY11" fmla="*/ 399831 h 4833697"/>
              <a:gd name="connsiteX0" fmla="*/ 0 w 2262754"/>
              <a:gd name="connsiteY0" fmla="*/ 393625 h 4827491"/>
              <a:gd name="connsiteX1" fmla="*/ 285686 w 2262754"/>
              <a:gd name="connsiteY1" fmla="*/ 16499 h 4827491"/>
              <a:gd name="connsiteX2" fmla="*/ 528997 w 2262754"/>
              <a:gd name="connsiteY2" fmla="*/ 17307 h 4827491"/>
              <a:gd name="connsiteX3" fmla="*/ 551222 w 2262754"/>
              <a:gd name="connsiteY3" fmla="*/ 162722 h 4827491"/>
              <a:gd name="connsiteX4" fmla="*/ 1731687 w 2262754"/>
              <a:gd name="connsiteY4" fmla="*/ 183042 h 4827491"/>
              <a:gd name="connsiteX5" fmla="*/ 1885628 w 2262754"/>
              <a:gd name="connsiteY5" fmla="*/ 16499 h 4827491"/>
              <a:gd name="connsiteX6" fmla="*/ 2262754 w 2262754"/>
              <a:gd name="connsiteY6" fmla="*/ 393625 h 4827491"/>
              <a:gd name="connsiteX7" fmla="*/ 2262753 w 2262754"/>
              <a:gd name="connsiteY7" fmla="*/ 4450365 h 4827491"/>
              <a:gd name="connsiteX8" fmla="*/ 1885627 w 2262754"/>
              <a:gd name="connsiteY8" fmla="*/ 4827491 h 4827491"/>
              <a:gd name="connsiteX9" fmla="*/ 377126 w 2262754"/>
              <a:gd name="connsiteY9" fmla="*/ 4827490 h 4827491"/>
              <a:gd name="connsiteX10" fmla="*/ 0 w 2262754"/>
              <a:gd name="connsiteY10" fmla="*/ 4450364 h 4827491"/>
              <a:gd name="connsiteX11" fmla="*/ 0 w 2262754"/>
              <a:gd name="connsiteY11" fmla="*/ 393625 h 4827491"/>
              <a:gd name="connsiteX0" fmla="*/ 0 w 2262754"/>
              <a:gd name="connsiteY0" fmla="*/ 393625 h 4827491"/>
              <a:gd name="connsiteX1" fmla="*/ 285686 w 2262754"/>
              <a:gd name="connsiteY1" fmla="*/ 16499 h 4827491"/>
              <a:gd name="connsiteX2" fmla="*/ 528997 w 2262754"/>
              <a:gd name="connsiteY2" fmla="*/ 17307 h 4827491"/>
              <a:gd name="connsiteX3" fmla="*/ 551222 w 2262754"/>
              <a:gd name="connsiteY3" fmla="*/ 162722 h 4827491"/>
              <a:gd name="connsiteX4" fmla="*/ 1731687 w 2262754"/>
              <a:gd name="connsiteY4" fmla="*/ 183042 h 4827491"/>
              <a:gd name="connsiteX5" fmla="*/ 1885628 w 2262754"/>
              <a:gd name="connsiteY5" fmla="*/ 16499 h 4827491"/>
              <a:gd name="connsiteX6" fmla="*/ 2262754 w 2262754"/>
              <a:gd name="connsiteY6" fmla="*/ 393625 h 4827491"/>
              <a:gd name="connsiteX7" fmla="*/ 2262753 w 2262754"/>
              <a:gd name="connsiteY7" fmla="*/ 4450365 h 4827491"/>
              <a:gd name="connsiteX8" fmla="*/ 1885627 w 2262754"/>
              <a:gd name="connsiteY8" fmla="*/ 4827491 h 4827491"/>
              <a:gd name="connsiteX9" fmla="*/ 377126 w 2262754"/>
              <a:gd name="connsiteY9" fmla="*/ 4827490 h 4827491"/>
              <a:gd name="connsiteX10" fmla="*/ 0 w 2262754"/>
              <a:gd name="connsiteY10" fmla="*/ 4450364 h 4827491"/>
              <a:gd name="connsiteX11" fmla="*/ 0 w 2262754"/>
              <a:gd name="connsiteY11" fmla="*/ 393625 h 4827491"/>
              <a:gd name="connsiteX0" fmla="*/ 0 w 2262754"/>
              <a:gd name="connsiteY0" fmla="*/ 397348 h 4831214"/>
              <a:gd name="connsiteX1" fmla="*/ 285686 w 2262754"/>
              <a:gd name="connsiteY1" fmla="*/ 20222 h 4831214"/>
              <a:gd name="connsiteX2" fmla="*/ 528997 w 2262754"/>
              <a:gd name="connsiteY2" fmla="*/ 21030 h 4831214"/>
              <a:gd name="connsiteX3" fmla="*/ 551222 w 2262754"/>
              <a:gd name="connsiteY3" fmla="*/ 166445 h 4831214"/>
              <a:gd name="connsiteX4" fmla="*/ 1731687 w 2262754"/>
              <a:gd name="connsiteY4" fmla="*/ 186765 h 4831214"/>
              <a:gd name="connsiteX5" fmla="*/ 1885628 w 2262754"/>
              <a:gd name="connsiteY5" fmla="*/ 20222 h 4831214"/>
              <a:gd name="connsiteX6" fmla="*/ 2262754 w 2262754"/>
              <a:gd name="connsiteY6" fmla="*/ 397348 h 4831214"/>
              <a:gd name="connsiteX7" fmla="*/ 2262753 w 2262754"/>
              <a:gd name="connsiteY7" fmla="*/ 4454088 h 4831214"/>
              <a:gd name="connsiteX8" fmla="*/ 1885627 w 2262754"/>
              <a:gd name="connsiteY8" fmla="*/ 4831214 h 4831214"/>
              <a:gd name="connsiteX9" fmla="*/ 377126 w 2262754"/>
              <a:gd name="connsiteY9" fmla="*/ 4831213 h 4831214"/>
              <a:gd name="connsiteX10" fmla="*/ 0 w 2262754"/>
              <a:gd name="connsiteY10" fmla="*/ 4454087 h 4831214"/>
              <a:gd name="connsiteX11" fmla="*/ 0 w 2262754"/>
              <a:gd name="connsiteY11" fmla="*/ 397348 h 4831214"/>
              <a:gd name="connsiteX0" fmla="*/ 0 w 2262754"/>
              <a:gd name="connsiteY0" fmla="*/ 397348 h 4831214"/>
              <a:gd name="connsiteX1" fmla="*/ 285686 w 2262754"/>
              <a:gd name="connsiteY1" fmla="*/ 20222 h 4831214"/>
              <a:gd name="connsiteX2" fmla="*/ 528997 w 2262754"/>
              <a:gd name="connsiteY2" fmla="*/ 21030 h 4831214"/>
              <a:gd name="connsiteX3" fmla="*/ 551222 w 2262754"/>
              <a:gd name="connsiteY3" fmla="*/ 166445 h 4831214"/>
              <a:gd name="connsiteX4" fmla="*/ 1645962 w 2262754"/>
              <a:gd name="connsiteY4" fmla="*/ 186765 h 4831214"/>
              <a:gd name="connsiteX5" fmla="*/ 1885628 w 2262754"/>
              <a:gd name="connsiteY5" fmla="*/ 20222 h 4831214"/>
              <a:gd name="connsiteX6" fmla="*/ 2262754 w 2262754"/>
              <a:gd name="connsiteY6" fmla="*/ 397348 h 4831214"/>
              <a:gd name="connsiteX7" fmla="*/ 2262753 w 2262754"/>
              <a:gd name="connsiteY7" fmla="*/ 4454088 h 4831214"/>
              <a:gd name="connsiteX8" fmla="*/ 1885627 w 2262754"/>
              <a:gd name="connsiteY8" fmla="*/ 4831214 h 4831214"/>
              <a:gd name="connsiteX9" fmla="*/ 377126 w 2262754"/>
              <a:gd name="connsiteY9" fmla="*/ 4831213 h 4831214"/>
              <a:gd name="connsiteX10" fmla="*/ 0 w 2262754"/>
              <a:gd name="connsiteY10" fmla="*/ 4454087 h 4831214"/>
              <a:gd name="connsiteX11" fmla="*/ 0 w 2262754"/>
              <a:gd name="connsiteY11" fmla="*/ 397348 h 4831214"/>
              <a:gd name="connsiteX0" fmla="*/ 0 w 2262754"/>
              <a:gd name="connsiteY0" fmla="*/ 409034 h 4842900"/>
              <a:gd name="connsiteX1" fmla="*/ 285686 w 2262754"/>
              <a:gd name="connsiteY1" fmla="*/ 31908 h 4842900"/>
              <a:gd name="connsiteX2" fmla="*/ 528997 w 2262754"/>
              <a:gd name="connsiteY2" fmla="*/ 32716 h 4842900"/>
              <a:gd name="connsiteX3" fmla="*/ 551222 w 2262754"/>
              <a:gd name="connsiteY3" fmla="*/ 17813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54397 w 2262754"/>
              <a:gd name="connsiteY3" fmla="*/ 19083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54397 w 2262754"/>
              <a:gd name="connsiteY3" fmla="*/ 19083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79797 w 2262754"/>
              <a:gd name="connsiteY3" fmla="*/ 18448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79797 w 2262754"/>
              <a:gd name="connsiteY3" fmla="*/ 18448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79797 w 2262754"/>
              <a:gd name="connsiteY3" fmla="*/ 18448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11212 h 4845078"/>
              <a:gd name="connsiteX1" fmla="*/ 285686 w 2262754"/>
              <a:gd name="connsiteY1" fmla="*/ 34086 h 4845078"/>
              <a:gd name="connsiteX2" fmla="*/ 528997 w 2262754"/>
              <a:gd name="connsiteY2" fmla="*/ 34894 h 4845078"/>
              <a:gd name="connsiteX3" fmla="*/ 582972 w 2262754"/>
              <a:gd name="connsiteY3" fmla="*/ 196184 h 4845078"/>
              <a:gd name="connsiteX4" fmla="*/ 1645962 w 2262754"/>
              <a:gd name="connsiteY4" fmla="*/ 200629 h 4845078"/>
              <a:gd name="connsiteX5" fmla="*/ 1734862 w 2262754"/>
              <a:gd name="connsiteY5" fmla="*/ 35530 h 4845078"/>
              <a:gd name="connsiteX6" fmla="*/ 1885628 w 2262754"/>
              <a:gd name="connsiteY6" fmla="*/ 34086 h 4845078"/>
              <a:gd name="connsiteX7" fmla="*/ 2262754 w 2262754"/>
              <a:gd name="connsiteY7" fmla="*/ 411212 h 4845078"/>
              <a:gd name="connsiteX8" fmla="*/ 2262753 w 2262754"/>
              <a:gd name="connsiteY8" fmla="*/ 4467952 h 4845078"/>
              <a:gd name="connsiteX9" fmla="*/ 1885627 w 2262754"/>
              <a:gd name="connsiteY9" fmla="*/ 4845078 h 4845078"/>
              <a:gd name="connsiteX10" fmla="*/ 377126 w 2262754"/>
              <a:gd name="connsiteY10" fmla="*/ 4845077 h 4845078"/>
              <a:gd name="connsiteX11" fmla="*/ 0 w 2262754"/>
              <a:gd name="connsiteY11" fmla="*/ 4467951 h 4845078"/>
              <a:gd name="connsiteX12" fmla="*/ 0 w 2262754"/>
              <a:gd name="connsiteY12" fmla="*/ 411212 h 4845078"/>
              <a:gd name="connsiteX0" fmla="*/ 0 w 2262754"/>
              <a:gd name="connsiteY0" fmla="*/ 411212 h 4845078"/>
              <a:gd name="connsiteX1" fmla="*/ 285686 w 2262754"/>
              <a:gd name="connsiteY1" fmla="*/ 34086 h 4845078"/>
              <a:gd name="connsiteX2" fmla="*/ 528997 w 2262754"/>
              <a:gd name="connsiteY2" fmla="*/ 34894 h 4845078"/>
              <a:gd name="connsiteX3" fmla="*/ 582972 w 2262754"/>
              <a:gd name="connsiteY3" fmla="*/ 196184 h 4845078"/>
              <a:gd name="connsiteX4" fmla="*/ 1645962 w 2262754"/>
              <a:gd name="connsiteY4" fmla="*/ 200629 h 4845078"/>
              <a:gd name="connsiteX5" fmla="*/ 1734862 w 2262754"/>
              <a:gd name="connsiteY5" fmla="*/ 35530 h 4845078"/>
              <a:gd name="connsiteX6" fmla="*/ 1885628 w 2262754"/>
              <a:gd name="connsiteY6" fmla="*/ 34086 h 4845078"/>
              <a:gd name="connsiteX7" fmla="*/ 2262754 w 2262754"/>
              <a:gd name="connsiteY7" fmla="*/ 411212 h 4845078"/>
              <a:gd name="connsiteX8" fmla="*/ 2262753 w 2262754"/>
              <a:gd name="connsiteY8" fmla="*/ 4467952 h 4845078"/>
              <a:gd name="connsiteX9" fmla="*/ 1885627 w 2262754"/>
              <a:gd name="connsiteY9" fmla="*/ 4845078 h 4845078"/>
              <a:gd name="connsiteX10" fmla="*/ 377126 w 2262754"/>
              <a:gd name="connsiteY10" fmla="*/ 4845077 h 4845078"/>
              <a:gd name="connsiteX11" fmla="*/ 0 w 2262754"/>
              <a:gd name="connsiteY11" fmla="*/ 4467951 h 4845078"/>
              <a:gd name="connsiteX12" fmla="*/ 0 w 2262754"/>
              <a:gd name="connsiteY12" fmla="*/ 411212 h 4845078"/>
              <a:gd name="connsiteX0" fmla="*/ 0 w 2262754"/>
              <a:gd name="connsiteY0" fmla="*/ 411212 h 4845078"/>
              <a:gd name="connsiteX1" fmla="*/ 285686 w 2262754"/>
              <a:gd name="connsiteY1" fmla="*/ 34086 h 4845078"/>
              <a:gd name="connsiteX2" fmla="*/ 528997 w 2262754"/>
              <a:gd name="connsiteY2" fmla="*/ 34894 h 4845078"/>
              <a:gd name="connsiteX3" fmla="*/ 582972 w 2262754"/>
              <a:gd name="connsiteY3" fmla="*/ 196184 h 4845078"/>
              <a:gd name="connsiteX4" fmla="*/ 1645962 w 2262754"/>
              <a:gd name="connsiteY4" fmla="*/ 200629 h 4845078"/>
              <a:gd name="connsiteX5" fmla="*/ 1734862 w 2262754"/>
              <a:gd name="connsiteY5" fmla="*/ 35530 h 4845078"/>
              <a:gd name="connsiteX6" fmla="*/ 1885628 w 2262754"/>
              <a:gd name="connsiteY6" fmla="*/ 34086 h 4845078"/>
              <a:gd name="connsiteX7" fmla="*/ 2262754 w 2262754"/>
              <a:gd name="connsiteY7" fmla="*/ 411212 h 4845078"/>
              <a:gd name="connsiteX8" fmla="*/ 2262753 w 2262754"/>
              <a:gd name="connsiteY8" fmla="*/ 4467952 h 4845078"/>
              <a:gd name="connsiteX9" fmla="*/ 1885627 w 2262754"/>
              <a:gd name="connsiteY9" fmla="*/ 4845078 h 4845078"/>
              <a:gd name="connsiteX10" fmla="*/ 377126 w 2262754"/>
              <a:gd name="connsiteY10" fmla="*/ 4845077 h 4845078"/>
              <a:gd name="connsiteX11" fmla="*/ 0 w 2262754"/>
              <a:gd name="connsiteY11" fmla="*/ 4467951 h 4845078"/>
              <a:gd name="connsiteX12" fmla="*/ 0 w 2262754"/>
              <a:gd name="connsiteY12" fmla="*/ 411212 h 4845078"/>
              <a:gd name="connsiteX0" fmla="*/ 0 w 2280340"/>
              <a:gd name="connsiteY0" fmla="*/ 463905 h 4897771"/>
              <a:gd name="connsiteX1" fmla="*/ 285686 w 2280340"/>
              <a:gd name="connsiteY1" fmla="*/ 86779 h 4897771"/>
              <a:gd name="connsiteX2" fmla="*/ 528997 w 2280340"/>
              <a:gd name="connsiteY2" fmla="*/ 87587 h 4897771"/>
              <a:gd name="connsiteX3" fmla="*/ 582972 w 2280340"/>
              <a:gd name="connsiteY3" fmla="*/ 248877 h 4897771"/>
              <a:gd name="connsiteX4" fmla="*/ 1645962 w 2280340"/>
              <a:gd name="connsiteY4" fmla="*/ 253322 h 4897771"/>
              <a:gd name="connsiteX5" fmla="*/ 1734862 w 2280340"/>
              <a:gd name="connsiteY5" fmla="*/ 88223 h 4897771"/>
              <a:gd name="connsiteX6" fmla="*/ 2025328 w 2280340"/>
              <a:gd name="connsiteY6" fmla="*/ 89954 h 4897771"/>
              <a:gd name="connsiteX7" fmla="*/ 2262754 w 2280340"/>
              <a:gd name="connsiteY7" fmla="*/ 463905 h 4897771"/>
              <a:gd name="connsiteX8" fmla="*/ 2262753 w 2280340"/>
              <a:gd name="connsiteY8" fmla="*/ 4520645 h 4897771"/>
              <a:gd name="connsiteX9" fmla="*/ 1885627 w 2280340"/>
              <a:gd name="connsiteY9" fmla="*/ 4897771 h 4897771"/>
              <a:gd name="connsiteX10" fmla="*/ 377126 w 2280340"/>
              <a:gd name="connsiteY10" fmla="*/ 4897770 h 4897771"/>
              <a:gd name="connsiteX11" fmla="*/ 0 w 2280340"/>
              <a:gd name="connsiteY11" fmla="*/ 4520644 h 4897771"/>
              <a:gd name="connsiteX12" fmla="*/ 0 w 2280340"/>
              <a:gd name="connsiteY12" fmla="*/ 463905 h 4897771"/>
              <a:gd name="connsiteX0" fmla="*/ 0 w 2280340"/>
              <a:gd name="connsiteY0" fmla="*/ 465104 h 4898970"/>
              <a:gd name="connsiteX1" fmla="*/ 285686 w 2280340"/>
              <a:gd name="connsiteY1" fmla="*/ 87978 h 4898970"/>
              <a:gd name="connsiteX2" fmla="*/ 528997 w 2280340"/>
              <a:gd name="connsiteY2" fmla="*/ 88786 h 4898970"/>
              <a:gd name="connsiteX3" fmla="*/ 582972 w 2280340"/>
              <a:gd name="connsiteY3" fmla="*/ 250076 h 4898970"/>
              <a:gd name="connsiteX4" fmla="*/ 1645962 w 2280340"/>
              <a:gd name="connsiteY4" fmla="*/ 254521 h 4898970"/>
              <a:gd name="connsiteX5" fmla="*/ 1734862 w 2280340"/>
              <a:gd name="connsiteY5" fmla="*/ 89422 h 4898970"/>
              <a:gd name="connsiteX6" fmla="*/ 2025328 w 2280340"/>
              <a:gd name="connsiteY6" fmla="*/ 91153 h 4898970"/>
              <a:gd name="connsiteX7" fmla="*/ 2262754 w 2280340"/>
              <a:gd name="connsiteY7" fmla="*/ 465104 h 4898970"/>
              <a:gd name="connsiteX8" fmla="*/ 2262753 w 2280340"/>
              <a:gd name="connsiteY8" fmla="*/ 4521844 h 4898970"/>
              <a:gd name="connsiteX9" fmla="*/ 1885627 w 2280340"/>
              <a:gd name="connsiteY9" fmla="*/ 4898970 h 4898970"/>
              <a:gd name="connsiteX10" fmla="*/ 377126 w 2280340"/>
              <a:gd name="connsiteY10" fmla="*/ 4898969 h 4898970"/>
              <a:gd name="connsiteX11" fmla="*/ 0 w 2280340"/>
              <a:gd name="connsiteY11" fmla="*/ 4521843 h 4898970"/>
              <a:gd name="connsiteX12" fmla="*/ 0 w 2280340"/>
              <a:gd name="connsiteY12" fmla="*/ 465104 h 4898970"/>
              <a:gd name="connsiteX0" fmla="*/ 0 w 2280340"/>
              <a:gd name="connsiteY0" fmla="*/ 462709 h 4896575"/>
              <a:gd name="connsiteX1" fmla="*/ 285686 w 2280340"/>
              <a:gd name="connsiteY1" fmla="*/ 85583 h 4896575"/>
              <a:gd name="connsiteX2" fmla="*/ 528997 w 2280340"/>
              <a:gd name="connsiteY2" fmla="*/ 86391 h 4896575"/>
              <a:gd name="connsiteX3" fmla="*/ 582972 w 2280340"/>
              <a:gd name="connsiteY3" fmla="*/ 247681 h 4896575"/>
              <a:gd name="connsiteX4" fmla="*/ 1645962 w 2280340"/>
              <a:gd name="connsiteY4" fmla="*/ 252126 h 4896575"/>
              <a:gd name="connsiteX5" fmla="*/ 1734862 w 2280340"/>
              <a:gd name="connsiteY5" fmla="*/ 87027 h 4896575"/>
              <a:gd name="connsiteX6" fmla="*/ 2025328 w 2280340"/>
              <a:gd name="connsiteY6" fmla="*/ 88758 h 4896575"/>
              <a:gd name="connsiteX7" fmla="*/ 2262754 w 2280340"/>
              <a:gd name="connsiteY7" fmla="*/ 462709 h 4896575"/>
              <a:gd name="connsiteX8" fmla="*/ 2262753 w 2280340"/>
              <a:gd name="connsiteY8" fmla="*/ 4519449 h 4896575"/>
              <a:gd name="connsiteX9" fmla="*/ 1885627 w 2280340"/>
              <a:gd name="connsiteY9" fmla="*/ 4896575 h 4896575"/>
              <a:gd name="connsiteX10" fmla="*/ 377126 w 2280340"/>
              <a:gd name="connsiteY10" fmla="*/ 4896574 h 4896575"/>
              <a:gd name="connsiteX11" fmla="*/ 0 w 2280340"/>
              <a:gd name="connsiteY11" fmla="*/ 4519448 h 4896575"/>
              <a:gd name="connsiteX12" fmla="*/ 0 w 2280340"/>
              <a:gd name="connsiteY12" fmla="*/ 462709 h 4896575"/>
              <a:gd name="connsiteX0" fmla="*/ 0 w 2280340"/>
              <a:gd name="connsiteY0" fmla="*/ 462709 h 4896575"/>
              <a:gd name="connsiteX1" fmla="*/ 285686 w 2280340"/>
              <a:gd name="connsiteY1" fmla="*/ 85583 h 4896575"/>
              <a:gd name="connsiteX2" fmla="*/ 528997 w 2280340"/>
              <a:gd name="connsiteY2" fmla="*/ 86391 h 4896575"/>
              <a:gd name="connsiteX3" fmla="*/ 582972 w 2280340"/>
              <a:gd name="connsiteY3" fmla="*/ 247681 h 4896575"/>
              <a:gd name="connsiteX4" fmla="*/ 1645962 w 2280340"/>
              <a:gd name="connsiteY4" fmla="*/ 252126 h 4896575"/>
              <a:gd name="connsiteX5" fmla="*/ 1734862 w 2280340"/>
              <a:gd name="connsiteY5" fmla="*/ 87027 h 4896575"/>
              <a:gd name="connsiteX6" fmla="*/ 2025328 w 2280340"/>
              <a:gd name="connsiteY6" fmla="*/ 88758 h 4896575"/>
              <a:gd name="connsiteX7" fmla="*/ 2262754 w 2280340"/>
              <a:gd name="connsiteY7" fmla="*/ 462709 h 4896575"/>
              <a:gd name="connsiteX8" fmla="*/ 2262753 w 2280340"/>
              <a:gd name="connsiteY8" fmla="*/ 4519449 h 4896575"/>
              <a:gd name="connsiteX9" fmla="*/ 1885627 w 2280340"/>
              <a:gd name="connsiteY9" fmla="*/ 4896575 h 4896575"/>
              <a:gd name="connsiteX10" fmla="*/ 377126 w 2280340"/>
              <a:gd name="connsiteY10" fmla="*/ 4896574 h 4896575"/>
              <a:gd name="connsiteX11" fmla="*/ 0 w 2280340"/>
              <a:gd name="connsiteY11" fmla="*/ 4519448 h 4896575"/>
              <a:gd name="connsiteX12" fmla="*/ 0 w 2280340"/>
              <a:gd name="connsiteY12" fmla="*/ 462709 h 4896575"/>
              <a:gd name="connsiteX0" fmla="*/ 0 w 2280340"/>
              <a:gd name="connsiteY0" fmla="*/ 462709 h 4896575"/>
              <a:gd name="connsiteX1" fmla="*/ 285686 w 2280340"/>
              <a:gd name="connsiteY1" fmla="*/ 85583 h 4896575"/>
              <a:gd name="connsiteX2" fmla="*/ 528997 w 2280340"/>
              <a:gd name="connsiteY2" fmla="*/ 86391 h 4896575"/>
              <a:gd name="connsiteX3" fmla="*/ 582972 w 2280340"/>
              <a:gd name="connsiteY3" fmla="*/ 247681 h 4896575"/>
              <a:gd name="connsiteX4" fmla="*/ 1645962 w 2280340"/>
              <a:gd name="connsiteY4" fmla="*/ 252126 h 4896575"/>
              <a:gd name="connsiteX5" fmla="*/ 1734862 w 2280340"/>
              <a:gd name="connsiteY5" fmla="*/ 87027 h 4896575"/>
              <a:gd name="connsiteX6" fmla="*/ 2025328 w 2280340"/>
              <a:gd name="connsiteY6" fmla="*/ 88758 h 4896575"/>
              <a:gd name="connsiteX7" fmla="*/ 2262754 w 2280340"/>
              <a:gd name="connsiteY7" fmla="*/ 462709 h 4896575"/>
              <a:gd name="connsiteX8" fmla="*/ 2262753 w 2280340"/>
              <a:gd name="connsiteY8" fmla="*/ 4519449 h 4896575"/>
              <a:gd name="connsiteX9" fmla="*/ 1885627 w 2280340"/>
              <a:gd name="connsiteY9" fmla="*/ 4896575 h 4896575"/>
              <a:gd name="connsiteX10" fmla="*/ 377126 w 2280340"/>
              <a:gd name="connsiteY10" fmla="*/ 4896574 h 4896575"/>
              <a:gd name="connsiteX11" fmla="*/ 0 w 2280340"/>
              <a:gd name="connsiteY11" fmla="*/ 4519448 h 4896575"/>
              <a:gd name="connsiteX12" fmla="*/ 0 w 2280340"/>
              <a:gd name="connsiteY12" fmla="*/ 462709 h 4896575"/>
              <a:gd name="connsiteX0" fmla="*/ 0 w 2271282"/>
              <a:gd name="connsiteY0" fmla="*/ 491386 h 4925252"/>
              <a:gd name="connsiteX1" fmla="*/ 285686 w 2271282"/>
              <a:gd name="connsiteY1" fmla="*/ 114260 h 4925252"/>
              <a:gd name="connsiteX2" fmla="*/ 528997 w 2271282"/>
              <a:gd name="connsiteY2" fmla="*/ 115068 h 4925252"/>
              <a:gd name="connsiteX3" fmla="*/ 582972 w 2271282"/>
              <a:gd name="connsiteY3" fmla="*/ 276358 h 4925252"/>
              <a:gd name="connsiteX4" fmla="*/ 1645962 w 2271282"/>
              <a:gd name="connsiteY4" fmla="*/ 280803 h 4925252"/>
              <a:gd name="connsiteX5" fmla="*/ 1734862 w 2271282"/>
              <a:gd name="connsiteY5" fmla="*/ 115704 h 4925252"/>
              <a:gd name="connsiteX6" fmla="*/ 2025328 w 2271282"/>
              <a:gd name="connsiteY6" fmla="*/ 117435 h 4925252"/>
              <a:gd name="connsiteX7" fmla="*/ 2147612 w 2271282"/>
              <a:gd name="connsiteY7" fmla="*/ 29980 h 4925252"/>
              <a:gd name="connsiteX8" fmla="*/ 2262754 w 2271282"/>
              <a:gd name="connsiteY8" fmla="*/ 491386 h 4925252"/>
              <a:gd name="connsiteX9" fmla="*/ 2262753 w 2271282"/>
              <a:gd name="connsiteY9" fmla="*/ 4548126 h 4925252"/>
              <a:gd name="connsiteX10" fmla="*/ 1885627 w 2271282"/>
              <a:gd name="connsiteY10" fmla="*/ 4925252 h 4925252"/>
              <a:gd name="connsiteX11" fmla="*/ 377126 w 2271282"/>
              <a:gd name="connsiteY11" fmla="*/ 4925251 h 4925252"/>
              <a:gd name="connsiteX12" fmla="*/ 0 w 2271282"/>
              <a:gd name="connsiteY12" fmla="*/ 4548125 h 4925252"/>
              <a:gd name="connsiteX13" fmla="*/ 0 w 2271282"/>
              <a:gd name="connsiteY13" fmla="*/ 491386 h 4925252"/>
              <a:gd name="connsiteX0" fmla="*/ 0 w 2268375"/>
              <a:gd name="connsiteY0" fmla="*/ 380123 h 4813989"/>
              <a:gd name="connsiteX1" fmla="*/ 285686 w 2268375"/>
              <a:gd name="connsiteY1" fmla="*/ 2997 h 4813989"/>
              <a:gd name="connsiteX2" fmla="*/ 528997 w 2268375"/>
              <a:gd name="connsiteY2" fmla="*/ 3805 h 4813989"/>
              <a:gd name="connsiteX3" fmla="*/ 582972 w 2268375"/>
              <a:gd name="connsiteY3" fmla="*/ 165095 h 4813989"/>
              <a:gd name="connsiteX4" fmla="*/ 1645962 w 2268375"/>
              <a:gd name="connsiteY4" fmla="*/ 169540 h 4813989"/>
              <a:gd name="connsiteX5" fmla="*/ 1734862 w 2268375"/>
              <a:gd name="connsiteY5" fmla="*/ 4441 h 4813989"/>
              <a:gd name="connsiteX6" fmla="*/ 2025328 w 2268375"/>
              <a:gd name="connsiteY6" fmla="*/ 6172 h 4813989"/>
              <a:gd name="connsiteX7" fmla="*/ 2246037 w 2268375"/>
              <a:gd name="connsiteY7" fmla="*/ 150492 h 4813989"/>
              <a:gd name="connsiteX8" fmla="*/ 2262754 w 2268375"/>
              <a:gd name="connsiteY8" fmla="*/ 380123 h 4813989"/>
              <a:gd name="connsiteX9" fmla="*/ 2262753 w 2268375"/>
              <a:gd name="connsiteY9" fmla="*/ 4436863 h 4813989"/>
              <a:gd name="connsiteX10" fmla="*/ 1885627 w 2268375"/>
              <a:gd name="connsiteY10" fmla="*/ 4813989 h 4813989"/>
              <a:gd name="connsiteX11" fmla="*/ 377126 w 2268375"/>
              <a:gd name="connsiteY11" fmla="*/ 4813988 h 4813989"/>
              <a:gd name="connsiteX12" fmla="*/ 0 w 2268375"/>
              <a:gd name="connsiteY12" fmla="*/ 4436862 h 4813989"/>
              <a:gd name="connsiteX13" fmla="*/ 0 w 2268375"/>
              <a:gd name="connsiteY13" fmla="*/ 380123 h 4813989"/>
              <a:gd name="connsiteX0" fmla="*/ 0 w 2269454"/>
              <a:gd name="connsiteY0" fmla="*/ 380123 h 4813989"/>
              <a:gd name="connsiteX1" fmla="*/ 285686 w 2269454"/>
              <a:gd name="connsiteY1" fmla="*/ 2997 h 4813989"/>
              <a:gd name="connsiteX2" fmla="*/ 528997 w 2269454"/>
              <a:gd name="connsiteY2" fmla="*/ 3805 h 4813989"/>
              <a:gd name="connsiteX3" fmla="*/ 582972 w 2269454"/>
              <a:gd name="connsiteY3" fmla="*/ 165095 h 4813989"/>
              <a:gd name="connsiteX4" fmla="*/ 1645962 w 2269454"/>
              <a:gd name="connsiteY4" fmla="*/ 169540 h 4813989"/>
              <a:gd name="connsiteX5" fmla="*/ 1734862 w 2269454"/>
              <a:gd name="connsiteY5" fmla="*/ 4441 h 4813989"/>
              <a:gd name="connsiteX6" fmla="*/ 2025328 w 2269454"/>
              <a:gd name="connsiteY6" fmla="*/ 6172 h 4813989"/>
              <a:gd name="connsiteX7" fmla="*/ 2246037 w 2269454"/>
              <a:gd name="connsiteY7" fmla="*/ 150492 h 4813989"/>
              <a:gd name="connsiteX8" fmla="*/ 2262754 w 2269454"/>
              <a:gd name="connsiteY8" fmla="*/ 380123 h 4813989"/>
              <a:gd name="connsiteX9" fmla="*/ 2262753 w 2269454"/>
              <a:gd name="connsiteY9" fmla="*/ 4436863 h 4813989"/>
              <a:gd name="connsiteX10" fmla="*/ 1885627 w 2269454"/>
              <a:gd name="connsiteY10" fmla="*/ 4813989 h 4813989"/>
              <a:gd name="connsiteX11" fmla="*/ 377126 w 2269454"/>
              <a:gd name="connsiteY11" fmla="*/ 4813988 h 4813989"/>
              <a:gd name="connsiteX12" fmla="*/ 0 w 2269454"/>
              <a:gd name="connsiteY12" fmla="*/ 4436862 h 4813989"/>
              <a:gd name="connsiteX13" fmla="*/ 0 w 2269454"/>
              <a:gd name="connsiteY13" fmla="*/ 380123 h 4813989"/>
              <a:gd name="connsiteX0" fmla="*/ 0 w 2267284"/>
              <a:gd name="connsiteY0" fmla="*/ 392755 h 4826621"/>
              <a:gd name="connsiteX1" fmla="*/ 285686 w 2267284"/>
              <a:gd name="connsiteY1" fmla="*/ 15629 h 4826621"/>
              <a:gd name="connsiteX2" fmla="*/ 528997 w 2267284"/>
              <a:gd name="connsiteY2" fmla="*/ 16437 h 4826621"/>
              <a:gd name="connsiteX3" fmla="*/ 582972 w 2267284"/>
              <a:gd name="connsiteY3" fmla="*/ 177727 h 4826621"/>
              <a:gd name="connsiteX4" fmla="*/ 1645962 w 2267284"/>
              <a:gd name="connsiteY4" fmla="*/ 182172 h 4826621"/>
              <a:gd name="connsiteX5" fmla="*/ 1734862 w 2267284"/>
              <a:gd name="connsiteY5" fmla="*/ 17073 h 4826621"/>
              <a:gd name="connsiteX6" fmla="*/ 2025328 w 2267284"/>
              <a:gd name="connsiteY6" fmla="*/ 18804 h 4826621"/>
              <a:gd name="connsiteX7" fmla="*/ 2201587 w 2267284"/>
              <a:gd name="connsiteY7" fmla="*/ 115499 h 4826621"/>
              <a:gd name="connsiteX8" fmla="*/ 2262754 w 2267284"/>
              <a:gd name="connsiteY8" fmla="*/ 392755 h 4826621"/>
              <a:gd name="connsiteX9" fmla="*/ 2262753 w 2267284"/>
              <a:gd name="connsiteY9" fmla="*/ 4449495 h 4826621"/>
              <a:gd name="connsiteX10" fmla="*/ 1885627 w 2267284"/>
              <a:gd name="connsiteY10" fmla="*/ 4826621 h 4826621"/>
              <a:gd name="connsiteX11" fmla="*/ 377126 w 2267284"/>
              <a:gd name="connsiteY11" fmla="*/ 4826620 h 4826621"/>
              <a:gd name="connsiteX12" fmla="*/ 0 w 2267284"/>
              <a:gd name="connsiteY12" fmla="*/ 4449494 h 4826621"/>
              <a:gd name="connsiteX13" fmla="*/ 0 w 2267284"/>
              <a:gd name="connsiteY13" fmla="*/ 392755 h 4826621"/>
              <a:gd name="connsiteX0" fmla="*/ 0 w 2272991"/>
              <a:gd name="connsiteY0" fmla="*/ 380123 h 4813989"/>
              <a:gd name="connsiteX1" fmla="*/ 285686 w 2272991"/>
              <a:gd name="connsiteY1" fmla="*/ 2997 h 4813989"/>
              <a:gd name="connsiteX2" fmla="*/ 528997 w 2272991"/>
              <a:gd name="connsiteY2" fmla="*/ 3805 h 4813989"/>
              <a:gd name="connsiteX3" fmla="*/ 582972 w 2272991"/>
              <a:gd name="connsiteY3" fmla="*/ 165095 h 4813989"/>
              <a:gd name="connsiteX4" fmla="*/ 1645962 w 2272991"/>
              <a:gd name="connsiteY4" fmla="*/ 169540 h 4813989"/>
              <a:gd name="connsiteX5" fmla="*/ 1734862 w 2272991"/>
              <a:gd name="connsiteY5" fmla="*/ 4441 h 4813989"/>
              <a:gd name="connsiteX6" fmla="*/ 2025328 w 2272991"/>
              <a:gd name="connsiteY6" fmla="*/ 6172 h 4813989"/>
              <a:gd name="connsiteX7" fmla="*/ 2201587 w 2272991"/>
              <a:gd name="connsiteY7" fmla="*/ 102867 h 4813989"/>
              <a:gd name="connsiteX8" fmla="*/ 2262754 w 2272991"/>
              <a:gd name="connsiteY8" fmla="*/ 380123 h 4813989"/>
              <a:gd name="connsiteX9" fmla="*/ 2262753 w 2272991"/>
              <a:gd name="connsiteY9" fmla="*/ 4436863 h 4813989"/>
              <a:gd name="connsiteX10" fmla="*/ 1885627 w 2272991"/>
              <a:gd name="connsiteY10" fmla="*/ 4813989 h 4813989"/>
              <a:gd name="connsiteX11" fmla="*/ 377126 w 2272991"/>
              <a:gd name="connsiteY11" fmla="*/ 4813988 h 4813989"/>
              <a:gd name="connsiteX12" fmla="*/ 0 w 2272991"/>
              <a:gd name="connsiteY12" fmla="*/ 4436862 h 4813989"/>
              <a:gd name="connsiteX13" fmla="*/ 0 w 2272991"/>
              <a:gd name="connsiteY13" fmla="*/ 380123 h 4813989"/>
              <a:gd name="connsiteX0" fmla="*/ 0 w 2277742"/>
              <a:gd name="connsiteY0" fmla="*/ 380123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0 w 2277742"/>
              <a:gd name="connsiteY13" fmla="*/ 380123 h 4813989"/>
              <a:gd name="connsiteX0" fmla="*/ 0 w 2277742"/>
              <a:gd name="connsiteY0" fmla="*/ 380123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0 w 2277742"/>
              <a:gd name="connsiteY13" fmla="*/ 380123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62754"/>
              <a:gd name="connsiteY0" fmla="*/ 437618 h 4874659"/>
              <a:gd name="connsiteX1" fmla="*/ 285686 w 2262754"/>
              <a:gd name="connsiteY1" fmla="*/ 63667 h 4874659"/>
              <a:gd name="connsiteX2" fmla="*/ 528997 w 2262754"/>
              <a:gd name="connsiteY2" fmla="*/ 64475 h 4874659"/>
              <a:gd name="connsiteX3" fmla="*/ 582972 w 2262754"/>
              <a:gd name="connsiteY3" fmla="*/ 225765 h 4874659"/>
              <a:gd name="connsiteX4" fmla="*/ 1645962 w 2262754"/>
              <a:gd name="connsiteY4" fmla="*/ 230210 h 4874659"/>
              <a:gd name="connsiteX5" fmla="*/ 1734862 w 2262754"/>
              <a:gd name="connsiteY5" fmla="*/ 65111 h 4874659"/>
              <a:gd name="connsiteX6" fmla="*/ 2025328 w 2262754"/>
              <a:gd name="connsiteY6" fmla="*/ 66842 h 4874659"/>
              <a:gd name="connsiteX7" fmla="*/ 2262754 w 2262754"/>
              <a:gd name="connsiteY7" fmla="*/ 440793 h 4874659"/>
              <a:gd name="connsiteX8" fmla="*/ 2262753 w 2262754"/>
              <a:gd name="connsiteY8" fmla="*/ 4497533 h 4874659"/>
              <a:gd name="connsiteX9" fmla="*/ 1885627 w 2262754"/>
              <a:gd name="connsiteY9" fmla="*/ 4874659 h 4874659"/>
              <a:gd name="connsiteX10" fmla="*/ 377126 w 2262754"/>
              <a:gd name="connsiteY10" fmla="*/ 4874658 h 4874659"/>
              <a:gd name="connsiteX11" fmla="*/ 0 w 2262754"/>
              <a:gd name="connsiteY11" fmla="*/ 4497532 h 4874659"/>
              <a:gd name="connsiteX12" fmla="*/ 12700 w 2262754"/>
              <a:gd name="connsiteY12" fmla="*/ 437618 h 4874659"/>
              <a:gd name="connsiteX0" fmla="*/ 12700 w 2262754"/>
              <a:gd name="connsiteY0" fmla="*/ 448597 h 4885638"/>
              <a:gd name="connsiteX1" fmla="*/ 285686 w 2262754"/>
              <a:gd name="connsiteY1" fmla="*/ 74646 h 4885638"/>
              <a:gd name="connsiteX2" fmla="*/ 528997 w 2262754"/>
              <a:gd name="connsiteY2" fmla="*/ 75454 h 4885638"/>
              <a:gd name="connsiteX3" fmla="*/ 582972 w 2262754"/>
              <a:gd name="connsiteY3" fmla="*/ 236744 h 4885638"/>
              <a:gd name="connsiteX4" fmla="*/ 1645962 w 2262754"/>
              <a:gd name="connsiteY4" fmla="*/ 241189 h 4885638"/>
              <a:gd name="connsiteX5" fmla="*/ 1734862 w 2262754"/>
              <a:gd name="connsiteY5" fmla="*/ 76090 h 4885638"/>
              <a:gd name="connsiteX6" fmla="*/ 2262754 w 2262754"/>
              <a:gd name="connsiteY6" fmla="*/ 451772 h 4885638"/>
              <a:gd name="connsiteX7" fmla="*/ 2262753 w 2262754"/>
              <a:gd name="connsiteY7" fmla="*/ 4508512 h 4885638"/>
              <a:gd name="connsiteX8" fmla="*/ 1885627 w 2262754"/>
              <a:gd name="connsiteY8" fmla="*/ 4885638 h 4885638"/>
              <a:gd name="connsiteX9" fmla="*/ 377126 w 2262754"/>
              <a:gd name="connsiteY9" fmla="*/ 4885637 h 4885638"/>
              <a:gd name="connsiteX10" fmla="*/ 0 w 2262754"/>
              <a:gd name="connsiteY10" fmla="*/ 4508511 h 4885638"/>
              <a:gd name="connsiteX11" fmla="*/ 12700 w 2262754"/>
              <a:gd name="connsiteY11" fmla="*/ 448597 h 4885638"/>
              <a:gd name="connsiteX0" fmla="*/ 12700 w 2265167"/>
              <a:gd name="connsiteY0" fmla="*/ 373951 h 4810992"/>
              <a:gd name="connsiteX1" fmla="*/ 285686 w 2265167"/>
              <a:gd name="connsiteY1" fmla="*/ 0 h 4810992"/>
              <a:gd name="connsiteX2" fmla="*/ 528997 w 2265167"/>
              <a:gd name="connsiteY2" fmla="*/ 808 h 4810992"/>
              <a:gd name="connsiteX3" fmla="*/ 582972 w 2265167"/>
              <a:gd name="connsiteY3" fmla="*/ 162098 h 4810992"/>
              <a:gd name="connsiteX4" fmla="*/ 1645962 w 2265167"/>
              <a:gd name="connsiteY4" fmla="*/ 166543 h 4810992"/>
              <a:gd name="connsiteX5" fmla="*/ 1734862 w 2265167"/>
              <a:gd name="connsiteY5" fmla="*/ 1444 h 4810992"/>
              <a:gd name="connsiteX6" fmla="*/ 2262754 w 2265167"/>
              <a:gd name="connsiteY6" fmla="*/ 377126 h 4810992"/>
              <a:gd name="connsiteX7" fmla="*/ 2262753 w 2265167"/>
              <a:gd name="connsiteY7" fmla="*/ 4433866 h 4810992"/>
              <a:gd name="connsiteX8" fmla="*/ 1885627 w 2265167"/>
              <a:gd name="connsiteY8" fmla="*/ 4810992 h 4810992"/>
              <a:gd name="connsiteX9" fmla="*/ 377126 w 2265167"/>
              <a:gd name="connsiteY9" fmla="*/ 4810991 h 4810992"/>
              <a:gd name="connsiteX10" fmla="*/ 0 w 2265167"/>
              <a:gd name="connsiteY10" fmla="*/ 4433865 h 4810992"/>
              <a:gd name="connsiteX11" fmla="*/ 12700 w 2265167"/>
              <a:gd name="connsiteY11" fmla="*/ 373951 h 4810992"/>
              <a:gd name="connsiteX0" fmla="*/ 12700 w 2265167"/>
              <a:gd name="connsiteY0" fmla="*/ 377926 h 4814967"/>
              <a:gd name="connsiteX1" fmla="*/ 285686 w 2265167"/>
              <a:gd name="connsiteY1" fmla="*/ 3975 h 4814967"/>
              <a:gd name="connsiteX2" fmla="*/ 528997 w 2265167"/>
              <a:gd name="connsiteY2" fmla="*/ 4783 h 4814967"/>
              <a:gd name="connsiteX3" fmla="*/ 582972 w 2265167"/>
              <a:gd name="connsiteY3" fmla="*/ 166073 h 4814967"/>
              <a:gd name="connsiteX4" fmla="*/ 1645962 w 2265167"/>
              <a:gd name="connsiteY4" fmla="*/ 170518 h 4814967"/>
              <a:gd name="connsiteX5" fmla="*/ 1734862 w 2265167"/>
              <a:gd name="connsiteY5" fmla="*/ 5419 h 4814967"/>
              <a:gd name="connsiteX6" fmla="*/ 2262754 w 2265167"/>
              <a:gd name="connsiteY6" fmla="*/ 381101 h 4814967"/>
              <a:gd name="connsiteX7" fmla="*/ 2262753 w 2265167"/>
              <a:gd name="connsiteY7" fmla="*/ 4437841 h 4814967"/>
              <a:gd name="connsiteX8" fmla="*/ 1885627 w 2265167"/>
              <a:gd name="connsiteY8" fmla="*/ 4814967 h 4814967"/>
              <a:gd name="connsiteX9" fmla="*/ 377126 w 2265167"/>
              <a:gd name="connsiteY9" fmla="*/ 4814966 h 4814967"/>
              <a:gd name="connsiteX10" fmla="*/ 0 w 2265167"/>
              <a:gd name="connsiteY10" fmla="*/ 4437840 h 4814967"/>
              <a:gd name="connsiteX11" fmla="*/ 12700 w 2265167"/>
              <a:gd name="connsiteY11" fmla="*/ 377926 h 4814967"/>
              <a:gd name="connsiteX0" fmla="*/ 12700 w 2265167"/>
              <a:gd name="connsiteY0" fmla="*/ 377581 h 4814622"/>
              <a:gd name="connsiteX1" fmla="*/ 285686 w 2265167"/>
              <a:gd name="connsiteY1" fmla="*/ 3630 h 4814622"/>
              <a:gd name="connsiteX2" fmla="*/ 528997 w 2265167"/>
              <a:gd name="connsiteY2" fmla="*/ 4438 h 4814622"/>
              <a:gd name="connsiteX3" fmla="*/ 582972 w 2265167"/>
              <a:gd name="connsiteY3" fmla="*/ 165728 h 4814622"/>
              <a:gd name="connsiteX4" fmla="*/ 1645962 w 2265167"/>
              <a:gd name="connsiteY4" fmla="*/ 170173 h 4814622"/>
              <a:gd name="connsiteX5" fmla="*/ 1734862 w 2265167"/>
              <a:gd name="connsiteY5" fmla="*/ 5074 h 4814622"/>
              <a:gd name="connsiteX6" fmla="*/ 2262754 w 2265167"/>
              <a:gd name="connsiteY6" fmla="*/ 380756 h 4814622"/>
              <a:gd name="connsiteX7" fmla="*/ 2262753 w 2265167"/>
              <a:gd name="connsiteY7" fmla="*/ 4437496 h 4814622"/>
              <a:gd name="connsiteX8" fmla="*/ 1885627 w 2265167"/>
              <a:gd name="connsiteY8" fmla="*/ 4814622 h 4814622"/>
              <a:gd name="connsiteX9" fmla="*/ 377126 w 2265167"/>
              <a:gd name="connsiteY9" fmla="*/ 4814621 h 4814622"/>
              <a:gd name="connsiteX10" fmla="*/ 0 w 2265167"/>
              <a:gd name="connsiteY10" fmla="*/ 4437495 h 4814622"/>
              <a:gd name="connsiteX11" fmla="*/ 12700 w 2265167"/>
              <a:gd name="connsiteY11" fmla="*/ 377581 h 4814622"/>
              <a:gd name="connsiteX0" fmla="*/ 12700 w 2265167"/>
              <a:gd name="connsiteY0" fmla="*/ 377581 h 4814622"/>
              <a:gd name="connsiteX1" fmla="*/ 285686 w 2265167"/>
              <a:gd name="connsiteY1" fmla="*/ 3630 h 4814622"/>
              <a:gd name="connsiteX2" fmla="*/ 528997 w 2265167"/>
              <a:gd name="connsiteY2" fmla="*/ 4438 h 4814622"/>
              <a:gd name="connsiteX3" fmla="*/ 582972 w 2265167"/>
              <a:gd name="connsiteY3" fmla="*/ 165728 h 4814622"/>
              <a:gd name="connsiteX4" fmla="*/ 1645962 w 2265167"/>
              <a:gd name="connsiteY4" fmla="*/ 170173 h 4814622"/>
              <a:gd name="connsiteX5" fmla="*/ 1734862 w 2265167"/>
              <a:gd name="connsiteY5" fmla="*/ 5074 h 4814622"/>
              <a:gd name="connsiteX6" fmla="*/ 2262754 w 2265167"/>
              <a:gd name="connsiteY6" fmla="*/ 380756 h 4814622"/>
              <a:gd name="connsiteX7" fmla="*/ 2262753 w 2265167"/>
              <a:gd name="connsiteY7" fmla="*/ 4437496 h 4814622"/>
              <a:gd name="connsiteX8" fmla="*/ 1885627 w 2265167"/>
              <a:gd name="connsiteY8" fmla="*/ 4814622 h 4814622"/>
              <a:gd name="connsiteX9" fmla="*/ 377126 w 2265167"/>
              <a:gd name="connsiteY9" fmla="*/ 4814621 h 4814622"/>
              <a:gd name="connsiteX10" fmla="*/ 0 w 2265167"/>
              <a:gd name="connsiteY10" fmla="*/ 4437495 h 4814622"/>
              <a:gd name="connsiteX11" fmla="*/ 12700 w 2265167"/>
              <a:gd name="connsiteY11" fmla="*/ 377581 h 4814622"/>
              <a:gd name="connsiteX0" fmla="*/ 12700 w 2265167"/>
              <a:gd name="connsiteY0" fmla="*/ 373951 h 4810992"/>
              <a:gd name="connsiteX1" fmla="*/ 285686 w 2265167"/>
              <a:gd name="connsiteY1" fmla="*/ 0 h 4810992"/>
              <a:gd name="connsiteX2" fmla="*/ 528997 w 2265167"/>
              <a:gd name="connsiteY2" fmla="*/ 808 h 4810992"/>
              <a:gd name="connsiteX3" fmla="*/ 582972 w 2265167"/>
              <a:gd name="connsiteY3" fmla="*/ 162098 h 4810992"/>
              <a:gd name="connsiteX4" fmla="*/ 1645962 w 2265167"/>
              <a:gd name="connsiteY4" fmla="*/ 166543 h 4810992"/>
              <a:gd name="connsiteX5" fmla="*/ 1734862 w 2265167"/>
              <a:gd name="connsiteY5" fmla="*/ 1444 h 4810992"/>
              <a:gd name="connsiteX6" fmla="*/ 2262754 w 2265167"/>
              <a:gd name="connsiteY6" fmla="*/ 377126 h 4810992"/>
              <a:gd name="connsiteX7" fmla="*/ 2262753 w 2265167"/>
              <a:gd name="connsiteY7" fmla="*/ 4433866 h 4810992"/>
              <a:gd name="connsiteX8" fmla="*/ 1885627 w 2265167"/>
              <a:gd name="connsiteY8" fmla="*/ 4810992 h 4810992"/>
              <a:gd name="connsiteX9" fmla="*/ 377126 w 2265167"/>
              <a:gd name="connsiteY9" fmla="*/ 4810991 h 4810992"/>
              <a:gd name="connsiteX10" fmla="*/ 0 w 2265167"/>
              <a:gd name="connsiteY10" fmla="*/ 4433865 h 4810992"/>
              <a:gd name="connsiteX11" fmla="*/ 12700 w 2265167"/>
              <a:gd name="connsiteY11" fmla="*/ 373951 h 4810992"/>
              <a:gd name="connsiteX0" fmla="*/ 12700 w 2281160"/>
              <a:gd name="connsiteY0" fmla="*/ 418659 h 4855700"/>
              <a:gd name="connsiteX1" fmla="*/ 285686 w 2281160"/>
              <a:gd name="connsiteY1" fmla="*/ 44708 h 4855700"/>
              <a:gd name="connsiteX2" fmla="*/ 528997 w 2281160"/>
              <a:gd name="connsiteY2" fmla="*/ 45516 h 4855700"/>
              <a:gd name="connsiteX3" fmla="*/ 582972 w 2281160"/>
              <a:gd name="connsiteY3" fmla="*/ 206806 h 4855700"/>
              <a:gd name="connsiteX4" fmla="*/ 1645962 w 2281160"/>
              <a:gd name="connsiteY4" fmla="*/ 211251 h 4855700"/>
              <a:gd name="connsiteX5" fmla="*/ 1734862 w 2281160"/>
              <a:gd name="connsiteY5" fmla="*/ 46152 h 4855700"/>
              <a:gd name="connsiteX6" fmla="*/ 2014261 w 2281160"/>
              <a:gd name="connsiteY6" fmla="*/ 84253 h 4855700"/>
              <a:gd name="connsiteX7" fmla="*/ 2262754 w 2281160"/>
              <a:gd name="connsiteY7" fmla="*/ 421834 h 4855700"/>
              <a:gd name="connsiteX8" fmla="*/ 2262753 w 2281160"/>
              <a:gd name="connsiteY8" fmla="*/ 4478574 h 4855700"/>
              <a:gd name="connsiteX9" fmla="*/ 1885627 w 2281160"/>
              <a:gd name="connsiteY9" fmla="*/ 4855700 h 4855700"/>
              <a:gd name="connsiteX10" fmla="*/ 377126 w 2281160"/>
              <a:gd name="connsiteY10" fmla="*/ 4855699 h 4855700"/>
              <a:gd name="connsiteX11" fmla="*/ 0 w 2281160"/>
              <a:gd name="connsiteY11" fmla="*/ 4478573 h 4855700"/>
              <a:gd name="connsiteX12" fmla="*/ 12700 w 2281160"/>
              <a:gd name="connsiteY12" fmla="*/ 418659 h 4855700"/>
              <a:gd name="connsiteX0" fmla="*/ 12700 w 2279514"/>
              <a:gd name="connsiteY0" fmla="*/ 436844 h 4873885"/>
              <a:gd name="connsiteX1" fmla="*/ 285686 w 2279514"/>
              <a:gd name="connsiteY1" fmla="*/ 62893 h 4873885"/>
              <a:gd name="connsiteX2" fmla="*/ 528997 w 2279514"/>
              <a:gd name="connsiteY2" fmla="*/ 63701 h 4873885"/>
              <a:gd name="connsiteX3" fmla="*/ 582972 w 2279514"/>
              <a:gd name="connsiteY3" fmla="*/ 224991 h 4873885"/>
              <a:gd name="connsiteX4" fmla="*/ 1645962 w 2279514"/>
              <a:gd name="connsiteY4" fmla="*/ 229436 h 4873885"/>
              <a:gd name="connsiteX5" fmla="*/ 1734862 w 2279514"/>
              <a:gd name="connsiteY5" fmla="*/ 64337 h 4873885"/>
              <a:gd name="connsiteX6" fmla="*/ 2036486 w 2279514"/>
              <a:gd name="connsiteY6" fmla="*/ 67513 h 4873885"/>
              <a:gd name="connsiteX7" fmla="*/ 2262754 w 2279514"/>
              <a:gd name="connsiteY7" fmla="*/ 440019 h 4873885"/>
              <a:gd name="connsiteX8" fmla="*/ 2262753 w 2279514"/>
              <a:gd name="connsiteY8" fmla="*/ 4496759 h 4873885"/>
              <a:gd name="connsiteX9" fmla="*/ 1885627 w 2279514"/>
              <a:gd name="connsiteY9" fmla="*/ 4873885 h 4873885"/>
              <a:gd name="connsiteX10" fmla="*/ 377126 w 2279514"/>
              <a:gd name="connsiteY10" fmla="*/ 4873884 h 4873885"/>
              <a:gd name="connsiteX11" fmla="*/ 0 w 2279514"/>
              <a:gd name="connsiteY11" fmla="*/ 4496758 h 4873885"/>
              <a:gd name="connsiteX12" fmla="*/ 12700 w 2279514"/>
              <a:gd name="connsiteY12" fmla="*/ 436844 h 4873885"/>
              <a:gd name="connsiteX0" fmla="*/ 12700 w 2279514"/>
              <a:gd name="connsiteY0" fmla="*/ 436844 h 4873885"/>
              <a:gd name="connsiteX1" fmla="*/ 285686 w 2279514"/>
              <a:gd name="connsiteY1" fmla="*/ 62893 h 4873885"/>
              <a:gd name="connsiteX2" fmla="*/ 528997 w 2279514"/>
              <a:gd name="connsiteY2" fmla="*/ 63701 h 4873885"/>
              <a:gd name="connsiteX3" fmla="*/ 582972 w 2279514"/>
              <a:gd name="connsiteY3" fmla="*/ 224991 h 4873885"/>
              <a:gd name="connsiteX4" fmla="*/ 1645962 w 2279514"/>
              <a:gd name="connsiteY4" fmla="*/ 229436 h 4873885"/>
              <a:gd name="connsiteX5" fmla="*/ 1734862 w 2279514"/>
              <a:gd name="connsiteY5" fmla="*/ 64337 h 4873885"/>
              <a:gd name="connsiteX6" fmla="*/ 2036486 w 2279514"/>
              <a:gd name="connsiteY6" fmla="*/ 67513 h 4873885"/>
              <a:gd name="connsiteX7" fmla="*/ 2262754 w 2279514"/>
              <a:gd name="connsiteY7" fmla="*/ 440019 h 4873885"/>
              <a:gd name="connsiteX8" fmla="*/ 2262753 w 2279514"/>
              <a:gd name="connsiteY8" fmla="*/ 4496759 h 4873885"/>
              <a:gd name="connsiteX9" fmla="*/ 1885627 w 2279514"/>
              <a:gd name="connsiteY9" fmla="*/ 4873885 h 4873885"/>
              <a:gd name="connsiteX10" fmla="*/ 377126 w 2279514"/>
              <a:gd name="connsiteY10" fmla="*/ 4873884 h 4873885"/>
              <a:gd name="connsiteX11" fmla="*/ 0 w 2279514"/>
              <a:gd name="connsiteY11" fmla="*/ 4496758 h 4873885"/>
              <a:gd name="connsiteX12" fmla="*/ 12700 w 2279514"/>
              <a:gd name="connsiteY12" fmla="*/ 436844 h 4873885"/>
              <a:gd name="connsiteX0" fmla="*/ 12700 w 2279514"/>
              <a:gd name="connsiteY0" fmla="*/ 441435 h 4878476"/>
              <a:gd name="connsiteX1" fmla="*/ 285686 w 2279514"/>
              <a:gd name="connsiteY1" fmla="*/ 67484 h 4878476"/>
              <a:gd name="connsiteX2" fmla="*/ 528997 w 2279514"/>
              <a:gd name="connsiteY2" fmla="*/ 68292 h 4878476"/>
              <a:gd name="connsiteX3" fmla="*/ 582972 w 2279514"/>
              <a:gd name="connsiteY3" fmla="*/ 229582 h 4878476"/>
              <a:gd name="connsiteX4" fmla="*/ 1645962 w 2279514"/>
              <a:gd name="connsiteY4" fmla="*/ 234027 h 4878476"/>
              <a:gd name="connsiteX5" fmla="*/ 1734862 w 2279514"/>
              <a:gd name="connsiteY5" fmla="*/ 68928 h 4878476"/>
              <a:gd name="connsiteX6" fmla="*/ 2036486 w 2279514"/>
              <a:gd name="connsiteY6" fmla="*/ 72104 h 4878476"/>
              <a:gd name="connsiteX7" fmla="*/ 2262754 w 2279514"/>
              <a:gd name="connsiteY7" fmla="*/ 444610 h 4878476"/>
              <a:gd name="connsiteX8" fmla="*/ 2262753 w 2279514"/>
              <a:gd name="connsiteY8" fmla="*/ 4501350 h 4878476"/>
              <a:gd name="connsiteX9" fmla="*/ 1885627 w 2279514"/>
              <a:gd name="connsiteY9" fmla="*/ 4878476 h 4878476"/>
              <a:gd name="connsiteX10" fmla="*/ 377126 w 2279514"/>
              <a:gd name="connsiteY10" fmla="*/ 4878475 h 4878476"/>
              <a:gd name="connsiteX11" fmla="*/ 0 w 2279514"/>
              <a:gd name="connsiteY11" fmla="*/ 4501349 h 4878476"/>
              <a:gd name="connsiteX12" fmla="*/ 12700 w 2279514"/>
              <a:gd name="connsiteY12" fmla="*/ 441435 h 4878476"/>
              <a:gd name="connsiteX0" fmla="*/ 12700 w 2263115"/>
              <a:gd name="connsiteY0" fmla="*/ 382311 h 4819352"/>
              <a:gd name="connsiteX1" fmla="*/ 285686 w 2263115"/>
              <a:gd name="connsiteY1" fmla="*/ 8360 h 4819352"/>
              <a:gd name="connsiteX2" fmla="*/ 528997 w 2263115"/>
              <a:gd name="connsiteY2" fmla="*/ 9168 h 4819352"/>
              <a:gd name="connsiteX3" fmla="*/ 582972 w 2263115"/>
              <a:gd name="connsiteY3" fmla="*/ 170458 h 4819352"/>
              <a:gd name="connsiteX4" fmla="*/ 1645962 w 2263115"/>
              <a:gd name="connsiteY4" fmla="*/ 174903 h 4819352"/>
              <a:gd name="connsiteX5" fmla="*/ 1734862 w 2263115"/>
              <a:gd name="connsiteY5" fmla="*/ 9804 h 4819352"/>
              <a:gd name="connsiteX6" fmla="*/ 2036486 w 2263115"/>
              <a:gd name="connsiteY6" fmla="*/ 12980 h 4819352"/>
              <a:gd name="connsiteX7" fmla="*/ 2262754 w 2263115"/>
              <a:gd name="connsiteY7" fmla="*/ 385486 h 4819352"/>
              <a:gd name="connsiteX8" fmla="*/ 2262753 w 2263115"/>
              <a:gd name="connsiteY8" fmla="*/ 4442226 h 4819352"/>
              <a:gd name="connsiteX9" fmla="*/ 1885627 w 2263115"/>
              <a:gd name="connsiteY9" fmla="*/ 4819352 h 4819352"/>
              <a:gd name="connsiteX10" fmla="*/ 377126 w 2263115"/>
              <a:gd name="connsiteY10" fmla="*/ 4819351 h 4819352"/>
              <a:gd name="connsiteX11" fmla="*/ 0 w 2263115"/>
              <a:gd name="connsiteY11" fmla="*/ 4442225 h 4819352"/>
              <a:gd name="connsiteX12" fmla="*/ 12700 w 2263115"/>
              <a:gd name="connsiteY12" fmla="*/ 382311 h 4819352"/>
              <a:gd name="connsiteX0" fmla="*/ 12700 w 2263263"/>
              <a:gd name="connsiteY0" fmla="*/ 399540 h 4836581"/>
              <a:gd name="connsiteX1" fmla="*/ 285686 w 2263263"/>
              <a:gd name="connsiteY1" fmla="*/ 25589 h 4836581"/>
              <a:gd name="connsiteX2" fmla="*/ 528997 w 2263263"/>
              <a:gd name="connsiteY2" fmla="*/ 26397 h 4836581"/>
              <a:gd name="connsiteX3" fmla="*/ 582972 w 2263263"/>
              <a:gd name="connsiteY3" fmla="*/ 187687 h 4836581"/>
              <a:gd name="connsiteX4" fmla="*/ 1645962 w 2263263"/>
              <a:gd name="connsiteY4" fmla="*/ 192132 h 4836581"/>
              <a:gd name="connsiteX5" fmla="*/ 1734862 w 2263263"/>
              <a:gd name="connsiteY5" fmla="*/ 27033 h 4836581"/>
              <a:gd name="connsiteX6" fmla="*/ 2036486 w 2263263"/>
              <a:gd name="connsiteY6" fmla="*/ 30209 h 4836581"/>
              <a:gd name="connsiteX7" fmla="*/ 2262754 w 2263263"/>
              <a:gd name="connsiteY7" fmla="*/ 402715 h 4836581"/>
              <a:gd name="connsiteX8" fmla="*/ 2262753 w 2263263"/>
              <a:gd name="connsiteY8" fmla="*/ 4459455 h 4836581"/>
              <a:gd name="connsiteX9" fmla="*/ 1885627 w 2263263"/>
              <a:gd name="connsiteY9" fmla="*/ 4836581 h 4836581"/>
              <a:gd name="connsiteX10" fmla="*/ 377126 w 2263263"/>
              <a:gd name="connsiteY10" fmla="*/ 4836580 h 4836581"/>
              <a:gd name="connsiteX11" fmla="*/ 0 w 2263263"/>
              <a:gd name="connsiteY11" fmla="*/ 4459454 h 4836581"/>
              <a:gd name="connsiteX12" fmla="*/ 12700 w 2263263"/>
              <a:gd name="connsiteY12" fmla="*/ 399540 h 4836581"/>
              <a:gd name="connsiteX0" fmla="*/ 12700 w 2263140"/>
              <a:gd name="connsiteY0" fmla="*/ 382311 h 4819352"/>
              <a:gd name="connsiteX1" fmla="*/ 285686 w 2263140"/>
              <a:gd name="connsiteY1" fmla="*/ 8360 h 4819352"/>
              <a:gd name="connsiteX2" fmla="*/ 528997 w 2263140"/>
              <a:gd name="connsiteY2" fmla="*/ 9168 h 4819352"/>
              <a:gd name="connsiteX3" fmla="*/ 582972 w 2263140"/>
              <a:gd name="connsiteY3" fmla="*/ 170458 h 4819352"/>
              <a:gd name="connsiteX4" fmla="*/ 1645962 w 2263140"/>
              <a:gd name="connsiteY4" fmla="*/ 174903 h 4819352"/>
              <a:gd name="connsiteX5" fmla="*/ 1734862 w 2263140"/>
              <a:gd name="connsiteY5" fmla="*/ 9804 h 4819352"/>
              <a:gd name="connsiteX6" fmla="*/ 2036486 w 2263140"/>
              <a:gd name="connsiteY6" fmla="*/ 12980 h 4819352"/>
              <a:gd name="connsiteX7" fmla="*/ 2262754 w 2263140"/>
              <a:gd name="connsiteY7" fmla="*/ 385486 h 4819352"/>
              <a:gd name="connsiteX8" fmla="*/ 2262753 w 2263140"/>
              <a:gd name="connsiteY8" fmla="*/ 4442226 h 4819352"/>
              <a:gd name="connsiteX9" fmla="*/ 1885627 w 2263140"/>
              <a:gd name="connsiteY9" fmla="*/ 4819352 h 4819352"/>
              <a:gd name="connsiteX10" fmla="*/ 377126 w 2263140"/>
              <a:gd name="connsiteY10" fmla="*/ 4819351 h 4819352"/>
              <a:gd name="connsiteX11" fmla="*/ 0 w 2263140"/>
              <a:gd name="connsiteY11" fmla="*/ 4442225 h 4819352"/>
              <a:gd name="connsiteX12" fmla="*/ 12700 w 2263140"/>
              <a:gd name="connsiteY12" fmla="*/ 382311 h 4819352"/>
              <a:gd name="connsiteX0" fmla="*/ 12700 w 2262971"/>
              <a:gd name="connsiteY0" fmla="*/ 381614 h 4818655"/>
              <a:gd name="connsiteX1" fmla="*/ 285686 w 2262971"/>
              <a:gd name="connsiteY1" fmla="*/ 7663 h 4818655"/>
              <a:gd name="connsiteX2" fmla="*/ 528997 w 2262971"/>
              <a:gd name="connsiteY2" fmla="*/ 8471 h 4818655"/>
              <a:gd name="connsiteX3" fmla="*/ 582972 w 2262971"/>
              <a:gd name="connsiteY3" fmla="*/ 169761 h 4818655"/>
              <a:gd name="connsiteX4" fmla="*/ 1645962 w 2262971"/>
              <a:gd name="connsiteY4" fmla="*/ 174206 h 4818655"/>
              <a:gd name="connsiteX5" fmla="*/ 1734862 w 2262971"/>
              <a:gd name="connsiteY5" fmla="*/ 9107 h 4818655"/>
              <a:gd name="connsiteX6" fmla="*/ 2036486 w 2262971"/>
              <a:gd name="connsiteY6" fmla="*/ 12283 h 4818655"/>
              <a:gd name="connsiteX7" fmla="*/ 2262754 w 2262971"/>
              <a:gd name="connsiteY7" fmla="*/ 384789 h 4818655"/>
              <a:gd name="connsiteX8" fmla="*/ 2262753 w 2262971"/>
              <a:gd name="connsiteY8" fmla="*/ 4441529 h 4818655"/>
              <a:gd name="connsiteX9" fmla="*/ 1885627 w 2262971"/>
              <a:gd name="connsiteY9" fmla="*/ 4818655 h 4818655"/>
              <a:gd name="connsiteX10" fmla="*/ 377126 w 2262971"/>
              <a:gd name="connsiteY10" fmla="*/ 4818654 h 4818655"/>
              <a:gd name="connsiteX11" fmla="*/ 0 w 2262971"/>
              <a:gd name="connsiteY11" fmla="*/ 4441528 h 4818655"/>
              <a:gd name="connsiteX12" fmla="*/ 12700 w 2262971"/>
              <a:gd name="connsiteY12" fmla="*/ 381614 h 4818655"/>
              <a:gd name="connsiteX0" fmla="*/ 12700 w 2262971"/>
              <a:gd name="connsiteY0" fmla="*/ 383084 h 4820125"/>
              <a:gd name="connsiteX1" fmla="*/ 285686 w 2262971"/>
              <a:gd name="connsiteY1" fmla="*/ 9133 h 4820125"/>
              <a:gd name="connsiteX2" fmla="*/ 528997 w 2262971"/>
              <a:gd name="connsiteY2" fmla="*/ 9941 h 4820125"/>
              <a:gd name="connsiteX3" fmla="*/ 582972 w 2262971"/>
              <a:gd name="connsiteY3" fmla="*/ 171231 h 4820125"/>
              <a:gd name="connsiteX4" fmla="*/ 1645962 w 2262971"/>
              <a:gd name="connsiteY4" fmla="*/ 175676 h 4820125"/>
              <a:gd name="connsiteX5" fmla="*/ 1734862 w 2262971"/>
              <a:gd name="connsiteY5" fmla="*/ 10577 h 4820125"/>
              <a:gd name="connsiteX6" fmla="*/ 2036486 w 2262971"/>
              <a:gd name="connsiteY6" fmla="*/ 13753 h 4820125"/>
              <a:gd name="connsiteX7" fmla="*/ 2262754 w 2262971"/>
              <a:gd name="connsiteY7" fmla="*/ 386259 h 4820125"/>
              <a:gd name="connsiteX8" fmla="*/ 2262753 w 2262971"/>
              <a:gd name="connsiteY8" fmla="*/ 4442999 h 4820125"/>
              <a:gd name="connsiteX9" fmla="*/ 1885627 w 2262971"/>
              <a:gd name="connsiteY9" fmla="*/ 4820125 h 4820125"/>
              <a:gd name="connsiteX10" fmla="*/ 377126 w 2262971"/>
              <a:gd name="connsiteY10" fmla="*/ 4820124 h 4820125"/>
              <a:gd name="connsiteX11" fmla="*/ 0 w 2262971"/>
              <a:gd name="connsiteY11" fmla="*/ 4442998 h 4820125"/>
              <a:gd name="connsiteX12" fmla="*/ 12700 w 2262971"/>
              <a:gd name="connsiteY12" fmla="*/ 383084 h 4820125"/>
              <a:gd name="connsiteX0" fmla="*/ 12700 w 2262971"/>
              <a:gd name="connsiteY0" fmla="*/ 381614 h 4818655"/>
              <a:gd name="connsiteX1" fmla="*/ 285686 w 2262971"/>
              <a:gd name="connsiteY1" fmla="*/ 7663 h 4818655"/>
              <a:gd name="connsiteX2" fmla="*/ 528997 w 2262971"/>
              <a:gd name="connsiteY2" fmla="*/ 8471 h 4818655"/>
              <a:gd name="connsiteX3" fmla="*/ 582972 w 2262971"/>
              <a:gd name="connsiteY3" fmla="*/ 169761 h 4818655"/>
              <a:gd name="connsiteX4" fmla="*/ 1645962 w 2262971"/>
              <a:gd name="connsiteY4" fmla="*/ 174206 h 4818655"/>
              <a:gd name="connsiteX5" fmla="*/ 1734862 w 2262971"/>
              <a:gd name="connsiteY5" fmla="*/ 9107 h 4818655"/>
              <a:gd name="connsiteX6" fmla="*/ 2036486 w 2262971"/>
              <a:gd name="connsiteY6" fmla="*/ 12283 h 4818655"/>
              <a:gd name="connsiteX7" fmla="*/ 2262754 w 2262971"/>
              <a:gd name="connsiteY7" fmla="*/ 384789 h 4818655"/>
              <a:gd name="connsiteX8" fmla="*/ 2262753 w 2262971"/>
              <a:gd name="connsiteY8" fmla="*/ 4441529 h 4818655"/>
              <a:gd name="connsiteX9" fmla="*/ 1885627 w 2262971"/>
              <a:gd name="connsiteY9" fmla="*/ 4818655 h 4818655"/>
              <a:gd name="connsiteX10" fmla="*/ 377126 w 2262971"/>
              <a:gd name="connsiteY10" fmla="*/ 4818654 h 4818655"/>
              <a:gd name="connsiteX11" fmla="*/ 0 w 2262971"/>
              <a:gd name="connsiteY11" fmla="*/ 4441528 h 4818655"/>
              <a:gd name="connsiteX12" fmla="*/ 12700 w 2262971"/>
              <a:gd name="connsiteY12" fmla="*/ 381614 h 4818655"/>
              <a:gd name="connsiteX0" fmla="*/ 12700 w 2263073"/>
              <a:gd name="connsiteY0" fmla="*/ 381614 h 4818655"/>
              <a:gd name="connsiteX1" fmla="*/ 285686 w 2263073"/>
              <a:gd name="connsiteY1" fmla="*/ 7663 h 4818655"/>
              <a:gd name="connsiteX2" fmla="*/ 528997 w 2263073"/>
              <a:gd name="connsiteY2" fmla="*/ 8471 h 4818655"/>
              <a:gd name="connsiteX3" fmla="*/ 582972 w 2263073"/>
              <a:gd name="connsiteY3" fmla="*/ 169761 h 4818655"/>
              <a:gd name="connsiteX4" fmla="*/ 1645962 w 2263073"/>
              <a:gd name="connsiteY4" fmla="*/ 174206 h 4818655"/>
              <a:gd name="connsiteX5" fmla="*/ 1734862 w 2263073"/>
              <a:gd name="connsiteY5" fmla="*/ 9107 h 4818655"/>
              <a:gd name="connsiteX6" fmla="*/ 2036486 w 2263073"/>
              <a:gd name="connsiteY6" fmla="*/ 12283 h 4818655"/>
              <a:gd name="connsiteX7" fmla="*/ 2262754 w 2263073"/>
              <a:gd name="connsiteY7" fmla="*/ 384789 h 4818655"/>
              <a:gd name="connsiteX8" fmla="*/ 2262753 w 2263073"/>
              <a:gd name="connsiteY8" fmla="*/ 4441529 h 4818655"/>
              <a:gd name="connsiteX9" fmla="*/ 1885627 w 2263073"/>
              <a:gd name="connsiteY9" fmla="*/ 4818655 h 4818655"/>
              <a:gd name="connsiteX10" fmla="*/ 377126 w 2263073"/>
              <a:gd name="connsiteY10" fmla="*/ 4818654 h 4818655"/>
              <a:gd name="connsiteX11" fmla="*/ 0 w 2263073"/>
              <a:gd name="connsiteY11" fmla="*/ 4441528 h 4818655"/>
              <a:gd name="connsiteX12" fmla="*/ 12700 w 2263073"/>
              <a:gd name="connsiteY12" fmla="*/ 381614 h 4818655"/>
              <a:gd name="connsiteX0" fmla="*/ 12700 w 2292797"/>
              <a:gd name="connsiteY0" fmla="*/ 381614 h 4907893"/>
              <a:gd name="connsiteX1" fmla="*/ 285686 w 2292797"/>
              <a:gd name="connsiteY1" fmla="*/ 7663 h 4907893"/>
              <a:gd name="connsiteX2" fmla="*/ 528997 w 2292797"/>
              <a:gd name="connsiteY2" fmla="*/ 8471 h 4907893"/>
              <a:gd name="connsiteX3" fmla="*/ 582972 w 2292797"/>
              <a:gd name="connsiteY3" fmla="*/ 169761 h 4907893"/>
              <a:gd name="connsiteX4" fmla="*/ 1645962 w 2292797"/>
              <a:gd name="connsiteY4" fmla="*/ 174206 h 4907893"/>
              <a:gd name="connsiteX5" fmla="*/ 1734862 w 2292797"/>
              <a:gd name="connsiteY5" fmla="*/ 9107 h 4907893"/>
              <a:gd name="connsiteX6" fmla="*/ 2036486 w 2292797"/>
              <a:gd name="connsiteY6" fmla="*/ 12283 h 4907893"/>
              <a:gd name="connsiteX7" fmla="*/ 2273346 w 2292797"/>
              <a:gd name="connsiteY7" fmla="*/ 374198 h 4907893"/>
              <a:gd name="connsiteX8" fmla="*/ 2262753 w 2292797"/>
              <a:gd name="connsiteY8" fmla="*/ 4441529 h 4907893"/>
              <a:gd name="connsiteX9" fmla="*/ 1885627 w 2292797"/>
              <a:gd name="connsiteY9" fmla="*/ 4818655 h 4907893"/>
              <a:gd name="connsiteX10" fmla="*/ 377126 w 2292797"/>
              <a:gd name="connsiteY10" fmla="*/ 4818654 h 4907893"/>
              <a:gd name="connsiteX11" fmla="*/ 0 w 2292797"/>
              <a:gd name="connsiteY11" fmla="*/ 4441528 h 4907893"/>
              <a:gd name="connsiteX12" fmla="*/ 12700 w 2292797"/>
              <a:gd name="connsiteY12" fmla="*/ 381614 h 4907893"/>
              <a:gd name="connsiteX0" fmla="*/ 12700 w 2292797"/>
              <a:gd name="connsiteY0" fmla="*/ 381614 h 4907893"/>
              <a:gd name="connsiteX1" fmla="*/ 285686 w 2292797"/>
              <a:gd name="connsiteY1" fmla="*/ 7663 h 4907893"/>
              <a:gd name="connsiteX2" fmla="*/ 528997 w 2292797"/>
              <a:gd name="connsiteY2" fmla="*/ 8471 h 4907893"/>
              <a:gd name="connsiteX3" fmla="*/ 582972 w 2292797"/>
              <a:gd name="connsiteY3" fmla="*/ 169761 h 4907893"/>
              <a:gd name="connsiteX4" fmla="*/ 1645962 w 2292797"/>
              <a:gd name="connsiteY4" fmla="*/ 174206 h 4907893"/>
              <a:gd name="connsiteX5" fmla="*/ 1734862 w 2292797"/>
              <a:gd name="connsiteY5" fmla="*/ 9107 h 4907893"/>
              <a:gd name="connsiteX6" fmla="*/ 2036486 w 2292797"/>
              <a:gd name="connsiteY6" fmla="*/ 12283 h 4907893"/>
              <a:gd name="connsiteX7" fmla="*/ 2273346 w 2292797"/>
              <a:gd name="connsiteY7" fmla="*/ 374198 h 4907893"/>
              <a:gd name="connsiteX8" fmla="*/ 2262753 w 2292797"/>
              <a:gd name="connsiteY8" fmla="*/ 4441529 h 4907893"/>
              <a:gd name="connsiteX9" fmla="*/ 1885627 w 2292797"/>
              <a:gd name="connsiteY9" fmla="*/ 4818655 h 4907893"/>
              <a:gd name="connsiteX10" fmla="*/ 377126 w 2292797"/>
              <a:gd name="connsiteY10" fmla="*/ 4818654 h 4907893"/>
              <a:gd name="connsiteX11" fmla="*/ 0 w 2292797"/>
              <a:gd name="connsiteY11" fmla="*/ 4441528 h 4907893"/>
              <a:gd name="connsiteX12" fmla="*/ 12700 w 2292797"/>
              <a:gd name="connsiteY12" fmla="*/ 381614 h 4907893"/>
              <a:gd name="connsiteX0" fmla="*/ 12700 w 2273637"/>
              <a:gd name="connsiteY0" fmla="*/ 381614 h 4906584"/>
              <a:gd name="connsiteX1" fmla="*/ 285686 w 2273637"/>
              <a:gd name="connsiteY1" fmla="*/ 7663 h 4906584"/>
              <a:gd name="connsiteX2" fmla="*/ 528997 w 2273637"/>
              <a:gd name="connsiteY2" fmla="*/ 8471 h 4906584"/>
              <a:gd name="connsiteX3" fmla="*/ 582972 w 2273637"/>
              <a:gd name="connsiteY3" fmla="*/ 169761 h 4906584"/>
              <a:gd name="connsiteX4" fmla="*/ 1645962 w 2273637"/>
              <a:gd name="connsiteY4" fmla="*/ 174206 h 4906584"/>
              <a:gd name="connsiteX5" fmla="*/ 1734862 w 2273637"/>
              <a:gd name="connsiteY5" fmla="*/ 9107 h 4906584"/>
              <a:gd name="connsiteX6" fmla="*/ 2036486 w 2273637"/>
              <a:gd name="connsiteY6" fmla="*/ 12283 h 4906584"/>
              <a:gd name="connsiteX7" fmla="*/ 2273346 w 2273637"/>
              <a:gd name="connsiteY7" fmla="*/ 374198 h 4906584"/>
              <a:gd name="connsiteX8" fmla="*/ 2262753 w 2273637"/>
              <a:gd name="connsiteY8" fmla="*/ 4441529 h 4906584"/>
              <a:gd name="connsiteX9" fmla="*/ 1885627 w 2273637"/>
              <a:gd name="connsiteY9" fmla="*/ 4818655 h 4906584"/>
              <a:gd name="connsiteX10" fmla="*/ 377126 w 2273637"/>
              <a:gd name="connsiteY10" fmla="*/ 4818654 h 4906584"/>
              <a:gd name="connsiteX11" fmla="*/ 0 w 2273637"/>
              <a:gd name="connsiteY11" fmla="*/ 4441528 h 4906584"/>
              <a:gd name="connsiteX12" fmla="*/ 12700 w 2273637"/>
              <a:gd name="connsiteY12" fmla="*/ 381614 h 4906584"/>
              <a:gd name="connsiteX0" fmla="*/ 12700 w 2273637"/>
              <a:gd name="connsiteY0" fmla="*/ 381614 h 4818718"/>
              <a:gd name="connsiteX1" fmla="*/ 285686 w 2273637"/>
              <a:gd name="connsiteY1" fmla="*/ 7663 h 4818718"/>
              <a:gd name="connsiteX2" fmla="*/ 528997 w 2273637"/>
              <a:gd name="connsiteY2" fmla="*/ 8471 h 4818718"/>
              <a:gd name="connsiteX3" fmla="*/ 582972 w 2273637"/>
              <a:gd name="connsiteY3" fmla="*/ 169761 h 4818718"/>
              <a:gd name="connsiteX4" fmla="*/ 1645962 w 2273637"/>
              <a:gd name="connsiteY4" fmla="*/ 174206 h 4818718"/>
              <a:gd name="connsiteX5" fmla="*/ 1734862 w 2273637"/>
              <a:gd name="connsiteY5" fmla="*/ 9107 h 4818718"/>
              <a:gd name="connsiteX6" fmla="*/ 2036486 w 2273637"/>
              <a:gd name="connsiteY6" fmla="*/ 12283 h 4818718"/>
              <a:gd name="connsiteX7" fmla="*/ 2273346 w 2273637"/>
              <a:gd name="connsiteY7" fmla="*/ 374198 h 4818718"/>
              <a:gd name="connsiteX8" fmla="*/ 2262753 w 2273637"/>
              <a:gd name="connsiteY8" fmla="*/ 4441529 h 4818718"/>
              <a:gd name="connsiteX9" fmla="*/ 1885627 w 2273637"/>
              <a:gd name="connsiteY9" fmla="*/ 4818655 h 4818718"/>
              <a:gd name="connsiteX10" fmla="*/ 377126 w 2273637"/>
              <a:gd name="connsiteY10" fmla="*/ 4818654 h 4818718"/>
              <a:gd name="connsiteX11" fmla="*/ 0 w 2273637"/>
              <a:gd name="connsiteY11" fmla="*/ 4441528 h 4818718"/>
              <a:gd name="connsiteX12" fmla="*/ 12700 w 2273637"/>
              <a:gd name="connsiteY12" fmla="*/ 381614 h 4818718"/>
              <a:gd name="connsiteX0" fmla="*/ 12700 w 2292797"/>
              <a:gd name="connsiteY0" fmla="*/ 381614 h 4926411"/>
              <a:gd name="connsiteX1" fmla="*/ 285686 w 2292797"/>
              <a:gd name="connsiteY1" fmla="*/ 7663 h 4926411"/>
              <a:gd name="connsiteX2" fmla="*/ 528997 w 2292797"/>
              <a:gd name="connsiteY2" fmla="*/ 8471 h 4926411"/>
              <a:gd name="connsiteX3" fmla="*/ 582972 w 2292797"/>
              <a:gd name="connsiteY3" fmla="*/ 169761 h 4926411"/>
              <a:gd name="connsiteX4" fmla="*/ 1645962 w 2292797"/>
              <a:gd name="connsiteY4" fmla="*/ 174206 h 4926411"/>
              <a:gd name="connsiteX5" fmla="*/ 1734862 w 2292797"/>
              <a:gd name="connsiteY5" fmla="*/ 9107 h 4926411"/>
              <a:gd name="connsiteX6" fmla="*/ 2036486 w 2292797"/>
              <a:gd name="connsiteY6" fmla="*/ 12283 h 4926411"/>
              <a:gd name="connsiteX7" fmla="*/ 2273346 w 2292797"/>
              <a:gd name="connsiteY7" fmla="*/ 374198 h 4926411"/>
              <a:gd name="connsiteX8" fmla="*/ 2262753 w 2292797"/>
              <a:gd name="connsiteY8" fmla="*/ 4441529 h 4926411"/>
              <a:gd name="connsiteX9" fmla="*/ 1885627 w 2292797"/>
              <a:gd name="connsiteY9" fmla="*/ 4850429 h 4926411"/>
              <a:gd name="connsiteX10" fmla="*/ 377126 w 2292797"/>
              <a:gd name="connsiteY10" fmla="*/ 4818654 h 4926411"/>
              <a:gd name="connsiteX11" fmla="*/ 0 w 2292797"/>
              <a:gd name="connsiteY11" fmla="*/ 4441528 h 4926411"/>
              <a:gd name="connsiteX12" fmla="*/ 12700 w 2292797"/>
              <a:gd name="connsiteY12" fmla="*/ 381614 h 4926411"/>
              <a:gd name="connsiteX0" fmla="*/ 12700 w 2292797"/>
              <a:gd name="connsiteY0" fmla="*/ 381614 h 4926411"/>
              <a:gd name="connsiteX1" fmla="*/ 285686 w 2292797"/>
              <a:gd name="connsiteY1" fmla="*/ 7663 h 4926411"/>
              <a:gd name="connsiteX2" fmla="*/ 528997 w 2292797"/>
              <a:gd name="connsiteY2" fmla="*/ 8471 h 4926411"/>
              <a:gd name="connsiteX3" fmla="*/ 582972 w 2292797"/>
              <a:gd name="connsiteY3" fmla="*/ 169761 h 4926411"/>
              <a:gd name="connsiteX4" fmla="*/ 1645962 w 2292797"/>
              <a:gd name="connsiteY4" fmla="*/ 174206 h 4926411"/>
              <a:gd name="connsiteX5" fmla="*/ 1734862 w 2292797"/>
              <a:gd name="connsiteY5" fmla="*/ 9107 h 4926411"/>
              <a:gd name="connsiteX6" fmla="*/ 2036486 w 2292797"/>
              <a:gd name="connsiteY6" fmla="*/ 12283 h 4926411"/>
              <a:gd name="connsiteX7" fmla="*/ 2273346 w 2292797"/>
              <a:gd name="connsiteY7" fmla="*/ 374198 h 4926411"/>
              <a:gd name="connsiteX8" fmla="*/ 2262753 w 2292797"/>
              <a:gd name="connsiteY8" fmla="*/ 4441529 h 4926411"/>
              <a:gd name="connsiteX9" fmla="*/ 1885627 w 2292797"/>
              <a:gd name="connsiteY9" fmla="*/ 4850429 h 4926411"/>
              <a:gd name="connsiteX10" fmla="*/ 370065 w 2292797"/>
              <a:gd name="connsiteY10" fmla="*/ 4843368 h 4926411"/>
              <a:gd name="connsiteX11" fmla="*/ 0 w 2292797"/>
              <a:gd name="connsiteY11" fmla="*/ 4441528 h 4926411"/>
              <a:gd name="connsiteX12" fmla="*/ 12700 w 2292797"/>
              <a:gd name="connsiteY12" fmla="*/ 381614 h 4926411"/>
              <a:gd name="connsiteX0" fmla="*/ 13163 w 2293260"/>
              <a:gd name="connsiteY0" fmla="*/ 381614 h 4926411"/>
              <a:gd name="connsiteX1" fmla="*/ 286149 w 2293260"/>
              <a:gd name="connsiteY1" fmla="*/ 7663 h 4926411"/>
              <a:gd name="connsiteX2" fmla="*/ 529460 w 2293260"/>
              <a:gd name="connsiteY2" fmla="*/ 8471 h 4926411"/>
              <a:gd name="connsiteX3" fmla="*/ 583435 w 2293260"/>
              <a:gd name="connsiteY3" fmla="*/ 169761 h 4926411"/>
              <a:gd name="connsiteX4" fmla="*/ 1646425 w 2293260"/>
              <a:gd name="connsiteY4" fmla="*/ 174206 h 4926411"/>
              <a:gd name="connsiteX5" fmla="*/ 1735325 w 2293260"/>
              <a:gd name="connsiteY5" fmla="*/ 9107 h 4926411"/>
              <a:gd name="connsiteX6" fmla="*/ 2036949 w 2293260"/>
              <a:gd name="connsiteY6" fmla="*/ 12283 h 4926411"/>
              <a:gd name="connsiteX7" fmla="*/ 2273809 w 2293260"/>
              <a:gd name="connsiteY7" fmla="*/ 374198 h 4926411"/>
              <a:gd name="connsiteX8" fmla="*/ 2263216 w 2293260"/>
              <a:gd name="connsiteY8" fmla="*/ 4441529 h 4926411"/>
              <a:gd name="connsiteX9" fmla="*/ 1886090 w 2293260"/>
              <a:gd name="connsiteY9" fmla="*/ 4850429 h 4926411"/>
              <a:gd name="connsiteX10" fmla="*/ 370528 w 2293260"/>
              <a:gd name="connsiteY10" fmla="*/ 4843368 h 4926411"/>
              <a:gd name="connsiteX11" fmla="*/ 463 w 2293260"/>
              <a:gd name="connsiteY11" fmla="*/ 4441528 h 4926411"/>
              <a:gd name="connsiteX12" fmla="*/ 13163 w 2293260"/>
              <a:gd name="connsiteY12" fmla="*/ 381614 h 4926411"/>
              <a:gd name="connsiteX0" fmla="*/ 13163 w 2293260"/>
              <a:gd name="connsiteY0" fmla="*/ 381614 h 4925026"/>
              <a:gd name="connsiteX1" fmla="*/ 286149 w 2293260"/>
              <a:gd name="connsiteY1" fmla="*/ 7663 h 4925026"/>
              <a:gd name="connsiteX2" fmla="*/ 529460 w 2293260"/>
              <a:gd name="connsiteY2" fmla="*/ 8471 h 4925026"/>
              <a:gd name="connsiteX3" fmla="*/ 583435 w 2293260"/>
              <a:gd name="connsiteY3" fmla="*/ 169761 h 4925026"/>
              <a:gd name="connsiteX4" fmla="*/ 1646425 w 2293260"/>
              <a:gd name="connsiteY4" fmla="*/ 174206 h 4925026"/>
              <a:gd name="connsiteX5" fmla="*/ 1735325 w 2293260"/>
              <a:gd name="connsiteY5" fmla="*/ 9107 h 4925026"/>
              <a:gd name="connsiteX6" fmla="*/ 2036949 w 2293260"/>
              <a:gd name="connsiteY6" fmla="*/ 12283 h 4925026"/>
              <a:gd name="connsiteX7" fmla="*/ 2273809 w 2293260"/>
              <a:gd name="connsiteY7" fmla="*/ 374198 h 4925026"/>
              <a:gd name="connsiteX8" fmla="*/ 2263216 w 2293260"/>
              <a:gd name="connsiteY8" fmla="*/ 4441529 h 4925026"/>
              <a:gd name="connsiteX9" fmla="*/ 1886090 w 2293260"/>
              <a:gd name="connsiteY9" fmla="*/ 4850429 h 4925026"/>
              <a:gd name="connsiteX10" fmla="*/ 370528 w 2293260"/>
              <a:gd name="connsiteY10" fmla="*/ 4843368 h 4925026"/>
              <a:gd name="connsiteX11" fmla="*/ 463 w 2293260"/>
              <a:gd name="connsiteY11" fmla="*/ 4441528 h 4925026"/>
              <a:gd name="connsiteX12" fmla="*/ 13163 w 2293260"/>
              <a:gd name="connsiteY12" fmla="*/ 381614 h 4925026"/>
              <a:gd name="connsiteX0" fmla="*/ 13163 w 2274100"/>
              <a:gd name="connsiteY0" fmla="*/ 381614 h 4851295"/>
              <a:gd name="connsiteX1" fmla="*/ 286149 w 2274100"/>
              <a:gd name="connsiteY1" fmla="*/ 7663 h 4851295"/>
              <a:gd name="connsiteX2" fmla="*/ 529460 w 2274100"/>
              <a:gd name="connsiteY2" fmla="*/ 8471 h 4851295"/>
              <a:gd name="connsiteX3" fmla="*/ 583435 w 2274100"/>
              <a:gd name="connsiteY3" fmla="*/ 169761 h 4851295"/>
              <a:gd name="connsiteX4" fmla="*/ 1646425 w 2274100"/>
              <a:gd name="connsiteY4" fmla="*/ 174206 h 4851295"/>
              <a:gd name="connsiteX5" fmla="*/ 1735325 w 2274100"/>
              <a:gd name="connsiteY5" fmla="*/ 9107 h 4851295"/>
              <a:gd name="connsiteX6" fmla="*/ 2036949 w 2274100"/>
              <a:gd name="connsiteY6" fmla="*/ 12283 h 4851295"/>
              <a:gd name="connsiteX7" fmla="*/ 2273809 w 2274100"/>
              <a:gd name="connsiteY7" fmla="*/ 374198 h 4851295"/>
              <a:gd name="connsiteX8" fmla="*/ 2263216 w 2274100"/>
              <a:gd name="connsiteY8" fmla="*/ 4441529 h 4851295"/>
              <a:gd name="connsiteX9" fmla="*/ 1886090 w 2274100"/>
              <a:gd name="connsiteY9" fmla="*/ 4850429 h 4851295"/>
              <a:gd name="connsiteX10" fmla="*/ 370528 w 2274100"/>
              <a:gd name="connsiteY10" fmla="*/ 4843368 h 4851295"/>
              <a:gd name="connsiteX11" fmla="*/ 463 w 2274100"/>
              <a:gd name="connsiteY11" fmla="*/ 4441528 h 4851295"/>
              <a:gd name="connsiteX12" fmla="*/ 13163 w 2274100"/>
              <a:gd name="connsiteY12" fmla="*/ 381614 h 4851295"/>
              <a:gd name="connsiteX0" fmla="*/ 13163 w 2285503"/>
              <a:gd name="connsiteY0" fmla="*/ 452968 h 4950039"/>
              <a:gd name="connsiteX1" fmla="*/ 286149 w 2285503"/>
              <a:gd name="connsiteY1" fmla="*/ 79017 h 4950039"/>
              <a:gd name="connsiteX2" fmla="*/ 529460 w 2285503"/>
              <a:gd name="connsiteY2" fmla="*/ 79825 h 4950039"/>
              <a:gd name="connsiteX3" fmla="*/ 583435 w 2285503"/>
              <a:gd name="connsiteY3" fmla="*/ 241115 h 4950039"/>
              <a:gd name="connsiteX4" fmla="*/ 1646425 w 2285503"/>
              <a:gd name="connsiteY4" fmla="*/ 245560 h 4950039"/>
              <a:gd name="connsiteX5" fmla="*/ 1735325 w 2285503"/>
              <a:gd name="connsiteY5" fmla="*/ 80461 h 4950039"/>
              <a:gd name="connsiteX6" fmla="*/ 2036949 w 2285503"/>
              <a:gd name="connsiteY6" fmla="*/ 83637 h 4950039"/>
              <a:gd name="connsiteX7" fmla="*/ 2273809 w 2285503"/>
              <a:gd name="connsiteY7" fmla="*/ 445552 h 4950039"/>
              <a:gd name="connsiteX8" fmla="*/ 2259685 w 2285503"/>
              <a:gd name="connsiteY8" fmla="*/ 4516413 h 4950039"/>
              <a:gd name="connsiteX9" fmla="*/ 1886090 w 2285503"/>
              <a:gd name="connsiteY9" fmla="*/ 4921783 h 4950039"/>
              <a:gd name="connsiteX10" fmla="*/ 370528 w 2285503"/>
              <a:gd name="connsiteY10" fmla="*/ 4914722 h 4950039"/>
              <a:gd name="connsiteX11" fmla="*/ 463 w 2285503"/>
              <a:gd name="connsiteY11" fmla="*/ 4512882 h 4950039"/>
              <a:gd name="connsiteX12" fmla="*/ 13163 w 2285503"/>
              <a:gd name="connsiteY12" fmla="*/ 452968 h 4950039"/>
              <a:gd name="connsiteX0" fmla="*/ 13163 w 2285503"/>
              <a:gd name="connsiteY0" fmla="*/ 452968 h 4921783"/>
              <a:gd name="connsiteX1" fmla="*/ 286149 w 2285503"/>
              <a:gd name="connsiteY1" fmla="*/ 79017 h 4921783"/>
              <a:gd name="connsiteX2" fmla="*/ 529460 w 2285503"/>
              <a:gd name="connsiteY2" fmla="*/ 79825 h 4921783"/>
              <a:gd name="connsiteX3" fmla="*/ 583435 w 2285503"/>
              <a:gd name="connsiteY3" fmla="*/ 241115 h 4921783"/>
              <a:gd name="connsiteX4" fmla="*/ 1646425 w 2285503"/>
              <a:gd name="connsiteY4" fmla="*/ 245560 h 4921783"/>
              <a:gd name="connsiteX5" fmla="*/ 1735325 w 2285503"/>
              <a:gd name="connsiteY5" fmla="*/ 80461 h 4921783"/>
              <a:gd name="connsiteX6" fmla="*/ 2036949 w 2285503"/>
              <a:gd name="connsiteY6" fmla="*/ 83637 h 4921783"/>
              <a:gd name="connsiteX7" fmla="*/ 2273809 w 2285503"/>
              <a:gd name="connsiteY7" fmla="*/ 445552 h 4921783"/>
              <a:gd name="connsiteX8" fmla="*/ 2259685 w 2285503"/>
              <a:gd name="connsiteY8" fmla="*/ 4516413 h 4921783"/>
              <a:gd name="connsiteX9" fmla="*/ 1886090 w 2285503"/>
              <a:gd name="connsiteY9" fmla="*/ 4921783 h 4921783"/>
              <a:gd name="connsiteX10" fmla="*/ 370528 w 2285503"/>
              <a:gd name="connsiteY10" fmla="*/ 4914722 h 4921783"/>
              <a:gd name="connsiteX11" fmla="*/ 463 w 2285503"/>
              <a:gd name="connsiteY11" fmla="*/ 4512882 h 4921783"/>
              <a:gd name="connsiteX12" fmla="*/ 13163 w 2285503"/>
              <a:gd name="connsiteY12" fmla="*/ 452968 h 4921783"/>
              <a:gd name="connsiteX0" fmla="*/ 13163 w 2285503"/>
              <a:gd name="connsiteY0" fmla="*/ 452968 h 4921783"/>
              <a:gd name="connsiteX1" fmla="*/ 286149 w 2285503"/>
              <a:gd name="connsiteY1" fmla="*/ 79017 h 4921783"/>
              <a:gd name="connsiteX2" fmla="*/ 529460 w 2285503"/>
              <a:gd name="connsiteY2" fmla="*/ 79825 h 4921783"/>
              <a:gd name="connsiteX3" fmla="*/ 583435 w 2285503"/>
              <a:gd name="connsiteY3" fmla="*/ 241115 h 4921783"/>
              <a:gd name="connsiteX4" fmla="*/ 1646425 w 2285503"/>
              <a:gd name="connsiteY4" fmla="*/ 245560 h 4921783"/>
              <a:gd name="connsiteX5" fmla="*/ 1735325 w 2285503"/>
              <a:gd name="connsiteY5" fmla="*/ 80461 h 4921783"/>
              <a:gd name="connsiteX6" fmla="*/ 2036949 w 2285503"/>
              <a:gd name="connsiteY6" fmla="*/ 83637 h 4921783"/>
              <a:gd name="connsiteX7" fmla="*/ 2273809 w 2285503"/>
              <a:gd name="connsiteY7" fmla="*/ 445552 h 4921783"/>
              <a:gd name="connsiteX8" fmla="*/ 2259685 w 2285503"/>
              <a:gd name="connsiteY8" fmla="*/ 4516413 h 4921783"/>
              <a:gd name="connsiteX9" fmla="*/ 1886090 w 2285503"/>
              <a:gd name="connsiteY9" fmla="*/ 4921783 h 4921783"/>
              <a:gd name="connsiteX10" fmla="*/ 370528 w 2285503"/>
              <a:gd name="connsiteY10" fmla="*/ 4914722 h 4921783"/>
              <a:gd name="connsiteX11" fmla="*/ 463 w 2285503"/>
              <a:gd name="connsiteY11" fmla="*/ 4512882 h 4921783"/>
              <a:gd name="connsiteX12" fmla="*/ 13163 w 2285503"/>
              <a:gd name="connsiteY12" fmla="*/ 452968 h 4921783"/>
              <a:gd name="connsiteX0" fmla="*/ 13163 w 2285503"/>
              <a:gd name="connsiteY0" fmla="*/ 452968 h 4921783"/>
              <a:gd name="connsiteX1" fmla="*/ 286149 w 2285503"/>
              <a:gd name="connsiteY1" fmla="*/ 79017 h 4921783"/>
              <a:gd name="connsiteX2" fmla="*/ 529460 w 2285503"/>
              <a:gd name="connsiteY2" fmla="*/ 79825 h 4921783"/>
              <a:gd name="connsiteX3" fmla="*/ 583435 w 2285503"/>
              <a:gd name="connsiteY3" fmla="*/ 241115 h 4921783"/>
              <a:gd name="connsiteX4" fmla="*/ 1646425 w 2285503"/>
              <a:gd name="connsiteY4" fmla="*/ 245560 h 4921783"/>
              <a:gd name="connsiteX5" fmla="*/ 1735325 w 2285503"/>
              <a:gd name="connsiteY5" fmla="*/ 80461 h 4921783"/>
              <a:gd name="connsiteX6" fmla="*/ 2036949 w 2285503"/>
              <a:gd name="connsiteY6" fmla="*/ 83637 h 4921783"/>
              <a:gd name="connsiteX7" fmla="*/ 2273809 w 2285503"/>
              <a:gd name="connsiteY7" fmla="*/ 445552 h 4921783"/>
              <a:gd name="connsiteX8" fmla="*/ 2259685 w 2285503"/>
              <a:gd name="connsiteY8" fmla="*/ 4516413 h 4921783"/>
              <a:gd name="connsiteX9" fmla="*/ 1886090 w 2285503"/>
              <a:gd name="connsiteY9" fmla="*/ 4921783 h 4921783"/>
              <a:gd name="connsiteX10" fmla="*/ 370528 w 2285503"/>
              <a:gd name="connsiteY10" fmla="*/ 4914722 h 4921783"/>
              <a:gd name="connsiteX11" fmla="*/ 463 w 2285503"/>
              <a:gd name="connsiteY11" fmla="*/ 4512882 h 4921783"/>
              <a:gd name="connsiteX12" fmla="*/ 13163 w 2285503"/>
              <a:gd name="connsiteY12" fmla="*/ 452968 h 4921783"/>
              <a:gd name="connsiteX0" fmla="*/ 13163 w 2274409"/>
              <a:gd name="connsiteY0" fmla="*/ 452968 h 4921783"/>
              <a:gd name="connsiteX1" fmla="*/ 286149 w 2274409"/>
              <a:gd name="connsiteY1" fmla="*/ 79017 h 4921783"/>
              <a:gd name="connsiteX2" fmla="*/ 529460 w 2274409"/>
              <a:gd name="connsiteY2" fmla="*/ 79825 h 4921783"/>
              <a:gd name="connsiteX3" fmla="*/ 583435 w 2274409"/>
              <a:gd name="connsiteY3" fmla="*/ 241115 h 4921783"/>
              <a:gd name="connsiteX4" fmla="*/ 1646425 w 2274409"/>
              <a:gd name="connsiteY4" fmla="*/ 245560 h 4921783"/>
              <a:gd name="connsiteX5" fmla="*/ 1735325 w 2274409"/>
              <a:gd name="connsiteY5" fmla="*/ 80461 h 4921783"/>
              <a:gd name="connsiteX6" fmla="*/ 2036949 w 2274409"/>
              <a:gd name="connsiteY6" fmla="*/ 83637 h 4921783"/>
              <a:gd name="connsiteX7" fmla="*/ 2273809 w 2274409"/>
              <a:gd name="connsiteY7" fmla="*/ 445552 h 4921783"/>
              <a:gd name="connsiteX8" fmla="*/ 2259685 w 2274409"/>
              <a:gd name="connsiteY8" fmla="*/ 4516413 h 4921783"/>
              <a:gd name="connsiteX9" fmla="*/ 1886090 w 2274409"/>
              <a:gd name="connsiteY9" fmla="*/ 4921783 h 4921783"/>
              <a:gd name="connsiteX10" fmla="*/ 370528 w 2274409"/>
              <a:gd name="connsiteY10" fmla="*/ 4914722 h 4921783"/>
              <a:gd name="connsiteX11" fmla="*/ 463 w 2274409"/>
              <a:gd name="connsiteY11" fmla="*/ 4512882 h 4921783"/>
              <a:gd name="connsiteX12" fmla="*/ 13163 w 2274409"/>
              <a:gd name="connsiteY12" fmla="*/ 452968 h 4921783"/>
              <a:gd name="connsiteX0" fmla="*/ 13163 w 2274409"/>
              <a:gd name="connsiteY0" fmla="*/ 381614 h 4850429"/>
              <a:gd name="connsiteX1" fmla="*/ 286149 w 2274409"/>
              <a:gd name="connsiteY1" fmla="*/ 7663 h 4850429"/>
              <a:gd name="connsiteX2" fmla="*/ 529460 w 2274409"/>
              <a:gd name="connsiteY2" fmla="*/ 8471 h 4850429"/>
              <a:gd name="connsiteX3" fmla="*/ 583435 w 2274409"/>
              <a:gd name="connsiteY3" fmla="*/ 169761 h 4850429"/>
              <a:gd name="connsiteX4" fmla="*/ 1646425 w 2274409"/>
              <a:gd name="connsiteY4" fmla="*/ 174206 h 4850429"/>
              <a:gd name="connsiteX5" fmla="*/ 1735325 w 2274409"/>
              <a:gd name="connsiteY5" fmla="*/ 9107 h 4850429"/>
              <a:gd name="connsiteX6" fmla="*/ 2036949 w 2274409"/>
              <a:gd name="connsiteY6" fmla="*/ 12283 h 4850429"/>
              <a:gd name="connsiteX7" fmla="*/ 2273809 w 2274409"/>
              <a:gd name="connsiteY7" fmla="*/ 374198 h 4850429"/>
              <a:gd name="connsiteX8" fmla="*/ 2259685 w 2274409"/>
              <a:gd name="connsiteY8" fmla="*/ 4445059 h 4850429"/>
              <a:gd name="connsiteX9" fmla="*/ 1886090 w 2274409"/>
              <a:gd name="connsiteY9" fmla="*/ 4850429 h 4850429"/>
              <a:gd name="connsiteX10" fmla="*/ 370528 w 2274409"/>
              <a:gd name="connsiteY10" fmla="*/ 4843368 h 4850429"/>
              <a:gd name="connsiteX11" fmla="*/ 463 w 2274409"/>
              <a:gd name="connsiteY11" fmla="*/ 4441528 h 4850429"/>
              <a:gd name="connsiteX12" fmla="*/ 13163 w 2274409"/>
              <a:gd name="connsiteY12" fmla="*/ 381614 h 4850429"/>
              <a:gd name="connsiteX0" fmla="*/ 13163 w 2277579"/>
              <a:gd name="connsiteY0" fmla="*/ 381614 h 4850429"/>
              <a:gd name="connsiteX1" fmla="*/ 286149 w 2277579"/>
              <a:gd name="connsiteY1" fmla="*/ 7663 h 4850429"/>
              <a:gd name="connsiteX2" fmla="*/ 529460 w 2277579"/>
              <a:gd name="connsiteY2" fmla="*/ 8471 h 4850429"/>
              <a:gd name="connsiteX3" fmla="*/ 583435 w 2277579"/>
              <a:gd name="connsiteY3" fmla="*/ 169761 h 4850429"/>
              <a:gd name="connsiteX4" fmla="*/ 1646425 w 2277579"/>
              <a:gd name="connsiteY4" fmla="*/ 174206 h 4850429"/>
              <a:gd name="connsiteX5" fmla="*/ 1735325 w 2277579"/>
              <a:gd name="connsiteY5" fmla="*/ 9107 h 4850429"/>
              <a:gd name="connsiteX6" fmla="*/ 2036949 w 2277579"/>
              <a:gd name="connsiteY6" fmla="*/ 12283 h 4850429"/>
              <a:gd name="connsiteX7" fmla="*/ 2273809 w 2277579"/>
              <a:gd name="connsiteY7" fmla="*/ 374198 h 4850429"/>
              <a:gd name="connsiteX8" fmla="*/ 2259685 w 2277579"/>
              <a:gd name="connsiteY8" fmla="*/ 4445059 h 4850429"/>
              <a:gd name="connsiteX9" fmla="*/ 1886090 w 2277579"/>
              <a:gd name="connsiteY9" fmla="*/ 4850429 h 4850429"/>
              <a:gd name="connsiteX10" fmla="*/ 370528 w 2277579"/>
              <a:gd name="connsiteY10" fmla="*/ 4843368 h 4850429"/>
              <a:gd name="connsiteX11" fmla="*/ 463 w 2277579"/>
              <a:gd name="connsiteY11" fmla="*/ 4441528 h 4850429"/>
              <a:gd name="connsiteX12" fmla="*/ 13163 w 2277579"/>
              <a:gd name="connsiteY12" fmla="*/ 381614 h 4850429"/>
              <a:gd name="connsiteX0" fmla="*/ 13163 w 2277579"/>
              <a:gd name="connsiteY0" fmla="*/ 381614 h 4850429"/>
              <a:gd name="connsiteX1" fmla="*/ 286149 w 2277579"/>
              <a:gd name="connsiteY1" fmla="*/ 7663 h 4850429"/>
              <a:gd name="connsiteX2" fmla="*/ 529460 w 2277579"/>
              <a:gd name="connsiteY2" fmla="*/ 8471 h 4850429"/>
              <a:gd name="connsiteX3" fmla="*/ 583435 w 2277579"/>
              <a:gd name="connsiteY3" fmla="*/ 169761 h 4850429"/>
              <a:gd name="connsiteX4" fmla="*/ 1646425 w 2277579"/>
              <a:gd name="connsiteY4" fmla="*/ 174206 h 4850429"/>
              <a:gd name="connsiteX5" fmla="*/ 1735325 w 2277579"/>
              <a:gd name="connsiteY5" fmla="*/ 9107 h 4850429"/>
              <a:gd name="connsiteX6" fmla="*/ 2036949 w 2277579"/>
              <a:gd name="connsiteY6" fmla="*/ 12283 h 4850429"/>
              <a:gd name="connsiteX7" fmla="*/ 2273809 w 2277579"/>
              <a:gd name="connsiteY7" fmla="*/ 374198 h 4850429"/>
              <a:gd name="connsiteX8" fmla="*/ 2259685 w 2277579"/>
              <a:gd name="connsiteY8" fmla="*/ 4445059 h 4850429"/>
              <a:gd name="connsiteX9" fmla="*/ 1886090 w 2277579"/>
              <a:gd name="connsiteY9" fmla="*/ 4850429 h 4850429"/>
              <a:gd name="connsiteX10" fmla="*/ 370528 w 2277579"/>
              <a:gd name="connsiteY10" fmla="*/ 4843368 h 4850429"/>
              <a:gd name="connsiteX11" fmla="*/ 463 w 2277579"/>
              <a:gd name="connsiteY11" fmla="*/ 4441528 h 4850429"/>
              <a:gd name="connsiteX12" fmla="*/ 13163 w 2277579"/>
              <a:gd name="connsiteY12" fmla="*/ 381614 h 4850429"/>
              <a:gd name="connsiteX0" fmla="*/ 13163 w 2282422"/>
              <a:gd name="connsiteY0" fmla="*/ 381614 h 4850429"/>
              <a:gd name="connsiteX1" fmla="*/ 286149 w 2282422"/>
              <a:gd name="connsiteY1" fmla="*/ 7663 h 4850429"/>
              <a:gd name="connsiteX2" fmla="*/ 529460 w 2282422"/>
              <a:gd name="connsiteY2" fmla="*/ 8471 h 4850429"/>
              <a:gd name="connsiteX3" fmla="*/ 583435 w 2282422"/>
              <a:gd name="connsiteY3" fmla="*/ 169761 h 4850429"/>
              <a:gd name="connsiteX4" fmla="*/ 1646425 w 2282422"/>
              <a:gd name="connsiteY4" fmla="*/ 174206 h 4850429"/>
              <a:gd name="connsiteX5" fmla="*/ 1735325 w 2282422"/>
              <a:gd name="connsiteY5" fmla="*/ 9107 h 4850429"/>
              <a:gd name="connsiteX6" fmla="*/ 2036949 w 2282422"/>
              <a:gd name="connsiteY6" fmla="*/ 12283 h 4850429"/>
              <a:gd name="connsiteX7" fmla="*/ 2273809 w 2282422"/>
              <a:gd name="connsiteY7" fmla="*/ 374198 h 4850429"/>
              <a:gd name="connsiteX8" fmla="*/ 2269789 w 2282422"/>
              <a:gd name="connsiteY8" fmla="*/ 4485474 h 4850429"/>
              <a:gd name="connsiteX9" fmla="*/ 1886090 w 2282422"/>
              <a:gd name="connsiteY9" fmla="*/ 4850429 h 4850429"/>
              <a:gd name="connsiteX10" fmla="*/ 370528 w 2282422"/>
              <a:gd name="connsiteY10" fmla="*/ 4843368 h 4850429"/>
              <a:gd name="connsiteX11" fmla="*/ 463 w 2282422"/>
              <a:gd name="connsiteY11" fmla="*/ 4441528 h 4850429"/>
              <a:gd name="connsiteX12" fmla="*/ 13163 w 2282422"/>
              <a:gd name="connsiteY12" fmla="*/ 381614 h 4850429"/>
              <a:gd name="connsiteX0" fmla="*/ 13163 w 2282422"/>
              <a:gd name="connsiteY0" fmla="*/ 381614 h 4850429"/>
              <a:gd name="connsiteX1" fmla="*/ 286149 w 2282422"/>
              <a:gd name="connsiteY1" fmla="*/ 7663 h 4850429"/>
              <a:gd name="connsiteX2" fmla="*/ 529460 w 2282422"/>
              <a:gd name="connsiteY2" fmla="*/ 8471 h 4850429"/>
              <a:gd name="connsiteX3" fmla="*/ 583435 w 2282422"/>
              <a:gd name="connsiteY3" fmla="*/ 169761 h 4850429"/>
              <a:gd name="connsiteX4" fmla="*/ 1646425 w 2282422"/>
              <a:gd name="connsiteY4" fmla="*/ 174206 h 4850429"/>
              <a:gd name="connsiteX5" fmla="*/ 1735325 w 2282422"/>
              <a:gd name="connsiteY5" fmla="*/ 9107 h 4850429"/>
              <a:gd name="connsiteX6" fmla="*/ 2036949 w 2282422"/>
              <a:gd name="connsiteY6" fmla="*/ 12283 h 4850429"/>
              <a:gd name="connsiteX7" fmla="*/ 2273809 w 2282422"/>
              <a:gd name="connsiteY7" fmla="*/ 374198 h 4850429"/>
              <a:gd name="connsiteX8" fmla="*/ 2269789 w 2282422"/>
              <a:gd name="connsiteY8" fmla="*/ 4485474 h 4850429"/>
              <a:gd name="connsiteX9" fmla="*/ 1886090 w 2282422"/>
              <a:gd name="connsiteY9" fmla="*/ 4850429 h 4850429"/>
              <a:gd name="connsiteX10" fmla="*/ 370528 w 2282422"/>
              <a:gd name="connsiteY10" fmla="*/ 4843368 h 4850429"/>
              <a:gd name="connsiteX11" fmla="*/ 463 w 2282422"/>
              <a:gd name="connsiteY11" fmla="*/ 4441528 h 4850429"/>
              <a:gd name="connsiteX12" fmla="*/ 13163 w 2282422"/>
              <a:gd name="connsiteY12" fmla="*/ 381614 h 4850429"/>
              <a:gd name="connsiteX0" fmla="*/ 13163 w 2299878"/>
              <a:gd name="connsiteY0" fmla="*/ 381614 h 4850429"/>
              <a:gd name="connsiteX1" fmla="*/ 286149 w 2299878"/>
              <a:gd name="connsiteY1" fmla="*/ 7663 h 4850429"/>
              <a:gd name="connsiteX2" fmla="*/ 529460 w 2299878"/>
              <a:gd name="connsiteY2" fmla="*/ 8471 h 4850429"/>
              <a:gd name="connsiteX3" fmla="*/ 583435 w 2299878"/>
              <a:gd name="connsiteY3" fmla="*/ 169761 h 4850429"/>
              <a:gd name="connsiteX4" fmla="*/ 1646425 w 2299878"/>
              <a:gd name="connsiteY4" fmla="*/ 174206 h 4850429"/>
              <a:gd name="connsiteX5" fmla="*/ 1735325 w 2299878"/>
              <a:gd name="connsiteY5" fmla="*/ 9107 h 4850429"/>
              <a:gd name="connsiteX6" fmla="*/ 2036949 w 2299878"/>
              <a:gd name="connsiteY6" fmla="*/ 12283 h 4850429"/>
              <a:gd name="connsiteX7" fmla="*/ 2273809 w 2299878"/>
              <a:gd name="connsiteY7" fmla="*/ 374198 h 4850429"/>
              <a:gd name="connsiteX8" fmla="*/ 2275074 w 2299878"/>
              <a:gd name="connsiteY8" fmla="*/ 2414399 h 4850429"/>
              <a:gd name="connsiteX9" fmla="*/ 2269789 w 2299878"/>
              <a:gd name="connsiteY9" fmla="*/ 4485474 h 4850429"/>
              <a:gd name="connsiteX10" fmla="*/ 1886090 w 2299878"/>
              <a:gd name="connsiteY10" fmla="*/ 4850429 h 4850429"/>
              <a:gd name="connsiteX11" fmla="*/ 370528 w 2299878"/>
              <a:gd name="connsiteY11" fmla="*/ 4843368 h 4850429"/>
              <a:gd name="connsiteX12" fmla="*/ 463 w 2299878"/>
              <a:gd name="connsiteY12" fmla="*/ 4441528 h 4850429"/>
              <a:gd name="connsiteX13" fmla="*/ 13163 w 2299878"/>
              <a:gd name="connsiteY13" fmla="*/ 381614 h 4850429"/>
              <a:gd name="connsiteX0" fmla="*/ 13163 w 2297042"/>
              <a:gd name="connsiteY0" fmla="*/ 381614 h 4850429"/>
              <a:gd name="connsiteX1" fmla="*/ 286149 w 2297042"/>
              <a:gd name="connsiteY1" fmla="*/ 7663 h 4850429"/>
              <a:gd name="connsiteX2" fmla="*/ 529460 w 2297042"/>
              <a:gd name="connsiteY2" fmla="*/ 8471 h 4850429"/>
              <a:gd name="connsiteX3" fmla="*/ 583435 w 2297042"/>
              <a:gd name="connsiteY3" fmla="*/ 169761 h 4850429"/>
              <a:gd name="connsiteX4" fmla="*/ 1646425 w 2297042"/>
              <a:gd name="connsiteY4" fmla="*/ 174206 h 4850429"/>
              <a:gd name="connsiteX5" fmla="*/ 1735325 w 2297042"/>
              <a:gd name="connsiteY5" fmla="*/ 9107 h 4850429"/>
              <a:gd name="connsiteX6" fmla="*/ 2036949 w 2297042"/>
              <a:gd name="connsiteY6" fmla="*/ 12283 h 4850429"/>
              <a:gd name="connsiteX7" fmla="*/ 2273809 w 2297042"/>
              <a:gd name="connsiteY7" fmla="*/ 374198 h 4850429"/>
              <a:gd name="connsiteX8" fmla="*/ 2264013 w 2297042"/>
              <a:gd name="connsiteY8" fmla="*/ 2414399 h 4850429"/>
              <a:gd name="connsiteX9" fmla="*/ 2269789 w 2297042"/>
              <a:gd name="connsiteY9" fmla="*/ 4485474 h 4850429"/>
              <a:gd name="connsiteX10" fmla="*/ 1886090 w 2297042"/>
              <a:gd name="connsiteY10" fmla="*/ 4850429 h 4850429"/>
              <a:gd name="connsiteX11" fmla="*/ 370528 w 2297042"/>
              <a:gd name="connsiteY11" fmla="*/ 4843368 h 4850429"/>
              <a:gd name="connsiteX12" fmla="*/ 463 w 2297042"/>
              <a:gd name="connsiteY12" fmla="*/ 4441528 h 4850429"/>
              <a:gd name="connsiteX13" fmla="*/ 13163 w 2297042"/>
              <a:gd name="connsiteY13" fmla="*/ 381614 h 4850429"/>
              <a:gd name="connsiteX0" fmla="*/ 13163 w 2289341"/>
              <a:gd name="connsiteY0" fmla="*/ 381614 h 4850429"/>
              <a:gd name="connsiteX1" fmla="*/ 286149 w 2289341"/>
              <a:gd name="connsiteY1" fmla="*/ 7663 h 4850429"/>
              <a:gd name="connsiteX2" fmla="*/ 529460 w 2289341"/>
              <a:gd name="connsiteY2" fmla="*/ 8471 h 4850429"/>
              <a:gd name="connsiteX3" fmla="*/ 583435 w 2289341"/>
              <a:gd name="connsiteY3" fmla="*/ 169761 h 4850429"/>
              <a:gd name="connsiteX4" fmla="*/ 1646425 w 2289341"/>
              <a:gd name="connsiteY4" fmla="*/ 174206 h 4850429"/>
              <a:gd name="connsiteX5" fmla="*/ 1735325 w 2289341"/>
              <a:gd name="connsiteY5" fmla="*/ 9107 h 4850429"/>
              <a:gd name="connsiteX6" fmla="*/ 2036949 w 2289341"/>
              <a:gd name="connsiteY6" fmla="*/ 12283 h 4850429"/>
              <a:gd name="connsiteX7" fmla="*/ 2273809 w 2289341"/>
              <a:gd name="connsiteY7" fmla="*/ 374198 h 4850429"/>
              <a:gd name="connsiteX8" fmla="*/ 2264013 w 2289341"/>
              <a:gd name="connsiteY8" fmla="*/ 2414399 h 4850429"/>
              <a:gd name="connsiteX9" fmla="*/ 2269789 w 2289341"/>
              <a:gd name="connsiteY9" fmla="*/ 4485474 h 4850429"/>
              <a:gd name="connsiteX10" fmla="*/ 1886090 w 2289341"/>
              <a:gd name="connsiteY10" fmla="*/ 4850429 h 4850429"/>
              <a:gd name="connsiteX11" fmla="*/ 370528 w 2289341"/>
              <a:gd name="connsiteY11" fmla="*/ 4843368 h 4850429"/>
              <a:gd name="connsiteX12" fmla="*/ 463 w 2289341"/>
              <a:gd name="connsiteY12" fmla="*/ 4441528 h 4850429"/>
              <a:gd name="connsiteX13" fmla="*/ 13163 w 2289341"/>
              <a:gd name="connsiteY13" fmla="*/ 381614 h 4850429"/>
              <a:gd name="connsiteX0" fmla="*/ 13163 w 2274287"/>
              <a:gd name="connsiteY0" fmla="*/ 381614 h 4850429"/>
              <a:gd name="connsiteX1" fmla="*/ 286149 w 2274287"/>
              <a:gd name="connsiteY1" fmla="*/ 7663 h 4850429"/>
              <a:gd name="connsiteX2" fmla="*/ 529460 w 2274287"/>
              <a:gd name="connsiteY2" fmla="*/ 8471 h 4850429"/>
              <a:gd name="connsiteX3" fmla="*/ 583435 w 2274287"/>
              <a:gd name="connsiteY3" fmla="*/ 169761 h 4850429"/>
              <a:gd name="connsiteX4" fmla="*/ 1646425 w 2274287"/>
              <a:gd name="connsiteY4" fmla="*/ 174206 h 4850429"/>
              <a:gd name="connsiteX5" fmla="*/ 1735325 w 2274287"/>
              <a:gd name="connsiteY5" fmla="*/ 9107 h 4850429"/>
              <a:gd name="connsiteX6" fmla="*/ 2036949 w 2274287"/>
              <a:gd name="connsiteY6" fmla="*/ 12283 h 4850429"/>
              <a:gd name="connsiteX7" fmla="*/ 2273809 w 2274287"/>
              <a:gd name="connsiteY7" fmla="*/ 374198 h 4850429"/>
              <a:gd name="connsiteX8" fmla="*/ 2264013 w 2274287"/>
              <a:gd name="connsiteY8" fmla="*/ 2414399 h 4850429"/>
              <a:gd name="connsiteX9" fmla="*/ 2269789 w 2274287"/>
              <a:gd name="connsiteY9" fmla="*/ 4485474 h 4850429"/>
              <a:gd name="connsiteX10" fmla="*/ 1886090 w 2274287"/>
              <a:gd name="connsiteY10" fmla="*/ 4850429 h 4850429"/>
              <a:gd name="connsiteX11" fmla="*/ 370528 w 2274287"/>
              <a:gd name="connsiteY11" fmla="*/ 4843368 h 4850429"/>
              <a:gd name="connsiteX12" fmla="*/ 463 w 2274287"/>
              <a:gd name="connsiteY12" fmla="*/ 4441528 h 4850429"/>
              <a:gd name="connsiteX13" fmla="*/ 13163 w 2274287"/>
              <a:gd name="connsiteY13" fmla="*/ 381614 h 4850429"/>
              <a:gd name="connsiteX0" fmla="*/ 13163 w 2272827"/>
              <a:gd name="connsiteY0" fmla="*/ 381614 h 4850429"/>
              <a:gd name="connsiteX1" fmla="*/ 286149 w 2272827"/>
              <a:gd name="connsiteY1" fmla="*/ 7663 h 4850429"/>
              <a:gd name="connsiteX2" fmla="*/ 529460 w 2272827"/>
              <a:gd name="connsiteY2" fmla="*/ 8471 h 4850429"/>
              <a:gd name="connsiteX3" fmla="*/ 583435 w 2272827"/>
              <a:gd name="connsiteY3" fmla="*/ 169761 h 4850429"/>
              <a:gd name="connsiteX4" fmla="*/ 1646425 w 2272827"/>
              <a:gd name="connsiteY4" fmla="*/ 174206 h 4850429"/>
              <a:gd name="connsiteX5" fmla="*/ 1735325 w 2272827"/>
              <a:gd name="connsiteY5" fmla="*/ 9107 h 4850429"/>
              <a:gd name="connsiteX6" fmla="*/ 2036949 w 2272827"/>
              <a:gd name="connsiteY6" fmla="*/ 12283 h 4850429"/>
              <a:gd name="connsiteX7" fmla="*/ 2270122 w 2272827"/>
              <a:gd name="connsiteY7" fmla="*/ 377885 h 4850429"/>
              <a:gd name="connsiteX8" fmla="*/ 2264013 w 2272827"/>
              <a:gd name="connsiteY8" fmla="*/ 2414399 h 4850429"/>
              <a:gd name="connsiteX9" fmla="*/ 2269789 w 2272827"/>
              <a:gd name="connsiteY9" fmla="*/ 4485474 h 4850429"/>
              <a:gd name="connsiteX10" fmla="*/ 1886090 w 2272827"/>
              <a:gd name="connsiteY10" fmla="*/ 4850429 h 4850429"/>
              <a:gd name="connsiteX11" fmla="*/ 370528 w 2272827"/>
              <a:gd name="connsiteY11" fmla="*/ 4843368 h 4850429"/>
              <a:gd name="connsiteX12" fmla="*/ 463 w 2272827"/>
              <a:gd name="connsiteY12" fmla="*/ 4441528 h 4850429"/>
              <a:gd name="connsiteX13" fmla="*/ 13163 w 2272827"/>
              <a:gd name="connsiteY13" fmla="*/ 381614 h 4850429"/>
              <a:gd name="connsiteX0" fmla="*/ 13163 w 2272827"/>
              <a:gd name="connsiteY0" fmla="*/ 381614 h 4850429"/>
              <a:gd name="connsiteX1" fmla="*/ 286149 w 2272827"/>
              <a:gd name="connsiteY1" fmla="*/ 7663 h 4850429"/>
              <a:gd name="connsiteX2" fmla="*/ 529460 w 2272827"/>
              <a:gd name="connsiteY2" fmla="*/ 8471 h 4850429"/>
              <a:gd name="connsiteX3" fmla="*/ 583435 w 2272827"/>
              <a:gd name="connsiteY3" fmla="*/ 169761 h 4850429"/>
              <a:gd name="connsiteX4" fmla="*/ 1646425 w 2272827"/>
              <a:gd name="connsiteY4" fmla="*/ 174206 h 4850429"/>
              <a:gd name="connsiteX5" fmla="*/ 1735325 w 2272827"/>
              <a:gd name="connsiteY5" fmla="*/ 9107 h 4850429"/>
              <a:gd name="connsiteX6" fmla="*/ 2036949 w 2272827"/>
              <a:gd name="connsiteY6" fmla="*/ 12283 h 4850429"/>
              <a:gd name="connsiteX7" fmla="*/ 2270122 w 2272827"/>
              <a:gd name="connsiteY7" fmla="*/ 377885 h 4850429"/>
              <a:gd name="connsiteX8" fmla="*/ 2264013 w 2272827"/>
              <a:gd name="connsiteY8" fmla="*/ 2414399 h 4850429"/>
              <a:gd name="connsiteX9" fmla="*/ 2269789 w 2272827"/>
              <a:gd name="connsiteY9" fmla="*/ 4485474 h 4850429"/>
              <a:gd name="connsiteX10" fmla="*/ 1886090 w 2272827"/>
              <a:gd name="connsiteY10" fmla="*/ 4850429 h 4850429"/>
              <a:gd name="connsiteX11" fmla="*/ 370528 w 2272827"/>
              <a:gd name="connsiteY11" fmla="*/ 4843368 h 4850429"/>
              <a:gd name="connsiteX12" fmla="*/ 463 w 2272827"/>
              <a:gd name="connsiteY12" fmla="*/ 4441528 h 4850429"/>
              <a:gd name="connsiteX13" fmla="*/ 13163 w 2272827"/>
              <a:gd name="connsiteY13" fmla="*/ 381614 h 4850429"/>
              <a:gd name="connsiteX0" fmla="*/ 13163 w 2272827"/>
              <a:gd name="connsiteY0" fmla="*/ 374592 h 4843407"/>
              <a:gd name="connsiteX1" fmla="*/ 286149 w 2272827"/>
              <a:gd name="connsiteY1" fmla="*/ 641 h 4843407"/>
              <a:gd name="connsiteX2" fmla="*/ 529460 w 2272827"/>
              <a:gd name="connsiteY2" fmla="*/ 1449 h 4843407"/>
              <a:gd name="connsiteX3" fmla="*/ 583435 w 2272827"/>
              <a:gd name="connsiteY3" fmla="*/ 162739 h 4843407"/>
              <a:gd name="connsiteX4" fmla="*/ 1646425 w 2272827"/>
              <a:gd name="connsiteY4" fmla="*/ 167184 h 4843407"/>
              <a:gd name="connsiteX5" fmla="*/ 1735325 w 2272827"/>
              <a:gd name="connsiteY5" fmla="*/ 2085 h 4843407"/>
              <a:gd name="connsiteX6" fmla="*/ 2036949 w 2272827"/>
              <a:gd name="connsiteY6" fmla="*/ 5261 h 4843407"/>
              <a:gd name="connsiteX7" fmla="*/ 2270122 w 2272827"/>
              <a:gd name="connsiteY7" fmla="*/ 370863 h 4843407"/>
              <a:gd name="connsiteX8" fmla="*/ 2264013 w 2272827"/>
              <a:gd name="connsiteY8" fmla="*/ 2407377 h 4843407"/>
              <a:gd name="connsiteX9" fmla="*/ 2269789 w 2272827"/>
              <a:gd name="connsiteY9" fmla="*/ 4478452 h 4843407"/>
              <a:gd name="connsiteX10" fmla="*/ 1886090 w 2272827"/>
              <a:gd name="connsiteY10" fmla="*/ 4843407 h 4843407"/>
              <a:gd name="connsiteX11" fmla="*/ 370528 w 2272827"/>
              <a:gd name="connsiteY11" fmla="*/ 4836346 h 4843407"/>
              <a:gd name="connsiteX12" fmla="*/ 463 w 2272827"/>
              <a:gd name="connsiteY12" fmla="*/ 4434506 h 4843407"/>
              <a:gd name="connsiteX13" fmla="*/ 13163 w 2272827"/>
              <a:gd name="connsiteY13" fmla="*/ 374592 h 4843407"/>
              <a:gd name="connsiteX0" fmla="*/ 13163 w 2272827"/>
              <a:gd name="connsiteY0" fmla="*/ 377333 h 4846148"/>
              <a:gd name="connsiteX1" fmla="*/ 286149 w 2272827"/>
              <a:gd name="connsiteY1" fmla="*/ 3382 h 4846148"/>
              <a:gd name="connsiteX2" fmla="*/ 529460 w 2272827"/>
              <a:gd name="connsiteY2" fmla="*/ 4190 h 4846148"/>
              <a:gd name="connsiteX3" fmla="*/ 583435 w 2272827"/>
              <a:gd name="connsiteY3" fmla="*/ 165480 h 4846148"/>
              <a:gd name="connsiteX4" fmla="*/ 1646425 w 2272827"/>
              <a:gd name="connsiteY4" fmla="*/ 169925 h 4846148"/>
              <a:gd name="connsiteX5" fmla="*/ 1735325 w 2272827"/>
              <a:gd name="connsiteY5" fmla="*/ 4826 h 4846148"/>
              <a:gd name="connsiteX6" fmla="*/ 2036949 w 2272827"/>
              <a:gd name="connsiteY6" fmla="*/ 8002 h 4846148"/>
              <a:gd name="connsiteX7" fmla="*/ 2270122 w 2272827"/>
              <a:gd name="connsiteY7" fmla="*/ 373604 h 4846148"/>
              <a:gd name="connsiteX8" fmla="*/ 2264013 w 2272827"/>
              <a:gd name="connsiteY8" fmla="*/ 2410118 h 4846148"/>
              <a:gd name="connsiteX9" fmla="*/ 2269789 w 2272827"/>
              <a:gd name="connsiteY9" fmla="*/ 4481193 h 4846148"/>
              <a:gd name="connsiteX10" fmla="*/ 1886090 w 2272827"/>
              <a:gd name="connsiteY10" fmla="*/ 4846148 h 4846148"/>
              <a:gd name="connsiteX11" fmla="*/ 370528 w 2272827"/>
              <a:gd name="connsiteY11" fmla="*/ 4839087 h 4846148"/>
              <a:gd name="connsiteX12" fmla="*/ 463 w 2272827"/>
              <a:gd name="connsiteY12" fmla="*/ 4437247 h 4846148"/>
              <a:gd name="connsiteX13" fmla="*/ 13163 w 2272827"/>
              <a:gd name="connsiteY13" fmla="*/ 377333 h 4846148"/>
              <a:gd name="connsiteX0" fmla="*/ 13163 w 2272827"/>
              <a:gd name="connsiteY0" fmla="*/ 377333 h 4846148"/>
              <a:gd name="connsiteX1" fmla="*/ 286149 w 2272827"/>
              <a:gd name="connsiteY1" fmla="*/ 3382 h 4846148"/>
              <a:gd name="connsiteX2" fmla="*/ 529460 w 2272827"/>
              <a:gd name="connsiteY2" fmla="*/ 4190 h 4846148"/>
              <a:gd name="connsiteX3" fmla="*/ 577085 w 2272827"/>
              <a:gd name="connsiteY3" fmla="*/ 165480 h 4846148"/>
              <a:gd name="connsiteX4" fmla="*/ 1646425 w 2272827"/>
              <a:gd name="connsiteY4" fmla="*/ 169925 h 4846148"/>
              <a:gd name="connsiteX5" fmla="*/ 1735325 w 2272827"/>
              <a:gd name="connsiteY5" fmla="*/ 4826 h 4846148"/>
              <a:gd name="connsiteX6" fmla="*/ 2036949 w 2272827"/>
              <a:gd name="connsiteY6" fmla="*/ 8002 h 4846148"/>
              <a:gd name="connsiteX7" fmla="*/ 2270122 w 2272827"/>
              <a:gd name="connsiteY7" fmla="*/ 373604 h 4846148"/>
              <a:gd name="connsiteX8" fmla="*/ 2264013 w 2272827"/>
              <a:gd name="connsiteY8" fmla="*/ 2410118 h 4846148"/>
              <a:gd name="connsiteX9" fmla="*/ 2269789 w 2272827"/>
              <a:gd name="connsiteY9" fmla="*/ 4481193 h 4846148"/>
              <a:gd name="connsiteX10" fmla="*/ 1886090 w 2272827"/>
              <a:gd name="connsiteY10" fmla="*/ 4846148 h 4846148"/>
              <a:gd name="connsiteX11" fmla="*/ 370528 w 2272827"/>
              <a:gd name="connsiteY11" fmla="*/ 4839087 h 4846148"/>
              <a:gd name="connsiteX12" fmla="*/ 463 w 2272827"/>
              <a:gd name="connsiteY12" fmla="*/ 4437247 h 4846148"/>
              <a:gd name="connsiteX13" fmla="*/ 13163 w 2272827"/>
              <a:gd name="connsiteY13" fmla="*/ 377333 h 4846148"/>
              <a:gd name="connsiteX0" fmla="*/ 13163 w 2272827"/>
              <a:gd name="connsiteY0" fmla="*/ 382668 h 4851483"/>
              <a:gd name="connsiteX1" fmla="*/ 286149 w 2272827"/>
              <a:gd name="connsiteY1" fmla="*/ 8717 h 4851483"/>
              <a:gd name="connsiteX2" fmla="*/ 532635 w 2272827"/>
              <a:gd name="connsiteY2" fmla="*/ 0 h 4851483"/>
              <a:gd name="connsiteX3" fmla="*/ 577085 w 2272827"/>
              <a:gd name="connsiteY3" fmla="*/ 170815 h 4851483"/>
              <a:gd name="connsiteX4" fmla="*/ 1646425 w 2272827"/>
              <a:gd name="connsiteY4" fmla="*/ 175260 h 4851483"/>
              <a:gd name="connsiteX5" fmla="*/ 1735325 w 2272827"/>
              <a:gd name="connsiteY5" fmla="*/ 10161 h 4851483"/>
              <a:gd name="connsiteX6" fmla="*/ 2036949 w 2272827"/>
              <a:gd name="connsiteY6" fmla="*/ 13337 h 4851483"/>
              <a:gd name="connsiteX7" fmla="*/ 2270122 w 2272827"/>
              <a:gd name="connsiteY7" fmla="*/ 378939 h 4851483"/>
              <a:gd name="connsiteX8" fmla="*/ 2264013 w 2272827"/>
              <a:gd name="connsiteY8" fmla="*/ 2415453 h 4851483"/>
              <a:gd name="connsiteX9" fmla="*/ 2269789 w 2272827"/>
              <a:gd name="connsiteY9" fmla="*/ 4486528 h 4851483"/>
              <a:gd name="connsiteX10" fmla="*/ 1886090 w 2272827"/>
              <a:gd name="connsiteY10" fmla="*/ 4851483 h 4851483"/>
              <a:gd name="connsiteX11" fmla="*/ 370528 w 2272827"/>
              <a:gd name="connsiteY11" fmla="*/ 4844422 h 4851483"/>
              <a:gd name="connsiteX12" fmla="*/ 463 w 2272827"/>
              <a:gd name="connsiteY12" fmla="*/ 4442582 h 4851483"/>
              <a:gd name="connsiteX13" fmla="*/ 13163 w 2272827"/>
              <a:gd name="connsiteY13" fmla="*/ 382668 h 4851483"/>
              <a:gd name="connsiteX0" fmla="*/ 13163 w 2272827"/>
              <a:gd name="connsiteY0" fmla="*/ 382668 h 4851483"/>
              <a:gd name="connsiteX1" fmla="*/ 286149 w 2272827"/>
              <a:gd name="connsiteY1" fmla="*/ 8717 h 4851483"/>
              <a:gd name="connsiteX2" fmla="*/ 532635 w 2272827"/>
              <a:gd name="connsiteY2" fmla="*/ 0 h 4851483"/>
              <a:gd name="connsiteX3" fmla="*/ 577085 w 2272827"/>
              <a:gd name="connsiteY3" fmla="*/ 170815 h 4851483"/>
              <a:gd name="connsiteX4" fmla="*/ 1646425 w 2272827"/>
              <a:gd name="connsiteY4" fmla="*/ 175260 h 4851483"/>
              <a:gd name="connsiteX5" fmla="*/ 1735325 w 2272827"/>
              <a:gd name="connsiteY5" fmla="*/ 10161 h 4851483"/>
              <a:gd name="connsiteX6" fmla="*/ 2036949 w 2272827"/>
              <a:gd name="connsiteY6" fmla="*/ 13337 h 4851483"/>
              <a:gd name="connsiteX7" fmla="*/ 2270122 w 2272827"/>
              <a:gd name="connsiteY7" fmla="*/ 378939 h 4851483"/>
              <a:gd name="connsiteX8" fmla="*/ 2264013 w 2272827"/>
              <a:gd name="connsiteY8" fmla="*/ 2415453 h 4851483"/>
              <a:gd name="connsiteX9" fmla="*/ 2269789 w 2272827"/>
              <a:gd name="connsiteY9" fmla="*/ 4486528 h 4851483"/>
              <a:gd name="connsiteX10" fmla="*/ 1886090 w 2272827"/>
              <a:gd name="connsiteY10" fmla="*/ 4851483 h 4851483"/>
              <a:gd name="connsiteX11" fmla="*/ 370528 w 2272827"/>
              <a:gd name="connsiteY11" fmla="*/ 4844422 h 4851483"/>
              <a:gd name="connsiteX12" fmla="*/ 463 w 2272827"/>
              <a:gd name="connsiteY12" fmla="*/ 4442582 h 4851483"/>
              <a:gd name="connsiteX13" fmla="*/ 13163 w 2272827"/>
              <a:gd name="connsiteY13" fmla="*/ 382668 h 4851483"/>
              <a:gd name="connsiteX0" fmla="*/ 13163 w 2272827"/>
              <a:gd name="connsiteY0" fmla="*/ 382668 h 4851483"/>
              <a:gd name="connsiteX1" fmla="*/ 286149 w 2272827"/>
              <a:gd name="connsiteY1" fmla="*/ 8717 h 4851483"/>
              <a:gd name="connsiteX2" fmla="*/ 532635 w 2272827"/>
              <a:gd name="connsiteY2" fmla="*/ 0 h 4851483"/>
              <a:gd name="connsiteX3" fmla="*/ 577085 w 2272827"/>
              <a:gd name="connsiteY3" fmla="*/ 170815 h 4851483"/>
              <a:gd name="connsiteX4" fmla="*/ 1646425 w 2272827"/>
              <a:gd name="connsiteY4" fmla="*/ 175260 h 4851483"/>
              <a:gd name="connsiteX5" fmla="*/ 1735325 w 2272827"/>
              <a:gd name="connsiteY5" fmla="*/ 10161 h 4851483"/>
              <a:gd name="connsiteX6" fmla="*/ 2036949 w 2272827"/>
              <a:gd name="connsiteY6" fmla="*/ 13337 h 4851483"/>
              <a:gd name="connsiteX7" fmla="*/ 2270122 w 2272827"/>
              <a:gd name="connsiteY7" fmla="*/ 378939 h 4851483"/>
              <a:gd name="connsiteX8" fmla="*/ 2264013 w 2272827"/>
              <a:gd name="connsiteY8" fmla="*/ 2415453 h 4851483"/>
              <a:gd name="connsiteX9" fmla="*/ 2269789 w 2272827"/>
              <a:gd name="connsiteY9" fmla="*/ 4486528 h 4851483"/>
              <a:gd name="connsiteX10" fmla="*/ 1886090 w 2272827"/>
              <a:gd name="connsiteY10" fmla="*/ 4851483 h 4851483"/>
              <a:gd name="connsiteX11" fmla="*/ 370528 w 2272827"/>
              <a:gd name="connsiteY11" fmla="*/ 4844422 h 4851483"/>
              <a:gd name="connsiteX12" fmla="*/ 463 w 2272827"/>
              <a:gd name="connsiteY12" fmla="*/ 4442582 h 4851483"/>
              <a:gd name="connsiteX13" fmla="*/ 13163 w 2272827"/>
              <a:gd name="connsiteY13" fmla="*/ 382668 h 4851483"/>
              <a:gd name="connsiteX0" fmla="*/ 13163 w 2272827"/>
              <a:gd name="connsiteY0" fmla="*/ 377334 h 4846149"/>
              <a:gd name="connsiteX1" fmla="*/ 286149 w 2272827"/>
              <a:gd name="connsiteY1" fmla="*/ 3383 h 4846149"/>
              <a:gd name="connsiteX2" fmla="*/ 526285 w 2272827"/>
              <a:gd name="connsiteY2" fmla="*/ 1016 h 4846149"/>
              <a:gd name="connsiteX3" fmla="*/ 577085 w 2272827"/>
              <a:gd name="connsiteY3" fmla="*/ 165481 h 4846149"/>
              <a:gd name="connsiteX4" fmla="*/ 1646425 w 2272827"/>
              <a:gd name="connsiteY4" fmla="*/ 169926 h 4846149"/>
              <a:gd name="connsiteX5" fmla="*/ 1735325 w 2272827"/>
              <a:gd name="connsiteY5" fmla="*/ 4827 h 4846149"/>
              <a:gd name="connsiteX6" fmla="*/ 2036949 w 2272827"/>
              <a:gd name="connsiteY6" fmla="*/ 8003 h 4846149"/>
              <a:gd name="connsiteX7" fmla="*/ 2270122 w 2272827"/>
              <a:gd name="connsiteY7" fmla="*/ 373605 h 4846149"/>
              <a:gd name="connsiteX8" fmla="*/ 2264013 w 2272827"/>
              <a:gd name="connsiteY8" fmla="*/ 2410119 h 4846149"/>
              <a:gd name="connsiteX9" fmla="*/ 2269789 w 2272827"/>
              <a:gd name="connsiteY9" fmla="*/ 4481194 h 4846149"/>
              <a:gd name="connsiteX10" fmla="*/ 1886090 w 2272827"/>
              <a:gd name="connsiteY10" fmla="*/ 4846149 h 4846149"/>
              <a:gd name="connsiteX11" fmla="*/ 370528 w 2272827"/>
              <a:gd name="connsiteY11" fmla="*/ 4839088 h 4846149"/>
              <a:gd name="connsiteX12" fmla="*/ 463 w 2272827"/>
              <a:gd name="connsiteY12" fmla="*/ 4437248 h 4846149"/>
              <a:gd name="connsiteX13" fmla="*/ 13163 w 2272827"/>
              <a:gd name="connsiteY13" fmla="*/ 377334 h 4846149"/>
              <a:gd name="connsiteX0" fmla="*/ 13163 w 2272827"/>
              <a:gd name="connsiteY0" fmla="*/ 377334 h 4846149"/>
              <a:gd name="connsiteX1" fmla="*/ 286149 w 2272827"/>
              <a:gd name="connsiteY1" fmla="*/ 3383 h 4846149"/>
              <a:gd name="connsiteX2" fmla="*/ 526285 w 2272827"/>
              <a:gd name="connsiteY2" fmla="*/ 1016 h 4846149"/>
              <a:gd name="connsiteX3" fmla="*/ 577085 w 2272827"/>
              <a:gd name="connsiteY3" fmla="*/ 165481 h 4846149"/>
              <a:gd name="connsiteX4" fmla="*/ 1646425 w 2272827"/>
              <a:gd name="connsiteY4" fmla="*/ 169926 h 4846149"/>
              <a:gd name="connsiteX5" fmla="*/ 1735325 w 2272827"/>
              <a:gd name="connsiteY5" fmla="*/ 4827 h 4846149"/>
              <a:gd name="connsiteX6" fmla="*/ 2036949 w 2272827"/>
              <a:gd name="connsiteY6" fmla="*/ 8003 h 4846149"/>
              <a:gd name="connsiteX7" fmla="*/ 2270122 w 2272827"/>
              <a:gd name="connsiteY7" fmla="*/ 373605 h 4846149"/>
              <a:gd name="connsiteX8" fmla="*/ 2264013 w 2272827"/>
              <a:gd name="connsiteY8" fmla="*/ 2410119 h 4846149"/>
              <a:gd name="connsiteX9" fmla="*/ 2269789 w 2272827"/>
              <a:gd name="connsiteY9" fmla="*/ 4481194 h 4846149"/>
              <a:gd name="connsiteX10" fmla="*/ 1886090 w 2272827"/>
              <a:gd name="connsiteY10" fmla="*/ 4846149 h 4846149"/>
              <a:gd name="connsiteX11" fmla="*/ 370528 w 2272827"/>
              <a:gd name="connsiteY11" fmla="*/ 4839088 h 4846149"/>
              <a:gd name="connsiteX12" fmla="*/ 463 w 2272827"/>
              <a:gd name="connsiteY12" fmla="*/ 4437248 h 4846149"/>
              <a:gd name="connsiteX13" fmla="*/ 13163 w 2272827"/>
              <a:gd name="connsiteY13" fmla="*/ 377334 h 4846149"/>
              <a:gd name="connsiteX0" fmla="*/ 13163 w 2272827"/>
              <a:gd name="connsiteY0" fmla="*/ 377334 h 4846149"/>
              <a:gd name="connsiteX1" fmla="*/ 270274 w 2272827"/>
              <a:gd name="connsiteY1" fmla="*/ 3383 h 4846149"/>
              <a:gd name="connsiteX2" fmla="*/ 526285 w 2272827"/>
              <a:gd name="connsiteY2" fmla="*/ 1016 h 4846149"/>
              <a:gd name="connsiteX3" fmla="*/ 577085 w 2272827"/>
              <a:gd name="connsiteY3" fmla="*/ 165481 h 4846149"/>
              <a:gd name="connsiteX4" fmla="*/ 1646425 w 2272827"/>
              <a:gd name="connsiteY4" fmla="*/ 169926 h 4846149"/>
              <a:gd name="connsiteX5" fmla="*/ 1735325 w 2272827"/>
              <a:gd name="connsiteY5" fmla="*/ 4827 h 4846149"/>
              <a:gd name="connsiteX6" fmla="*/ 2036949 w 2272827"/>
              <a:gd name="connsiteY6" fmla="*/ 8003 h 4846149"/>
              <a:gd name="connsiteX7" fmla="*/ 2270122 w 2272827"/>
              <a:gd name="connsiteY7" fmla="*/ 373605 h 4846149"/>
              <a:gd name="connsiteX8" fmla="*/ 2264013 w 2272827"/>
              <a:gd name="connsiteY8" fmla="*/ 2410119 h 4846149"/>
              <a:gd name="connsiteX9" fmla="*/ 2269789 w 2272827"/>
              <a:gd name="connsiteY9" fmla="*/ 4481194 h 4846149"/>
              <a:gd name="connsiteX10" fmla="*/ 1886090 w 2272827"/>
              <a:gd name="connsiteY10" fmla="*/ 4846149 h 4846149"/>
              <a:gd name="connsiteX11" fmla="*/ 370528 w 2272827"/>
              <a:gd name="connsiteY11" fmla="*/ 4839088 h 4846149"/>
              <a:gd name="connsiteX12" fmla="*/ 463 w 2272827"/>
              <a:gd name="connsiteY12" fmla="*/ 4437248 h 4846149"/>
              <a:gd name="connsiteX13" fmla="*/ 13163 w 2272827"/>
              <a:gd name="connsiteY13" fmla="*/ 377334 h 484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72827" h="4846149">
                <a:moveTo>
                  <a:pt x="13163" y="377334"/>
                </a:moveTo>
                <a:cubicBezTo>
                  <a:pt x="-2712" y="194453"/>
                  <a:pt x="23893" y="28783"/>
                  <a:pt x="270274" y="3383"/>
                </a:cubicBezTo>
                <a:cubicBezTo>
                  <a:pt x="350319" y="2594"/>
                  <a:pt x="404965" y="-1370"/>
                  <a:pt x="526285" y="1016"/>
                </a:cubicBezTo>
                <a:cubicBezTo>
                  <a:pt x="527343" y="54779"/>
                  <a:pt x="522052" y="149818"/>
                  <a:pt x="577085" y="165481"/>
                </a:cubicBezTo>
                <a:lnTo>
                  <a:pt x="1646425" y="169926"/>
                </a:lnTo>
                <a:cubicBezTo>
                  <a:pt x="1724636" y="175430"/>
                  <a:pt x="1733481" y="83384"/>
                  <a:pt x="1735325" y="4827"/>
                </a:cubicBezTo>
                <a:cubicBezTo>
                  <a:pt x="1828458" y="-464"/>
                  <a:pt x="1929917" y="-3811"/>
                  <a:pt x="2036949" y="8003"/>
                </a:cubicBezTo>
                <a:cubicBezTo>
                  <a:pt x="2169381" y="42042"/>
                  <a:pt x="2282582" y="89304"/>
                  <a:pt x="2270122" y="373605"/>
                </a:cubicBezTo>
                <a:cubicBezTo>
                  <a:pt x="2258189" y="796080"/>
                  <a:pt x="2264683" y="1724906"/>
                  <a:pt x="2264013" y="2410119"/>
                </a:cubicBezTo>
                <a:cubicBezTo>
                  <a:pt x="2263343" y="3095332"/>
                  <a:pt x="2279314" y="4038318"/>
                  <a:pt x="2269789" y="4481194"/>
                </a:cubicBezTo>
                <a:cubicBezTo>
                  <a:pt x="2261598" y="4841804"/>
                  <a:pt x="2087973" y="4822130"/>
                  <a:pt x="1886090" y="4846149"/>
                </a:cubicBezTo>
                <a:lnTo>
                  <a:pt x="370528" y="4839088"/>
                </a:lnTo>
                <a:cubicBezTo>
                  <a:pt x="162247" y="4839088"/>
                  <a:pt x="-10128" y="4804401"/>
                  <a:pt x="463" y="4437248"/>
                </a:cubicBezTo>
                <a:cubicBezTo>
                  <a:pt x="11054" y="4070095"/>
                  <a:pt x="8930" y="1730639"/>
                  <a:pt x="13163" y="377334"/>
                </a:cubicBezTo>
                <a:close/>
              </a:path>
            </a:pathLst>
          </a:cu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noProof="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Click to add image</a:t>
            </a:r>
          </a:p>
          <a:p>
            <a:endParaRPr lang="en-DK"/>
          </a:p>
        </p:txBody>
      </p:sp>
    </p:spTree>
    <p:extLst>
      <p:ext uri="{BB962C8B-B14F-4D97-AF65-F5344CB8AC3E}">
        <p14:creationId xmlns:p14="http://schemas.microsoft.com/office/powerpoint/2010/main" val="142049761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Computer image and caption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9ADF90-DA4B-2349-BB54-3C3D60931612}"/>
              </a:ext>
            </a:extLst>
          </p:cNvPr>
          <p:cNvSpPr/>
          <p:nvPr userDrawn="1"/>
        </p:nvSpPr>
        <p:spPr>
          <a:xfrm>
            <a:off x="1" y="5864524"/>
            <a:ext cx="12192000" cy="993476"/>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9" name="Title 1">
            <a:extLst>
              <a:ext uri="{FF2B5EF4-FFF2-40B4-BE49-F238E27FC236}">
                <a16:creationId xmlns:a16="http://schemas.microsoft.com/office/drawing/2014/main" id="{B933E77F-C5A7-614F-88EF-A278343E98D6}"/>
              </a:ext>
            </a:extLst>
          </p:cNvPr>
          <p:cNvSpPr>
            <a:spLocks noGrp="1"/>
          </p:cNvSpPr>
          <p:nvPr>
            <p:ph type="title" hasCustomPrompt="1"/>
          </p:nvPr>
        </p:nvSpPr>
        <p:spPr>
          <a:xfrm>
            <a:off x="839788" y="987424"/>
            <a:ext cx="3932237" cy="1321823"/>
          </a:xfrm>
        </p:spPr>
        <p:txBody>
          <a:bodyPr anchor="b">
            <a:normAutofit/>
          </a:bodyPr>
          <a:lstStyle>
            <a:lvl1pPr>
              <a:defRPr sz="3600"/>
            </a:lvl1pPr>
          </a:lstStyle>
          <a:p>
            <a:r>
              <a:rPr lang="en-GB"/>
              <a:t>Click to edit headline</a:t>
            </a:r>
            <a:endParaRPr lang="en-DK"/>
          </a:p>
        </p:txBody>
      </p:sp>
      <p:sp>
        <p:nvSpPr>
          <p:cNvPr id="13" name="Text Placeholder 3">
            <a:extLst>
              <a:ext uri="{FF2B5EF4-FFF2-40B4-BE49-F238E27FC236}">
                <a16:creationId xmlns:a16="http://schemas.microsoft.com/office/drawing/2014/main" id="{41D4F94C-B06B-8F4F-970E-7FB24259F23A}"/>
              </a:ext>
            </a:extLst>
          </p:cNvPr>
          <p:cNvSpPr>
            <a:spLocks noGrp="1"/>
          </p:cNvSpPr>
          <p:nvPr>
            <p:ph type="body" sz="half" idx="2" hasCustomPrompt="1"/>
          </p:nvPr>
        </p:nvSpPr>
        <p:spPr>
          <a:xfrm>
            <a:off x="839788" y="2510725"/>
            <a:ext cx="3932237" cy="286718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pic>
        <p:nvPicPr>
          <p:cNvPr id="6" name="Picture 5" descr="A screenshot of a cell phone&#10;&#10;Description automatically generated">
            <a:extLst>
              <a:ext uri="{FF2B5EF4-FFF2-40B4-BE49-F238E27FC236}">
                <a16:creationId xmlns:a16="http://schemas.microsoft.com/office/drawing/2014/main" id="{0A71EAB3-F151-7F4E-B286-5A945836451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25939" y="987424"/>
            <a:ext cx="6312022" cy="5262982"/>
          </a:xfrm>
          <a:prstGeom prst="rect">
            <a:avLst/>
          </a:prstGeom>
          <a:effectLst>
            <a:reflection stA="28000" endPos="65000" dir="5400000" sy="-100000" algn="bl" rotWithShape="0"/>
          </a:effectLst>
        </p:spPr>
      </p:pic>
      <p:sp>
        <p:nvSpPr>
          <p:cNvPr id="10" name="Picture Placeholder 7">
            <a:extLst>
              <a:ext uri="{FF2B5EF4-FFF2-40B4-BE49-F238E27FC236}">
                <a16:creationId xmlns:a16="http://schemas.microsoft.com/office/drawing/2014/main" id="{7A8FF3AE-2581-B94E-A25C-FB4D74D05BCD}"/>
              </a:ext>
            </a:extLst>
          </p:cNvPr>
          <p:cNvSpPr>
            <a:spLocks noGrp="1"/>
          </p:cNvSpPr>
          <p:nvPr>
            <p:ph type="pic" sz="quarter" idx="21" hasCustomPrompt="1"/>
          </p:nvPr>
        </p:nvSpPr>
        <p:spPr>
          <a:xfrm>
            <a:off x="5529263" y="1182718"/>
            <a:ext cx="5892573" cy="3315803"/>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60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noProof="0"/>
              <a:t>Click to add image</a:t>
            </a:r>
          </a:p>
          <a:p>
            <a:endParaRPr lang="en-DK"/>
          </a:p>
        </p:txBody>
      </p:sp>
    </p:spTree>
    <p:extLst>
      <p:ext uri="{BB962C8B-B14F-4D97-AF65-F5344CB8AC3E}">
        <p14:creationId xmlns:p14="http://schemas.microsoft.com/office/powerpoint/2010/main" val="6402149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Event date ">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AF64485A-E9D1-8C43-B600-67684BBABF1F}"/>
              </a:ext>
            </a:extLst>
          </p:cNvPr>
          <p:cNvSpPr/>
          <p:nvPr userDrawn="1"/>
        </p:nvSpPr>
        <p:spPr>
          <a:xfrm>
            <a:off x="-2962592" y="-373380"/>
            <a:ext cx="7604760" cy="7604760"/>
          </a:xfrm>
          <a:prstGeom prst="ellipse">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3BE4D7A8-4D6A-AC47-9620-F7AD6E40DD96}"/>
              </a:ext>
            </a:extLst>
          </p:cNvPr>
          <p:cNvSpPr>
            <a:spLocks noGrp="1"/>
          </p:cNvSpPr>
          <p:nvPr>
            <p:ph type="body" sz="quarter" idx="13" hasCustomPrompt="1"/>
          </p:nvPr>
        </p:nvSpPr>
        <p:spPr>
          <a:xfrm>
            <a:off x="1032116" y="3535680"/>
            <a:ext cx="2084388" cy="975644"/>
          </a:xfrm>
          <a:prstGeom prst="rect">
            <a:avLst/>
          </a:prstGeom>
        </p:spPr>
        <p:txBody>
          <a:bodyPr/>
          <a:lstStyle>
            <a:lvl1pPr marL="0" indent="0" algn="ctr">
              <a:buNone/>
              <a:defRPr sz="5400" b="1">
                <a:solidFill>
                  <a:schemeClr val="bg1"/>
                </a:solidFill>
              </a:defRPr>
            </a:lvl1pPr>
          </a:lstStyle>
          <a:p>
            <a:pPr lvl="0"/>
            <a:r>
              <a:rPr lang="en-US"/>
              <a:t>Aug. </a:t>
            </a:r>
          </a:p>
        </p:txBody>
      </p:sp>
      <p:sp>
        <p:nvSpPr>
          <p:cNvPr id="5" name="Title 3">
            <a:extLst>
              <a:ext uri="{FF2B5EF4-FFF2-40B4-BE49-F238E27FC236}">
                <a16:creationId xmlns:a16="http://schemas.microsoft.com/office/drawing/2014/main" id="{AC24975E-FFC2-4845-95AD-5A664C3E47D9}"/>
              </a:ext>
            </a:extLst>
          </p:cNvPr>
          <p:cNvSpPr txBox="1">
            <a:spLocks/>
          </p:cNvSpPr>
          <p:nvPr userDrawn="1"/>
        </p:nvSpPr>
        <p:spPr>
          <a:xfrm>
            <a:off x="719427" y="2002021"/>
            <a:ext cx="2463575" cy="1426979"/>
          </a:xfrm>
          <a:prstGeom prst="rect">
            <a:avLst/>
          </a:prstGeom>
        </p:spPr>
        <p:txBody>
          <a:bodyPr/>
          <a:lstStyle>
            <a:lvl1pPr algn="l" defTabSz="914400" rtl="0" eaLnBrk="1" latinLnBrk="0" hangingPunct="1">
              <a:lnSpc>
                <a:spcPct val="90000"/>
              </a:lnSpc>
              <a:spcBef>
                <a:spcPct val="0"/>
              </a:spcBef>
              <a:buNone/>
              <a:defRPr sz="4000" b="1" i="0" kern="1200">
                <a:solidFill>
                  <a:srgbClr val="005E58"/>
                </a:solidFill>
                <a:latin typeface="Arial Black" panose="020B0604020202020204" pitchFamily="34" charset="0"/>
                <a:ea typeface="+mj-ea"/>
                <a:cs typeface="Arial Black" panose="020B0604020202020204" pitchFamily="34" charset="0"/>
              </a:defRPr>
            </a:lvl1pPr>
          </a:lstStyle>
          <a:p>
            <a:pPr algn="ctr"/>
            <a:r>
              <a:rPr lang="en-US" sz="11500">
                <a:solidFill>
                  <a:schemeClr val="bg1"/>
                </a:solidFill>
              </a:rPr>
              <a:t>15</a:t>
            </a:r>
          </a:p>
        </p:txBody>
      </p:sp>
      <p:sp>
        <p:nvSpPr>
          <p:cNvPr id="8" name="Title 1">
            <a:extLst>
              <a:ext uri="{FF2B5EF4-FFF2-40B4-BE49-F238E27FC236}">
                <a16:creationId xmlns:a16="http://schemas.microsoft.com/office/drawing/2014/main" id="{028E03A0-BEF9-0C43-8B7F-244867E2EE37}"/>
              </a:ext>
            </a:extLst>
          </p:cNvPr>
          <p:cNvSpPr>
            <a:spLocks noGrp="1"/>
          </p:cNvSpPr>
          <p:nvPr>
            <p:ph type="title" hasCustomPrompt="1"/>
          </p:nvPr>
        </p:nvSpPr>
        <p:spPr>
          <a:xfrm>
            <a:off x="6308548" y="987424"/>
            <a:ext cx="3932237" cy="1321823"/>
          </a:xfrm>
        </p:spPr>
        <p:txBody>
          <a:bodyPr anchor="b">
            <a:normAutofit/>
          </a:bodyPr>
          <a:lstStyle>
            <a:lvl1pPr>
              <a:defRPr sz="3600"/>
            </a:lvl1pPr>
          </a:lstStyle>
          <a:p>
            <a:r>
              <a:rPr lang="en-GB"/>
              <a:t>Click to edit event headline</a:t>
            </a:r>
            <a:endParaRPr lang="en-DK"/>
          </a:p>
        </p:txBody>
      </p:sp>
      <p:sp>
        <p:nvSpPr>
          <p:cNvPr id="9" name="Text Placeholder 3">
            <a:extLst>
              <a:ext uri="{FF2B5EF4-FFF2-40B4-BE49-F238E27FC236}">
                <a16:creationId xmlns:a16="http://schemas.microsoft.com/office/drawing/2014/main" id="{D0A7D830-063A-3C4D-BDAD-E6D81629DA52}"/>
              </a:ext>
            </a:extLst>
          </p:cNvPr>
          <p:cNvSpPr>
            <a:spLocks noGrp="1"/>
          </p:cNvSpPr>
          <p:nvPr>
            <p:ph type="body" sz="half" idx="2" hasCustomPrompt="1"/>
          </p:nvPr>
        </p:nvSpPr>
        <p:spPr>
          <a:xfrm>
            <a:off x="630854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spTree>
    <p:extLst>
      <p:ext uri="{BB962C8B-B14F-4D97-AF65-F5344CB8AC3E}">
        <p14:creationId xmlns:p14="http://schemas.microsoft.com/office/powerpoint/2010/main" val="252129259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 Quot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EAEEB1B-B234-1C4E-A671-68342D4DE631}"/>
              </a:ext>
            </a:extLst>
          </p:cNvPr>
          <p:cNvSpPr txBox="1">
            <a:spLocks/>
          </p:cNvSpPr>
          <p:nvPr userDrawn="1"/>
        </p:nvSpPr>
        <p:spPr>
          <a:xfrm>
            <a:off x="4848144" y="1296433"/>
            <a:ext cx="933806" cy="116656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9600" noProof="0">
                <a:solidFill>
                  <a:srgbClr val="005E58"/>
                </a:solidFill>
                <a:latin typeface="Arial" panose="020B0604020202020204" pitchFamily="34" charset="0"/>
                <a:ea typeface="Proxima Nova A" charset="0"/>
                <a:cs typeface="Arial" panose="020B0604020202020204" pitchFamily="34" charset="0"/>
              </a:rPr>
              <a:t>“</a:t>
            </a:r>
          </a:p>
        </p:txBody>
      </p:sp>
      <p:sp>
        <p:nvSpPr>
          <p:cNvPr id="4" name="Text Placeholder 8">
            <a:extLst>
              <a:ext uri="{FF2B5EF4-FFF2-40B4-BE49-F238E27FC236}">
                <a16:creationId xmlns:a16="http://schemas.microsoft.com/office/drawing/2014/main" id="{4F7A050B-BE2B-A146-86E2-8EC63090E565}"/>
              </a:ext>
            </a:extLst>
          </p:cNvPr>
          <p:cNvSpPr>
            <a:spLocks noGrp="1"/>
          </p:cNvSpPr>
          <p:nvPr>
            <p:ph type="body" sz="quarter" idx="12" hasCustomPrompt="1"/>
          </p:nvPr>
        </p:nvSpPr>
        <p:spPr>
          <a:xfrm>
            <a:off x="5781184" y="1459534"/>
            <a:ext cx="5353179" cy="2386013"/>
          </a:xfrm>
          <a:prstGeom prst="rect">
            <a:avLst/>
          </a:prstGeom>
        </p:spPr>
        <p:txBody>
          <a:bodyPr/>
          <a:lstStyle>
            <a:lvl1pPr marL="0" indent="0" algn="l">
              <a:buNone/>
              <a:defRPr sz="3600" b="1" i="0">
                <a:solidFill>
                  <a:srgbClr val="005E58"/>
                </a:solidFill>
                <a:latin typeface="Arial" panose="020B0604020202020204" pitchFamily="34" charset="0"/>
                <a:cs typeface="Arial" panose="020B0604020202020204" pitchFamily="34" charset="0"/>
              </a:defRPr>
            </a:lvl1pPr>
            <a:lvl2pPr marL="457200" indent="0">
              <a:buNone/>
              <a:defRPr sz="3600">
                <a:solidFill>
                  <a:srgbClr val="FA3D38"/>
                </a:solidFill>
                <a:latin typeface="Arial" panose="020B0604020202020204" pitchFamily="34" charset="0"/>
                <a:cs typeface="Arial" panose="020B0604020202020204" pitchFamily="34" charset="0"/>
              </a:defRPr>
            </a:lvl2pPr>
            <a:lvl3pPr marL="914400" indent="0">
              <a:buNone/>
              <a:defRPr sz="3600">
                <a:solidFill>
                  <a:srgbClr val="FA3D38"/>
                </a:solidFill>
                <a:latin typeface="Arial" panose="020B0604020202020204" pitchFamily="34" charset="0"/>
                <a:cs typeface="Arial" panose="020B0604020202020204" pitchFamily="34" charset="0"/>
              </a:defRPr>
            </a:lvl3pPr>
            <a:lvl4pPr marL="1371600" indent="0">
              <a:buNone/>
              <a:defRPr sz="3600">
                <a:solidFill>
                  <a:srgbClr val="FA3D38"/>
                </a:solidFill>
                <a:latin typeface="Arial" panose="020B0604020202020204" pitchFamily="34" charset="0"/>
                <a:cs typeface="Arial" panose="020B0604020202020204" pitchFamily="34" charset="0"/>
              </a:defRPr>
            </a:lvl4pPr>
            <a:lvl5pPr marL="1828800" indent="0">
              <a:buNone/>
              <a:defRPr sz="3600">
                <a:solidFill>
                  <a:srgbClr val="FA3D38"/>
                </a:solidFill>
                <a:latin typeface="Arial" panose="020B0604020202020204" pitchFamily="34" charset="0"/>
                <a:cs typeface="Arial" panose="020B0604020202020204" pitchFamily="34" charset="0"/>
              </a:defRPr>
            </a:lvl5pPr>
          </a:lstStyle>
          <a:p>
            <a:pPr lvl="0"/>
            <a:r>
              <a:rPr lang="en-US" noProof="0"/>
              <a:t>Your quote here, </a:t>
            </a:r>
            <a:r>
              <a:rPr lang="en-US" noProof="0" err="1"/>
              <a:t>Sigilne</a:t>
            </a:r>
            <a:r>
              <a:rPr lang="en-US" noProof="0"/>
              <a:t> </a:t>
            </a:r>
            <a:r>
              <a:rPr lang="en-US" noProof="0" err="1"/>
              <a:t>nonsum</a:t>
            </a:r>
            <a:r>
              <a:rPr lang="en-US" noProof="0"/>
              <a:t> public eps, </a:t>
            </a:r>
            <a:r>
              <a:rPr lang="en-US" noProof="0" err="1"/>
              <a:t>nonsim</a:t>
            </a:r>
            <a:r>
              <a:rPr lang="en-US" noProof="0"/>
              <a:t> </a:t>
            </a:r>
            <a:r>
              <a:rPr lang="en-US" noProof="0" err="1"/>
              <a:t>ortusa</a:t>
            </a:r>
            <a:r>
              <a:rPr lang="en-US" noProof="0"/>
              <a:t> con </a:t>
            </a:r>
            <a:r>
              <a:rPr lang="en-US" noProof="0" err="1"/>
              <a:t>hocam</a:t>
            </a:r>
            <a:r>
              <a:rPr lang="en-US" noProof="0"/>
              <a:t> </a:t>
            </a:r>
            <a:r>
              <a:rPr lang="en-US" noProof="0" err="1"/>
              <a:t>sente</a:t>
            </a:r>
            <a:r>
              <a:rPr lang="en-US" noProof="0"/>
              <a:t> </a:t>
            </a:r>
            <a:r>
              <a:rPr lang="en-US" noProof="0" err="1"/>
              <a:t>nonsum</a:t>
            </a:r>
            <a:r>
              <a:rPr lang="en-US" noProof="0"/>
              <a:t>.</a:t>
            </a:r>
          </a:p>
        </p:txBody>
      </p:sp>
      <p:sp>
        <p:nvSpPr>
          <p:cNvPr id="5" name="Text Placeholder 3">
            <a:extLst>
              <a:ext uri="{FF2B5EF4-FFF2-40B4-BE49-F238E27FC236}">
                <a16:creationId xmlns:a16="http://schemas.microsoft.com/office/drawing/2014/main" id="{B222C9DC-4A7C-2F40-8243-5745B02226C7}"/>
              </a:ext>
            </a:extLst>
          </p:cNvPr>
          <p:cNvSpPr>
            <a:spLocks noGrp="1"/>
          </p:cNvSpPr>
          <p:nvPr>
            <p:ph type="body" sz="quarter" idx="13" hasCustomPrompt="1"/>
          </p:nvPr>
        </p:nvSpPr>
        <p:spPr>
          <a:xfrm>
            <a:off x="5781185" y="4501910"/>
            <a:ext cx="2443093" cy="696913"/>
          </a:xfrm>
          <a:prstGeom prst="rect">
            <a:avLst/>
          </a:prstGeom>
        </p:spPr>
        <p:txBody>
          <a:bodyPr/>
          <a:lstStyle>
            <a:lvl1pPr marL="0" indent="0">
              <a:buNone/>
              <a:defRPr sz="2000">
                <a:solidFill>
                  <a:srgbClr val="2B2A2A"/>
                </a:solidFill>
                <a:latin typeface="Arial" panose="020B0604020202020204" pitchFamily="34" charset="0"/>
                <a:cs typeface="Arial" panose="020B0604020202020204" pitchFamily="34" charset="0"/>
              </a:defRPr>
            </a:lvl1pPr>
            <a:lvl2pPr marL="457200" indent="0">
              <a:buNone/>
              <a:defRPr sz="2000">
                <a:solidFill>
                  <a:srgbClr val="F0F2F5"/>
                </a:solidFill>
              </a:defRPr>
            </a:lvl2pPr>
            <a:lvl3pPr marL="914400" indent="0">
              <a:buNone/>
              <a:defRPr sz="2000">
                <a:solidFill>
                  <a:srgbClr val="F0F2F5"/>
                </a:solidFill>
              </a:defRPr>
            </a:lvl3pPr>
            <a:lvl4pPr marL="1371600" indent="0">
              <a:buNone/>
              <a:defRPr sz="2000">
                <a:solidFill>
                  <a:srgbClr val="F0F2F5"/>
                </a:solidFill>
              </a:defRPr>
            </a:lvl4pPr>
            <a:lvl5pPr marL="1828800" indent="0">
              <a:buNone/>
              <a:defRPr sz="2000">
                <a:solidFill>
                  <a:srgbClr val="F0F2F5"/>
                </a:solidFill>
              </a:defRPr>
            </a:lvl5pPr>
          </a:lstStyle>
          <a:p>
            <a:pPr lvl="0"/>
            <a:r>
              <a:rPr lang="en-US" noProof="0" err="1"/>
              <a:t>Navne</a:t>
            </a:r>
            <a:r>
              <a:rPr lang="en-US" noProof="0"/>
              <a:t> </a:t>
            </a:r>
            <a:r>
              <a:rPr lang="en-US" noProof="0" err="1"/>
              <a:t>Navneson</a:t>
            </a:r>
            <a:endParaRPr lang="en-US" noProof="0"/>
          </a:p>
        </p:txBody>
      </p:sp>
      <p:sp>
        <p:nvSpPr>
          <p:cNvPr id="6" name="Picture Placeholder 13">
            <a:extLst>
              <a:ext uri="{FF2B5EF4-FFF2-40B4-BE49-F238E27FC236}">
                <a16:creationId xmlns:a16="http://schemas.microsoft.com/office/drawing/2014/main" id="{9EB0E3D3-36B6-6848-863F-7A5C6AE4BB9C}"/>
              </a:ext>
            </a:extLst>
          </p:cNvPr>
          <p:cNvSpPr>
            <a:spLocks noGrp="1"/>
          </p:cNvSpPr>
          <p:nvPr>
            <p:ph type="pic" sz="quarter" idx="10" hasCustomPrompt="1"/>
          </p:nvPr>
        </p:nvSpPr>
        <p:spPr>
          <a:xfrm>
            <a:off x="1057636" y="1389566"/>
            <a:ext cx="3387967" cy="3279109"/>
          </a:xfrm>
          <a:prstGeom prst="rect">
            <a:avLst/>
          </a:prstGeom>
        </p:spPr>
        <p:txBody>
          <a:bodyPr/>
          <a:lstStyle>
            <a:lvl1pPr marL="0" indent="0">
              <a:buNone/>
              <a:defRPr sz="1600">
                <a:solidFill>
                  <a:srgbClr val="2B2A2A"/>
                </a:solidFill>
                <a:latin typeface="Arial" panose="020B0604020202020204" pitchFamily="34" charset="0"/>
                <a:cs typeface="Arial" panose="020B0604020202020204" pitchFamily="34" charset="0"/>
              </a:defRPr>
            </a:lvl1pPr>
          </a:lstStyle>
          <a:p>
            <a:r>
              <a:rPr lang="en-US" noProof="0"/>
              <a:t>Click to apply round </a:t>
            </a:r>
            <a:br>
              <a:rPr lang="en-US" noProof="0"/>
            </a:br>
            <a:r>
              <a:rPr lang="en-US" noProof="0"/>
              <a:t>image of the person </a:t>
            </a:r>
          </a:p>
        </p:txBody>
      </p:sp>
    </p:spTree>
    <p:extLst>
      <p:ext uri="{BB962C8B-B14F-4D97-AF65-F5344CB8AC3E}">
        <p14:creationId xmlns:p14="http://schemas.microsoft.com/office/powerpoint/2010/main" val="70735960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 Quot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3F51625-F00D-3A4F-AEB6-3A8474424D53}"/>
              </a:ext>
            </a:extLst>
          </p:cNvPr>
          <p:cNvSpPr txBox="1">
            <a:spLocks/>
          </p:cNvSpPr>
          <p:nvPr userDrawn="1"/>
        </p:nvSpPr>
        <p:spPr>
          <a:xfrm>
            <a:off x="4082190" y="1652033"/>
            <a:ext cx="933806" cy="116656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9600" noProof="0">
                <a:solidFill>
                  <a:srgbClr val="005E58"/>
                </a:solidFill>
                <a:latin typeface="Arial" panose="020B0604020202020204" pitchFamily="34" charset="0"/>
                <a:ea typeface="Proxima Nova A" charset="0"/>
                <a:cs typeface="Arial" panose="020B0604020202020204" pitchFamily="34" charset="0"/>
              </a:rPr>
              <a:t>“</a:t>
            </a:r>
          </a:p>
        </p:txBody>
      </p:sp>
      <p:sp>
        <p:nvSpPr>
          <p:cNvPr id="4" name="Text Placeholder 8">
            <a:extLst>
              <a:ext uri="{FF2B5EF4-FFF2-40B4-BE49-F238E27FC236}">
                <a16:creationId xmlns:a16="http://schemas.microsoft.com/office/drawing/2014/main" id="{F1F3AFE0-178E-564D-A156-E38F859F8ED6}"/>
              </a:ext>
            </a:extLst>
          </p:cNvPr>
          <p:cNvSpPr>
            <a:spLocks noGrp="1"/>
          </p:cNvSpPr>
          <p:nvPr>
            <p:ph type="body" sz="quarter" idx="12" hasCustomPrompt="1"/>
          </p:nvPr>
        </p:nvSpPr>
        <p:spPr>
          <a:xfrm>
            <a:off x="5015231" y="1815134"/>
            <a:ext cx="5591810" cy="2386013"/>
          </a:xfrm>
          <a:prstGeom prst="rect">
            <a:avLst/>
          </a:prstGeom>
        </p:spPr>
        <p:txBody>
          <a:bodyPr/>
          <a:lstStyle>
            <a:lvl1pPr marL="0" indent="0" algn="l">
              <a:buNone/>
              <a:defRPr sz="3600" b="1">
                <a:solidFill>
                  <a:srgbClr val="005E58"/>
                </a:solidFill>
                <a:latin typeface="Arial" panose="020B0604020202020204" pitchFamily="34" charset="0"/>
                <a:cs typeface="Arial" panose="020B0604020202020204" pitchFamily="34" charset="0"/>
              </a:defRPr>
            </a:lvl1pPr>
            <a:lvl2pPr marL="457200" indent="0">
              <a:buNone/>
              <a:defRPr sz="3600">
                <a:solidFill>
                  <a:srgbClr val="FA3D38"/>
                </a:solidFill>
                <a:latin typeface="Arial" panose="020B0604020202020204" pitchFamily="34" charset="0"/>
                <a:cs typeface="Arial" panose="020B0604020202020204" pitchFamily="34" charset="0"/>
              </a:defRPr>
            </a:lvl2pPr>
            <a:lvl3pPr marL="914400" indent="0">
              <a:buNone/>
              <a:defRPr sz="3600">
                <a:solidFill>
                  <a:srgbClr val="FA3D38"/>
                </a:solidFill>
                <a:latin typeface="Arial" panose="020B0604020202020204" pitchFamily="34" charset="0"/>
                <a:cs typeface="Arial" panose="020B0604020202020204" pitchFamily="34" charset="0"/>
              </a:defRPr>
            </a:lvl3pPr>
            <a:lvl4pPr marL="1371600" indent="0">
              <a:buNone/>
              <a:defRPr sz="3600">
                <a:solidFill>
                  <a:srgbClr val="FA3D38"/>
                </a:solidFill>
                <a:latin typeface="Arial" panose="020B0604020202020204" pitchFamily="34" charset="0"/>
                <a:cs typeface="Arial" panose="020B0604020202020204" pitchFamily="34" charset="0"/>
              </a:defRPr>
            </a:lvl4pPr>
            <a:lvl5pPr marL="1828800" indent="0">
              <a:buNone/>
              <a:defRPr sz="3600">
                <a:solidFill>
                  <a:srgbClr val="FA3D38"/>
                </a:solidFill>
                <a:latin typeface="Arial" panose="020B0604020202020204" pitchFamily="34" charset="0"/>
                <a:cs typeface="Arial" panose="020B0604020202020204" pitchFamily="34" charset="0"/>
              </a:defRPr>
            </a:lvl5pPr>
          </a:lstStyle>
          <a:p>
            <a:pPr lvl="0"/>
            <a:r>
              <a:rPr lang="en-US" noProof="0"/>
              <a:t>Your quote here, </a:t>
            </a:r>
            <a:r>
              <a:rPr lang="en-US" noProof="0" err="1"/>
              <a:t>Sigilne</a:t>
            </a:r>
            <a:r>
              <a:rPr lang="en-US" noProof="0"/>
              <a:t> </a:t>
            </a:r>
            <a:r>
              <a:rPr lang="en-US" noProof="0" err="1"/>
              <a:t>nonsum</a:t>
            </a:r>
            <a:r>
              <a:rPr lang="en-US" noProof="0"/>
              <a:t> public eps, </a:t>
            </a:r>
            <a:r>
              <a:rPr lang="en-US" noProof="0" err="1"/>
              <a:t>nonsim</a:t>
            </a:r>
            <a:r>
              <a:rPr lang="en-US" noProof="0"/>
              <a:t> </a:t>
            </a:r>
            <a:r>
              <a:rPr lang="en-US" noProof="0" err="1"/>
              <a:t>ortusa</a:t>
            </a:r>
            <a:r>
              <a:rPr lang="en-US" noProof="0"/>
              <a:t> con </a:t>
            </a:r>
            <a:r>
              <a:rPr lang="en-US" noProof="0" err="1"/>
              <a:t>hocam</a:t>
            </a:r>
            <a:r>
              <a:rPr lang="en-US" noProof="0"/>
              <a:t> </a:t>
            </a:r>
            <a:r>
              <a:rPr lang="en-US" noProof="0" err="1"/>
              <a:t>sente</a:t>
            </a:r>
            <a:r>
              <a:rPr lang="en-US" noProof="0"/>
              <a:t> </a:t>
            </a:r>
            <a:r>
              <a:rPr lang="en-US" noProof="0" err="1"/>
              <a:t>nonsum</a:t>
            </a:r>
            <a:r>
              <a:rPr lang="en-US" noProof="0"/>
              <a:t>.</a:t>
            </a:r>
          </a:p>
        </p:txBody>
      </p:sp>
      <p:sp>
        <p:nvSpPr>
          <p:cNvPr id="5" name="Text Placeholder 3">
            <a:extLst>
              <a:ext uri="{FF2B5EF4-FFF2-40B4-BE49-F238E27FC236}">
                <a16:creationId xmlns:a16="http://schemas.microsoft.com/office/drawing/2014/main" id="{E51DA49E-CFEF-4943-8047-E4271B9D0A23}"/>
              </a:ext>
            </a:extLst>
          </p:cNvPr>
          <p:cNvSpPr>
            <a:spLocks noGrp="1"/>
          </p:cNvSpPr>
          <p:nvPr>
            <p:ph type="body" sz="quarter" idx="13" hasCustomPrompt="1"/>
          </p:nvPr>
        </p:nvSpPr>
        <p:spPr>
          <a:xfrm>
            <a:off x="5015230" y="4386810"/>
            <a:ext cx="2443093" cy="696913"/>
          </a:xfrm>
          <a:prstGeom prst="rect">
            <a:avLst/>
          </a:prstGeom>
        </p:spPr>
        <p:txBody>
          <a:bodyPr/>
          <a:lstStyle>
            <a:lvl1pPr marL="0" indent="0">
              <a:buNone/>
              <a:defRPr sz="2000">
                <a:solidFill>
                  <a:srgbClr val="2B2A2A"/>
                </a:solidFill>
                <a:latin typeface="Arial" panose="020B0604020202020204" pitchFamily="34" charset="0"/>
                <a:cs typeface="Arial" panose="020B0604020202020204" pitchFamily="34" charset="0"/>
              </a:defRPr>
            </a:lvl1pPr>
            <a:lvl2pPr marL="457200" indent="0">
              <a:buNone/>
              <a:defRPr sz="2000">
                <a:solidFill>
                  <a:srgbClr val="F0F2F5"/>
                </a:solidFill>
              </a:defRPr>
            </a:lvl2pPr>
            <a:lvl3pPr marL="914400" indent="0">
              <a:buNone/>
              <a:defRPr sz="2000">
                <a:solidFill>
                  <a:srgbClr val="F0F2F5"/>
                </a:solidFill>
              </a:defRPr>
            </a:lvl3pPr>
            <a:lvl4pPr marL="1371600" indent="0">
              <a:buNone/>
              <a:defRPr sz="2000">
                <a:solidFill>
                  <a:srgbClr val="F0F2F5"/>
                </a:solidFill>
              </a:defRPr>
            </a:lvl4pPr>
            <a:lvl5pPr marL="1828800" indent="0">
              <a:buNone/>
              <a:defRPr sz="2000">
                <a:solidFill>
                  <a:srgbClr val="F0F2F5"/>
                </a:solidFill>
              </a:defRPr>
            </a:lvl5pPr>
          </a:lstStyle>
          <a:p>
            <a:pPr lvl="0"/>
            <a:r>
              <a:rPr lang="en-US" noProof="0" err="1"/>
              <a:t>Navne</a:t>
            </a:r>
            <a:r>
              <a:rPr lang="en-US" noProof="0"/>
              <a:t> </a:t>
            </a:r>
            <a:r>
              <a:rPr lang="en-US" noProof="0" err="1"/>
              <a:t>Navneson</a:t>
            </a:r>
            <a:endParaRPr lang="en-US" noProof="0"/>
          </a:p>
        </p:txBody>
      </p:sp>
      <p:sp>
        <p:nvSpPr>
          <p:cNvPr id="6" name="Rectangle 5">
            <a:extLst>
              <a:ext uri="{FF2B5EF4-FFF2-40B4-BE49-F238E27FC236}">
                <a16:creationId xmlns:a16="http://schemas.microsoft.com/office/drawing/2014/main" id="{E66678A7-FF45-1146-9106-864ED032FBBE}"/>
              </a:ext>
            </a:extLst>
          </p:cNvPr>
          <p:cNvSpPr/>
          <p:nvPr userDrawn="1"/>
        </p:nvSpPr>
        <p:spPr>
          <a:xfrm>
            <a:off x="-1" y="-1"/>
            <a:ext cx="2680207" cy="6858001"/>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Picture Placeholder 13">
            <a:extLst>
              <a:ext uri="{FF2B5EF4-FFF2-40B4-BE49-F238E27FC236}">
                <a16:creationId xmlns:a16="http://schemas.microsoft.com/office/drawing/2014/main" id="{F1A19389-B0AB-8440-BEA1-55F72F15B3CE}"/>
              </a:ext>
            </a:extLst>
          </p:cNvPr>
          <p:cNvSpPr>
            <a:spLocks noGrp="1"/>
          </p:cNvSpPr>
          <p:nvPr>
            <p:ph type="pic" sz="quarter" idx="10" hasCustomPrompt="1"/>
          </p:nvPr>
        </p:nvSpPr>
        <p:spPr>
          <a:xfrm>
            <a:off x="1862145" y="2387744"/>
            <a:ext cx="1636124" cy="1583555"/>
          </a:xfrm>
          <a:prstGeom prst="rect">
            <a:avLst/>
          </a:prstGeom>
        </p:spPr>
        <p:txBody>
          <a:bodyPr/>
          <a:lstStyle>
            <a:lvl1pPr marL="0" indent="0">
              <a:buNone/>
              <a:defRPr sz="1600">
                <a:solidFill>
                  <a:srgbClr val="2B2A2A"/>
                </a:solidFill>
                <a:latin typeface="Arial" panose="020B0604020202020204" pitchFamily="34" charset="0"/>
                <a:cs typeface="Arial" panose="020B0604020202020204" pitchFamily="34" charset="0"/>
              </a:defRPr>
            </a:lvl1pPr>
          </a:lstStyle>
          <a:p>
            <a:r>
              <a:rPr lang="en-US" noProof="0"/>
              <a:t>Click to </a:t>
            </a:r>
            <a:br>
              <a:rPr lang="en-US" noProof="0"/>
            </a:br>
            <a:r>
              <a:rPr lang="en-US" noProof="0"/>
              <a:t>apply round image of the person </a:t>
            </a:r>
          </a:p>
        </p:txBody>
      </p:sp>
    </p:spTree>
    <p:extLst>
      <p:ext uri="{BB962C8B-B14F-4D97-AF65-F5344CB8AC3E}">
        <p14:creationId xmlns:p14="http://schemas.microsoft.com/office/powerpoint/2010/main" val="232459007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Headline</a:t>
            </a:r>
          </a:p>
        </p:txBody>
      </p:sp>
    </p:spTree>
    <p:extLst>
      <p:ext uri="{BB962C8B-B14F-4D97-AF65-F5344CB8AC3E}">
        <p14:creationId xmlns:p14="http://schemas.microsoft.com/office/powerpoint/2010/main" val="266637182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cSld name="2. 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3"/>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4"/>
            <a:ext cx="9144000" cy="199279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spTree>
    <p:extLst>
      <p:ext uri="{BB962C8B-B14F-4D97-AF65-F5344CB8AC3E}">
        <p14:creationId xmlns:p14="http://schemas.microsoft.com/office/powerpoint/2010/main" val="33900750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2. Desvider slide">
    <p:bg>
      <p:bgPr>
        <a:solidFill>
          <a:srgbClr val="005E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95026-56F0-E94D-BCCA-D8EF73E11E1C}"/>
              </a:ext>
            </a:extLst>
          </p:cNvPr>
          <p:cNvSpPr>
            <a:spLocks noGrp="1"/>
          </p:cNvSpPr>
          <p:nvPr>
            <p:ph type="title" hasCustomPrompt="1"/>
          </p:nvPr>
        </p:nvSpPr>
        <p:spPr>
          <a:xfrm>
            <a:off x="831850" y="1162374"/>
            <a:ext cx="10515600" cy="1859795"/>
          </a:xfrm>
        </p:spPr>
        <p:txBody>
          <a:bodyPr anchor="t">
            <a:normAutofit/>
          </a:bodyPr>
          <a:lstStyle>
            <a:lvl1pPr>
              <a:defRPr sz="4000" b="1" i="0">
                <a:solidFill>
                  <a:schemeClr val="bg1"/>
                </a:solidFill>
                <a:latin typeface="Arial Black" panose="020B0604020202020204" pitchFamily="34" charset="0"/>
                <a:cs typeface="Arial Black" panose="020B0604020202020204" pitchFamily="34" charset="0"/>
              </a:defRPr>
            </a:lvl1pPr>
          </a:lstStyle>
          <a:p>
            <a:r>
              <a:rPr lang="en-GB"/>
              <a:t>CLICK TO EDIT MASTER </a:t>
            </a:r>
            <a:br>
              <a:rPr lang="en-GB"/>
            </a:br>
            <a:r>
              <a:rPr lang="en-GB"/>
              <a:t>TITLE STYLE</a:t>
            </a:r>
            <a:endParaRPr lang="en-DK"/>
          </a:p>
        </p:txBody>
      </p:sp>
      <p:pic>
        <p:nvPicPr>
          <p:cNvPr id="5" name="Picture 4">
            <a:extLst>
              <a:ext uri="{FF2B5EF4-FFF2-40B4-BE49-F238E27FC236}">
                <a16:creationId xmlns:a16="http://schemas.microsoft.com/office/drawing/2014/main" id="{502F3AA1-D12E-3649-A14A-438E45D68B7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36730" y="5075861"/>
            <a:ext cx="2658094" cy="2658094"/>
          </a:xfrm>
          <a:prstGeom prst="rect">
            <a:avLst/>
          </a:prstGeom>
        </p:spPr>
      </p:pic>
    </p:spTree>
    <p:extLst>
      <p:ext uri="{BB962C8B-B14F-4D97-AF65-F5344CB8AC3E}">
        <p14:creationId xmlns:p14="http://schemas.microsoft.com/office/powerpoint/2010/main" val="303676597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userDrawn="1">
  <p:cSld name="1. Desvider slide">
    <p:bg>
      <p:bgPr>
        <a:solidFill>
          <a:srgbClr val="A7D4D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95026-56F0-E94D-BCCA-D8EF73E11E1C}"/>
              </a:ext>
            </a:extLst>
          </p:cNvPr>
          <p:cNvSpPr>
            <a:spLocks noGrp="1"/>
          </p:cNvSpPr>
          <p:nvPr>
            <p:ph type="title" hasCustomPrompt="1"/>
          </p:nvPr>
        </p:nvSpPr>
        <p:spPr>
          <a:xfrm>
            <a:off x="831850" y="1162374"/>
            <a:ext cx="10515600" cy="1859795"/>
          </a:xfrm>
        </p:spPr>
        <p:txBody>
          <a:bodyPr anchor="t">
            <a:normAutofit/>
          </a:bodyPr>
          <a:lstStyle>
            <a:lvl1pPr>
              <a:defRPr sz="4000" b="1" i="0">
                <a:latin typeface="Arial Black" panose="020B0604020202020204" pitchFamily="34" charset="0"/>
                <a:cs typeface="Arial Black" panose="020B0604020202020204" pitchFamily="34" charset="0"/>
              </a:defRPr>
            </a:lvl1pPr>
          </a:lstStyle>
          <a:p>
            <a:r>
              <a:rPr lang="en-GB"/>
              <a:t>CLICK TO EDIT MASTER </a:t>
            </a:r>
            <a:br>
              <a:rPr lang="en-GB"/>
            </a:br>
            <a:r>
              <a:rPr lang="en-GB"/>
              <a:t>TITLE STYLE</a:t>
            </a:r>
            <a:endParaRPr lang="en-DK"/>
          </a:p>
        </p:txBody>
      </p:sp>
      <p:pic>
        <p:nvPicPr>
          <p:cNvPr id="8" name="Picture 7" descr="A picture containing food, drawing&#10;&#10;Description automatically generated">
            <a:extLst>
              <a:ext uri="{FF2B5EF4-FFF2-40B4-BE49-F238E27FC236}">
                <a16:creationId xmlns:a16="http://schemas.microsoft.com/office/drawing/2014/main" id="{62B5E974-6707-6943-88B7-2273C59367A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36730" y="5908467"/>
            <a:ext cx="2658094" cy="786796"/>
          </a:xfrm>
          <a:prstGeom prst="rect">
            <a:avLst/>
          </a:prstGeom>
        </p:spPr>
      </p:pic>
    </p:spTree>
    <p:extLst>
      <p:ext uri="{BB962C8B-B14F-4D97-AF65-F5344CB8AC3E}">
        <p14:creationId xmlns:p14="http://schemas.microsoft.com/office/powerpoint/2010/main" val="317047714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67C-A9FD-D546-A7CF-F700AB86EB5E}"/>
              </a:ext>
            </a:extLst>
          </p:cNvPr>
          <p:cNvSpPr>
            <a:spLocks noGrp="1"/>
          </p:cNvSpPr>
          <p:nvPr>
            <p:ph type="title" hasCustomPrompt="1"/>
          </p:nvPr>
        </p:nvSpPr>
        <p:spPr/>
        <p:txBody>
          <a:bodyPr/>
          <a:lstStyle/>
          <a:p>
            <a:r>
              <a:rPr lang="en-GB"/>
              <a:t>Click to edit headline</a:t>
            </a:r>
            <a:endParaRPr lang="en-DK"/>
          </a:p>
        </p:txBody>
      </p:sp>
      <p:sp>
        <p:nvSpPr>
          <p:cNvPr id="3" name="Content Placeholder 2">
            <a:extLst>
              <a:ext uri="{FF2B5EF4-FFF2-40B4-BE49-F238E27FC236}">
                <a16:creationId xmlns:a16="http://schemas.microsoft.com/office/drawing/2014/main" id="{76DDDB03-C60B-5B44-AAF5-B0C7EA70A4EC}"/>
              </a:ext>
            </a:extLst>
          </p:cNvPr>
          <p:cNvSpPr>
            <a:spLocks noGrp="1"/>
          </p:cNvSpPr>
          <p:nvPr>
            <p:ph idx="1" hasCustomPrompt="1"/>
          </p:nvPr>
        </p:nvSpPr>
        <p:spPr/>
        <p:txBody>
          <a:bodyPr>
            <a:normAutofit/>
          </a:bodyPr>
          <a:lstStyle>
            <a:lvl1pPr marL="0" indent="0">
              <a:buNone/>
              <a:defRPr sz="1600"/>
            </a:lvl1pPr>
          </a:lstStyle>
          <a:p>
            <a:pPr lvl="0"/>
            <a:r>
              <a:rPr lang="en-US" noProof="0"/>
              <a:t>Click to add content</a:t>
            </a:r>
          </a:p>
        </p:txBody>
      </p:sp>
    </p:spTree>
    <p:extLst>
      <p:ext uri="{BB962C8B-B14F-4D97-AF65-F5344CB8AC3E}">
        <p14:creationId xmlns:p14="http://schemas.microsoft.com/office/powerpoint/2010/main" val="380037687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67C-A9FD-D546-A7CF-F700AB86EB5E}"/>
              </a:ext>
            </a:extLst>
          </p:cNvPr>
          <p:cNvSpPr>
            <a:spLocks noGrp="1"/>
          </p:cNvSpPr>
          <p:nvPr>
            <p:ph type="title" hasCustomPrompt="1"/>
          </p:nvPr>
        </p:nvSpPr>
        <p:spPr/>
        <p:txBody>
          <a:bodyPr/>
          <a:lstStyle/>
          <a:p>
            <a:r>
              <a:rPr lang="en-GB"/>
              <a:t>Click to edit headline</a:t>
            </a:r>
            <a:endParaRPr lang="en-DK"/>
          </a:p>
        </p:txBody>
      </p:sp>
      <p:sp>
        <p:nvSpPr>
          <p:cNvPr id="3" name="Content Placeholder 2">
            <a:extLst>
              <a:ext uri="{FF2B5EF4-FFF2-40B4-BE49-F238E27FC236}">
                <a16:creationId xmlns:a16="http://schemas.microsoft.com/office/drawing/2014/main" id="{76DDDB03-C60B-5B44-AAF5-B0C7EA70A4EC}"/>
              </a:ext>
            </a:extLst>
          </p:cNvPr>
          <p:cNvSpPr>
            <a:spLocks noGrp="1"/>
          </p:cNvSpPr>
          <p:nvPr>
            <p:ph idx="1" hasCustomPrompt="1"/>
          </p:nvPr>
        </p:nvSpPr>
        <p:spPr>
          <a:xfrm>
            <a:off x="838200" y="2446477"/>
            <a:ext cx="10515600" cy="3682861"/>
          </a:xfrm>
        </p:spPr>
        <p:txBody>
          <a:bodyPr>
            <a:normAutofit/>
          </a:bodyPr>
          <a:lstStyle>
            <a:lvl1pPr marL="0" indent="0">
              <a:buNone/>
              <a:defRPr sz="1600"/>
            </a:lvl1pPr>
          </a:lstStyle>
          <a:p>
            <a:pPr lvl="0"/>
            <a:r>
              <a:rPr lang="en-US" noProof="0"/>
              <a:t>Click to add content</a:t>
            </a:r>
          </a:p>
        </p:txBody>
      </p:sp>
      <p:sp>
        <p:nvSpPr>
          <p:cNvPr id="4" name="Text Placeholder 2">
            <a:extLst>
              <a:ext uri="{FF2B5EF4-FFF2-40B4-BE49-F238E27FC236}">
                <a16:creationId xmlns:a16="http://schemas.microsoft.com/office/drawing/2014/main" id="{F74B443C-CF84-BF4E-BF04-039C5581FE0C}"/>
              </a:ext>
            </a:extLst>
          </p:cNvPr>
          <p:cNvSpPr>
            <a:spLocks noGrp="1"/>
          </p:cNvSpPr>
          <p:nvPr>
            <p:ph type="body" idx="10" hasCustomPrompt="1"/>
          </p:nvPr>
        </p:nvSpPr>
        <p:spPr>
          <a:xfrm>
            <a:off x="839788" y="1538663"/>
            <a:ext cx="10514012" cy="823912"/>
          </a:xfrm>
        </p:spPr>
        <p:txBody>
          <a:bodyPr anchor="ctr">
            <a:normAutofit/>
          </a:bodyPr>
          <a:lstStyle>
            <a:lvl1pPr marL="0" indent="0">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body text</a:t>
            </a:r>
          </a:p>
        </p:txBody>
      </p:sp>
    </p:spTree>
    <p:extLst>
      <p:ext uri="{BB962C8B-B14F-4D97-AF65-F5344CB8AC3E}">
        <p14:creationId xmlns:p14="http://schemas.microsoft.com/office/powerpoint/2010/main" val="411110997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67C-A9FD-D546-A7CF-F700AB86EB5E}"/>
              </a:ext>
            </a:extLst>
          </p:cNvPr>
          <p:cNvSpPr>
            <a:spLocks noGrp="1"/>
          </p:cNvSpPr>
          <p:nvPr>
            <p:ph type="title" hasCustomPrompt="1"/>
          </p:nvPr>
        </p:nvSpPr>
        <p:spPr/>
        <p:txBody>
          <a:bodyPr/>
          <a:lstStyle/>
          <a:p>
            <a:r>
              <a:rPr lang="en-GB"/>
              <a:t>Click to edit headline</a:t>
            </a:r>
            <a:endParaRPr lang="en-DK"/>
          </a:p>
        </p:txBody>
      </p:sp>
    </p:spTree>
    <p:extLst>
      <p:ext uri="{BB962C8B-B14F-4D97-AF65-F5344CB8AC3E}">
        <p14:creationId xmlns:p14="http://schemas.microsoft.com/office/powerpoint/2010/main" val="213878653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itel and two collum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6D1F7-68FC-C647-BB6A-A2C7991C0EFC}"/>
              </a:ext>
            </a:extLst>
          </p:cNvPr>
          <p:cNvSpPr>
            <a:spLocks noGrp="1"/>
          </p:cNvSpPr>
          <p:nvPr>
            <p:ph type="title" hasCustomPrompt="1"/>
          </p:nvPr>
        </p:nvSpPr>
        <p:spPr/>
        <p:txBody>
          <a:bodyPr/>
          <a:lstStyle/>
          <a:p>
            <a:r>
              <a:rPr lang="en-GB"/>
              <a:t>Click to edit headline</a:t>
            </a:r>
            <a:endParaRPr lang="en-DK"/>
          </a:p>
        </p:txBody>
      </p:sp>
      <p:sp>
        <p:nvSpPr>
          <p:cNvPr id="3" name="Content Placeholder 2">
            <a:extLst>
              <a:ext uri="{FF2B5EF4-FFF2-40B4-BE49-F238E27FC236}">
                <a16:creationId xmlns:a16="http://schemas.microsoft.com/office/drawing/2014/main" id="{09DB6A2F-0705-5B4B-8F23-69368AA617E9}"/>
              </a:ext>
            </a:extLst>
          </p:cNvPr>
          <p:cNvSpPr>
            <a:spLocks noGrp="1"/>
          </p:cNvSpPr>
          <p:nvPr>
            <p:ph sz="half" idx="1" hasCustomPrompt="1"/>
          </p:nvPr>
        </p:nvSpPr>
        <p:spPr>
          <a:xfrm>
            <a:off x="838200" y="1591294"/>
            <a:ext cx="5181600" cy="4538043"/>
          </a:xfrm>
        </p:spPr>
        <p:txBody>
          <a:bodyPr/>
          <a:lstStyle/>
          <a:p>
            <a:pPr lvl="0"/>
            <a:r>
              <a:rPr lang="en-GB"/>
              <a:t>Click to body text</a:t>
            </a:r>
          </a:p>
          <a:p>
            <a:pPr lvl="1"/>
            <a:r>
              <a:rPr lang="en-GB"/>
              <a:t>Second level</a:t>
            </a:r>
          </a:p>
          <a:p>
            <a:pPr lvl="2"/>
            <a:r>
              <a:rPr lang="en-GB"/>
              <a:t>Third level</a:t>
            </a:r>
          </a:p>
          <a:p>
            <a:pPr lvl="3"/>
            <a:r>
              <a:rPr lang="en-GB"/>
              <a:t>Fourth level</a:t>
            </a:r>
          </a:p>
        </p:txBody>
      </p:sp>
      <p:sp>
        <p:nvSpPr>
          <p:cNvPr id="4" name="Content Placeholder 3">
            <a:extLst>
              <a:ext uri="{FF2B5EF4-FFF2-40B4-BE49-F238E27FC236}">
                <a16:creationId xmlns:a16="http://schemas.microsoft.com/office/drawing/2014/main" id="{31575663-A4E0-DC45-962F-0E0A22CCE6C1}"/>
              </a:ext>
            </a:extLst>
          </p:cNvPr>
          <p:cNvSpPr>
            <a:spLocks noGrp="1"/>
          </p:cNvSpPr>
          <p:nvPr>
            <p:ph sz="half" idx="2" hasCustomPrompt="1"/>
          </p:nvPr>
        </p:nvSpPr>
        <p:spPr>
          <a:xfrm>
            <a:off x="6172200" y="1591294"/>
            <a:ext cx="5181600" cy="4538043"/>
          </a:xfrm>
        </p:spPr>
        <p:txBody>
          <a:bodyPr/>
          <a:lstStyle/>
          <a:p>
            <a:pPr lvl="0"/>
            <a:r>
              <a:rPr lang="en-GB"/>
              <a:t>Click to body text</a:t>
            </a:r>
          </a:p>
          <a:p>
            <a:pPr lvl="1"/>
            <a:r>
              <a:rPr lang="en-GB"/>
              <a:t>Second level</a:t>
            </a:r>
          </a:p>
          <a:p>
            <a:pPr lvl="2"/>
            <a:r>
              <a:rPr lang="en-GB"/>
              <a:t>Third level</a:t>
            </a:r>
          </a:p>
          <a:p>
            <a:pPr lvl="3"/>
            <a:r>
              <a:rPr lang="en-GB"/>
              <a:t>Fourth level</a:t>
            </a:r>
          </a:p>
        </p:txBody>
      </p:sp>
    </p:spTree>
    <p:extLst>
      <p:ext uri="{BB962C8B-B14F-4D97-AF65-F5344CB8AC3E}">
        <p14:creationId xmlns:p14="http://schemas.microsoft.com/office/powerpoint/2010/main" val="197737031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el and two collums with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5F832FE-C6C6-7E43-9D05-C02153A4DD33}"/>
              </a:ext>
            </a:extLst>
          </p:cNvPr>
          <p:cNvSpPr>
            <a:spLocks noGrp="1"/>
          </p:cNvSpPr>
          <p:nvPr>
            <p:ph type="body" idx="1" hasCustomPrompt="1"/>
          </p:nvPr>
        </p:nvSpPr>
        <p:spPr>
          <a:xfrm>
            <a:off x="839788" y="1681163"/>
            <a:ext cx="5157787" cy="823912"/>
          </a:xfrm>
        </p:spPr>
        <p:txBody>
          <a:bodyPr anchor="ctr">
            <a:normAutofit/>
          </a:bodyPr>
          <a:lstStyle>
            <a:lvl1pPr marL="0" indent="0">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body text</a:t>
            </a:r>
          </a:p>
        </p:txBody>
      </p:sp>
      <p:sp>
        <p:nvSpPr>
          <p:cNvPr id="4" name="Content Placeholder 3">
            <a:extLst>
              <a:ext uri="{FF2B5EF4-FFF2-40B4-BE49-F238E27FC236}">
                <a16:creationId xmlns:a16="http://schemas.microsoft.com/office/drawing/2014/main" id="{1B459292-AC68-9944-BBC0-14C80A46AD81}"/>
              </a:ext>
            </a:extLst>
          </p:cNvPr>
          <p:cNvSpPr>
            <a:spLocks noGrp="1"/>
          </p:cNvSpPr>
          <p:nvPr>
            <p:ph sz="half" idx="2" hasCustomPrompt="1"/>
          </p:nvPr>
        </p:nvSpPr>
        <p:spPr>
          <a:xfrm>
            <a:off x="839788" y="2505074"/>
            <a:ext cx="5157787" cy="3624263"/>
          </a:xfrm>
        </p:spPr>
        <p:txBody>
          <a:bodyPr/>
          <a:lstStyle/>
          <a:p>
            <a:pPr lvl="0"/>
            <a:r>
              <a:rPr lang="en-GB"/>
              <a:t>Click to body text</a:t>
            </a:r>
          </a:p>
          <a:p>
            <a:pPr lvl="1"/>
            <a:r>
              <a:rPr lang="en-GB"/>
              <a:t>Second level</a:t>
            </a:r>
          </a:p>
          <a:p>
            <a:pPr lvl="2"/>
            <a:r>
              <a:rPr lang="en-GB"/>
              <a:t>Third level</a:t>
            </a:r>
          </a:p>
          <a:p>
            <a:pPr lvl="3"/>
            <a:r>
              <a:rPr lang="en-GB"/>
              <a:t>Fourth level</a:t>
            </a:r>
          </a:p>
        </p:txBody>
      </p:sp>
      <p:sp>
        <p:nvSpPr>
          <p:cNvPr id="5" name="Text Placeholder 4">
            <a:extLst>
              <a:ext uri="{FF2B5EF4-FFF2-40B4-BE49-F238E27FC236}">
                <a16:creationId xmlns:a16="http://schemas.microsoft.com/office/drawing/2014/main" id="{D712E5E3-6345-B546-B189-353E5DD2AB61}"/>
              </a:ext>
            </a:extLst>
          </p:cNvPr>
          <p:cNvSpPr>
            <a:spLocks noGrp="1"/>
          </p:cNvSpPr>
          <p:nvPr>
            <p:ph type="body" sz="quarter" idx="3" hasCustomPrompt="1"/>
          </p:nvPr>
        </p:nvSpPr>
        <p:spPr>
          <a:xfrm>
            <a:off x="6172200" y="1681163"/>
            <a:ext cx="5183188" cy="823912"/>
          </a:xfrm>
        </p:spPr>
        <p:txBody>
          <a:bodyPr anchor="ctr">
            <a:normAutofit/>
          </a:bodyPr>
          <a:lstStyle>
            <a:lvl1pPr marL="0" indent="0">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body text</a:t>
            </a:r>
          </a:p>
        </p:txBody>
      </p:sp>
      <p:sp>
        <p:nvSpPr>
          <p:cNvPr id="6" name="Content Placeholder 5">
            <a:extLst>
              <a:ext uri="{FF2B5EF4-FFF2-40B4-BE49-F238E27FC236}">
                <a16:creationId xmlns:a16="http://schemas.microsoft.com/office/drawing/2014/main" id="{44FA6166-F381-EA4B-B67E-33C66311C802}"/>
              </a:ext>
            </a:extLst>
          </p:cNvPr>
          <p:cNvSpPr>
            <a:spLocks noGrp="1"/>
          </p:cNvSpPr>
          <p:nvPr>
            <p:ph sz="quarter" idx="4" hasCustomPrompt="1"/>
          </p:nvPr>
        </p:nvSpPr>
        <p:spPr>
          <a:xfrm>
            <a:off x="6172200" y="2505074"/>
            <a:ext cx="5183188" cy="3624263"/>
          </a:xfrm>
        </p:spPr>
        <p:txBody>
          <a:bodyPr/>
          <a:lstStyle/>
          <a:p>
            <a:pPr lvl="0"/>
            <a:r>
              <a:rPr lang="en-GB"/>
              <a:t>Click to edit body text</a:t>
            </a:r>
          </a:p>
          <a:p>
            <a:pPr lvl="1"/>
            <a:r>
              <a:rPr lang="en-GB"/>
              <a:t>Second level</a:t>
            </a:r>
          </a:p>
          <a:p>
            <a:pPr lvl="2"/>
            <a:r>
              <a:rPr lang="en-GB"/>
              <a:t>Third level</a:t>
            </a:r>
          </a:p>
          <a:p>
            <a:pPr lvl="3"/>
            <a:r>
              <a:rPr lang="en-GB"/>
              <a:t>Fourth level</a:t>
            </a:r>
          </a:p>
        </p:txBody>
      </p:sp>
      <p:sp>
        <p:nvSpPr>
          <p:cNvPr id="7" name="Title 1">
            <a:extLst>
              <a:ext uri="{FF2B5EF4-FFF2-40B4-BE49-F238E27FC236}">
                <a16:creationId xmlns:a16="http://schemas.microsoft.com/office/drawing/2014/main" id="{55D7E4D4-B6FA-2C41-9FE1-B29B303095CA}"/>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Tree>
    <p:extLst>
      <p:ext uri="{BB962C8B-B14F-4D97-AF65-F5344CB8AC3E}">
        <p14:creationId xmlns:p14="http://schemas.microsoft.com/office/powerpoint/2010/main" val="2252345280"/>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170110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Full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3F5AA48-CD19-F946-BD25-C43D4E25186A}"/>
              </a:ext>
            </a:extLst>
          </p:cNvPr>
          <p:cNvSpPr>
            <a:spLocks noGrp="1"/>
          </p:cNvSpPr>
          <p:nvPr>
            <p:ph type="pic" sz="quarter" idx="10" hasCustomPrompt="1"/>
          </p:nvPr>
        </p:nvSpPr>
        <p:spPr>
          <a:xfrm>
            <a:off x="0" y="0"/>
            <a:ext cx="12192000" cy="6858000"/>
          </a:xfr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noProof="0"/>
              <a:t>Click to add image</a:t>
            </a:r>
          </a:p>
        </p:txBody>
      </p:sp>
    </p:spTree>
    <p:extLst>
      <p:ext uri="{BB962C8B-B14F-4D97-AF65-F5344CB8AC3E}">
        <p14:creationId xmlns:p14="http://schemas.microsoft.com/office/powerpoint/2010/main" val="161637950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1. 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362CE-1C2E-7B4B-B66F-C6E24CDC44D9}"/>
              </a:ext>
            </a:extLst>
          </p:cNvPr>
          <p:cNvSpPr>
            <a:spLocks noGrp="1"/>
          </p:cNvSpPr>
          <p:nvPr>
            <p:ph type="title" hasCustomPrompt="1"/>
          </p:nvPr>
        </p:nvSpPr>
        <p:spPr>
          <a:xfrm>
            <a:off x="839788" y="987424"/>
            <a:ext cx="3932237" cy="1321823"/>
          </a:xfrm>
        </p:spPr>
        <p:txBody>
          <a:bodyPr anchor="t">
            <a:normAutofit/>
          </a:bodyPr>
          <a:lstStyle>
            <a:lvl1pPr>
              <a:defRPr sz="3600"/>
            </a:lvl1pPr>
          </a:lstStyle>
          <a:p>
            <a:r>
              <a:rPr lang="en-GB"/>
              <a:t>Click to edit headline</a:t>
            </a:r>
            <a:endParaRPr lang="en-DK"/>
          </a:p>
        </p:txBody>
      </p:sp>
      <p:sp>
        <p:nvSpPr>
          <p:cNvPr id="3" name="Content Placeholder 2">
            <a:extLst>
              <a:ext uri="{FF2B5EF4-FFF2-40B4-BE49-F238E27FC236}">
                <a16:creationId xmlns:a16="http://schemas.microsoft.com/office/drawing/2014/main" id="{332366F0-F8F2-0E4E-A40C-E326FDB826EF}"/>
              </a:ext>
            </a:extLst>
          </p:cNvPr>
          <p:cNvSpPr>
            <a:spLocks noGrp="1"/>
          </p:cNvSpPr>
          <p:nvPr>
            <p:ph idx="1" hasCustomPrompt="1"/>
          </p:nvPr>
        </p:nvSpPr>
        <p:spPr>
          <a:xfrm>
            <a:off x="5183188" y="987425"/>
            <a:ext cx="6172200" cy="4881562"/>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4" name="Text Placeholder 3">
            <a:extLst>
              <a:ext uri="{FF2B5EF4-FFF2-40B4-BE49-F238E27FC236}">
                <a16:creationId xmlns:a16="http://schemas.microsoft.com/office/drawing/2014/main" id="{E68F2124-88B9-934B-9C26-03205B4CA7CC}"/>
              </a:ext>
            </a:extLst>
          </p:cNvPr>
          <p:cNvSpPr>
            <a:spLocks noGrp="1"/>
          </p:cNvSpPr>
          <p:nvPr>
            <p:ph type="body" sz="half" idx="2" hasCustomPrompt="1"/>
          </p:nvPr>
        </p:nvSpPr>
        <p:spPr>
          <a:xfrm>
            <a:off x="83978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spTree>
    <p:extLst>
      <p:ext uri="{BB962C8B-B14F-4D97-AF65-F5344CB8AC3E}">
        <p14:creationId xmlns:p14="http://schemas.microsoft.com/office/powerpoint/2010/main" val="157317817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2. 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362CE-1C2E-7B4B-B66F-C6E24CDC44D9}"/>
              </a:ext>
            </a:extLst>
          </p:cNvPr>
          <p:cNvSpPr>
            <a:spLocks noGrp="1"/>
          </p:cNvSpPr>
          <p:nvPr>
            <p:ph type="title" hasCustomPrompt="1"/>
          </p:nvPr>
        </p:nvSpPr>
        <p:spPr>
          <a:xfrm>
            <a:off x="839788" y="987424"/>
            <a:ext cx="3932237" cy="1321823"/>
          </a:xfrm>
        </p:spPr>
        <p:txBody>
          <a:bodyPr anchor="t">
            <a:normAutofit/>
          </a:bodyPr>
          <a:lstStyle>
            <a:lvl1pPr>
              <a:defRPr sz="3600"/>
            </a:lvl1pPr>
          </a:lstStyle>
          <a:p>
            <a:r>
              <a:rPr lang="en-GB"/>
              <a:t>Click to edit headline</a:t>
            </a:r>
            <a:endParaRPr lang="en-DK"/>
          </a:p>
        </p:txBody>
      </p:sp>
      <p:sp>
        <p:nvSpPr>
          <p:cNvPr id="3" name="Content Placeholder 2">
            <a:extLst>
              <a:ext uri="{FF2B5EF4-FFF2-40B4-BE49-F238E27FC236}">
                <a16:creationId xmlns:a16="http://schemas.microsoft.com/office/drawing/2014/main" id="{332366F0-F8F2-0E4E-A40C-E326FDB826EF}"/>
              </a:ext>
            </a:extLst>
          </p:cNvPr>
          <p:cNvSpPr>
            <a:spLocks noGrp="1"/>
          </p:cNvSpPr>
          <p:nvPr>
            <p:ph idx="1" hasCustomPrompt="1"/>
          </p:nvPr>
        </p:nvSpPr>
        <p:spPr>
          <a:xfrm>
            <a:off x="839788" y="2510724"/>
            <a:ext cx="10515600" cy="3618614"/>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4" name="Text Placeholder 3">
            <a:extLst>
              <a:ext uri="{FF2B5EF4-FFF2-40B4-BE49-F238E27FC236}">
                <a16:creationId xmlns:a16="http://schemas.microsoft.com/office/drawing/2014/main" id="{E68F2124-88B9-934B-9C26-03205B4CA7CC}"/>
              </a:ext>
            </a:extLst>
          </p:cNvPr>
          <p:cNvSpPr>
            <a:spLocks noGrp="1"/>
          </p:cNvSpPr>
          <p:nvPr>
            <p:ph type="body" sz="half" idx="2" hasCustomPrompt="1"/>
          </p:nvPr>
        </p:nvSpPr>
        <p:spPr>
          <a:xfrm>
            <a:off x="5008832" y="987424"/>
            <a:ext cx="6343380" cy="132182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spTree>
    <p:extLst>
      <p:ext uri="{BB962C8B-B14F-4D97-AF65-F5344CB8AC3E}">
        <p14:creationId xmlns:p14="http://schemas.microsoft.com/office/powerpoint/2010/main" val="2260637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3. Desvider slide">
    <p:bg>
      <p:bgPr>
        <a:solidFill>
          <a:srgbClr val="FC8B5F"/>
        </a:soli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FA9E7641-40BE-0843-91A4-1E7F2E52148F}"/>
              </a:ext>
            </a:extLst>
          </p:cNvPr>
          <p:cNvSpPr/>
          <p:nvPr userDrawn="1"/>
        </p:nvSpPr>
        <p:spPr>
          <a:xfrm>
            <a:off x="3343257" y="-1678918"/>
            <a:ext cx="10341148" cy="10341148"/>
          </a:xfrm>
          <a:prstGeom prst="ellipse">
            <a:avLst/>
          </a:prstGeom>
          <a:solidFill>
            <a:schemeClr val="bg1"/>
          </a:solidFill>
          <a:ln w="254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Lato" panose="020F0502020204030203" pitchFamily="34" charset="77"/>
            </a:endParaRPr>
          </a:p>
        </p:txBody>
      </p:sp>
      <p:pic>
        <p:nvPicPr>
          <p:cNvPr id="9" name="Picture 8">
            <a:extLst>
              <a:ext uri="{FF2B5EF4-FFF2-40B4-BE49-F238E27FC236}">
                <a16:creationId xmlns:a16="http://schemas.microsoft.com/office/drawing/2014/main" id="{5E1C147A-5D0F-5F42-A0BF-89407D84BC1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flipH="1">
            <a:off x="-1451878" y="-582450"/>
            <a:ext cx="10590181" cy="8392051"/>
          </a:xfrm>
          <a:prstGeom prst="rect">
            <a:avLst/>
          </a:prstGeom>
        </p:spPr>
      </p:pic>
      <p:sp>
        <p:nvSpPr>
          <p:cNvPr id="2" name="Title 1">
            <a:extLst>
              <a:ext uri="{FF2B5EF4-FFF2-40B4-BE49-F238E27FC236}">
                <a16:creationId xmlns:a16="http://schemas.microsoft.com/office/drawing/2014/main" id="{3E76D1F7-68FC-C647-BB6A-A2C7991C0EFC}"/>
              </a:ext>
            </a:extLst>
          </p:cNvPr>
          <p:cNvSpPr>
            <a:spLocks noGrp="1"/>
          </p:cNvSpPr>
          <p:nvPr>
            <p:ph type="title" hasCustomPrompt="1"/>
          </p:nvPr>
        </p:nvSpPr>
        <p:spPr>
          <a:xfrm>
            <a:off x="519953" y="3065685"/>
            <a:ext cx="7305386" cy="851941"/>
          </a:xfrm>
        </p:spPr>
        <p:txBody>
          <a:bodyPr>
            <a:noAutofit/>
          </a:bodyPr>
          <a:lstStyle>
            <a:lvl1pPr>
              <a:defRPr sz="3200" b="1" i="0">
                <a:latin typeface="Arial Black" panose="020B0604020202020204" pitchFamily="34" charset="0"/>
                <a:cs typeface="Arial Black" panose="020B0604020202020204" pitchFamily="34" charset="0"/>
              </a:defRPr>
            </a:lvl1pPr>
          </a:lstStyle>
          <a:p>
            <a:r>
              <a:rPr lang="en-GB"/>
              <a:t>CLICK TO EDIT HEADER</a:t>
            </a:r>
            <a:endParaRPr lang="en-DK"/>
          </a:p>
        </p:txBody>
      </p:sp>
    </p:spTree>
    <p:extLst>
      <p:ext uri="{BB962C8B-B14F-4D97-AF65-F5344CB8AC3E}">
        <p14:creationId xmlns:p14="http://schemas.microsoft.com/office/powerpoint/2010/main" val="201597115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50000">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14:bounceEnd="50000">
                                          <p:cBhvr additive="base">
                                            <p:cTn id="7" dur="1000" fill="hold"/>
                                            <p:tgtEl>
                                              <p:spTgt spid="8"/>
                                            </p:tgtEl>
                                            <p:attrNameLst>
                                              <p:attrName>ppt_x</p:attrName>
                                            </p:attrNameLst>
                                          </p:cBhvr>
                                          <p:tavLst>
                                            <p:tav tm="0">
                                              <p:val>
                                                <p:strVal val="0-#ppt_w/2"/>
                                              </p:val>
                                            </p:tav>
                                            <p:tav tm="100000">
                                              <p:val>
                                                <p:strVal val="#ppt_x"/>
                                              </p:val>
                                            </p:tav>
                                          </p:tavLst>
                                        </p:anim>
                                        <p:anim calcmode="lin" valueType="num" p14:bounceEnd="50000">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8" decel="5000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0-#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par>
                              <p:cTn id="14" fill="hold">
                                <p:stCondLst>
                                  <p:cond delay="2500"/>
                                </p:stCondLst>
                                <p:childTnLst>
                                  <p:par>
                                    <p:cTn id="15" presetID="2" presetClass="entr" presetSubtype="8"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0-#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2"/>
                                            </p:tgtEl>
                                          </p:cBhvr>
                                        </p:animEffect>
                                        <p:set>
                                          <p:cBhvr>
                                            <p:cTn id="23" dur="1" fill="hold">
                                              <p:stCondLst>
                                                <p:cond delay="499"/>
                                              </p:stCondLst>
                                            </p:cTn>
                                            <p:tgtEl>
                                              <p:spTgt spid="2"/>
                                            </p:tgtEl>
                                            <p:attrNameLst>
                                              <p:attrName>style.visibility</p:attrName>
                                            </p:attrNameLst>
                                          </p:cBhvr>
                                          <p:to>
                                            <p:strVal val="hidden"/>
                                          </p:to>
                                        </p:set>
                                      </p:childTnLst>
                                    </p:cTn>
                                  </p:par>
                                </p:childTnLst>
                              </p:cTn>
                            </p:par>
                            <p:par>
                              <p:cTn id="24" fill="hold">
                                <p:stCondLst>
                                  <p:cond delay="500"/>
                                </p:stCondLst>
                                <p:childTnLst>
                                  <p:par>
                                    <p:cTn id="25" presetID="2" presetClass="exit" presetSubtype="2" accel="50000" fill="hold" nodeType="afterEffect">
                                      <p:stCondLst>
                                        <p:cond delay="0"/>
                                      </p:stCondLst>
                                      <p:childTnLst>
                                        <p:anim calcmode="lin" valueType="num">
                                          <p:cBhvr additive="base">
                                            <p:cTn id="26" dur="1000"/>
                                            <p:tgtEl>
                                              <p:spTgt spid="9"/>
                                            </p:tgtEl>
                                            <p:attrNameLst>
                                              <p:attrName>ppt_x</p:attrName>
                                            </p:attrNameLst>
                                          </p:cBhvr>
                                          <p:tavLst>
                                            <p:tav tm="0">
                                              <p:val>
                                                <p:strVal val="ppt_x"/>
                                              </p:val>
                                            </p:tav>
                                            <p:tav tm="100000">
                                              <p:val>
                                                <p:strVal val="1+ppt_w/2"/>
                                              </p:val>
                                            </p:tav>
                                          </p:tavLst>
                                        </p:anim>
                                        <p:anim calcmode="lin" valueType="num">
                                          <p:cBhvr additive="base">
                                            <p:cTn id="27" dur="1000"/>
                                            <p:tgtEl>
                                              <p:spTgt spid="9"/>
                                            </p:tgtEl>
                                            <p:attrNameLst>
                                              <p:attrName>ppt_y</p:attrName>
                                            </p:attrNameLst>
                                          </p:cBhvr>
                                          <p:tavLst>
                                            <p:tav tm="0">
                                              <p:val>
                                                <p:strVal val="ppt_y"/>
                                              </p:val>
                                            </p:tav>
                                            <p:tav tm="100000">
                                              <p:val>
                                                <p:strVal val="ppt_y"/>
                                              </p:val>
                                            </p:tav>
                                          </p:tavLst>
                                        </p:anim>
                                        <p:set>
                                          <p:cBhvr>
                                            <p:cTn id="28"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2"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8" decel="5000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0-#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par>
                              <p:cTn id="14" fill="hold">
                                <p:stCondLst>
                                  <p:cond delay="2500"/>
                                </p:stCondLst>
                                <p:childTnLst>
                                  <p:par>
                                    <p:cTn id="15" presetID="2" presetClass="entr" presetSubtype="8"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0-#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2"/>
                                            </p:tgtEl>
                                          </p:cBhvr>
                                        </p:animEffect>
                                        <p:set>
                                          <p:cBhvr>
                                            <p:cTn id="23" dur="1" fill="hold">
                                              <p:stCondLst>
                                                <p:cond delay="499"/>
                                              </p:stCondLst>
                                            </p:cTn>
                                            <p:tgtEl>
                                              <p:spTgt spid="2"/>
                                            </p:tgtEl>
                                            <p:attrNameLst>
                                              <p:attrName>style.visibility</p:attrName>
                                            </p:attrNameLst>
                                          </p:cBhvr>
                                          <p:to>
                                            <p:strVal val="hidden"/>
                                          </p:to>
                                        </p:set>
                                      </p:childTnLst>
                                    </p:cTn>
                                  </p:par>
                                </p:childTnLst>
                              </p:cTn>
                            </p:par>
                            <p:par>
                              <p:cTn id="24" fill="hold">
                                <p:stCondLst>
                                  <p:cond delay="500"/>
                                </p:stCondLst>
                                <p:childTnLst>
                                  <p:par>
                                    <p:cTn id="25" presetID="2" presetClass="exit" presetSubtype="2" accel="50000" fill="hold" nodeType="afterEffect">
                                      <p:stCondLst>
                                        <p:cond delay="0"/>
                                      </p:stCondLst>
                                      <p:childTnLst>
                                        <p:anim calcmode="lin" valueType="num">
                                          <p:cBhvr additive="base">
                                            <p:cTn id="26" dur="1000"/>
                                            <p:tgtEl>
                                              <p:spTgt spid="9"/>
                                            </p:tgtEl>
                                            <p:attrNameLst>
                                              <p:attrName>ppt_x</p:attrName>
                                            </p:attrNameLst>
                                          </p:cBhvr>
                                          <p:tavLst>
                                            <p:tav tm="0">
                                              <p:val>
                                                <p:strVal val="ppt_x"/>
                                              </p:val>
                                            </p:tav>
                                            <p:tav tm="100000">
                                              <p:val>
                                                <p:strVal val="1+ppt_w/2"/>
                                              </p:val>
                                            </p:tav>
                                          </p:tavLst>
                                        </p:anim>
                                        <p:anim calcmode="lin" valueType="num">
                                          <p:cBhvr additive="base">
                                            <p:cTn id="27" dur="1000"/>
                                            <p:tgtEl>
                                              <p:spTgt spid="9"/>
                                            </p:tgtEl>
                                            <p:attrNameLst>
                                              <p:attrName>ppt_y</p:attrName>
                                            </p:attrNameLst>
                                          </p:cBhvr>
                                          <p:tavLst>
                                            <p:tav tm="0">
                                              <p:val>
                                                <p:strVal val="ppt_y"/>
                                              </p:val>
                                            </p:tav>
                                            <p:tav tm="100000">
                                              <p:val>
                                                <p:strVal val="ppt_y"/>
                                              </p:val>
                                            </p:tav>
                                          </p:tavLst>
                                        </p:anim>
                                        <p:set>
                                          <p:cBhvr>
                                            <p:cTn id="28"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2" grpId="1"/>
        </p:bldLst>
      </p:timing>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3. Content with caption with backgraun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2A36FCD-C876-E340-B4BD-98A7CFFF5992}"/>
              </a:ext>
            </a:extLst>
          </p:cNvPr>
          <p:cNvSpPr/>
          <p:nvPr userDrawn="1"/>
        </p:nvSpPr>
        <p:spPr>
          <a:xfrm>
            <a:off x="5982346" y="0"/>
            <a:ext cx="6209654" cy="6858000"/>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EAC362CE-1C2E-7B4B-B66F-C6E24CDC44D9}"/>
              </a:ext>
            </a:extLst>
          </p:cNvPr>
          <p:cNvSpPr>
            <a:spLocks noGrp="1"/>
          </p:cNvSpPr>
          <p:nvPr>
            <p:ph type="title" hasCustomPrompt="1"/>
          </p:nvPr>
        </p:nvSpPr>
        <p:spPr>
          <a:xfrm>
            <a:off x="839788" y="987424"/>
            <a:ext cx="3932237" cy="1321823"/>
          </a:xfrm>
        </p:spPr>
        <p:txBody>
          <a:bodyPr anchor="b">
            <a:normAutofit/>
          </a:bodyPr>
          <a:lstStyle>
            <a:lvl1pPr>
              <a:defRPr sz="3600"/>
            </a:lvl1pPr>
          </a:lstStyle>
          <a:p>
            <a:r>
              <a:rPr lang="en-GB"/>
              <a:t>Click to edit headline</a:t>
            </a:r>
            <a:endParaRPr lang="en-DK"/>
          </a:p>
        </p:txBody>
      </p:sp>
      <p:sp>
        <p:nvSpPr>
          <p:cNvPr id="3" name="Content Placeholder 2">
            <a:extLst>
              <a:ext uri="{FF2B5EF4-FFF2-40B4-BE49-F238E27FC236}">
                <a16:creationId xmlns:a16="http://schemas.microsoft.com/office/drawing/2014/main" id="{332366F0-F8F2-0E4E-A40C-E326FDB826EF}"/>
              </a:ext>
            </a:extLst>
          </p:cNvPr>
          <p:cNvSpPr>
            <a:spLocks noGrp="1"/>
          </p:cNvSpPr>
          <p:nvPr>
            <p:ph idx="1" hasCustomPrompt="1"/>
          </p:nvPr>
        </p:nvSpPr>
        <p:spPr>
          <a:xfrm>
            <a:off x="6878071" y="987425"/>
            <a:ext cx="4474141" cy="4873625"/>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4" name="Text Placeholder 3">
            <a:extLst>
              <a:ext uri="{FF2B5EF4-FFF2-40B4-BE49-F238E27FC236}">
                <a16:creationId xmlns:a16="http://schemas.microsoft.com/office/drawing/2014/main" id="{E68F2124-88B9-934B-9C26-03205B4CA7CC}"/>
              </a:ext>
            </a:extLst>
          </p:cNvPr>
          <p:cNvSpPr>
            <a:spLocks noGrp="1"/>
          </p:cNvSpPr>
          <p:nvPr>
            <p:ph type="body" sz="half" idx="2" hasCustomPrompt="1"/>
          </p:nvPr>
        </p:nvSpPr>
        <p:spPr>
          <a:xfrm>
            <a:off x="83978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spTree>
    <p:extLst>
      <p:ext uri="{BB962C8B-B14F-4D97-AF65-F5344CB8AC3E}">
        <p14:creationId xmlns:p14="http://schemas.microsoft.com/office/powerpoint/2010/main" val="207849873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4. Content with caption">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097F28D-CB1D-DD43-9600-10AEE0530AAD}"/>
              </a:ext>
            </a:extLst>
          </p:cNvPr>
          <p:cNvSpPr>
            <a:spLocks noGrp="1"/>
          </p:cNvSpPr>
          <p:nvPr>
            <p:ph type="title" hasCustomPrompt="1"/>
          </p:nvPr>
        </p:nvSpPr>
        <p:spPr>
          <a:xfrm>
            <a:off x="839788" y="987424"/>
            <a:ext cx="3932237" cy="1321823"/>
          </a:xfrm>
        </p:spPr>
        <p:txBody>
          <a:bodyPr anchor="b">
            <a:normAutofit/>
          </a:bodyPr>
          <a:lstStyle>
            <a:lvl1pPr>
              <a:defRPr sz="3600"/>
            </a:lvl1pPr>
          </a:lstStyle>
          <a:p>
            <a:r>
              <a:rPr lang="en-GB"/>
              <a:t>Click to edit headline</a:t>
            </a:r>
            <a:endParaRPr lang="en-DK"/>
          </a:p>
        </p:txBody>
      </p:sp>
      <p:sp>
        <p:nvSpPr>
          <p:cNvPr id="9" name="Text Placeholder 3">
            <a:extLst>
              <a:ext uri="{FF2B5EF4-FFF2-40B4-BE49-F238E27FC236}">
                <a16:creationId xmlns:a16="http://schemas.microsoft.com/office/drawing/2014/main" id="{D0608F7A-907B-CA48-8896-5AD9F9A8BA78}"/>
              </a:ext>
            </a:extLst>
          </p:cNvPr>
          <p:cNvSpPr>
            <a:spLocks noGrp="1"/>
          </p:cNvSpPr>
          <p:nvPr>
            <p:ph type="body" sz="half" idx="2" hasCustomPrompt="1"/>
          </p:nvPr>
        </p:nvSpPr>
        <p:spPr>
          <a:xfrm>
            <a:off x="83978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pic>
        <p:nvPicPr>
          <p:cNvPr id="10" name="Picture 9">
            <a:extLst>
              <a:ext uri="{FF2B5EF4-FFF2-40B4-BE49-F238E27FC236}">
                <a16:creationId xmlns:a16="http://schemas.microsoft.com/office/drawing/2014/main" id="{923DDBE4-FBBC-D64C-9906-670ACA7CDD5A}"/>
              </a:ext>
            </a:extLst>
          </p:cNvPr>
          <p:cNvPicPr>
            <a:picLocks noChangeAspect="1"/>
          </p:cNvPicPr>
          <p:nvPr userDrawn="1"/>
        </p:nvPicPr>
        <p:blipFill>
          <a:blip r:embed="rId2" cstate="screen">
            <a:alphaModFix amt="48000"/>
            <a:extLst>
              <a:ext uri="{28A0092B-C50C-407E-A947-70E740481C1C}">
                <a14:useLocalDpi xmlns:a14="http://schemas.microsoft.com/office/drawing/2010/main"/>
              </a:ext>
            </a:extLst>
          </a:blip>
          <a:stretch>
            <a:fillRect/>
          </a:stretch>
        </p:blipFill>
        <p:spPr>
          <a:xfrm>
            <a:off x="9835413" y="147620"/>
            <a:ext cx="2947047" cy="2008236"/>
          </a:xfrm>
          <a:prstGeom prst="rect">
            <a:avLst/>
          </a:prstGeom>
          <a:effectLst>
            <a:reflection endPos="0" dist="50800" dir="5400000" sy="-100000" algn="bl" rotWithShape="0"/>
          </a:effectLst>
        </p:spPr>
      </p:pic>
      <p:pic>
        <p:nvPicPr>
          <p:cNvPr id="11" name="Picture 10">
            <a:extLst>
              <a:ext uri="{FF2B5EF4-FFF2-40B4-BE49-F238E27FC236}">
                <a16:creationId xmlns:a16="http://schemas.microsoft.com/office/drawing/2014/main" id="{1336A806-ADFA-1646-A4EF-BCAFEF059A0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63033" y="274235"/>
            <a:ext cx="5019141" cy="3420246"/>
          </a:xfrm>
          <a:prstGeom prst="rect">
            <a:avLst/>
          </a:prstGeom>
        </p:spPr>
      </p:pic>
      <p:pic>
        <p:nvPicPr>
          <p:cNvPr id="12" name="Picture 11">
            <a:extLst>
              <a:ext uri="{FF2B5EF4-FFF2-40B4-BE49-F238E27FC236}">
                <a16:creationId xmlns:a16="http://schemas.microsoft.com/office/drawing/2014/main" id="{8110A265-40C8-9743-B23E-5C561940B175}"/>
              </a:ext>
            </a:extLst>
          </p:cNvPr>
          <p:cNvPicPr>
            <a:picLocks noChangeAspect="1"/>
          </p:cNvPicPr>
          <p:nvPr userDrawn="1"/>
        </p:nvPicPr>
        <p:blipFill>
          <a:blip r:embed="rId4"/>
          <a:stretch>
            <a:fillRect/>
          </a:stretch>
        </p:blipFill>
        <p:spPr>
          <a:xfrm>
            <a:off x="7860300" y="1912854"/>
            <a:ext cx="2433485" cy="3130759"/>
          </a:xfrm>
          <a:prstGeom prst="rect">
            <a:avLst/>
          </a:prstGeom>
        </p:spPr>
      </p:pic>
    </p:spTree>
    <p:extLst>
      <p:ext uri="{BB962C8B-B14F-4D97-AF65-F5344CB8AC3E}">
        <p14:creationId xmlns:p14="http://schemas.microsoft.com/office/powerpoint/2010/main" val="231893691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5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50000">
                                          <p:cBhvr additive="base">
                                            <p:cTn id="7" dur="3000" fill="hold"/>
                                            <p:tgtEl>
                                              <p:spTgt spid="11"/>
                                            </p:tgtEl>
                                            <p:attrNameLst>
                                              <p:attrName>ppt_x</p:attrName>
                                            </p:attrNameLst>
                                          </p:cBhvr>
                                          <p:tavLst>
                                            <p:tav tm="0">
                                              <p:val>
                                                <p:strVal val="0-#ppt_w/2"/>
                                              </p:val>
                                            </p:tav>
                                            <p:tav tm="100000">
                                              <p:val>
                                                <p:strVal val="#ppt_x"/>
                                              </p:val>
                                            </p:tav>
                                          </p:tavLst>
                                        </p:anim>
                                        <p:anim calcmode="lin" valueType="num" p14:bounceEnd="50000">
                                          <p:cBhvr additive="base">
                                            <p:cTn id="8" dur="3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50000">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14:bounceEnd="50000">
                                          <p:cBhvr additive="base">
                                            <p:cTn id="11" dur="3000" fill="hold"/>
                                            <p:tgtEl>
                                              <p:spTgt spid="10"/>
                                            </p:tgtEl>
                                            <p:attrNameLst>
                                              <p:attrName>ppt_x</p:attrName>
                                            </p:attrNameLst>
                                          </p:cBhvr>
                                          <p:tavLst>
                                            <p:tav tm="0">
                                              <p:val>
                                                <p:strVal val="0-#ppt_w/2"/>
                                              </p:val>
                                            </p:tav>
                                            <p:tav tm="100000">
                                              <p:val>
                                                <p:strVal val="#ppt_x"/>
                                              </p:val>
                                            </p:tav>
                                          </p:tavLst>
                                        </p:anim>
                                        <p:anim calcmode="lin" valueType="num" p14:bounceEnd="50000">
                                          <p:cBhvr additive="base">
                                            <p:cTn id="12" dur="3000" fill="hold"/>
                                            <p:tgtEl>
                                              <p:spTgt spid="10"/>
                                            </p:tgtEl>
                                            <p:attrNameLst>
                                              <p:attrName>ppt_y</p:attrName>
                                            </p:attrNameLst>
                                          </p:cBhvr>
                                          <p:tavLst>
                                            <p:tav tm="0">
                                              <p:val>
                                                <p:strVal val="#ppt_y"/>
                                              </p:val>
                                            </p:tav>
                                            <p:tav tm="100000">
                                              <p:val>
                                                <p:strVal val="#ppt_y"/>
                                              </p:val>
                                            </p:tav>
                                          </p:tavLst>
                                        </p:anim>
                                      </p:childTnLst>
                                    </p:cTn>
                                  </p:par>
                                  <p:par>
                                    <p:cTn id="13" presetID="47" presetClass="entr" presetSubtype="0" fill="hold" nodeType="withEffect">
                                      <p:stCondLst>
                                        <p:cond delay="10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3000" fill="hold"/>
                                            <p:tgtEl>
                                              <p:spTgt spid="11"/>
                                            </p:tgtEl>
                                            <p:attrNameLst>
                                              <p:attrName>ppt_x</p:attrName>
                                            </p:attrNameLst>
                                          </p:cBhvr>
                                          <p:tavLst>
                                            <p:tav tm="0">
                                              <p:val>
                                                <p:strVal val="0-#ppt_w/2"/>
                                              </p:val>
                                            </p:tav>
                                            <p:tav tm="100000">
                                              <p:val>
                                                <p:strVal val="#ppt_x"/>
                                              </p:val>
                                            </p:tav>
                                          </p:tavLst>
                                        </p:anim>
                                        <p:anim calcmode="lin" valueType="num">
                                          <p:cBhvr additive="base">
                                            <p:cTn id="8" dur="3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3000" fill="hold"/>
                                            <p:tgtEl>
                                              <p:spTgt spid="10"/>
                                            </p:tgtEl>
                                            <p:attrNameLst>
                                              <p:attrName>ppt_x</p:attrName>
                                            </p:attrNameLst>
                                          </p:cBhvr>
                                          <p:tavLst>
                                            <p:tav tm="0">
                                              <p:val>
                                                <p:strVal val="0-#ppt_w/2"/>
                                              </p:val>
                                            </p:tav>
                                            <p:tav tm="100000">
                                              <p:val>
                                                <p:strVal val="#ppt_x"/>
                                              </p:val>
                                            </p:tav>
                                          </p:tavLst>
                                        </p:anim>
                                        <p:anim calcmode="lin" valueType="num">
                                          <p:cBhvr additive="base">
                                            <p:cTn id="12" dur="3000" fill="hold"/>
                                            <p:tgtEl>
                                              <p:spTgt spid="10"/>
                                            </p:tgtEl>
                                            <p:attrNameLst>
                                              <p:attrName>ppt_y</p:attrName>
                                            </p:attrNameLst>
                                          </p:cBhvr>
                                          <p:tavLst>
                                            <p:tav tm="0">
                                              <p:val>
                                                <p:strVal val="#ppt_y"/>
                                              </p:val>
                                            </p:tav>
                                            <p:tav tm="100000">
                                              <p:val>
                                                <p:strVal val="#ppt_y"/>
                                              </p:val>
                                            </p:tav>
                                          </p:tavLst>
                                        </p:anim>
                                      </p:childTnLst>
                                    </p:cTn>
                                  </p:par>
                                  <p:par>
                                    <p:cTn id="13" presetID="47" presetClass="entr" presetSubtype="0" fill="hold" nodeType="withEffect">
                                      <p:stCondLst>
                                        <p:cond delay="10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3 cirkels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01937-B8CC-C94F-9E60-718F491F63C1}"/>
              </a:ext>
            </a:extLst>
          </p:cNvPr>
          <p:cNvSpPr>
            <a:spLocks noGrp="1"/>
          </p:cNvSpPr>
          <p:nvPr>
            <p:ph type="title" hasCustomPrompt="1"/>
          </p:nvPr>
        </p:nvSpPr>
        <p:spPr/>
        <p:txBody>
          <a:bodyPr/>
          <a:lstStyle>
            <a:lvl1pPr algn="ctr">
              <a:defRPr/>
            </a:lvl1pPr>
          </a:lstStyle>
          <a:p>
            <a:r>
              <a:rPr lang="en-GB"/>
              <a:t>Click to edit headline</a:t>
            </a:r>
            <a:endParaRPr lang="en-DK"/>
          </a:p>
        </p:txBody>
      </p:sp>
      <p:sp>
        <p:nvSpPr>
          <p:cNvPr id="3" name="Oval 2">
            <a:extLst>
              <a:ext uri="{FF2B5EF4-FFF2-40B4-BE49-F238E27FC236}">
                <a16:creationId xmlns:a16="http://schemas.microsoft.com/office/drawing/2014/main" id="{155AAE04-6076-F042-A44E-795AA309A03F}"/>
              </a:ext>
            </a:extLst>
          </p:cNvPr>
          <p:cNvSpPr/>
          <p:nvPr userDrawn="1"/>
        </p:nvSpPr>
        <p:spPr>
          <a:xfrm>
            <a:off x="983628" y="2197316"/>
            <a:ext cx="3408248" cy="3408248"/>
          </a:xfrm>
          <a:prstGeom prst="ellipse">
            <a:avLst/>
          </a:prstGeom>
          <a:noFill/>
          <a:ln w="133350">
            <a:solidFill>
              <a:srgbClr val="31B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Oval 3">
            <a:extLst>
              <a:ext uri="{FF2B5EF4-FFF2-40B4-BE49-F238E27FC236}">
                <a16:creationId xmlns:a16="http://schemas.microsoft.com/office/drawing/2014/main" id="{FD70E925-7586-A040-ACA5-1474F919E4F3}"/>
              </a:ext>
            </a:extLst>
          </p:cNvPr>
          <p:cNvSpPr/>
          <p:nvPr userDrawn="1"/>
        </p:nvSpPr>
        <p:spPr>
          <a:xfrm>
            <a:off x="4391876" y="2197316"/>
            <a:ext cx="3408248" cy="3408248"/>
          </a:xfrm>
          <a:prstGeom prst="ellipse">
            <a:avLst/>
          </a:prstGeom>
          <a:noFill/>
          <a:ln w="133350">
            <a:solidFill>
              <a:srgbClr val="31B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5" name="Oval 4">
            <a:extLst>
              <a:ext uri="{FF2B5EF4-FFF2-40B4-BE49-F238E27FC236}">
                <a16:creationId xmlns:a16="http://schemas.microsoft.com/office/drawing/2014/main" id="{76F0DCDD-C0E7-FD42-BD57-99E5AB505108}"/>
              </a:ext>
            </a:extLst>
          </p:cNvPr>
          <p:cNvSpPr/>
          <p:nvPr userDrawn="1"/>
        </p:nvSpPr>
        <p:spPr>
          <a:xfrm>
            <a:off x="7800124" y="2197316"/>
            <a:ext cx="3408248" cy="3408248"/>
          </a:xfrm>
          <a:prstGeom prst="ellipse">
            <a:avLst/>
          </a:prstGeom>
          <a:noFill/>
          <a:ln w="133350">
            <a:solidFill>
              <a:srgbClr val="31B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6" name="Text Placeholder 2">
            <a:extLst>
              <a:ext uri="{FF2B5EF4-FFF2-40B4-BE49-F238E27FC236}">
                <a16:creationId xmlns:a16="http://schemas.microsoft.com/office/drawing/2014/main" id="{6EEC73A5-32FC-134A-BC52-A7264DEBCFFA}"/>
              </a:ext>
            </a:extLst>
          </p:cNvPr>
          <p:cNvSpPr>
            <a:spLocks noGrp="1"/>
          </p:cNvSpPr>
          <p:nvPr>
            <p:ph type="body" idx="1" hasCustomPrompt="1"/>
          </p:nvPr>
        </p:nvSpPr>
        <p:spPr>
          <a:xfrm>
            <a:off x="1495823" y="3017044"/>
            <a:ext cx="2383858" cy="823912"/>
          </a:xfrm>
        </p:spPr>
        <p:txBody>
          <a:bodyPr anchor="b">
            <a:normAutofit/>
          </a:bodyPr>
          <a:lstStyle>
            <a:lvl1pPr marL="0" indent="0" algn="ctr">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Headline</a:t>
            </a:r>
          </a:p>
        </p:txBody>
      </p:sp>
      <p:sp>
        <p:nvSpPr>
          <p:cNvPr id="8" name="Text Placeholder 3">
            <a:extLst>
              <a:ext uri="{FF2B5EF4-FFF2-40B4-BE49-F238E27FC236}">
                <a16:creationId xmlns:a16="http://schemas.microsoft.com/office/drawing/2014/main" id="{93AF4D67-4EE4-B542-8EDB-6EC117C03CF8}"/>
              </a:ext>
            </a:extLst>
          </p:cNvPr>
          <p:cNvSpPr>
            <a:spLocks noGrp="1"/>
          </p:cNvSpPr>
          <p:nvPr>
            <p:ph type="body" sz="half" idx="2" hasCustomPrompt="1"/>
          </p:nvPr>
        </p:nvSpPr>
        <p:spPr>
          <a:xfrm>
            <a:off x="1495823" y="3846606"/>
            <a:ext cx="2383858" cy="1038388"/>
          </a:xfrm>
        </p:spPr>
        <p:txBody>
          <a:bodyPr>
            <a:normAutofit/>
          </a:bodyPr>
          <a:lstStyle>
            <a:lvl1pPr marL="0" indent="0" algn="ctr">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a:t>
            </a:r>
            <a:br>
              <a:rPr lang="en-GB"/>
            </a:br>
            <a:r>
              <a:rPr lang="en-GB"/>
              <a:t>body text</a:t>
            </a:r>
          </a:p>
        </p:txBody>
      </p:sp>
      <p:sp>
        <p:nvSpPr>
          <p:cNvPr id="9" name="Text Placeholder 2">
            <a:extLst>
              <a:ext uri="{FF2B5EF4-FFF2-40B4-BE49-F238E27FC236}">
                <a16:creationId xmlns:a16="http://schemas.microsoft.com/office/drawing/2014/main" id="{157B943A-42BF-ED4A-B4FC-41D581D06CEB}"/>
              </a:ext>
            </a:extLst>
          </p:cNvPr>
          <p:cNvSpPr>
            <a:spLocks noGrp="1"/>
          </p:cNvSpPr>
          <p:nvPr>
            <p:ph type="body" idx="10" hasCustomPrompt="1"/>
          </p:nvPr>
        </p:nvSpPr>
        <p:spPr>
          <a:xfrm>
            <a:off x="4889952" y="3017044"/>
            <a:ext cx="2383858" cy="823912"/>
          </a:xfrm>
        </p:spPr>
        <p:txBody>
          <a:bodyPr anchor="b">
            <a:normAutofit/>
          </a:bodyPr>
          <a:lstStyle>
            <a:lvl1pPr marL="0" indent="0" algn="ctr">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Headline</a:t>
            </a:r>
          </a:p>
        </p:txBody>
      </p:sp>
      <p:sp>
        <p:nvSpPr>
          <p:cNvPr id="10" name="Text Placeholder 3">
            <a:extLst>
              <a:ext uri="{FF2B5EF4-FFF2-40B4-BE49-F238E27FC236}">
                <a16:creationId xmlns:a16="http://schemas.microsoft.com/office/drawing/2014/main" id="{6DDD60C8-0A4A-E747-9C40-5BF6D3540EE5}"/>
              </a:ext>
            </a:extLst>
          </p:cNvPr>
          <p:cNvSpPr>
            <a:spLocks noGrp="1"/>
          </p:cNvSpPr>
          <p:nvPr>
            <p:ph type="body" sz="half" idx="11" hasCustomPrompt="1"/>
          </p:nvPr>
        </p:nvSpPr>
        <p:spPr>
          <a:xfrm>
            <a:off x="4889952" y="3846606"/>
            <a:ext cx="2383858" cy="1038388"/>
          </a:xfrm>
        </p:spPr>
        <p:txBody>
          <a:bodyPr>
            <a:normAutofit/>
          </a:bodyPr>
          <a:lstStyle>
            <a:lvl1pPr marL="0" indent="0" algn="ctr">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a:t>
            </a:r>
            <a:br>
              <a:rPr lang="en-GB"/>
            </a:br>
            <a:r>
              <a:rPr lang="en-GB"/>
              <a:t>body text</a:t>
            </a:r>
          </a:p>
        </p:txBody>
      </p:sp>
      <p:sp>
        <p:nvSpPr>
          <p:cNvPr id="11" name="Text Placeholder 2">
            <a:extLst>
              <a:ext uri="{FF2B5EF4-FFF2-40B4-BE49-F238E27FC236}">
                <a16:creationId xmlns:a16="http://schemas.microsoft.com/office/drawing/2014/main" id="{760EB7A0-85AC-2847-B1AE-97141251DE73}"/>
              </a:ext>
            </a:extLst>
          </p:cNvPr>
          <p:cNvSpPr>
            <a:spLocks noGrp="1"/>
          </p:cNvSpPr>
          <p:nvPr>
            <p:ph type="body" idx="12" hasCustomPrompt="1"/>
          </p:nvPr>
        </p:nvSpPr>
        <p:spPr>
          <a:xfrm>
            <a:off x="8330576" y="3017044"/>
            <a:ext cx="2383858" cy="823912"/>
          </a:xfrm>
        </p:spPr>
        <p:txBody>
          <a:bodyPr anchor="b">
            <a:normAutofit/>
          </a:bodyPr>
          <a:lstStyle>
            <a:lvl1pPr marL="0" indent="0" algn="ctr">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Headline</a:t>
            </a:r>
          </a:p>
        </p:txBody>
      </p:sp>
      <p:sp>
        <p:nvSpPr>
          <p:cNvPr id="12" name="Text Placeholder 3">
            <a:extLst>
              <a:ext uri="{FF2B5EF4-FFF2-40B4-BE49-F238E27FC236}">
                <a16:creationId xmlns:a16="http://schemas.microsoft.com/office/drawing/2014/main" id="{B0CE3CD1-3931-E546-9CDB-D0DAE779D7C4}"/>
              </a:ext>
            </a:extLst>
          </p:cNvPr>
          <p:cNvSpPr>
            <a:spLocks noGrp="1"/>
          </p:cNvSpPr>
          <p:nvPr>
            <p:ph type="body" sz="half" idx="13" hasCustomPrompt="1"/>
          </p:nvPr>
        </p:nvSpPr>
        <p:spPr>
          <a:xfrm>
            <a:off x="8330576" y="3846606"/>
            <a:ext cx="2383858" cy="1038388"/>
          </a:xfrm>
        </p:spPr>
        <p:txBody>
          <a:bodyPr>
            <a:normAutofit/>
          </a:bodyPr>
          <a:lstStyle>
            <a:lvl1pPr marL="0" indent="0" algn="ctr">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a:t>
            </a:r>
            <a:br>
              <a:rPr lang="en-GB"/>
            </a:br>
            <a:r>
              <a:rPr lang="en-GB"/>
              <a:t>body text</a:t>
            </a:r>
          </a:p>
        </p:txBody>
      </p:sp>
    </p:spTree>
    <p:extLst>
      <p:ext uri="{BB962C8B-B14F-4D97-AF65-F5344CB8AC3E}">
        <p14:creationId xmlns:p14="http://schemas.microsoft.com/office/powerpoint/2010/main" val="555175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fade">
                                      <p:cBhvr>
                                        <p:cTn id="13" dur="500"/>
                                        <p:tgtEl>
                                          <p:spTgt spid="8">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animEffect transition="in" filter="fade">
                                      <p:cBhvr>
                                        <p:cTn id="21" dur="500"/>
                                        <p:tgtEl>
                                          <p:spTgt spid="9">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Effect transition="in" filter="fade">
                                      <p:cBhvr>
                                        <p:cTn id="24" dur="500"/>
                                        <p:tgtEl>
                                          <p:spTgt spid="10">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1">
                                            <p:txEl>
                                              <p:pRg st="0" end="0"/>
                                            </p:txEl>
                                          </p:spTgt>
                                        </p:tgtEl>
                                        <p:attrNameLst>
                                          <p:attrName>style.visibility</p:attrName>
                                        </p:attrNameLst>
                                      </p:cBhvr>
                                      <p:to>
                                        <p:strVal val="visible"/>
                                      </p:to>
                                    </p:set>
                                    <p:animEffect transition="in" filter="fade">
                                      <p:cBhvr>
                                        <p:cTn id="32" dur="500"/>
                                        <p:tgtEl>
                                          <p:spTgt spid="11">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2">
                                            <p:txEl>
                                              <p:pRg st="0" end="0"/>
                                            </p:txEl>
                                          </p:spTgt>
                                        </p:tgtEl>
                                        <p:attrNameLst>
                                          <p:attrName>style.visibility</p:attrName>
                                        </p:attrNameLst>
                                      </p:cBhvr>
                                      <p:to>
                                        <p:strVal val="visible"/>
                                      </p:to>
                                    </p:set>
                                    <p:animEffect transition="in" filter="fade">
                                      <p:cBhvr>
                                        <p:cTn id="35"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build="p">
        <p:tmplLst>
          <p:tmpl lvl="1">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8" grpId="0" build="p">
        <p:tmplLst>
          <p:tmpl lvl="1">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9" grpId="0" build="p">
        <p:tmplLst>
          <p:tmpl lvl="1">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0" grpId="0" build="p">
        <p:tmplLst>
          <p:tmpl lvl="1">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build="p">
        <p:tmplLst>
          <p:tmpl lvl="1">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4 cirkels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B7281-9265-AE46-9EB5-528EDB99AC43}"/>
              </a:ext>
            </a:extLst>
          </p:cNvPr>
          <p:cNvSpPr>
            <a:spLocks noGrp="1"/>
          </p:cNvSpPr>
          <p:nvPr>
            <p:ph type="title" hasCustomPrompt="1"/>
          </p:nvPr>
        </p:nvSpPr>
        <p:spPr/>
        <p:txBody>
          <a:bodyPr/>
          <a:lstStyle>
            <a:lvl1pPr algn="ctr">
              <a:defRPr/>
            </a:lvl1pPr>
          </a:lstStyle>
          <a:p>
            <a:r>
              <a:rPr lang="en-GB"/>
              <a:t>Click to edit headline</a:t>
            </a:r>
            <a:endParaRPr lang="en-DK"/>
          </a:p>
        </p:txBody>
      </p:sp>
      <p:sp>
        <p:nvSpPr>
          <p:cNvPr id="3" name="Text Placeholder 2">
            <a:extLst>
              <a:ext uri="{FF2B5EF4-FFF2-40B4-BE49-F238E27FC236}">
                <a16:creationId xmlns:a16="http://schemas.microsoft.com/office/drawing/2014/main" id="{8355C073-B12B-1444-BB77-A00E195329B5}"/>
              </a:ext>
            </a:extLst>
          </p:cNvPr>
          <p:cNvSpPr>
            <a:spLocks noGrp="1"/>
          </p:cNvSpPr>
          <p:nvPr>
            <p:ph type="body" sz="quarter" idx="13" hasCustomPrompt="1"/>
          </p:nvPr>
        </p:nvSpPr>
        <p:spPr>
          <a:xfrm>
            <a:off x="655880" y="4435064"/>
            <a:ext cx="3247291" cy="1426978"/>
          </a:xfrm>
          <a:prstGeom prst="rect">
            <a:avLst/>
          </a:prstGeom>
        </p:spPr>
        <p:txBody>
          <a:bodyPr/>
          <a:lstStyle>
            <a:lvl1pPr marL="0" indent="0">
              <a:buNone/>
              <a:defRPr sz="2000">
                <a:solidFill>
                  <a:srgbClr val="2B2A2A"/>
                </a:solidFill>
              </a:defRPr>
            </a:lvl1pPr>
          </a:lstStyle>
          <a:p>
            <a:pPr lvl="0"/>
            <a:r>
              <a:rPr lang="en-GB"/>
              <a:t>Click to edit body text</a:t>
            </a:r>
          </a:p>
        </p:txBody>
      </p:sp>
      <p:sp>
        <p:nvSpPr>
          <p:cNvPr id="4" name="Text Placeholder 2">
            <a:extLst>
              <a:ext uri="{FF2B5EF4-FFF2-40B4-BE49-F238E27FC236}">
                <a16:creationId xmlns:a16="http://schemas.microsoft.com/office/drawing/2014/main" id="{0E2D33E0-DF84-C74B-BEA6-35455C7A61D2}"/>
              </a:ext>
            </a:extLst>
          </p:cNvPr>
          <p:cNvSpPr>
            <a:spLocks noGrp="1"/>
          </p:cNvSpPr>
          <p:nvPr>
            <p:ph type="body" sz="quarter" idx="14" hasCustomPrompt="1"/>
          </p:nvPr>
        </p:nvSpPr>
        <p:spPr>
          <a:xfrm>
            <a:off x="655880" y="2469328"/>
            <a:ext cx="3247291" cy="1426978"/>
          </a:xfrm>
          <a:prstGeom prst="rect">
            <a:avLst/>
          </a:prstGeom>
        </p:spPr>
        <p:txBody>
          <a:bodyPr/>
          <a:lstStyle>
            <a:lvl1pPr marL="0" indent="0">
              <a:buNone/>
              <a:defRPr sz="2000">
                <a:solidFill>
                  <a:srgbClr val="2B2A2A"/>
                </a:solidFill>
              </a:defRPr>
            </a:lvl1pPr>
          </a:lstStyle>
          <a:p>
            <a:pPr lvl="0"/>
            <a:r>
              <a:rPr lang="en-GB"/>
              <a:t>Click to edit body text</a:t>
            </a:r>
          </a:p>
        </p:txBody>
      </p:sp>
      <p:sp>
        <p:nvSpPr>
          <p:cNvPr id="5" name="Oval 4">
            <a:extLst>
              <a:ext uri="{FF2B5EF4-FFF2-40B4-BE49-F238E27FC236}">
                <a16:creationId xmlns:a16="http://schemas.microsoft.com/office/drawing/2014/main" id="{75C9C77B-661E-914B-AD8F-BB2F7D1129D6}"/>
              </a:ext>
            </a:extLst>
          </p:cNvPr>
          <p:cNvSpPr/>
          <p:nvPr userDrawn="1"/>
        </p:nvSpPr>
        <p:spPr>
          <a:xfrm>
            <a:off x="4126520" y="2110154"/>
            <a:ext cx="2145323" cy="2145323"/>
          </a:xfrm>
          <a:prstGeom prst="ellipse">
            <a:avLst/>
          </a:prstGeom>
          <a:solidFill>
            <a:srgbClr val="005E58">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6" name="Oval 5">
            <a:extLst>
              <a:ext uri="{FF2B5EF4-FFF2-40B4-BE49-F238E27FC236}">
                <a16:creationId xmlns:a16="http://schemas.microsoft.com/office/drawing/2014/main" id="{BDE16738-EACC-444A-B7DB-6A9E57D8C19B}"/>
              </a:ext>
            </a:extLst>
          </p:cNvPr>
          <p:cNvSpPr/>
          <p:nvPr userDrawn="1"/>
        </p:nvSpPr>
        <p:spPr>
          <a:xfrm>
            <a:off x="5955320" y="2110154"/>
            <a:ext cx="2145323" cy="2145323"/>
          </a:xfrm>
          <a:prstGeom prst="ellipse">
            <a:avLst/>
          </a:prstGeom>
          <a:solidFill>
            <a:srgbClr val="EF7545">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7" name="Oval 6">
            <a:extLst>
              <a:ext uri="{FF2B5EF4-FFF2-40B4-BE49-F238E27FC236}">
                <a16:creationId xmlns:a16="http://schemas.microsoft.com/office/drawing/2014/main" id="{4E0DD1D6-BEC1-574C-8338-416C29664A24}"/>
              </a:ext>
            </a:extLst>
          </p:cNvPr>
          <p:cNvSpPr/>
          <p:nvPr userDrawn="1"/>
        </p:nvSpPr>
        <p:spPr>
          <a:xfrm>
            <a:off x="5955320" y="3896306"/>
            <a:ext cx="2145323" cy="2145323"/>
          </a:xfrm>
          <a:prstGeom prst="ellipse">
            <a:avLst/>
          </a:prstGeom>
          <a:solidFill>
            <a:srgbClr val="31B49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8" name="Oval 7">
            <a:extLst>
              <a:ext uri="{FF2B5EF4-FFF2-40B4-BE49-F238E27FC236}">
                <a16:creationId xmlns:a16="http://schemas.microsoft.com/office/drawing/2014/main" id="{CE251195-1C06-AE48-88F6-DEF0E81E645F}"/>
              </a:ext>
            </a:extLst>
          </p:cNvPr>
          <p:cNvSpPr/>
          <p:nvPr userDrawn="1"/>
        </p:nvSpPr>
        <p:spPr>
          <a:xfrm>
            <a:off x="4179273" y="3896306"/>
            <a:ext cx="2145323" cy="2145323"/>
          </a:xfrm>
          <a:prstGeom prst="ellipse">
            <a:avLst/>
          </a:prstGeom>
          <a:solidFill>
            <a:srgbClr val="A7D4DE">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9" name="Text Placeholder 2">
            <a:extLst>
              <a:ext uri="{FF2B5EF4-FFF2-40B4-BE49-F238E27FC236}">
                <a16:creationId xmlns:a16="http://schemas.microsoft.com/office/drawing/2014/main" id="{59CC256F-9FCD-534D-931F-6E03A016142B}"/>
              </a:ext>
            </a:extLst>
          </p:cNvPr>
          <p:cNvSpPr>
            <a:spLocks noGrp="1"/>
          </p:cNvSpPr>
          <p:nvPr>
            <p:ph type="body" sz="quarter" idx="15" hasCustomPrompt="1"/>
          </p:nvPr>
        </p:nvSpPr>
        <p:spPr>
          <a:xfrm>
            <a:off x="8253044" y="4435064"/>
            <a:ext cx="3247291" cy="1426978"/>
          </a:xfrm>
          <a:prstGeom prst="rect">
            <a:avLst/>
          </a:prstGeom>
        </p:spPr>
        <p:txBody>
          <a:bodyPr/>
          <a:lstStyle>
            <a:lvl1pPr marL="0" indent="0">
              <a:buNone/>
              <a:defRPr sz="2000">
                <a:solidFill>
                  <a:srgbClr val="2B2A2A"/>
                </a:solidFill>
              </a:defRPr>
            </a:lvl1pPr>
          </a:lstStyle>
          <a:p>
            <a:pPr lvl="0"/>
            <a:r>
              <a:rPr lang="en-GB"/>
              <a:t>Click to edit body text</a:t>
            </a:r>
          </a:p>
        </p:txBody>
      </p:sp>
      <p:sp>
        <p:nvSpPr>
          <p:cNvPr id="10" name="Text Placeholder 2">
            <a:extLst>
              <a:ext uri="{FF2B5EF4-FFF2-40B4-BE49-F238E27FC236}">
                <a16:creationId xmlns:a16="http://schemas.microsoft.com/office/drawing/2014/main" id="{58A272E4-3375-914D-ADCD-6212FA2173B7}"/>
              </a:ext>
            </a:extLst>
          </p:cNvPr>
          <p:cNvSpPr>
            <a:spLocks noGrp="1"/>
          </p:cNvSpPr>
          <p:nvPr>
            <p:ph type="body" sz="quarter" idx="16" hasCustomPrompt="1"/>
          </p:nvPr>
        </p:nvSpPr>
        <p:spPr>
          <a:xfrm>
            <a:off x="8253044" y="2469328"/>
            <a:ext cx="3247291" cy="1426978"/>
          </a:xfrm>
          <a:prstGeom prst="rect">
            <a:avLst/>
          </a:prstGeom>
        </p:spPr>
        <p:txBody>
          <a:bodyPr/>
          <a:lstStyle>
            <a:lvl1pPr marL="0" indent="0">
              <a:buNone/>
              <a:defRPr sz="2000">
                <a:solidFill>
                  <a:srgbClr val="2B2A2A"/>
                </a:solidFill>
              </a:defRPr>
            </a:lvl1pPr>
          </a:lstStyle>
          <a:p>
            <a:pPr lvl="0"/>
            <a:r>
              <a:rPr lang="en-GB"/>
              <a:t>Click to edit body text</a:t>
            </a:r>
          </a:p>
        </p:txBody>
      </p:sp>
      <p:sp>
        <p:nvSpPr>
          <p:cNvPr id="11" name="Text Placeholder 2">
            <a:extLst>
              <a:ext uri="{FF2B5EF4-FFF2-40B4-BE49-F238E27FC236}">
                <a16:creationId xmlns:a16="http://schemas.microsoft.com/office/drawing/2014/main" id="{637CB4DB-859B-0A45-947F-A90D62977AFF}"/>
              </a:ext>
            </a:extLst>
          </p:cNvPr>
          <p:cNvSpPr>
            <a:spLocks noGrp="1"/>
          </p:cNvSpPr>
          <p:nvPr>
            <p:ph type="body" sz="quarter" idx="17" hasCustomPrompt="1"/>
          </p:nvPr>
        </p:nvSpPr>
        <p:spPr>
          <a:xfrm>
            <a:off x="6283568" y="2856190"/>
            <a:ext cx="1524002" cy="572810"/>
          </a:xfrm>
          <a:prstGeom prst="rect">
            <a:avLst/>
          </a:prstGeom>
        </p:spPr>
        <p:txBody>
          <a:bodyPr anchor="ctr"/>
          <a:lstStyle>
            <a:lvl1pPr marL="0" indent="0" algn="ctr">
              <a:buNone/>
              <a:defRPr sz="1800" b="1">
                <a:solidFill>
                  <a:schemeClr val="accent1"/>
                </a:solidFill>
              </a:defRPr>
            </a:lvl1pPr>
          </a:lstStyle>
          <a:p>
            <a:pPr lvl="0"/>
            <a:r>
              <a:rPr lang="en-US"/>
              <a:t>Headline</a:t>
            </a:r>
          </a:p>
        </p:txBody>
      </p:sp>
      <p:sp>
        <p:nvSpPr>
          <p:cNvPr id="12" name="Text Placeholder 2">
            <a:extLst>
              <a:ext uri="{FF2B5EF4-FFF2-40B4-BE49-F238E27FC236}">
                <a16:creationId xmlns:a16="http://schemas.microsoft.com/office/drawing/2014/main" id="{FB08AF07-BA9E-AA48-B1AF-1B8CCCCEF8D0}"/>
              </a:ext>
            </a:extLst>
          </p:cNvPr>
          <p:cNvSpPr>
            <a:spLocks noGrp="1"/>
          </p:cNvSpPr>
          <p:nvPr>
            <p:ph type="body" sz="quarter" idx="18" hasCustomPrompt="1"/>
          </p:nvPr>
        </p:nvSpPr>
        <p:spPr>
          <a:xfrm>
            <a:off x="4443043" y="2856190"/>
            <a:ext cx="1524002" cy="572810"/>
          </a:xfrm>
          <a:prstGeom prst="rect">
            <a:avLst/>
          </a:prstGeom>
        </p:spPr>
        <p:txBody>
          <a:bodyPr anchor="ctr"/>
          <a:lstStyle>
            <a:lvl1pPr marL="0" indent="0" algn="ctr">
              <a:buNone/>
              <a:defRPr sz="1800" b="1">
                <a:solidFill>
                  <a:schemeClr val="accent1"/>
                </a:solidFill>
              </a:defRPr>
            </a:lvl1pPr>
          </a:lstStyle>
          <a:p>
            <a:pPr lvl="0"/>
            <a:r>
              <a:rPr lang="en-US"/>
              <a:t>Headline</a:t>
            </a:r>
          </a:p>
        </p:txBody>
      </p:sp>
      <p:sp>
        <p:nvSpPr>
          <p:cNvPr id="13" name="Text Placeholder 2">
            <a:extLst>
              <a:ext uri="{FF2B5EF4-FFF2-40B4-BE49-F238E27FC236}">
                <a16:creationId xmlns:a16="http://schemas.microsoft.com/office/drawing/2014/main" id="{8710B9AE-E92E-844F-8D79-BB9E99469DC1}"/>
              </a:ext>
            </a:extLst>
          </p:cNvPr>
          <p:cNvSpPr>
            <a:spLocks noGrp="1"/>
          </p:cNvSpPr>
          <p:nvPr>
            <p:ph type="body" sz="quarter" idx="19" hasCustomPrompt="1"/>
          </p:nvPr>
        </p:nvSpPr>
        <p:spPr>
          <a:xfrm>
            <a:off x="4431318" y="4722783"/>
            <a:ext cx="1524002" cy="572810"/>
          </a:xfrm>
          <a:prstGeom prst="rect">
            <a:avLst/>
          </a:prstGeom>
        </p:spPr>
        <p:txBody>
          <a:bodyPr anchor="ctr"/>
          <a:lstStyle>
            <a:lvl1pPr marL="0" indent="0" algn="ctr">
              <a:buNone/>
              <a:defRPr sz="1800" b="1">
                <a:solidFill>
                  <a:schemeClr val="accent1"/>
                </a:solidFill>
              </a:defRPr>
            </a:lvl1pPr>
          </a:lstStyle>
          <a:p>
            <a:pPr lvl="0"/>
            <a:r>
              <a:rPr lang="en-US"/>
              <a:t>Headline</a:t>
            </a:r>
          </a:p>
        </p:txBody>
      </p:sp>
      <p:sp>
        <p:nvSpPr>
          <p:cNvPr id="14" name="Text Placeholder 2">
            <a:extLst>
              <a:ext uri="{FF2B5EF4-FFF2-40B4-BE49-F238E27FC236}">
                <a16:creationId xmlns:a16="http://schemas.microsoft.com/office/drawing/2014/main" id="{D160A26D-8FAB-E844-AEED-81D09E00495C}"/>
              </a:ext>
            </a:extLst>
          </p:cNvPr>
          <p:cNvSpPr>
            <a:spLocks noGrp="1"/>
          </p:cNvSpPr>
          <p:nvPr>
            <p:ph type="body" sz="quarter" idx="20" hasCustomPrompt="1"/>
          </p:nvPr>
        </p:nvSpPr>
        <p:spPr>
          <a:xfrm>
            <a:off x="6271843" y="4715108"/>
            <a:ext cx="1524002" cy="572810"/>
          </a:xfrm>
          <a:prstGeom prst="rect">
            <a:avLst/>
          </a:prstGeom>
        </p:spPr>
        <p:txBody>
          <a:bodyPr anchor="ctr"/>
          <a:lstStyle>
            <a:lvl1pPr marL="0" indent="0" algn="ctr">
              <a:buNone/>
              <a:defRPr sz="1800" b="1">
                <a:solidFill>
                  <a:schemeClr val="accent1"/>
                </a:solidFill>
              </a:defRPr>
            </a:lvl1pPr>
          </a:lstStyle>
          <a:p>
            <a:pPr lvl="0"/>
            <a:r>
              <a:rPr lang="en-US"/>
              <a:t>Headline</a:t>
            </a:r>
          </a:p>
        </p:txBody>
      </p:sp>
    </p:spTree>
    <p:extLst>
      <p:ext uri="{BB962C8B-B14F-4D97-AF65-F5344CB8AC3E}">
        <p14:creationId xmlns:p14="http://schemas.microsoft.com/office/powerpoint/2010/main" val="390718512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Pipeline, colors">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ABBA057-2185-3349-B074-F9A16E0A22C9}"/>
              </a:ext>
            </a:extLst>
          </p:cNvPr>
          <p:cNvGrpSpPr/>
          <p:nvPr userDrawn="1"/>
        </p:nvGrpSpPr>
        <p:grpSpPr>
          <a:xfrm>
            <a:off x="839682" y="2746289"/>
            <a:ext cx="11242796" cy="1925111"/>
            <a:chOff x="838202" y="2647746"/>
            <a:chExt cx="11244260" cy="1925362"/>
          </a:xfrm>
        </p:grpSpPr>
        <p:sp>
          <p:nvSpPr>
            <p:cNvPr id="9" name="Freeform: Shape 42">
              <a:extLst>
                <a:ext uri="{FF2B5EF4-FFF2-40B4-BE49-F238E27FC236}">
                  <a16:creationId xmlns:a16="http://schemas.microsoft.com/office/drawing/2014/main" id="{D0681222-3E06-6C4C-90EB-E9A65E487260}"/>
                </a:ext>
              </a:extLst>
            </p:cNvPr>
            <p:cNvSpPr/>
            <p:nvPr/>
          </p:nvSpPr>
          <p:spPr bwMode="auto">
            <a:xfrm>
              <a:off x="11696219" y="2647746"/>
              <a:ext cx="247890" cy="1925362"/>
            </a:xfrm>
            <a:custGeom>
              <a:avLst/>
              <a:gdLst>
                <a:gd name="connsiteX0" fmla="*/ 0 w 247890"/>
                <a:gd name="connsiteY0" fmla="*/ 0 h 1925362"/>
                <a:gd name="connsiteX1" fmla="*/ 25344 w 247890"/>
                <a:gd name="connsiteY1" fmla="*/ 4970 h 1925362"/>
                <a:gd name="connsiteX2" fmla="*/ 247890 w 247890"/>
                <a:gd name="connsiteY2" fmla="*/ 962681 h 1925362"/>
                <a:gd name="connsiteX3" fmla="*/ 25344 w 247890"/>
                <a:gd name="connsiteY3" fmla="*/ 1920392 h 1925362"/>
                <a:gd name="connsiteX4" fmla="*/ 0 w 247890"/>
                <a:gd name="connsiteY4" fmla="*/ 1925362 h 1925362"/>
                <a:gd name="connsiteX5" fmla="*/ 0 w 247890"/>
                <a:gd name="connsiteY5"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890" h="1925362">
                  <a:moveTo>
                    <a:pt x="0" y="0"/>
                  </a:moveTo>
                  <a:lnTo>
                    <a:pt x="25344" y="4970"/>
                  </a:lnTo>
                  <a:cubicBezTo>
                    <a:pt x="150345" y="54269"/>
                    <a:pt x="247890" y="464237"/>
                    <a:pt x="247890" y="962681"/>
                  </a:cubicBezTo>
                  <a:cubicBezTo>
                    <a:pt x="247890" y="1461126"/>
                    <a:pt x="150345" y="1871093"/>
                    <a:pt x="25344" y="1920392"/>
                  </a:cubicBezTo>
                  <a:lnTo>
                    <a:pt x="0" y="1925362"/>
                  </a:lnTo>
                  <a:lnTo>
                    <a:pt x="0" y="0"/>
                  </a:lnTo>
                  <a:close/>
                </a:path>
              </a:pathLst>
            </a:cu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a:bodyPr>
            <a:lstStyle/>
            <a:p>
              <a:pPr algn="l"/>
              <a:endParaRPr lang="en-US" sz="1800" noProof="0"/>
            </a:p>
          </p:txBody>
        </p:sp>
        <p:sp>
          <p:nvSpPr>
            <p:cNvPr id="10" name="Freeform: Shape 41">
              <a:extLst>
                <a:ext uri="{FF2B5EF4-FFF2-40B4-BE49-F238E27FC236}">
                  <a16:creationId xmlns:a16="http://schemas.microsoft.com/office/drawing/2014/main" id="{5EC7D074-F283-3948-A5F6-734E910FF292}"/>
                </a:ext>
              </a:extLst>
            </p:cNvPr>
            <p:cNvSpPr/>
            <p:nvPr/>
          </p:nvSpPr>
          <p:spPr bwMode="auto">
            <a:xfrm>
              <a:off x="11448327" y="2647746"/>
              <a:ext cx="247892" cy="1925362"/>
            </a:xfrm>
            <a:custGeom>
              <a:avLst/>
              <a:gdLst>
                <a:gd name="connsiteX0" fmla="*/ 247891 w 247892"/>
                <a:gd name="connsiteY0" fmla="*/ 0 h 1925362"/>
                <a:gd name="connsiteX1" fmla="*/ 247892 w 247892"/>
                <a:gd name="connsiteY1" fmla="*/ 0 h 1925362"/>
                <a:gd name="connsiteX2" fmla="*/ 247892 w 247892"/>
                <a:gd name="connsiteY2" fmla="*/ 1925362 h 1925362"/>
                <a:gd name="connsiteX3" fmla="*/ 247891 w 247892"/>
                <a:gd name="connsiteY3" fmla="*/ 1925362 h 1925362"/>
                <a:gd name="connsiteX4" fmla="*/ 0 w 247892"/>
                <a:gd name="connsiteY4" fmla="*/ 962681 h 1925362"/>
                <a:gd name="connsiteX5" fmla="*/ 247891 w 247892"/>
                <a:gd name="connsiteY5"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892" h="1925362">
                  <a:moveTo>
                    <a:pt x="247891" y="0"/>
                  </a:moveTo>
                  <a:lnTo>
                    <a:pt x="247892" y="0"/>
                  </a:lnTo>
                  <a:lnTo>
                    <a:pt x="247892" y="1925362"/>
                  </a:lnTo>
                  <a:lnTo>
                    <a:pt x="247891" y="1925362"/>
                  </a:lnTo>
                  <a:cubicBezTo>
                    <a:pt x="110985" y="1925362"/>
                    <a:pt x="0" y="1494355"/>
                    <a:pt x="0" y="962681"/>
                  </a:cubicBezTo>
                  <a:cubicBezTo>
                    <a:pt x="0" y="431007"/>
                    <a:pt x="110985" y="0"/>
                    <a:pt x="247891" y="0"/>
                  </a:cubicBezTo>
                  <a:close/>
                </a:path>
              </a:pathLst>
            </a:cu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a:bodyPr>
            <a:lstStyle/>
            <a:p>
              <a:pPr algn="l"/>
              <a:endParaRPr lang="en-US" sz="1800" noProof="0"/>
            </a:p>
          </p:txBody>
        </p:sp>
        <p:sp>
          <p:nvSpPr>
            <p:cNvPr id="11" name="Rectangle 10">
              <a:extLst>
                <a:ext uri="{FF2B5EF4-FFF2-40B4-BE49-F238E27FC236}">
                  <a16:creationId xmlns:a16="http://schemas.microsoft.com/office/drawing/2014/main" id="{4D081180-C04D-F44E-94A2-79C45CEDD3E6}"/>
                </a:ext>
              </a:extLst>
            </p:cNvPr>
            <p:cNvSpPr/>
            <p:nvPr/>
          </p:nvSpPr>
          <p:spPr bwMode="auto">
            <a:xfrm flipH="1">
              <a:off x="878681" y="3429000"/>
              <a:ext cx="11203781" cy="362858"/>
            </a:xfrm>
            <a:prstGeom prst="rect">
              <a:avLst/>
            </a:prstGeom>
            <a:solidFill>
              <a:schemeClr val="bg1">
                <a:lumMod val="85000"/>
              </a:schemeClr>
            </a:solidFill>
            <a:ln>
              <a:noFill/>
            </a:ln>
          </p:spPr>
          <p:txBody>
            <a:bodyPr vert="horz" wrap="square" lIns="91428" tIns="45714" rIns="91428" bIns="45714" numCol="1" rtlCol="0" anchor="t" anchorCtr="0" compatLnSpc="1">
              <a:prstTxWarp prst="textNoShape">
                <a:avLst/>
              </a:prstTxWarp>
              <a:normAutofit lnSpcReduction="10000"/>
            </a:bodyPr>
            <a:lstStyle/>
            <a:p>
              <a:pPr algn="l"/>
              <a:endParaRPr lang="en-US" sz="1800" noProof="0"/>
            </a:p>
          </p:txBody>
        </p:sp>
        <p:sp>
          <p:nvSpPr>
            <p:cNvPr id="12" name="Oval 11">
              <a:extLst>
                <a:ext uri="{FF2B5EF4-FFF2-40B4-BE49-F238E27FC236}">
                  <a16:creationId xmlns:a16="http://schemas.microsoft.com/office/drawing/2014/main" id="{1D6A59FF-F2CD-7444-98C6-14202A2F5EF4}"/>
                </a:ext>
              </a:extLst>
            </p:cNvPr>
            <p:cNvSpPr/>
            <p:nvPr/>
          </p:nvSpPr>
          <p:spPr bwMode="auto">
            <a:xfrm flipH="1">
              <a:off x="838202" y="3428998"/>
              <a:ext cx="93436" cy="362858"/>
            </a:xfrm>
            <a:prstGeom prst="ellipse">
              <a:avLst/>
            </a:pr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fontScale="70000" lnSpcReduction="20000"/>
            </a:bodyPr>
            <a:lstStyle/>
            <a:p>
              <a:pPr algn="l"/>
              <a:endParaRPr lang="en-US" sz="1800" noProof="0"/>
            </a:p>
          </p:txBody>
        </p:sp>
      </p:grpSp>
      <p:sp>
        <p:nvSpPr>
          <p:cNvPr id="14" name="Cylinder 4">
            <a:extLst>
              <a:ext uri="{FF2B5EF4-FFF2-40B4-BE49-F238E27FC236}">
                <a16:creationId xmlns:a16="http://schemas.microsoft.com/office/drawing/2014/main" id="{B4DF177C-4C6A-D044-B4D6-BA50A1BA5612}"/>
              </a:ext>
            </a:extLst>
          </p:cNvPr>
          <p:cNvSpPr/>
          <p:nvPr userDrawn="1"/>
        </p:nvSpPr>
        <p:spPr bwMode="auto">
          <a:xfrm rot="16200000">
            <a:off x="1599767" y="3200912"/>
            <a:ext cx="362811" cy="1015868"/>
          </a:xfrm>
          <a:prstGeom prst="can">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15" name="Straight Arrow Connector 14">
            <a:extLst>
              <a:ext uri="{FF2B5EF4-FFF2-40B4-BE49-F238E27FC236}">
                <a16:creationId xmlns:a16="http://schemas.microsoft.com/office/drawing/2014/main" id="{DBEA5E7D-DA51-2749-99F2-C8B1DD47DEA8}"/>
              </a:ext>
            </a:extLst>
          </p:cNvPr>
          <p:cNvCxnSpPr>
            <a:cxnSpLocks/>
          </p:cNvCxnSpPr>
          <p:nvPr userDrawn="1"/>
        </p:nvCxnSpPr>
        <p:spPr>
          <a:xfrm>
            <a:off x="1781171" y="3890250"/>
            <a:ext cx="0" cy="332426"/>
          </a:xfrm>
          <a:prstGeom prst="straightConnector1">
            <a:avLst/>
          </a:prstGeom>
          <a:ln>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17" name="Cylinder 16">
            <a:extLst>
              <a:ext uri="{FF2B5EF4-FFF2-40B4-BE49-F238E27FC236}">
                <a16:creationId xmlns:a16="http://schemas.microsoft.com/office/drawing/2014/main" id="{637AC8B6-ACA1-AE44-AD45-034B1BF28523}"/>
              </a:ext>
            </a:extLst>
          </p:cNvPr>
          <p:cNvSpPr/>
          <p:nvPr userDrawn="1"/>
        </p:nvSpPr>
        <p:spPr bwMode="auto">
          <a:xfrm rot="16200000">
            <a:off x="5565812" y="3200912"/>
            <a:ext cx="362811" cy="1015868"/>
          </a:xfrm>
          <a:prstGeom prst="can">
            <a:avLst/>
          </a:prstGeom>
          <a:solidFill>
            <a:schemeClr val="accent3"/>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18" name="Straight Arrow Connector 17">
            <a:extLst>
              <a:ext uri="{FF2B5EF4-FFF2-40B4-BE49-F238E27FC236}">
                <a16:creationId xmlns:a16="http://schemas.microsoft.com/office/drawing/2014/main" id="{1EF7CF87-D714-1A44-A3FB-1066B4806CD0}"/>
              </a:ext>
            </a:extLst>
          </p:cNvPr>
          <p:cNvCxnSpPr>
            <a:cxnSpLocks/>
          </p:cNvCxnSpPr>
          <p:nvPr userDrawn="1"/>
        </p:nvCxnSpPr>
        <p:spPr>
          <a:xfrm>
            <a:off x="5747217" y="3890250"/>
            <a:ext cx="0" cy="332426"/>
          </a:xfrm>
          <a:prstGeom prst="straightConnector1">
            <a:avLst/>
          </a:prstGeom>
          <a:ln>
            <a:solidFill>
              <a:schemeClr val="accent4"/>
            </a:solidFill>
            <a:tailEnd type="oval"/>
          </a:ln>
        </p:spPr>
        <p:style>
          <a:lnRef idx="1">
            <a:schemeClr val="accent1"/>
          </a:lnRef>
          <a:fillRef idx="0">
            <a:schemeClr val="accent1"/>
          </a:fillRef>
          <a:effectRef idx="0">
            <a:schemeClr val="accent1"/>
          </a:effectRef>
          <a:fontRef idx="minor">
            <a:schemeClr val="tx1"/>
          </a:fontRef>
        </p:style>
      </p:cxnSp>
      <p:sp>
        <p:nvSpPr>
          <p:cNvPr id="20" name="Cylinder 21">
            <a:extLst>
              <a:ext uri="{FF2B5EF4-FFF2-40B4-BE49-F238E27FC236}">
                <a16:creationId xmlns:a16="http://schemas.microsoft.com/office/drawing/2014/main" id="{8055CF54-9F72-B34C-94A1-0D43CADF3BE6}"/>
              </a:ext>
            </a:extLst>
          </p:cNvPr>
          <p:cNvSpPr/>
          <p:nvPr userDrawn="1"/>
        </p:nvSpPr>
        <p:spPr bwMode="auto">
          <a:xfrm rot="16200000">
            <a:off x="9531858" y="3200910"/>
            <a:ext cx="362811" cy="1015868"/>
          </a:xfrm>
          <a:prstGeom prst="can">
            <a:avLst/>
          </a:prstGeom>
          <a:solidFill>
            <a:schemeClr val="accent3"/>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21" name="Straight Arrow Connector 20">
            <a:extLst>
              <a:ext uri="{FF2B5EF4-FFF2-40B4-BE49-F238E27FC236}">
                <a16:creationId xmlns:a16="http://schemas.microsoft.com/office/drawing/2014/main" id="{A2069643-9932-BF4C-B860-65708AB2EDE7}"/>
              </a:ext>
            </a:extLst>
          </p:cNvPr>
          <p:cNvCxnSpPr>
            <a:cxnSpLocks/>
          </p:cNvCxnSpPr>
          <p:nvPr userDrawn="1"/>
        </p:nvCxnSpPr>
        <p:spPr>
          <a:xfrm>
            <a:off x="9713262" y="3890250"/>
            <a:ext cx="0" cy="332426"/>
          </a:xfrm>
          <a:prstGeom prst="straightConnector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sp>
        <p:nvSpPr>
          <p:cNvPr id="23" name="Cylinder 26">
            <a:extLst>
              <a:ext uri="{FF2B5EF4-FFF2-40B4-BE49-F238E27FC236}">
                <a16:creationId xmlns:a16="http://schemas.microsoft.com/office/drawing/2014/main" id="{3A2347DF-1E7C-6E4F-B7CE-ABE6F23E9682}"/>
              </a:ext>
            </a:extLst>
          </p:cNvPr>
          <p:cNvSpPr/>
          <p:nvPr userDrawn="1"/>
        </p:nvSpPr>
        <p:spPr bwMode="auto">
          <a:xfrm rot="5400000" flipV="1">
            <a:off x="7548835" y="3200912"/>
            <a:ext cx="362811" cy="1015868"/>
          </a:xfrm>
          <a:prstGeom prst="can">
            <a:avLst/>
          </a:prstGeom>
          <a:solidFill>
            <a:schemeClr val="accent6"/>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accent6"/>
              </a:solidFill>
              <a:latin typeface="Arial" panose="020B0604020202020204" pitchFamily="34" charset="0"/>
              <a:cs typeface="Arial" panose="020B0604020202020204" pitchFamily="34" charset="0"/>
            </a:endParaRPr>
          </a:p>
        </p:txBody>
      </p:sp>
      <p:cxnSp>
        <p:nvCxnSpPr>
          <p:cNvPr id="24" name="Straight Arrow Connector 23">
            <a:extLst>
              <a:ext uri="{FF2B5EF4-FFF2-40B4-BE49-F238E27FC236}">
                <a16:creationId xmlns:a16="http://schemas.microsoft.com/office/drawing/2014/main" id="{12D623E4-68EE-604E-8A79-D90F72B85C9A}"/>
              </a:ext>
            </a:extLst>
          </p:cNvPr>
          <p:cNvCxnSpPr>
            <a:cxnSpLocks/>
          </p:cNvCxnSpPr>
          <p:nvPr userDrawn="1"/>
        </p:nvCxnSpPr>
        <p:spPr>
          <a:xfrm flipV="1">
            <a:off x="7730239" y="3195018"/>
            <a:ext cx="0" cy="332426"/>
          </a:xfrm>
          <a:prstGeom prst="straightConnector1">
            <a:avLst/>
          </a:prstGeom>
          <a:ln>
            <a:solidFill>
              <a:schemeClr val="accent6"/>
            </a:solidFill>
            <a:tailEnd type="oval"/>
          </a:ln>
        </p:spPr>
        <p:style>
          <a:lnRef idx="1">
            <a:schemeClr val="accent1"/>
          </a:lnRef>
          <a:fillRef idx="0">
            <a:schemeClr val="accent1"/>
          </a:fillRef>
          <a:effectRef idx="0">
            <a:schemeClr val="accent1"/>
          </a:effectRef>
          <a:fontRef idx="minor">
            <a:schemeClr val="tx1"/>
          </a:fontRef>
        </p:style>
      </p:cxnSp>
      <p:sp>
        <p:nvSpPr>
          <p:cNvPr id="26" name="Cylinder 31">
            <a:extLst>
              <a:ext uri="{FF2B5EF4-FFF2-40B4-BE49-F238E27FC236}">
                <a16:creationId xmlns:a16="http://schemas.microsoft.com/office/drawing/2014/main" id="{AE3763F0-B833-FE47-8FA1-A16F1D294086}"/>
              </a:ext>
            </a:extLst>
          </p:cNvPr>
          <p:cNvSpPr/>
          <p:nvPr userDrawn="1"/>
        </p:nvSpPr>
        <p:spPr bwMode="auto">
          <a:xfrm rot="5400000" flipV="1">
            <a:off x="3582789" y="3200912"/>
            <a:ext cx="362811" cy="1015868"/>
          </a:xfrm>
          <a:prstGeom prst="can">
            <a:avLst/>
          </a:prstGeom>
          <a:solidFill>
            <a:schemeClr val="bg2"/>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27" name="Straight Arrow Connector 26">
            <a:extLst>
              <a:ext uri="{FF2B5EF4-FFF2-40B4-BE49-F238E27FC236}">
                <a16:creationId xmlns:a16="http://schemas.microsoft.com/office/drawing/2014/main" id="{BA32BFA7-0A43-114F-B03C-7A3559016D82}"/>
              </a:ext>
            </a:extLst>
          </p:cNvPr>
          <p:cNvCxnSpPr>
            <a:cxnSpLocks/>
          </p:cNvCxnSpPr>
          <p:nvPr userDrawn="1"/>
        </p:nvCxnSpPr>
        <p:spPr>
          <a:xfrm flipV="1">
            <a:off x="3764194" y="3195018"/>
            <a:ext cx="0" cy="332426"/>
          </a:xfrm>
          <a:prstGeom prst="straightConnector1">
            <a:avLst/>
          </a:prstGeom>
          <a:ln>
            <a:solidFill>
              <a:schemeClr val="bg2"/>
            </a:solidFill>
            <a:tailEnd type="oval"/>
          </a:ln>
        </p:spPr>
        <p:style>
          <a:lnRef idx="1">
            <a:schemeClr val="accent1"/>
          </a:lnRef>
          <a:fillRef idx="0">
            <a:schemeClr val="accent1"/>
          </a:fillRef>
          <a:effectRef idx="0">
            <a:schemeClr val="accent1"/>
          </a:effectRef>
          <a:fontRef idx="minor">
            <a:schemeClr val="tx1"/>
          </a:fontRef>
        </p:style>
      </p:cxnSp>
      <p:sp>
        <p:nvSpPr>
          <p:cNvPr id="28" name="Freeform: Shape 40">
            <a:extLst>
              <a:ext uri="{FF2B5EF4-FFF2-40B4-BE49-F238E27FC236}">
                <a16:creationId xmlns:a16="http://schemas.microsoft.com/office/drawing/2014/main" id="{2F9991FA-ED74-D24D-B2B2-AF6384836BAF}"/>
              </a:ext>
            </a:extLst>
          </p:cNvPr>
          <p:cNvSpPr/>
          <p:nvPr userDrawn="1"/>
        </p:nvSpPr>
        <p:spPr bwMode="auto">
          <a:xfrm>
            <a:off x="11696285" y="2746289"/>
            <a:ext cx="495715" cy="1925111"/>
          </a:xfrm>
          <a:custGeom>
            <a:avLst/>
            <a:gdLst>
              <a:gd name="connsiteX0" fmla="*/ 0 w 495780"/>
              <a:gd name="connsiteY0" fmla="*/ 0 h 1925362"/>
              <a:gd name="connsiteX1" fmla="*/ 495780 w 495780"/>
              <a:gd name="connsiteY1" fmla="*/ 0 h 1925362"/>
              <a:gd name="connsiteX2" fmla="*/ 495780 w 495780"/>
              <a:gd name="connsiteY2" fmla="*/ 1925362 h 1925362"/>
              <a:gd name="connsiteX3" fmla="*/ 0 w 495780"/>
              <a:gd name="connsiteY3" fmla="*/ 1925362 h 1925362"/>
              <a:gd name="connsiteX4" fmla="*/ 0 w 495780"/>
              <a:gd name="connsiteY4" fmla="*/ 1925362 h 1925362"/>
              <a:gd name="connsiteX5" fmla="*/ 25344 w 495780"/>
              <a:gd name="connsiteY5" fmla="*/ 1920392 h 1925362"/>
              <a:gd name="connsiteX6" fmla="*/ 247890 w 495780"/>
              <a:gd name="connsiteY6" fmla="*/ 962681 h 1925362"/>
              <a:gd name="connsiteX7" fmla="*/ 25344 w 495780"/>
              <a:gd name="connsiteY7" fmla="*/ 4970 h 1925362"/>
              <a:gd name="connsiteX8" fmla="*/ 0 w 495780"/>
              <a:gd name="connsiteY8" fmla="*/ 0 h 1925362"/>
              <a:gd name="connsiteX9" fmla="*/ 0 w 495780"/>
              <a:gd name="connsiteY9"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5780" h="1925362">
                <a:moveTo>
                  <a:pt x="0" y="0"/>
                </a:moveTo>
                <a:lnTo>
                  <a:pt x="495780" y="0"/>
                </a:lnTo>
                <a:lnTo>
                  <a:pt x="495780" y="1925362"/>
                </a:lnTo>
                <a:lnTo>
                  <a:pt x="0" y="1925362"/>
                </a:lnTo>
                <a:lnTo>
                  <a:pt x="0" y="1925362"/>
                </a:lnTo>
                <a:lnTo>
                  <a:pt x="25344" y="1920392"/>
                </a:lnTo>
                <a:cubicBezTo>
                  <a:pt x="150345" y="1871093"/>
                  <a:pt x="247890" y="1461126"/>
                  <a:pt x="247890" y="962681"/>
                </a:cubicBezTo>
                <a:cubicBezTo>
                  <a:pt x="247890" y="464237"/>
                  <a:pt x="150345" y="54269"/>
                  <a:pt x="25344" y="4970"/>
                </a:cubicBezTo>
                <a:lnTo>
                  <a:pt x="0" y="0"/>
                </a:lnTo>
                <a:lnTo>
                  <a:pt x="0" y="0"/>
                </a:lnTo>
                <a:close/>
              </a:path>
            </a:pathLst>
          </a:custGeom>
          <a:solidFill>
            <a:srgbClr val="A6A6A6"/>
          </a:solidFill>
          <a:ln>
            <a:noFill/>
          </a:ln>
        </p:spPr>
        <p:txBody>
          <a:bodyPr vert="horz" wrap="square" lIns="91416" tIns="45708" rIns="91416" bIns="45708" numCol="1" rtlCol="0" anchor="t" anchorCtr="0" compatLnSpc="1">
            <a:prstTxWarp prst="textNoShape">
              <a:avLst/>
            </a:prstTxWarp>
            <a:normAutofit/>
          </a:bodyPr>
          <a:lstStyle/>
          <a:p>
            <a:pPr algn="l"/>
            <a:endParaRPr lang="en-US" sz="1800" noProof="0"/>
          </a:p>
        </p:txBody>
      </p:sp>
      <p:sp>
        <p:nvSpPr>
          <p:cNvPr id="30" name="Text Placeholder 2">
            <a:extLst>
              <a:ext uri="{FF2B5EF4-FFF2-40B4-BE49-F238E27FC236}">
                <a16:creationId xmlns:a16="http://schemas.microsoft.com/office/drawing/2014/main" id="{CC6EF723-F3C0-6E45-92D3-8A39F5AA13EC}"/>
              </a:ext>
            </a:extLst>
          </p:cNvPr>
          <p:cNvSpPr>
            <a:spLocks noGrp="1"/>
          </p:cNvSpPr>
          <p:nvPr>
            <p:ph type="body" sz="quarter" idx="18" hasCustomPrompt="1"/>
          </p:nvPr>
        </p:nvSpPr>
        <p:spPr>
          <a:xfrm>
            <a:off x="1235425" y="4438641"/>
            <a:ext cx="1974574" cy="293688"/>
          </a:xfrm>
          <a:prstGeom prst="rect">
            <a:avLst/>
          </a:prstGeom>
        </p:spPr>
        <p:txBody>
          <a:bodyPr/>
          <a:lstStyle>
            <a:lvl1pPr marL="0" indent="0" algn="l">
              <a:buNone/>
              <a:defRPr sz="1400" b="1">
                <a:solidFill>
                  <a:schemeClr val="accent1"/>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35" name="Text Placeholder 2">
            <a:extLst>
              <a:ext uri="{FF2B5EF4-FFF2-40B4-BE49-F238E27FC236}">
                <a16:creationId xmlns:a16="http://schemas.microsoft.com/office/drawing/2014/main" id="{1505EBB2-41DF-F94E-8728-718D3BE48257}"/>
              </a:ext>
            </a:extLst>
          </p:cNvPr>
          <p:cNvSpPr>
            <a:spLocks noGrp="1"/>
          </p:cNvSpPr>
          <p:nvPr>
            <p:ph type="body" sz="quarter" idx="20" hasCustomPrompt="1"/>
          </p:nvPr>
        </p:nvSpPr>
        <p:spPr>
          <a:xfrm>
            <a:off x="3209998" y="1748450"/>
            <a:ext cx="2004939" cy="293688"/>
          </a:xfrm>
          <a:prstGeom prst="rect">
            <a:avLst/>
          </a:prstGeom>
        </p:spPr>
        <p:txBody>
          <a:bodyPr/>
          <a:lstStyle>
            <a:lvl1pPr marL="0" indent="0" algn="l">
              <a:buNone/>
              <a:defRPr sz="1400" b="1">
                <a:solidFill>
                  <a:schemeClr val="bg2"/>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37" name="Text Placeholder 2">
            <a:extLst>
              <a:ext uri="{FF2B5EF4-FFF2-40B4-BE49-F238E27FC236}">
                <a16:creationId xmlns:a16="http://schemas.microsoft.com/office/drawing/2014/main" id="{04BDB512-C785-2047-871A-D6ED6FB7C760}"/>
              </a:ext>
            </a:extLst>
          </p:cNvPr>
          <p:cNvSpPr>
            <a:spLocks noGrp="1"/>
          </p:cNvSpPr>
          <p:nvPr>
            <p:ph type="body" sz="quarter" idx="22" hasCustomPrompt="1"/>
          </p:nvPr>
        </p:nvSpPr>
        <p:spPr>
          <a:xfrm>
            <a:off x="5184572" y="4438641"/>
            <a:ext cx="1848585" cy="293688"/>
          </a:xfrm>
          <a:prstGeom prst="rect">
            <a:avLst/>
          </a:prstGeom>
        </p:spPr>
        <p:txBody>
          <a:bodyPr/>
          <a:lstStyle>
            <a:lvl1pPr marL="0" indent="0" algn="l">
              <a:buNone/>
              <a:defRPr sz="1400" b="1">
                <a:solidFill>
                  <a:schemeClr val="accent4"/>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39" name="Text Placeholder 2">
            <a:extLst>
              <a:ext uri="{FF2B5EF4-FFF2-40B4-BE49-F238E27FC236}">
                <a16:creationId xmlns:a16="http://schemas.microsoft.com/office/drawing/2014/main" id="{1D12F997-17BD-2645-9858-3636BC198B98}"/>
              </a:ext>
            </a:extLst>
          </p:cNvPr>
          <p:cNvSpPr>
            <a:spLocks noGrp="1"/>
          </p:cNvSpPr>
          <p:nvPr>
            <p:ph type="body" sz="quarter" idx="24" hasCustomPrompt="1"/>
          </p:nvPr>
        </p:nvSpPr>
        <p:spPr>
          <a:xfrm>
            <a:off x="6986868" y="1748450"/>
            <a:ext cx="2004938" cy="293688"/>
          </a:xfrm>
          <a:prstGeom prst="rect">
            <a:avLst/>
          </a:prstGeom>
        </p:spPr>
        <p:txBody>
          <a:bodyPr/>
          <a:lstStyle>
            <a:lvl1pPr marL="0" indent="0" algn="l">
              <a:buNone/>
              <a:defRPr sz="1400" b="1">
                <a:solidFill>
                  <a:schemeClr val="accent6"/>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41" name="Text Placeholder 2">
            <a:extLst>
              <a:ext uri="{FF2B5EF4-FFF2-40B4-BE49-F238E27FC236}">
                <a16:creationId xmlns:a16="http://schemas.microsoft.com/office/drawing/2014/main" id="{38B62111-7FC8-9C43-92A1-370FEBC838AE}"/>
              </a:ext>
            </a:extLst>
          </p:cNvPr>
          <p:cNvSpPr>
            <a:spLocks noGrp="1"/>
          </p:cNvSpPr>
          <p:nvPr>
            <p:ph type="body" sz="quarter" idx="26" hasCustomPrompt="1"/>
          </p:nvPr>
        </p:nvSpPr>
        <p:spPr>
          <a:xfrm>
            <a:off x="9107215" y="4438641"/>
            <a:ext cx="1849357" cy="293688"/>
          </a:xfrm>
          <a:prstGeom prst="rect">
            <a:avLst/>
          </a:prstGeom>
        </p:spPr>
        <p:txBody>
          <a:bodyPr/>
          <a:lstStyle>
            <a:lvl1pPr marL="0" indent="0" algn="l">
              <a:buNone/>
              <a:defRPr sz="1400" b="1">
                <a:solidFill>
                  <a:schemeClr val="accent3"/>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33" name="Text Placeholder 11">
            <a:extLst>
              <a:ext uri="{FF2B5EF4-FFF2-40B4-BE49-F238E27FC236}">
                <a16:creationId xmlns:a16="http://schemas.microsoft.com/office/drawing/2014/main" id="{F6AE7BD5-BF22-434F-A1C3-8E86FC017A69}"/>
              </a:ext>
            </a:extLst>
          </p:cNvPr>
          <p:cNvSpPr>
            <a:spLocks noGrp="1"/>
          </p:cNvSpPr>
          <p:nvPr>
            <p:ph type="body" sz="quarter" idx="29" hasCustomPrompt="1"/>
          </p:nvPr>
        </p:nvSpPr>
        <p:spPr>
          <a:xfrm>
            <a:off x="1235420" y="4694756"/>
            <a:ext cx="1974573" cy="1090045"/>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34" name="Text Placeholder 11">
            <a:extLst>
              <a:ext uri="{FF2B5EF4-FFF2-40B4-BE49-F238E27FC236}">
                <a16:creationId xmlns:a16="http://schemas.microsoft.com/office/drawing/2014/main" id="{65D748EF-853C-D149-92BC-78FB024E59B8}"/>
              </a:ext>
            </a:extLst>
          </p:cNvPr>
          <p:cNvSpPr>
            <a:spLocks noGrp="1"/>
          </p:cNvSpPr>
          <p:nvPr>
            <p:ph type="body" sz="quarter" idx="30" hasCustomPrompt="1"/>
          </p:nvPr>
        </p:nvSpPr>
        <p:spPr>
          <a:xfrm>
            <a:off x="5180106" y="4694754"/>
            <a:ext cx="1853054" cy="1090047"/>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44" name="Text Placeholder 11">
            <a:extLst>
              <a:ext uri="{FF2B5EF4-FFF2-40B4-BE49-F238E27FC236}">
                <a16:creationId xmlns:a16="http://schemas.microsoft.com/office/drawing/2014/main" id="{EF978D4B-8653-0B4B-B386-561D790A0861}"/>
              </a:ext>
            </a:extLst>
          </p:cNvPr>
          <p:cNvSpPr>
            <a:spLocks noGrp="1"/>
          </p:cNvSpPr>
          <p:nvPr>
            <p:ph type="body" sz="quarter" idx="31" hasCustomPrompt="1"/>
          </p:nvPr>
        </p:nvSpPr>
        <p:spPr>
          <a:xfrm>
            <a:off x="9103522" y="4694754"/>
            <a:ext cx="1853054" cy="1090047"/>
          </a:xfrm>
          <a:prstGeom prst="rect">
            <a:avLst/>
          </a:prstGeom>
        </p:spPr>
        <p:txBody>
          <a:bodyPr/>
          <a:lstStyle>
            <a:lvl1pPr marL="0" indent="0">
              <a:buNone/>
              <a:defRPr sz="1100">
                <a:solidFill>
                  <a:schemeClr val="tx1"/>
                </a:solidFill>
              </a:defRPr>
            </a:lvl1pPr>
          </a:lstStyle>
          <a:p>
            <a:pPr lvl="0"/>
            <a:r>
              <a:rPr lang="en-US"/>
              <a:t>Lorem ipsum dolor …</a:t>
            </a:r>
            <a:endParaRPr lang="da-DK"/>
          </a:p>
        </p:txBody>
      </p:sp>
      <p:sp>
        <p:nvSpPr>
          <p:cNvPr id="45" name="Text Placeholder 11">
            <a:extLst>
              <a:ext uri="{FF2B5EF4-FFF2-40B4-BE49-F238E27FC236}">
                <a16:creationId xmlns:a16="http://schemas.microsoft.com/office/drawing/2014/main" id="{AD221925-642C-4D43-A140-9168A0795764}"/>
              </a:ext>
            </a:extLst>
          </p:cNvPr>
          <p:cNvSpPr>
            <a:spLocks noGrp="1"/>
          </p:cNvSpPr>
          <p:nvPr>
            <p:ph type="body" sz="quarter" idx="32" hasCustomPrompt="1"/>
          </p:nvPr>
        </p:nvSpPr>
        <p:spPr>
          <a:xfrm>
            <a:off x="3209993" y="2025987"/>
            <a:ext cx="2004938" cy="1027123"/>
          </a:xfrm>
          <a:prstGeom prst="rect">
            <a:avLst/>
          </a:prstGeom>
        </p:spPr>
        <p:txBody>
          <a:bodyPr/>
          <a:lstStyle>
            <a:lvl1pPr marL="0" indent="0">
              <a:buNone/>
              <a:defRPr sz="1100" baseline="0">
                <a:solidFill>
                  <a:srgbClr val="4A4A4A"/>
                </a:solidFill>
              </a:defRPr>
            </a:lvl1pPr>
          </a:lstStyle>
          <a:p>
            <a:pPr lvl="0"/>
            <a:r>
              <a:rPr lang="en-US"/>
              <a:t>Lorem ipsum …</a:t>
            </a:r>
          </a:p>
        </p:txBody>
      </p:sp>
      <p:sp>
        <p:nvSpPr>
          <p:cNvPr id="46" name="Text Placeholder 11">
            <a:extLst>
              <a:ext uri="{FF2B5EF4-FFF2-40B4-BE49-F238E27FC236}">
                <a16:creationId xmlns:a16="http://schemas.microsoft.com/office/drawing/2014/main" id="{FF841BE3-B65D-CF46-AF41-1F706B1A3DAA}"/>
              </a:ext>
            </a:extLst>
          </p:cNvPr>
          <p:cNvSpPr>
            <a:spLocks noGrp="1"/>
          </p:cNvSpPr>
          <p:nvPr>
            <p:ph type="body" sz="quarter" idx="33" hasCustomPrompt="1"/>
          </p:nvPr>
        </p:nvSpPr>
        <p:spPr>
          <a:xfrm>
            <a:off x="6986868" y="2025987"/>
            <a:ext cx="1995077" cy="1027123"/>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31" name="Title 1">
            <a:extLst>
              <a:ext uri="{FF2B5EF4-FFF2-40B4-BE49-F238E27FC236}">
                <a16:creationId xmlns:a16="http://schemas.microsoft.com/office/drawing/2014/main" id="{AF0F3A74-5242-5743-A008-D37677671DBF}"/>
              </a:ext>
            </a:extLst>
          </p:cNvPr>
          <p:cNvSpPr>
            <a:spLocks noGrp="1"/>
          </p:cNvSpPr>
          <p:nvPr>
            <p:ph type="title" hasCustomPrompt="1"/>
          </p:nvPr>
        </p:nvSpPr>
        <p:spPr>
          <a:xfrm>
            <a:off x="838200" y="780945"/>
            <a:ext cx="10515600" cy="851941"/>
          </a:xfrm>
        </p:spPr>
        <p:txBody>
          <a:bodyPr/>
          <a:lstStyle>
            <a:lvl1pPr algn="l">
              <a:defRPr/>
            </a:lvl1pPr>
          </a:lstStyle>
          <a:p>
            <a:r>
              <a:rPr lang="en-GB"/>
              <a:t>Click to edit headline</a:t>
            </a:r>
            <a:endParaRPr lang="en-DK"/>
          </a:p>
        </p:txBody>
      </p:sp>
    </p:spTree>
    <p:extLst>
      <p:ext uri="{BB962C8B-B14F-4D97-AF65-F5344CB8AC3E}">
        <p14:creationId xmlns:p14="http://schemas.microsoft.com/office/powerpoint/2010/main" val="4094320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12000" decel="8800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1+#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1"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250"/>
                                        <p:tgtEl>
                                          <p:spTgt spid="15"/>
                                        </p:tgtEl>
                                      </p:cBhvr>
                                    </p:animEffect>
                                  </p:childTnLst>
                                </p:cTn>
                              </p:par>
                            </p:childTnLst>
                          </p:cTn>
                        </p:par>
                        <p:par>
                          <p:cTn id="13" fill="hold">
                            <p:stCondLst>
                              <p:cond delay="1250"/>
                            </p:stCondLst>
                            <p:childTnLst>
                              <p:par>
                                <p:cTn id="14" presetID="10" presetClass="entr" presetSubtype="0" fill="hold" grpId="0" nodeType="afterEffect">
                                  <p:stCondLst>
                                    <p:cond delay="0"/>
                                  </p:stCondLst>
                                  <p:childTnLst>
                                    <p:set>
                                      <p:cBhvr>
                                        <p:cTn id="15" dur="1" fill="hold">
                                          <p:stCondLst>
                                            <p:cond delay="0"/>
                                          </p:stCondLst>
                                        </p:cTn>
                                        <p:tgtEl>
                                          <p:spTgt spid="30">
                                            <p:txEl>
                                              <p:pRg st="0" end="0"/>
                                            </p:txEl>
                                          </p:spTgt>
                                        </p:tgtEl>
                                        <p:attrNameLst>
                                          <p:attrName>style.visibility</p:attrName>
                                        </p:attrNameLst>
                                      </p:cBhvr>
                                      <p:to>
                                        <p:strVal val="visible"/>
                                      </p:to>
                                    </p:set>
                                    <p:animEffect transition="in" filter="fade">
                                      <p:cBhvr>
                                        <p:cTn id="16" dur="500"/>
                                        <p:tgtEl>
                                          <p:spTgt spid="30">
                                            <p:txEl>
                                              <p:pRg st="0" end="0"/>
                                            </p:txEl>
                                          </p:spTgt>
                                        </p:tgtEl>
                                      </p:cBhvr>
                                    </p:animEffect>
                                  </p:childTnLst>
                                </p:cTn>
                              </p:par>
                            </p:childTnLst>
                          </p:cTn>
                        </p:par>
                        <p:par>
                          <p:cTn id="17" fill="hold">
                            <p:stCondLst>
                              <p:cond delay="1750"/>
                            </p:stCondLst>
                            <p:childTnLst>
                              <p:par>
                                <p:cTn id="18" presetID="22" presetClass="entr" presetSubtype="1" fill="hold" grpId="0" nodeType="afterEffect">
                                  <p:stCondLst>
                                    <p:cond delay="0"/>
                                  </p:stCondLst>
                                  <p:childTnLst>
                                    <p:set>
                                      <p:cBhvr>
                                        <p:cTn id="19" dur="1" fill="hold">
                                          <p:stCondLst>
                                            <p:cond delay="0"/>
                                          </p:stCondLst>
                                        </p:cTn>
                                        <p:tgtEl>
                                          <p:spTgt spid="33">
                                            <p:txEl>
                                              <p:pRg st="0" end="0"/>
                                            </p:txEl>
                                          </p:spTgt>
                                        </p:tgtEl>
                                        <p:attrNameLst>
                                          <p:attrName>style.visibility</p:attrName>
                                        </p:attrNameLst>
                                      </p:cBhvr>
                                      <p:to>
                                        <p:strVal val="visible"/>
                                      </p:to>
                                    </p:set>
                                    <p:animEffect transition="in" filter="wipe(up)">
                                      <p:cBhvr>
                                        <p:cTn id="20" dur="500"/>
                                        <p:tgtEl>
                                          <p:spTgt spid="3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2" accel="12000" decel="8800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000" fill="hold"/>
                                        <p:tgtEl>
                                          <p:spTgt spid="26"/>
                                        </p:tgtEl>
                                        <p:attrNameLst>
                                          <p:attrName>ppt_x</p:attrName>
                                        </p:attrNameLst>
                                      </p:cBhvr>
                                      <p:tavLst>
                                        <p:tav tm="0">
                                          <p:val>
                                            <p:strVal val="1+#ppt_w/2"/>
                                          </p:val>
                                        </p:tav>
                                        <p:tav tm="100000">
                                          <p:val>
                                            <p:strVal val="#ppt_x"/>
                                          </p:val>
                                        </p:tav>
                                      </p:tavLst>
                                    </p:anim>
                                    <p:anim calcmode="lin" valueType="num">
                                      <p:cBhvr additive="base">
                                        <p:cTn id="26" dur="1000" fill="hold"/>
                                        <p:tgtEl>
                                          <p:spTgt spid="26"/>
                                        </p:tgtEl>
                                        <p:attrNameLst>
                                          <p:attrName>ppt_y</p:attrName>
                                        </p:attrNameLst>
                                      </p:cBhvr>
                                      <p:tavLst>
                                        <p:tav tm="0">
                                          <p:val>
                                            <p:strVal val="#ppt_y"/>
                                          </p:val>
                                        </p:tav>
                                        <p:tav tm="100000">
                                          <p:val>
                                            <p:strVal val="#ppt_y"/>
                                          </p:val>
                                        </p:tav>
                                      </p:tavLst>
                                    </p:anim>
                                  </p:childTnLst>
                                </p:cTn>
                              </p:par>
                            </p:childTnLst>
                          </p:cTn>
                        </p:par>
                        <p:par>
                          <p:cTn id="27" fill="hold">
                            <p:stCondLst>
                              <p:cond delay="1000"/>
                            </p:stCondLst>
                            <p:childTnLst>
                              <p:par>
                                <p:cTn id="28" presetID="22" presetClass="entr" presetSubtype="4" fill="hold" nodeType="after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down)">
                                      <p:cBhvr>
                                        <p:cTn id="30" dur="250"/>
                                        <p:tgtEl>
                                          <p:spTgt spid="27"/>
                                        </p:tgtEl>
                                      </p:cBhvr>
                                    </p:animEffect>
                                  </p:childTnLst>
                                </p:cTn>
                              </p:par>
                            </p:childTnLst>
                          </p:cTn>
                        </p:par>
                        <p:par>
                          <p:cTn id="31" fill="hold">
                            <p:stCondLst>
                              <p:cond delay="1250"/>
                            </p:stCondLst>
                            <p:childTnLst>
                              <p:par>
                                <p:cTn id="32" presetID="10" presetClass="entr" presetSubtype="0" fill="hold" grpId="0" nodeType="afterEffect">
                                  <p:stCondLst>
                                    <p:cond delay="0"/>
                                  </p:stCondLst>
                                  <p:childTnLst>
                                    <p:set>
                                      <p:cBhvr>
                                        <p:cTn id="33" dur="1" fill="hold">
                                          <p:stCondLst>
                                            <p:cond delay="0"/>
                                          </p:stCondLst>
                                        </p:cTn>
                                        <p:tgtEl>
                                          <p:spTgt spid="35">
                                            <p:txEl>
                                              <p:pRg st="0" end="0"/>
                                            </p:txEl>
                                          </p:spTgt>
                                        </p:tgtEl>
                                        <p:attrNameLst>
                                          <p:attrName>style.visibility</p:attrName>
                                        </p:attrNameLst>
                                      </p:cBhvr>
                                      <p:to>
                                        <p:strVal val="visible"/>
                                      </p:to>
                                    </p:set>
                                    <p:animEffect transition="in" filter="fade">
                                      <p:cBhvr>
                                        <p:cTn id="34" dur="500"/>
                                        <p:tgtEl>
                                          <p:spTgt spid="35">
                                            <p:txEl>
                                              <p:pRg st="0" end="0"/>
                                            </p:txEl>
                                          </p:spTgt>
                                        </p:tgtEl>
                                      </p:cBhvr>
                                    </p:animEffect>
                                  </p:childTnLst>
                                </p:cTn>
                              </p:par>
                            </p:childTnLst>
                          </p:cTn>
                        </p:par>
                        <p:par>
                          <p:cTn id="35" fill="hold">
                            <p:stCondLst>
                              <p:cond delay="1750"/>
                            </p:stCondLst>
                            <p:childTnLst>
                              <p:par>
                                <p:cTn id="36" presetID="22" presetClass="entr" presetSubtype="1" fill="hold" grpId="0" nodeType="afterEffect">
                                  <p:stCondLst>
                                    <p:cond delay="0"/>
                                  </p:stCondLst>
                                  <p:childTnLst>
                                    <p:set>
                                      <p:cBhvr>
                                        <p:cTn id="37" dur="1" fill="hold">
                                          <p:stCondLst>
                                            <p:cond delay="0"/>
                                          </p:stCondLst>
                                        </p:cTn>
                                        <p:tgtEl>
                                          <p:spTgt spid="45">
                                            <p:txEl>
                                              <p:pRg st="0" end="0"/>
                                            </p:txEl>
                                          </p:spTgt>
                                        </p:tgtEl>
                                        <p:attrNameLst>
                                          <p:attrName>style.visibility</p:attrName>
                                        </p:attrNameLst>
                                      </p:cBhvr>
                                      <p:to>
                                        <p:strVal val="visible"/>
                                      </p:to>
                                    </p:set>
                                    <p:animEffect transition="in" filter="wipe(up)">
                                      <p:cBhvr>
                                        <p:cTn id="38" dur="500"/>
                                        <p:tgtEl>
                                          <p:spTgt spid="45">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2" accel="12000" decel="8800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1000" fill="hold"/>
                                        <p:tgtEl>
                                          <p:spTgt spid="17"/>
                                        </p:tgtEl>
                                        <p:attrNameLst>
                                          <p:attrName>ppt_x</p:attrName>
                                        </p:attrNameLst>
                                      </p:cBhvr>
                                      <p:tavLst>
                                        <p:tav tm="0">
                                          <p:val>
                                            <p:strVal val="1+#ppt_w/2"/>
                                          </p:val>
                                        </p:tav>
                                        <p:tav tm="100000">
                                          <p:val>
                                            <p:strVal val="#ppt_x"/>
                                          </p:val>
                                        </p:tav>
                                      </p:tavLst>
                                    </p:anim>
                                    <p:anim calcmode="lin" valueType="num">
                                      <p:cBhvr additive="base">
                                        <p:cTn id="44" dur="1000" fill="hold"/>
                                        <p:tgtEl>
                                          <p:spTgt spid="17"/>
                                        </p:tgtEl>
                                        <p:attrNameLst>
                                          <p:attrName>ppt_y</p:attrName>
                                        </p:attrNameLst>
                                      </p:cBhvr>
                                      <p:tavLst>
                                        <p:tav tm="0">
                                          <p:val>
                                            <p:strVal val="#ppt_y"/>
                                          </p:val>
                                        </p:tav>
                                        <p:tav tm="100000">
                                          <p:val>
                                            <p:strVal val="#ppt_y"/>
                                          </p:val>
                                        </p:tav>
                                      </p:tavLst>
                                    </p:anim>
                                  </p:childTnLst>
                                </p:cTn>
                              </p:par>
                            </p:childTnLst>
                          </p:cTn>
                        </p:par>
                        <p:par>
                          <p:cTn id="45" fill="hold">
                            <p:stCondLst>
                              <p:cond delay="1000"/>
                            </p:stCondLst>
                            <p:childTnLst>
                              <p:par>
                                <p:cTn id="46" presetID="22" presetClass="entr" presetSubtype="1" fill="hold" nodeType="after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ipe(up)">
                                      <p:cBhvr>
                                        <p:cTn id="48" dur="250"/>
                                        <p:tgtEl>
                                          <p:spTgt spid="18"/>
                                        </p:tgtEl>
                                      </p:cBhvr>
                                    </p:animEffect>
                                  </p:childTnLst>
                                </p:cTn>
                              </p:par>
                            </p:childTnLst>
                          </p:cTn>
                        </p:par>
                        <p:par>
                          <p:cTn id="49" fill="hold">
                            <p:stCondLst>
                              <p:cond delay="1250"/>
                            </p:stCondLst>
                            <p:childTnLst>
                              <p:par>
                                <p:cTn id="50" presetID="10" presetClass="entr" presetSubtype="0" fill="hold" grpId="0" nodeType="afterEffect">
                                  <p:stCondLst>
                                    <p:cond delay="0"/>
                                  </p:stCondLst>
                                  <p:childTnLst>
                                    <p:set>
                                      <p:cBhvr>
                                        <p:cTn id="51" dur="1" fill="hold">
                                          <p:stCondLst>
                                            <p:cond delay="0"/>
                                          </p:stCondLst>
                                        </p:cTn>
                                        <p:tgtEl>
                                          <p:spTgt spid="37">
                                            <p:txEl>
                                              <p:pRg st="0" end="0"/>
                                            </p:txEl>
                                          </p:spTgt>
                                        </p:tgtEl>
                                        <p:attrNameLst>
                                          <p:attrName>style.visibility</p:attrName>
                                        </p:attrNameLst>
                                      </p:cBhvr>
                                      <p:to>
                                        <p:strVal val="visible"/>
                                      </p:to>
                                    </p:set>
                                    <p:animEffect transition="in" filter="fade">
                                      <p:cBhvr>
                                        <p:cTn id="52" dur="500"/>
                                        <p:tgtEl>
                                          <p:spTgt spid="37">
                                            <p:txEl>
                                              <p:pRg st="0" end="0"/>
                                            </p:txEl>
                                          </p:spTgt>
                                        </p:tgtEl>
                                      </p:cBhvr>
                                    </p:animEffect>
                                  </p:childTnLst>
                                </p:cTn>
                              </p:par>
                            </p:childTnLst>
                          </p:cTn>
                        </p:par>
                        <p:par>
                          <p:cTn id="53" fill="hold">
                            <p:stCondLst>
                              <p:cond delay="1750"/>
                            </p:stCondLst>
                            <p:childTnLst>
                              <p:par>
                                <p:cTn id="54" presetID="22" presetClass="entr" presetSubtype="1" fill="hold" grpId="0" nodeType="afterEffect">
                                  <p:stCondLst>
                                    <p:cond delay="0"/>
                                  </p:stCondLst>
                                  <p:childTnLst>
                                    <p:set>
                                      <p:cBhvr>
                                        <p:cTn id="55" dur="1" fill="hold">
                                          <p:stCondLst>
                                            <p:cond delay="0"/>
                                          </p:stCondLst>
                                        </p:cTn>
                                        <p:tgtEl>
                                          <p:spTgt spid="34">
                                            <p:txEl>
                                              <p:pRg st="0" end="0"/>
                                            </p:txEl>
                                          </p:spTgt>
                                        </p:tgtEl>
                                        <p:attrNameLst>
                                          <p:attrName>style.visibility</p:attrName>
                                        </p:attrNameLst>
                                      </p:cBhvr>
                                      <p:to>
                                        <p:strVal val="visible"/>
                                      </p:to>
                                    </p:set>
                                    <p:animEffect transition="in" filter="wipe(up)">
                                      <p:cBhvr>
                                        <p:cTn id="56" dur="500"/>
                                        <p:tgtEl>
                                          <p:spTgt spid="34">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2" accel="12000" decel="88000" fill="hold" grpId="0" nodeType="clickEffect">
                                  <p:stCondLst>
                                    <p:cond delay="0"/>
                                  </p:stCondLst>
                                  <p:childTnLst>
                                    <p:set>
                                      <p:cBhvr>
                                        <p:cTn id="60" dur="1" fill="hold">
                                          <p:stCondLst>
                                            <p:cond delay="0"/>
                                          </p:stCondLst>
                                        </p:cTn>
                                        <p:tgtEl>
                                          <p:spTgt spid="23"/>
                                        </p:tgtEl>
                                        <p:attrNameLst>
                                          <p:attrName>style.visibility</p:attrName>
                                        </p:attrNameLst>
                                      </p:cBhvr>
                                      <p:to>
                                        <p:strVal val="visible"/>
                                      </p:to>
                                    </p:set>
                                    <p:anim calcmode="lin" valueType="num">
                                      <p:cBhvr additive="base">
                                        <p:cTn id="61" dur="1000" fill="hold"/>
                                        <p:tgtEl>
                                          <p:spTgt spid="23"/>
                                        </p:tgtEl>
                                        <p:attrNameLst>
                                          <p:attrName>ppt_x</p:attrName>
                                        </p:attrNameLst>
                                      </p:cBhvr>
                                      <p:tavLst>
                                        <p:tav tm="0">
                                          <p:val>
                                            <p:strVal val="1+#ppt_w/2"/>
                                          </p:val>
                                        </p:tav>
                                        <p:tav tm="100000">
                                          <p:val>
                                            <p:strVal val="#ppt_x"/>
                                          </p:val>
                                        </p:tav>
                                      </p:tavLst>
                                    </p:anim>
                                    <p:anim calcmode="lin" valueType="num">
                                      <p:cBhvr additive="base">
                                        <p:cTn id="62" dur="1000" fill="hold"/>
                                        <p:tgtEl>
                                          <p:spTgt spid="23"/>
                                        </p:tgtEl>
                                        <p:attrNameLst>
                                          <p:attrName>ppt_y</p:attrName>
                                        </p:attrNameLst>
                                      </p:cBhvr>
                                      <p:tavLst>
                                        <p:tav tm="0">
                                          <p:val>
                                            <p:strVal val="#ppt_y"/>
                                          </p:val>
                                        </p:tav>
                                        <p:tav tm="100000">
                                          <p:val>
                                            <p:strVal val="#ppt_y"/>
                                          </p:val>
                                        </p:tav>
                                      </p:tavLst>
                                    </p:anim>
                                  </p:childTnLst>
                                </p:cTn>
                              </p:par>
                            </p:childTnLst>
                          </p:cTn>
                        </p:par>
                        <p:par>
                          <p:cTn id="63" fill="hold">
                            <p:stCondLst>
                              <p:cond delay="1000"/>
                            </p:stCondLst>
                            <p:childTnLst>
                              <p:par>
                                <p:cTn id="64" presetID="22" presetClass="entr" presetSubtype="4" fill="hold" nodeType="after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wipe(down)">
                                      <p:cBhvr>
                                        <p:cTn id="66" dur="250"/>
                                        <p:tgtEl>
                                          <p:spTgt spid="24"/>
                                        </p:tgtEl>
                                      </p:cBhvr>
                                    </p:animEffect>
                                  </p:childTnLst>
                                </p:cTn>
                              </p:par>
                            </p:childTnLst>
                          </p:cTn>
                        </p:par>
                        <p:par>
                          <p:cTn id="67" fill="hold">
                            <p:stCondLst>
                              <p:cond delay="1250"/>
                            </p:stCondLst>
                            <p:childTnLst>
                              <p:par>
                                <p:cTn id="68" presetID="10" presetClass="entr" presetSubtype="0" fill="hold" grpId="0" nodeType="afterEffect">
                                  <p:stCondLst>
                                    <p:cond delay="0"/>
                                  </p:stCondLst>
                                  <p:childTnLst>
                                    <p:set>
                                      <p:cBhvr>
                                        <p:cTn id="69" dur="1" fill="hold">
                                          <p:stCondLst>
                                            <p:cond delay="0"/>
                                          </p:stCondLst>
                                        </p:cTn>
                                        <p:tgtEl>
                                          <p:spTgt spid="39">
                                            <p:txEl>
                                              <p:pRg st="0" end="0"/>
                                            </p:txEl>
                                          </p:spTgt>
                                        </p:tgtEl>
                                        <p:attrNameLst>
                                          <p:attrName>style.visibility</p:attrName>
                                        </p:attrNameLst>
                                      </p:cBhvr>
                                      <p:to>
                                        <p:strVal val="visible"/>
                                      </p:to>
                                    </p:set>
                                    <p:animEffect transition="in" filter="fade">
                                      <p:cBhvr>
                                        <p:cTn id="70" dur="500"/>
                                        <p:tgtEl>
                                          <p:spTgt spid="39">
                                            <p:txEl>
                                              <p:pRg st="0" end="0"/>
                                            </p:txEl>
                                          </p:spTgt>
                                        </p:tgtEl>
                                      </p:cBhvr>
                                    </p:animEffect>
                                  </p:childTnLst>
                                </p:cTn>
                              </p:par>
                            </p:childTnLst>
                          </p:cTn>
                        </p:par>
                        <p:par>
                          <p:cTn id="71" fill="hold">
                            <p:stCondLst>
                              <p:cond delay="1750"/>
                            </p:stCondLst>
                            <p:childTnLst>
                              <p:par>
                                <p:cTn id="72" presetID="22" presetClass="entr" presetSubtype="1" fill="hold" grpId="0" nodeType="afterEffect">
                                  <p:stCondLst>
                                    <p:cond delay="0"/>
                                  </p:stCondLst>
                                  <p:childTnLst>
                                    <p:set>
                                      <p:cBhvr>
                                        <p:cTn id="73" dur="1" fill="hold">
                                          <p:stCondLst>
                                            <p:cond delay="0"/>
                                          </p:stCondLst>
                                        </p:cTn>
                                        <p:tgtEl>
                                          <p:spTgt spid="46">
                                            <p:txEl>
                                              <p:pRg st="0" end="0"/>
                                            </p:txEl>
                                          </p:spTgt>
                                        </p:tgtEl>
                                        <p:attrNameLst>
                                          <p:attrName>style.visibility</p:attrName>
                                        </p:attrNameLst>
                                      </p:cBhvr>
                                      <p:to>
                                        <p:strVal val="visible"/>
                                      </p:to>
                                    </p:set>
                                    <p:animEffect transition="in" filter="wipe(up)">
                                      <p:cBhvr>
                                        <p:cTn id="74" dur="500"/>
                                        <p:tgtEl>
                                          <p:spTgt spid="46">
                                            <p:txEl>
                                              <p:pRg st="0" end="0"/>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2" presetClass="entr" presetSubtype="2" accel="12000" decel="88000" fill="hold" grpId="0" nodeType="clickEffect">
                                  <p:stCondLst>
                                    <p:cond delay="0"/>
                                  </p:stCondLst>
                                  <p:childTnLst>
                                    <p:set>
                                      <p:cBhvr>
                                        <p:cTn id="78" dur="1" fill="hold">
                                          <p:stCondLst>
                                            <p:cond delay="0"/>
                                          </p:stCondLst>
                                        </p:cTn>
                                        <p:tgtEl>
                                          <p:spTgt spid="20"/>
                                        </p:tgtEl>
                                        <p:attrNameLst>
                                          <p:attrName>style.visibility</p:attrName>
                                        </p:attrNameLst>
                                      </p:cBhvr>
                                      <p:to>
                                        <p:strVal val="visible"/>
                                      </p:to>
                                    </p:set>
                                    <p:anim calcmode="lin" valueType="num">
                                      <p:cBhvr additive="base">
                                        <p:cTn id="79" dur="1000" fill="hold"/>
                                        <p:tgtEl>
                                          <p:spTgt spid="20"/>
                                        </p:tgtEl>
                                        <p:attrNameLst>
                                          <p:attrName>ppt_x</p:attrName>
                                        </p:attrNameLst>
                                      </p:cBhvr>
                                      <p:tavLst>
                                        <p:tav tm="0">
                                          <p:val>
                                            <p:strVal val="1+#ppt_w/2"/>
                                          </p:val>
                                        </p:tav>
                                        <p:tav tm="100000">
                                          <p:val>
                                            <p:strVal val="#ppt_x"/>
                                          </p:val>
                                        </p:tav>
                                      </p:tavLst>
                                    </p:anim>
                                    <p:anim calcmode="lin" valueType="num">
                                      <p:cBhvr additive="base">
                                        <p:cTn id="80" dur="1000" fill="hold"/>
                                        <p:tgtEl>
                                          <p:spTgt spid="20"/>
                                        </p:tgtEl>
                                        <p:attrNameLst>
                                          <p:attrName>ppt_y</p:attrName>
                                        </p:attrNameLst>
                                      </p:cBhvr>
                                      <p:tavLst>
                                        <p:tav tm="0">
                                          <p:val>
                                            <p:strVal val="#ppt_y"/>
                                          </p:val>
                                        </p:tav>
                                        <p:tav tm="100000">
                                          <p:val>
                                            <p:strVal val="#ppt_y"/>
                                          </p:val>
                                        </p:tav>
                                      </p:tavLst>
                                    </p:anim>
                                  </p:childTnLst>
                                </p:cTn>
                              </p:par>
                            </p:childTnLst>
                          </p:cTn>
                        </p:par>
                        <p:par>
                          <p:cTn id="81" fill="hold">
                            <p:stCondLst>
                              <p:cond delay="1000"/>
                            </p:stCondLst>
                            <p:childTnLst>
                              <p:par>
                                <p:cTn id="82" presetID="22" presetClass="entr" presetSubtype="1" fill="hold" nodeType="afterEffect">
                                  <p:stCondLst>
                                    <p:cond delay="0"/>
                                  </p:stCondLst>
                                  <p:childTnLst>
                                    <p:set>
                                      <p:cBhvr>
                                        <p:cTn id="83" dur="1" fill="hold">
                                          <p:stCondLst>
                                            <p:cond delay="0"/>
                                          </p:stCondLst>
                                        </p:cTn>
                                        <p:tgtEl>
                                          <p:spTgt spid="21"/>
                                        </p:tgtEl>
                                        <p:attrNameLst>
                                          <p:attrName>style.visibility</p:attrName>
                                        </p:attrNameLst>
                                      </p:cBhvr>
                                      <p:to>
                                        <p:strVal val="visible"/>
                                      </p:to>
                                    </p:set>
                                    <p:animEffect transition="in" filter="wipe(up)">
                                      <p:cBhvr>
                                        <p:cTn id="84" dur="250"/>
                                        <p:tgtEl>
                                          <p:spTgt spid="21"/>
                                        </p:tgtEl>
                                      </p:cBhvr>
                                    </p:animEffect>
                                  </p:childTnLst>
                                </p:cTn>
                              </p:par>
                            </p:childTnLst>
                          </p:cTn>
                        </p:par>
                        <p:par>
                          <p:cTn id="85" fill="hold">
                            <p:stCondLst>
                              <p:cond delay="1250"/>
                            </p:stCondLst>
                            <p:childTnLst>
                              <p:par>
                                <p:cTn id="86" presetID="10" presetClass="entr" presetSubtype="0" fill="hold" grpId="0" nodeType="afterEffect">
                                  <p:stCondLst>
                                    <p:cond delay="0"/>
                                  </p:stCondLst>
                                  <p:childTnLst>
                                    <p:set>
                                      <p:cBhvr>
                                        <p:cTn id="87" dur="1" fill="hold">
                                          <p:stCondLst>
                                            <p:cond delay="0"/>
                                          </p:stCondLst>
                                        </p:cTn>
                                        <p:tgtEl>
                                          <p:spTgt spid="41">
                                            <p:txEl>
                                              <p:pRg st="0" end="0"/>
                                            </p:txEl>
                                          </p:spTgt>
                                        </p:tgtEl>
                                        <p:attrNameLst>
                                          <p:attrName>style.visibility</p:attrName>
                                        </p:attrNameLst>
                                      </p:cBhvr>
                                      <p:to>
                                        <p:strVal val="visible"/>
                                      </p:to>
                                    </p:set>
                                    <p:animEffect transition="in" filter="fade">
                                      <p:cBhvr>
                                        <p:cTn id="88" dur="500"/>
                                        <p:tgtEl>
                                          <p:spTgt spid="41">
                                            <p:txEl>
                                              <p:pRg st="0" end="0"/>
                                            </p:txEl>
                                          </p:spTgt>
                                        </p:tgtEl>
                                      </p:cBhvr>
                                    </p:animEffect>
                                  </p:childTnLst>
                                </p:cTn>
                              </p:par>
                            </p:childTnLst>
                          </p:cTn>
                        </p:par>
                        <p:par>
                          <p:cTn id="89" fill="hold">
                            <p:stCondLst>
                              <p:cond delay="1750"/>
                            </p:stCondLst>
                            <p:childTnLst>
                              <p:par>
                                <p:cTn id="90" presetID="22" presetClass="entr" presetSubtype="1" fill="hold" grpId="0" nodeType="afterEffect">
                                  <p:stCondLst>
                                    <p:cond delay="0"/>
                                  </p:stCondLst>
                                  <p:childTnLst>
                                    <p:set>
                                      <p:cBhvr>
                                        <p:cTn id="91" dur="1" fill="hold">
                                          <p:stCondLst>
                                            <p:cond delay="0"/>
                                          </p:stCondLst>
                                        </p:cTn>
                                        <p:tgtEl>
                                          <p:spTgt spid="44">
                                            <p:txEl>
                                              <p:pRg st="0" end="0"/>
                                            </p:txEl>
                                          </p:spTgt>
                                        </p:tgtEl>
                                        <p:attrNameLst>
                                          <p:attrName>style.visibility</p:attrName>
                                        </p:attrNameLst>
                                      </p:cBhvr>
                                      <p:to>
                                        <p:strVal val="visible"/>
                                      </p:to>
                                    </p:set>
                                    <p:animEffect transition="in" filter="wipe(up)">
                                      <p:cBhvr>
                                        <p:cTn id="92" dur="500"/>
                                        <p:tgtEl>
                                          <p:spTgt spid="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20" grpId="0" animBg="1"/>
      <p:bldP spid="23" grpId="0" animBg="1"/>
      <p:bldP spid="26" grpId="0" animBg="1"/>
      <p:bldP spid="30" grpId="0" build="p">
        <p:tmplLst>
          <p:tmpl lvl="1">
            <p:tnLst>
              <p:par>
                <p:cTn presetID="10" presetClass="entr" presetSubtype="0"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P spid="35" grpId="0" build="p">
        <p:tmplLst>
          <p:tmpl lvl="1">
            <p:tnLst>
              <p:par>
                <p:cTn presetID="10" presetClass="entr" presetSubtype="0"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37" grpId="0" build="p">
        <p:tmplLst>
          <p:tmpl lvl="1">
            <p:tnLst>
              <p:par>
                <p:cTn presetID="10" presetClass="entr" presetSubtype="0"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fade">
                      <p:cBhvr>
                        <p:cTn dur="500"/>
                        <p:tgtEl>
                          <p:spTgt spid="37"/>
                        </p:tgtEl>
                      </p:cBhvr>
                    </p:animEffect>
                  </p:childTnLst>
                </p:cTn>
              </p:par>
            </p:tnLst>
          </p:tmpl>
        </p:tmplLst>
      </p:bldP>
      <p:bldP spid="39" grpId="0" build="p">
        <p:tmplLst>
          <p:tmpl lvl="1">
            <p:tnLst>
              <p:par>
                <p:cTn presetID="10" presetClass="entr" presetSubtype="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41" grpId="0" build="p">
        <p:tmplLst>
          <p:tmpl lvl="1">
            <p:tnLst>
              <p:par>
                <p:cTn presetID="10" presetClass="entr" presetSubtype="0" fill="hold" nodeType="after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33" grpId="0" build="p">
        <p:tmplLst>
          <p:tmpl lvl="1">
            <p:tnLst>
              <p:par>
                <p:cTn presetID="22" presetClass="entr" presetSubtype="1" fill="hold" nodeType="after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wipe(up)">
                      <p:cBhvr>
                        <p:cTn dur="500"/>
                        <p:tgtEl>
                          <p:spTgt spid="33"/>
                        </p:tgtEl>
                      </p:cBhvr>
                    </p:animEffect>
                  </p:childTnLst>
                </p:cTn>
              </p:par>
            </p:tnLst>
          </p:tmpl>
        </p:tmplLst>
      </p:bldP>
      <p:bldP spid="34" grpId="0" build="p">
        <p:tmplLst>
          <p:tmpl lvl="1">
            <p:tnLst>
              <p:par>
                <p:cTn presetID="22" presetClass="entr" presetSubtype="1"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up)">
                      <p:cBhvr>
                        <p:cTn dur="500"/>
                        <p:tgtEl>
                          <p:spTgt spid="34"/>
                        </p:tgtEl>
                      </p:cBhvr>
                    </p:animEffect>
                  </p:childTnLst>
                </p:cTn>
              </p:par>
            </p:tnLst>
          </p:tmpl>
        </p:tmplLst>
      </p:bldP>
      <p:bldP spid="44" grpId="0" build="p">
        <p:tmplLst>
          <p:tmpl lvl="1">
            <p:tnLst>
              <p:par>
                <p:cTn presetID="22" presetClass="entr" presetSubtype="1" fill="hold" nodeType="after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wipe(up)">
                      <p:cBhvr>
                        <p:cTn dur="500"/>
                        <p:tgtEl>
                          <p:spTgt spid="44"/>
                        </p:tgtEl>
                      </p:cBhvr>
                    </p:animEffect>
                  </p:childTnLst>
                </p:cTn>
              </p:par>
            </p:tnLst>
          </p:tmpl>
        </p:tmplLst>
      </p:bldP>
      <p:bldP spid="45" grpId="0" build="p">
        <p:tmplLst>
          <p:tmpl lvl="1">
            <p:tnLst>
              <p:par>
                <p:cTn presetID="22" presetClass="entr" presetSubtype="1"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wipe(up)">
                      <p:cBhvr>
                        <p:cTn dur="500"/>
                        <p:tgtEl>
                          <p:spTgt spid="45"/>
                        </p:tgtEl>
                      </p:cBhvr>
                    </p:animEffect>
                  </p:childTnLst>
                </p:cTn>
              </p:par>
            </p:tnLst>
          </p:tmpl>
        </p:tmplLst>
      </p:bldP>
      <p:bldP spid="46" grpId="0" build="p">
        <p:tmplLst>
          <p:tmpl lvl="1">
            <p:tnLst>
              <p:par>
                <p:cTn presetID="22" presetClass="entr" presetSubtype="1" fill="hold" nodeType="afterEffect">
                  <p:stCondLst>
                    <p:cond delay="0"/>
                  </p:stCondLst>
                  <p:childTnLst>
                    <p:set>
                      <p:cBhvr>
                        <p:cTn dur="1" fill="hold">
                          <p:stCondLst>
                            <p:cond delay="0"/>
                          </p:stCondLst>
                        </p:cTn>
                        <p:tgtEl>
                          <p:spTgt spid="46"/>
                        </p:tgtEl>
                        <p:attrNameLst>
                          <p:attrName>style.visibility</p:attrName>
                        </p:attrNameLst>
                      </p:cBhvr>
                      <p:to>
                        <p:strVal val="visible"/>
                      </p:to>
                    </p:set>
                    <p:animEffect transition="in" filter="wipe(up)">
                      <p:cBhvr>
                        <p:cTn dur="500"/>
                        <p:tgtEl>
                          <p:spTgt spid="46"/>
                        </p:tgtEl>
                      </p:cBhvr>
                    </p:animEffect>
                  </p:childTnLst>
                </p:cTn>
              </p:par>
            </p:tnLst>
          </p:tmpl>
        </p:tmplLst>
      </p:bldP>
    </p:bld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3 boxes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0" y="2454213"/>
            <a:ext cx="3410779" cy="3185160"/>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79" y="2775078"/>
            <a:ext cx="2920380" cy="861646"/>
          </a:xfrm>
          <a:prstGeom prst="rect">
            <a:avLst/>
          </a:prstGeom>
        </p:spPr>
        <p:txBody>
          <a:bodyPr anchor="b">
            <a:normAutofit/>
          </a:bodyPr>
          <a:lstStyle>
            <a:lvl1pPr marL="0" indent="0">
              <a:buNone/>
              <a:defRPr sz="2400" b="1" baseline="0">
                <a:solidFill>
                  <a:srgbClr val="005E58"/>
                </a:solidFill>
              </a:defRPr>
            </a:lvl1pPr>
          </a:lstStyle>
          <a:p>
            <a:pPr lvl="0"/>
            <a:r>
              <a:rPr lang="en-US"/>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4426389" y="2454213"/>
            <a:ext cx="3410779" cy="3185160"/>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4669968" y="2775078"/>
            <a:ext cx="2920380" cy="861646"/>
          </a:xfrm>
          <a:prstGeom prst="rect">
            <a:avLst/>
          </a:prstGeom>
        </p:spPr>
        <p:txBody>
          <a:bodyPr anchor="b">
            <a:normAutofit/>
          </a:bodyPr>
          <a:lstStyle>
            <a:lvl1pPr marL="0" indent="0">
              <a:buNone/>
              <a:defRPr sz="2400" b="1" baseline="0">
                <a:solidFill>
                  <a:srgbClr val="005E58"/>
                </a:solidFill>
              </a:defRPr>
            </a:lvl1pPr>
          </a:lstStyle>
          <a:p>
            <a:pPr lvl="0"/>
            <a:r>
              <a:rPr lang="en-US"/>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8054615" y="2454213"/>
            <a:ext cx="3410779" cy="3185160"/>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8298194" y="2775078"/>
            <a:ext cx="2920380" cy="861646"/>
          </a:xfrm>
          <a:prstGeom prst="rect">
            <a:avLst/>
          </a:prstGeom>
        </p:spPr>
        <p:txBody>
          <a:bodyPr anchor="b">
            <a:normAutofit/>
          </a:bodyPr>
          <a:lstStyle>
            <a:lvl1pPr marL="0" indent="0">
              <a:buNone/>
              <a:defRPr sz="2400" b="1" baseline="0">
                <a:solidFill>
                  <a:srgbClr val="005E58"/>
                </a:solidFill>
              </a:defRPr>
            </a:lvl1pPr>
          </a:lstStyle>
          <a:p>
            <a:pPr lvl="0"/>
            <a:r>
              <a:rPr lang="en-US"/>
              <a:t>Click to edit headline </a:t>
            </a:r>
          </a:p>
        </p:txBody>
      </p:sp>
      <p:sp>
        <p:nvSpPr>
          <p:cNvPr id="16" name="Title 1">
            <a:extLst>
              <a:ext uri="{FF2B5EF4-FFF2-40B4-BE49-F238E27FC236}">
                <a16:creationId xmlns:a16="http://schemas.microsoft.com/office/drawing/2014/main" id="{5B6D3DA5-3340-EF47-B15D-291582037D01}"/>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
        <p:nvSpPr>
          <p:cNvPr id="15" name="Content Placeholder 2">
            <a:extLst>
              <a:ext uri="{FF2B5EF4-FFF2-40B4-BE49-F238E27FC236}">
                <a16:creationId xmlns:a16="http://schemas.microsoft.com/office/drawing/2014/main" id="{CE9C4906-4C4E-A74E-B75C-FD3BF9117E69}"/>
              </a:ext>
            </a:extLst>
          </p:cNvPr>
          <p:cNvSpPr>
            <a:spLocks noGrp="1"/>
          </p:cNvSpPr>
          <p:nvPr>
            <p:ph idx="1" hasCustomPrompt="1"/>
          </p:nvPr>
        </p:nvSpPr>
        <p:spPr>
          <a:xfrm>
            <a:off x="1081779" y="3797084"/>
            <a:ext cx="2920380" cy="1247928"/>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17" name="Content Placeholder 2">
            <a:extLst>
              <a:ext uri="{FF2B5EF4-FFF2-40B4-BE49-F238E27FC236}">
                <a16:creationId xmlns:a16="http://schemas.microsoft.com/office/drawing/2014/main" id="{0FB64B3F-4335-1943-9D37-54A38D439508}"/>
              </a:ext>
            </a:extLst>
          </p:cNvPr>
          <p:cNvSpPr>
            <a:spLocks noGrp="1"/>
          </p:cNvSpPr>
          <p:nvPr>
            <p:ph idx="22" hasCustomPrompt="1"/>
          </p:nvPr>
        </p:nvSpPr>
        <p:spPr>
          <a:xfrm>
            <a:off x="4669968" y="3797084"/>
            <a:ext cx="2920380" cy="1247928"/>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18" name="Content Placeholder 2">
            <a:extLst>
              <a:ext uri="{FF2B5EF4-FFF2-40B4-BE49-F238E27FC236}">
                <a16:creationId xmlns:a16="http://schemas.microsoft.com/office/drawing/2014/main" id="{72A77B79-4840-4343-B221-301CC5F18C64}"/>
              </a:ext>
            </a:extLst>
          </p:cNvPr>
          <p:cNvSpPr>
            <a:spLocks noGrp="1"/>
          </p:cNvSpPr>
          <p:nvPr>
            <p:ph idx="23" hasCustomPrompt="1"/>
          </p:nvPr>
        </p:nvSpPr>
        <p:spPr>
          <a:xfrm>
            <a:off x="8298194" y="3797084"/>
            <a:ext cx="2920380" cy="1247928"/>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Tree>
    <p:extLst>
      <p:ext uri="{BB962C8B-B14F-4D97-AF65-F5344CB8AC3E}">
        <p14:creationId xmlns:p14="http://schemas.microsoft.com/office/powerpoint/2010/main" val="1745641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 calcmode="lin" valueType="num">
                                      <p:cBhvr additive="base">
                                        <p:cTn id="15"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7">
                                            <p:txEl>
                                              <p:pRg st="0" end="0"/>
                                            </p:txEl>
                                          </p:spTgt>
                                        </p:tgtEl>
                                        <p:attrNameLst>
                                          <p:attrName>style.visibility</p:attrName>
                                        </p:attrNameLst>
                                      </p:cBhvr>
                                      <p:to>
                                        <p:strVal val="visible"/>
                                      </p:to>
                                    </p:set>
                                    <p:anim calcmode="lin" valueType="num">
                                      <p:cBhvr additive="base">
                                        <p:cTn id="29"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8">
                                            <p:txEl>
                                              <p:pRg st="0" end="0"/>
                                            </p:txEl>
                                          </p:spTgt>
                                        </p:tgtEl>
                                        <p:attrNameLst>
                                          <p:attrName>style.visibility</p:attrName>
                                        </p:attrNameLst>
                                      </p:cBhvr>
                                      <p:to>
                                        <p:strVal val="visible"/>
                                      </p:to>
                                    </p:set>
                                    <p:anim calcmode="lin" valueType="num">
                                      <p:cBhvr additive="base">
                                        <p:cTn id="43"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P spid="15" grpId="0" build="p">
        <p:tmplLst>
          <p:tmpl lvl="1">
            <p:tnLst>
              <p:par>
                <p:cTn presetID="2" presetClass="entr" presetSubtype="4"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ppt_x"/>
                          </p:val>
                        </p:tav>
                        <p:tav tm="100000">
                          <p:val>
                            <p:strVal val="#ppt_x"/>
                          </p:val>
                        </p:tav>
                      </p:tavLst>
                    </p:anim>
                    <p:anim calcmode="lin" valueType="num">
                      <p:cBhvr additive="base">
                        <p:cTn dur="500" fill="hold"/>
                        <p:tgtEl>
                          <p:spTgt spid="15"/>
                        </p:tgtEl>
                        <p:attrNameLst>
                          <p:attrName>ppt_y</p:attrName>
                        </p:attrNameLst>
                      </p:cBhvr>
                      <p:tavLst>
                        <p:tav tm="0">
                          <p:val>
                            <p:strVal val="1+#ppt_h/2"/>
                          </p:val>
                        </p:tav>
                        <p:tav tm="100000">
                          <p:val>
                            <p:strVal val="#ppt_y"/>
                          </p:val>
                        </p:tav>
                      </p:tavLst>
                    </p:anim>
                  </p:childTnLst>
                </p:cTn>
              </p:par>
            </p:tnLst>
          </p:tmpl>
        </p:tmplLst>
      </p:bldP>
      <p:bldP spid="17" grpId="0" build="p">
        <p:tmplLst>
          <p:tmpl lvl="1">
            <p:tnLst>
              <p:par>
                <p:cTn presetID="2" presetClass="entr" presetSubtype="4"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1+#ppt_h/2"/>
                          </p:val>
                        </p:tav>
                        <p:tav tm="100000">
                          <p:val>
                            <p:strVal val="#ppt_y"/>
                          </p:val>
                        </p:tav>
                      </p:tavLst>
                    </p:anim>
                  </p:childTnLst>
                </p:cTn>
              </p:par>
            </p:tnLst>
          </p:tmpl>
        </p:tmplLst>
      </p:bldP>
      <p:bldP spid="18" grpId="0" build="p">
        <p:tmplLst>
          <p:tmpl lvl="1">
            <p:tnLst>
              <p:par>
                <p:cTn presetID="2" presetClass="entr" presetSubtype="4"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3 boxes with caption, colo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0" y="2454213"/>
            <a:ext cx="3410779" cy="3185160"/>
          </a:xfrm>
          <a:prstGeom prst="rect">
            <a:avLst/>
          </a:prstGeom>
          <a:solidFill>
            <a:srgbClr val="EF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1BEBCD4B-2907-2A46-96EB-AF7B190CEE5D}"/>
              </a:ext>
            </a:extLst>
          </p:cNvPr>
          <p:cNvSpPr>
            <a:spLocks noGrp="1"/>
          </p:cNvSpPr>
          <p:nvPr>
            <p:ph type="body" sz="quarter" idx="14" hasCustomPrompt="1"/>
          </p:nvPr>
        </p:nvSpPr>
        <p:spPr>
          <a:xfrm>
            <a:off x="1081779"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79"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4426389" y="2454213"/>
            <a:ext cx="3410779" cy="3185160"/>
          </a:xfrm>
          <a:prstGeom prst="rect">
            <a:avLst/>
          </a:prstGeom>
          <a:solidFill>
            <a:srgbClr val="00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0" name="Text Placeholder 2">
            <a:extLst>
              <a:ext uri="{FF2B5EF4-FFF2-40B4-BE49-F238E27FC236}">
                <a16:creationId xmlns:a16="http://schemas.microsoft.com/office/drawing/2014/main" id="{4B2794A3-79FE-8245-BC8D-5128676D2D81}"/>
              </a:ext>
            </a:extLst>
          </p:cNvPr>
          <p:cNvSpPr>
            <a:spLocks noGrp="1"/>
          </p:cNvSpPr>
          <p:nvPr>
            <p:ph type="body" sz="quarter" idx="18" hasCustomPrompt="1"/>
          </p:nvPr>
        </p:nvSpPr>
        <p:spPr>
          <a:xfrm>
            <a:off x="4669968"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4669968"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8014578" y="2454213"/>
            <a:ext cx="3410779" cy="3185160"/>
          </a:xfrm>
          <a:prstGeom prst="rect">
            <a:avLst/>
          </a:prstGeom>
          <a:solidFill>
            <a:srgbClr val="30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8258157"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8258157"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15" name="Title 1">
            <a:extLst>
              <a:ext uri="{FF2B5EF4-FFF2-40B4-BE49-F238E27FC236}">
                <a16:creationId xmlns:a16="http://schemas.microsoft.com/office/drawing/2014/main" id="{5A7501B0-A37B-D346-8EA8-C0F97D379C27}"/>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Tree>
    <p:extLst>
      <p:ext uri="{BB962C8B-B14F-4D97-AF65-F5344CB8AC3E}">
        <p14:creationId xmlns:p14="http://schemas.microsoft.com/office/powerpoint/2010/main" val="3840406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additive="base">
                                        <p:cTn id="2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 calcmode="lin" valueType="num">
                                      <p:cBhvr additive="base">
                                        <p:cTn id="4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tmplLst>
          <p:tmpl lvl="1">
            <p:tnLst>
              <p:par>
                <p:cTn presetID="2" presetClass="entr" presetSubtype="4"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0" grpId="0" build="p">
        <p:tmplLst>
          <p:tmpl lvl="1">
            <p:tnLst>
              <p:par>
                <p:cTn presetID="2" presetClass="entr" presetSubtype="4"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3 boxes with caption, colo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1" y="2454213"/>
            <a:ext cx="1964210" cy="31851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1BEBCD4B-2907-2A46-96EB-AF7B190CEE5D}"/>
              </a:ext>
            </a:extLst>
          </p:cNvPr>
          <p:cNvSpPr>
            <a:spLocks noGrp="1"/>
          </p:cNvSpPr>
          <p:nvPr>
            <p:ph type="body" sz="quarter" idx="14" hasCustomPrompt="1"/>
          </p:nvPr>
        </p:nvSpPr>
        <p:spPr>
          <a:xfrm>
            <a:off x="1081780" y="3797083"/>
            <a:ext cx="1574012" cy="1595187"/>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80"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2912845" y="2454213"/>
            <a:ext cx="1964210" cy="31851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0" name="Text Placeholder 2">
            <a:extLst>
              <a:ext uri="{FF2B5EF4-FFF2-40B4-BE49-F238E27FC236}">
                <a16:creationId xmlns:a16="http://schemas.microsoft.com/office/drawing/2014/main" id="{4B2794A3-79FE-8245-BC8D-5128676D2D81}"/>
              </a:ext>
            </a:extLst>
          </p:cNvPr>
          <p:cNvSpPr>
            <a:spLocks noGrp="1"/>
          </p:cNvSpPr>
          <p:nvPr>
            <p:ph type="body" sz="quarter" idx="18" hasCustomPrompt="1"/>
          </p:nvPr>
        </p:nvSpPr>
        <p:spPr>
          <a:xfrm>
            <a:off x="3156424" y="3797083"/>
            <a:ext cx="1574012" cy="1595187"/>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3156424"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4987489" y="2454213"/>
            <a:ext cx="1964210" cy="31851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5231068" y="3797083"/>
            <a:ext cx="1574012" cy="1595187"/>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5231068"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5" name="Title 1">
            <a:extLst>
              <a:ext uri="{FF2B5EF4-FFF2-40B4-BE49-F238E27FC236}">
                <a16:creationId xmlns:a16="http://schemas.microsoft.com/office/drawing/2014/main" id="{5A7501B0-A37B-D346-8EA8-C0F97D379C27}"/>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
        <p:nvSpPr>
          <p:cNvPr id="16" name="Rectangle 15">
            <a:extLst>
              <a:ext uri="{FF2B5EF4-FFF2-40B4-BE49-F238E27FC236}">
                <a16:creationId xmlns:a16="http://schemas.microsoft.com/office/drawing/2014/main" id="{EC1B2CCB-BF50-CE43-A7B5-6EE1A0DA4C7F}"/>
              </a:ext>
            </a:extLst>
          </p:cNvPr>
          <p:cNvSpPr/>
          <p:nvPr userDrawn="1"/>
        </p:nvSpPr>
        <p:spPr>
          <a:xfrm>
            <a:off x="7062133" y="2454213"/>
            <a:ext cx="1964210" cy="31851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7" name="Text Placeholder 2">
            <a:extLst>
              <a:ext uri="{FF2B5EF4-FFF2-40B4-BE49-F238E27FC236}">
                <a16:creationId xmlns:a16="http://schemas.microsoft.com/office/drawing/2014/main" id="{802C2740-179D-C948-92BB-C33877D57E76}"/>
              </a:ext>
            </a:extLst>
          </p:cNvPr>
          <p:cNvSpPr>
            <a:spLocks noGrp="1"/>
          </p:cNvSpPr>
          <p:nvPr>
            <p:ph type="body" sz="quarter" idx="22" hasCustomPrompt="1"/>
          </p:nvPr>
        </p:nvSpPr>
        <p:spPr>
          <a:xfrm>
            <a:off x="7305712" y="3797083"/>
            <a:ext cx="1574012" cy="1595187"/>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8" name="Text Placeholder 2">
            <a:extLst>
              <a:ext uri="{FF2B5EF4-FFF2-40B4-BE49-F238E27FC236}">
                <a16:creationId xmlns:a16="http://schemas.microsoft.com/office/drawing/2014/main" id="{EB3BED04-5470-B143-9930-0AAE31E559CF}"/>
              </a:ext>
            </a:extLst>
          </p:cNvPr>
          <p:cNvSpPr>
            <a:spLocks noGrp="1"/>
          </p:cNvSpPr>
          <p:nvPr>
            <p:ph type="body" sz="quarter" idx="23" hasCustomPrompt="1"/>
          </p:nvPr>
        </p:nvSpPr>
        <p:spPr>
          <a:xfrm>
            <a:off x="7305712"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9" name="Rectangle 18">
            <a:extLst>
              <a:ext uri="{FF2B5EF4-FFF2-40B4-BE49-F238E27FC236}">
                <a16:creationId xmlns:a16="http://schemas.microsoft.com/office/drawing/2014/main" id="{FC42D92B-3FA5-A84A-92FE-7600D213DF55}"/>
              </a:ext>
            </a:extLst>
          </p:cNvPr>
          <p:cNvSpPr/>
          <p:nvPr userDrawn="1"/>
        </p:nvSpPr>
        <p:spPr>
          <a:xfrm>
            <a:off x="9136777" y="2454213"/>
            <a:ext cx="1964210" cy="3185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0" name="Text Placeholder 2">
            <a:extLst>
              <a:ext uri="{FF2B5EF4-FFF2-40B4-BE49-F238E27FC236}">
                <a16:creationId xmlns:a16="http://schemas.microsoft.com/office/drawing/2014/main" id="{0FA00FB2-D524-9F4E-9F2D-22B8C0D91182}"/>
              </a:ext>
            </a:extLst>
          </p:cNvPr>
          <p:cNvSpPr>
            <a:spLocks noGrp="1"/>
          </p:cNvSpPr>
          <p:nvPr>
            <p:ph type="body" sz="quarter" idx="24" hasCustomPrompt="1"/>
          </p:nvPr>
        </p:nvSpPr>
        <p:spPr>
          <a:xfrm>
            <a:off x="9380356" y="3797083"/>
            <a:ext cx="1574012" cy="1595187"/>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21" name="Text Placeholder 2">
            <a:extLst>
              <a:ext uri="{FF2B5EF4-FFF2-40B4-BE49-F238E27FC236}">
                <a16:creationId xmlns:a16="http://schemas.microsoft.com/office/drawing/2014/main" id="{1B065502-D011-C24D-B2DF-4746658C2567}"/>
              </a:ext>
            </a:extLst>
          </p:cNvPr>
          <p:cNvSpPr>
            <a:spLocks noGrp="1"/>
          </p:cNvSpPr>
          <p:nvPr>
            <p:ph type="body" sz="quarter" idx="25" hasCustomPrompt="1"/>
          </p:nvPr>
        </p:nvSpPr>
        <p:spPr>
          <a:xfrm>
            <a:off x="9380356"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Tree>
    <p:extLst>
      <p:ext uri="{BB962C8B-B14F-4D97-AF65-F5344CB8AC3E}">
        <p14:creationId xmlns:p14="http://schemas.microsoft.com/office/powerpoint/2010/main" val="3309818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additive="base">
                                        <p:cTn id="2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 calcmode="lin" valueType="num">
                                      <p:cBhvr additive="base">
                                        <p:cTn id="4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8">
                                            <p:txEl>
                                              <p:pRg st="0" end="0"/>
                                            </p:txEl>
                                          </p:spTgt>
                                        </p:tgtEl>
                                        <p:attrNameLst>
                                          <p:attrName>style.visibility</p:attrName>
                                        </p:attrNameLst>
                                      </p:cBhvr>
                                      <p:to>
                                        <p:strVal val="visible"/>
                                      </p:to>
                                    </p:set>
                                    <p:anim calcmode="lin" valueType="num">
                                      <p:cBhvr additive="base">
                                        <p:cTn id="53"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8">
                                            <p:txEl>
                                              <p:pRg st="0" end="0"/>
                                            </p:txEl>
                                          </p:spTgt>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7">
                                            <p:txEl>
                                              <p:pRg st="0" end="0"/>
                                            </p:txEl>
                                          </p:spTgt>
                                        </p:tgtEl>
                                        <p:attrNameLst>
                                          <p:attrName>style.visibility</p:attrName>
                                        </p:attrNameLst>
                                      </p:cBhvr>
                                      <p:to>
                                        <p:strVal val="visible"/>
                                      </p:to>
                                    </p:set>
                                    <p:anim calcmode="lin" valueType="num">
                                      <p:cBhvr additive="base">
                                        <p:cTn id="57"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additive="base">
                                        <p:cTn id="63" dur="500" fill="hold"/>
                                        <p:tgtEl>
                                          <p:spTgt spid="19"/>
                                        </p:tgtEl>
                                        <p:attrNameLst>
                                          <p:attrName>ppt_x</p:attrName>
                                        </p:attrNameLst>
                                      </p:cBhvr>
                                      <p:tavLst>
                                        <p:tav tm="0">
                                          <p:val>
                                            <p:strVal val="#ppt_x"/>
                                          </p:val>
                                        </p:tav>
                                        <p:tav tm="100000">
                                          <p:val>
                                            <p:strVal val="#ppt_x"/>
                                          </p:val>
                                        </p:tav>
                                      </p:tavLst>
                                    </p:anim>
                                    <p:anim calcmode="lin" valueType="num">
                                      <p:cBhvr additive="base">
                                        <p:cTn id="64" dur="500" fill="hold"/>
                                        <p:tgtEl>
                                          <p:spTgt spid="19"/>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1">
                                            <p:txEl>
                                              <p:pRg st="0" end="0"/>
                                            </p:txEl>
                                          </p:spTgt>
                                        </p:tgtEl>
                                        <p:attrNameLst>
                                          <p:attrName>style.visibility</p:attrName>
                                        </p:attrNameLst>
                                      </p:cBhvr>
                                      <p:to>
                                        <p:strVal val="visible"/>
                                      </p:to>
                                    </p:set>
                                    <p:anim calcmode="lin" valueType="num">
                                      <p:cBhvr additive="base">
                                        <p:cTn id="67"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21">
                                            <p:txEl>
                                              <p:pRg st="0" end="0"/>
                                            </p:txEl>
                                          </p:spTgt>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0">
                                            <p:txEl>
                                              <p:pRg st="0" end="0"/>
                                            </p:txEl>
                                          </p:spTgt>
                                        </p:tgtEl>
                                        <p:attrNameLst>
                                          <p:attrName>style.visibility</p:attrName>
                                        </p:attrNameLst>
                                      </p:cBhvr>
                                      <p:to>
                                        <p:strVal val="visible"/>
                                      </p:to>
                                    </p:set>
                                    <p:anim calcmode="lin" valueType="num">
                                      <p:cBhvr additive="base">
                                        <p:cTn id="71"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tmplLst>
          <p:tmpl lvl="1">
            <p:tnLst>
              <p:par>
                <p:cTn presetID="2" presetClass="entr" presetSubtype="4"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0" grpId="0" build="p">
        <p:tmplLst>
          <p:tmpl lvl="1">
            <p:tnLst>
              <p:par>
                <p:cTn presetID="2" presetClass="entr" presetSubtype="4"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P spid="16" grpId="0" animBg="1"/>
      <p:bldP spid="17" grpId="0" build="p">
        <p:tmplLst>
          <p:tmpl lvl="1">
            <p:tnLst>
              <p:par>
                <p:cTn presetID="2" presetClass="entr" presetSubtype="4"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1+#ppt_h/2"/>
                          </p:val>
                        </p:tav>
                        <p:tav tm="100000">
                          <p:val>
                            <p:strVal val="#ppt_y"/>
                          </p:val>
                        </p:tav>
                      </p:tavLst>
                    </p:anim>
                  </p:childTnLst>
                </p:cTn>
              </p:par>
            </p:tnLst>
          </p:tmpl>
        </p:tmplLst>
      </p:bldP>
      <p:bldP spid="18" grpId="0" build="p">
        <p:tmplLst>
          <p:tmpl lvl="1">
            <p:tnLst>
              <p:par>
                <p:cTn presetID="2" presetClass="entr" presetSubtype="4"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1+#ppt_h/2"/>
                          </p:val>
                        </p:tav>
                        <p:tav tm="100000">
                          <p:val>
                            <p:strVal val="#ppt_y"/>
                          </p:val>
                        </p:tav>
                      </p:tavLst>
                    </p:anim>
                  </p:childTnLst>
                </p:cTn>
              </p:par>
            </p:tnLst>
          </p:tmpl>
        </p:tmplLst>
      </p:bldP>
      <p:bldP spid="19" grpId="0" animBg="1"/>
      <p:bldP spid="20" grpId="0" build="p">
        <p:tmplLst>
          <p:tmpl lvl="1">
            <p:tnLst>
              <p:par>
                <p:cTn presetID="2" presetClass="entr" presetSubtype="4"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ppt_x"/>
                          </p:val>
                        </p:tav>
                        <p:tav tm="100000">
                          <p:val>
                            <p:strVal val="#ppt_x"/>
                          </p:val>
                        </p:tav>
                      </p:tavLst>
                    </p:anim>
                    <p:anim calcmode="lin" valueType="num">
                      <p:cBhvr additive="base">
                        <p:cTn dur="500" fill="hold"/>
                        <p:tgtEl>
                          <p:spTgt spid="20"/>
                        </p:tgtEl>
                        <p:attrNameLst>
                          <p:attrName>ppt_y</p:attrName>
                        </p:attrNameLst>
                      </p:cBhvr>
                      <p:tavLst>
                        <p:tav tm="0">
                          <p:val>
                            <p:strVal val="1+#ppt_h/2"/>
                          </p:val>
                        </p:tav>
                        <p:tav tm="100000">
                          <p:val>
                            <p:strVal val="#ppt_y"/>
                          </p:val>
                        </p:tav>
                      </p:tavLst>
                    </p:anim>
                  </p:childTnLst>
                </p:cTn>
              </p:par>
            </p:tnLst>
          </p:tmpl>
        </p:tmplLst>
      </p:bldP>
      <p:bldP spid="21" grpId="0" build="p">
        <p:tmplLst>
          <p:tmpl lvl="1">
            <p:tnLst>
              <p:par>
                <p:cTn presetID="2" presetClass="entr" presetSubtype="4"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ppt_x"/>
                          </p:val>
                        </p:tav>
                        <p:tav tm="100000">
                          <p:val>
                            <p:strVal val="#ppt_x"/>
                          </p:val>
                        </p:tav>
                      </p:tavLst>
                    </p:anim>
                    <p:anim calcmode="lin" valueType="num">
                      <p:cBhvr additive="base">
                        <p:cTn dur="500" fill="hold"/>
                        <p:tgtEl>
                          <p:spTgt spid="21"/>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3_3 boxes with caption, colo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1" y="2454213"/>
            <a:ext cx="1688737" cy="31851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1BEBCD4B-2907-2A46-96EB-AF7B190CEE5D}"/>
              </a:ext>
            </a:extLst>
          </p:cNvPr>
          <p:cNvSpPr>
            <a:spLocks noGrp="1"/>
          </p:cNvSpPr>
          <p:nvPr>
            <p:ph type="body" sz="quarter" idx="14" hasCustomPrompt="1"/>
          </p:nvPr>
        </p:nvSpPr>
        <p:spPr>
          <a:xfrm>
            <a:off x="983588" y="3797083"/>
            <a:ext cx="1353263" cy="1595187"/>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983588" y="2775078"/>
            <a:ext cx="1353263"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2624407" y="2454213"/>
            <a:ext cx="1688737" cy="31851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0" name="Text Placeholder 2">
            <a:extLst>
              <a:ext uri="{FF2B5EF4-FFF2-40B4-BE49-F238E27FC236}">
                <a16:creationId xmlns:a16="http://schemas.microsoft.com/office/drawing/2014/main" id="{4B2794A3-79FE-8245-BC8D-5128676D2D81}"/>
              </a:ext>
            </a:extLst>
          </p:cNvPr>
          <p:cNvSpPr>
            <a:spLocks noGrp="1"/>
          </p:cNvSpPr>
          <p:nvPr>
            <p:ph type="body" sz="quarter" idx="18" hasCustomPrompt="1"/>
          </p:nvPr>
        </p:nvSpPr>
        <p:spPr>
          <a:xfrm>
            <a:off x="2800479" y="3797083"/>
            <a:ext cx="1353263" cy="1595187"/>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2800479" y="2775078"/>
            <a:ext cx="1353263"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4410613" y="2454213"/>
            <a:ext cx="1688737" cy="31851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4556000" y="3797083"/>
            <a:ext cx="1353263" cy="1595187"/>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4556000" y="2775078"/>
            <a:ext cx="1353263"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5" name="Title 1">
            <a:extLst>
              <a:ext uri="{FF2B5EF4-FFF2-40B4-BE49-F238E27FC236}">
                <a16:creationId xmlns:a16="http://schemas.microsoft.com/office/drawing/2014/main" id="{5A7501B0-A37B-D346-8EA8-C0F97D379C27}"/>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
        <p:nvSpPr>
          <p:cNvPr id="16" name="Rectangle 15">
            <a:extLst>
              <a:ext uri="{FF2B5EF4-FFF2-40B4-BE49-F238E27FC236}">
                <a16:creationId xmlns:a16="http://schemas.microsoft.com/office/drawing/2014/main" id="{EC1B2CCB-BF50-CE43-A7B5-6EE1A0DA4C7F}"/>
              </a:ext>
            </a:extLst>
          </p:cNvPr>
          <p:cNvSpPr/>
          <p:nvPr userDrawn="1"/>
        </p:nvSpPr>
        <p:spPr>
          <a:xfrm>
            <a:off x="6196819" y="2453763"/>
            <a:ext cx="1688737" cy="31851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7" name="Text Placeholder 2">
            <a:extLst>
              <a:ext uri="{FF2B5EF4-FFF2-40B4-BE49-F238E27FC236}">
                <a16:creationId xmlns:a16="http://schemas.microsoft.com/office/drawing/2014/main" id="{802C2740-179D-C948-92BB-C33877D57E76}"/>
              </a:ext>
            </a:extLst>
          </p:cNvPr>
          <p:cNvSpPr>
            <a:spLocks noGrp="1"/>
          </p:cNvSpPr>
          <p:nvPr>
            <p:ph type="body" sz="quarter" idx="22" hasCustomPrompt="1"/>
          </p:nvPr>
        </p:nvSpPr>
        <p:spPr>
          <a:xfrm>
            <a:off x="6342206" y="3796633"/>
            <a:ext cx="1353263" cy="1595187"/>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8" name="Text Placeholder 2">
            <a:extLst>
              <a:ext uri="{FF2B5EF4-FFF2-40B4-BE49-F238E27FC236}">
                <a16:creationId xmlns:a16="http://schemas.microsoft.com/office/drawing/2014/main" id="{EB3BED04-5470-B143-9930-0AAE31E559CF}"/>
              </a:ext>
            </a:extLst>
          </p:cNvPr>
          <p:cNvSpPr>
            <a:spLocks noGrp="1"/>
          </p:cNvSpPr>
          <p:nvPr>
            <p:ph type="body" sz="quarter" idx="23" hasCustomPrompt="1"/>
          </p:nvPr>
        </p:nvSpPr>
        <p:spPr>
          <a:xfrm>
            <a:off x="6342206" y="2774628"/>
            <a:ext cx="1353263"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9" name="Rectangle 18">
            <a:extLst>
              <a:ext uri="{FF2B5EF4-FFF2-40B4-BE49-F238E27FC236}">
                <a16:creationId xmlns:a16="http://schemas.microsoft.com/office/drawing/2014/main" id="{FC42D92B-3FA5-A84A-92FE-7600D213DF55}"/>
              </a:ext>
            </a:extLst>
          </p:cNvPr>
          <p:cNvSpPr/>
          <p:nvPr userDrawn="1"/>
        </p:nvSpPr>
        <p:spPr>
          <a:xfrm>
            <a:off x="8011798" y="2452863"/>
            <a:ext cx="1688737" cy="3185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0" name="Text Placeholder 2">
            <a:extLst>
              <a:ext uri="{FF2B5EF4-FFF2-40B4-BE49-F238E27FC236}">
                <a16:creationId xmlns:a16="http://schemas.microsoft.com/office/drawing/2014/main" id="{0FA00FB2-D524-9F4E-9F2D-22B8C0D91182}"/>
              </a:ext>
            </a:extLst>
          </p:cNvPr>
          <p:cNvSpPr>
            <a:spLocks noGrp="1"/>
          </p:cNvSpPr>
          <p:nvPr>
            <p:ph type="body" sz="quarter" idx="24" hasCustomPrompt="1"/>
          </p:nvPr>
        </p:nvSpPr>
        <p:spPr>
          <a:xfrm>
            <a:off x="8157185" y="3795733"/>
            <a:ext cx="1353263" cy="1595187"/>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21" name="Text Placeholder 2">
            <a:extLst>
              <a:ext uri="{FF2B5EF4-FFF2-40B4-BE49-F238E27FC236}">
                <a16:creationId xmlns:a16="http://schemas.microsoft.com/office/drawing/2014/main" id="{1B065502-D011-C24D-B2DF-4746658C2567}"/>
              </a:ext>
            </a:extLst>
          </p:cNvPr>
          <p:cNvSpPr>
            <a:spLocks noGrp="1"/>
          </p:cNvSpPr>
          <p:nvPr>
            <p:ph type="body" sz="quarter" idx="25" hasCustomPrompt="1"/>
          </p:nvPr>
        </p:nvSpPr>
        <p:spPr>
          <a:xfrm>
            <a:off x="8157185" y="2773728"/>
            <a:ext cx="1353263"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22" name="Rectangle 21">
            <a:extLst>
              <a:ext uri="{FF2B5EF4-FFF2-40B4-BE49-F238E27FC236}">
                <a16:creationId xmlns:a16="http://schemas.microsoft.com/office/drawing/2014/main" id="{59E33FA9-F09E-4E44-A4FE-5FAE30B288CF}"/>
              </a:ext>
            </a:extLst>
          </p:cNvPr>
          <p:cNvSpPr/>
          <p:nvPr userDrawn="1"/>
        </p:nvSpPr>
        <p:spPr>
          <a:xfrm>
            <a:off x="9828835" y="2452863"/>
            <a:ext cx="1688737" cy="318516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3" name="Text Placeholder 2">
            <a:extLst>
              <a:ext uri="{FF2B5EF4-FFF2-40B4-BE49-F238E27FC236}">
                <a16:creationId xmlns:a16="http://schemas.microsoft.com/office/drawing/2014/main" id="{FEA146F9-5947-4ACF-9C29-121D007D8073}"/>
              </a:ext>
            </a:extLst>
          </p:cNvPr>
          <p:cNvSpPr>
            <a:spLocks noGrp="1"/>
          </p:cNvSpPr>
          <p:nvPr>
            <p:ph type="body" sz="quarter" idx="26" hasCustomPrompt="1"/>
          </p:nvPr>
        </p:nvSpPr>
        <p:spPr>
          <a:xfrm>
            <a:off x="9974222" y="3795733"/>
            <a:ext cx="1353263" cy="1595187"/>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24" name="Text Placeholder 2">
            <a:extLst>
              <a:ext uri="{FF2B5EF4-FFF2-40B4-BE49-F238E27FC236}">
                <a16:creationId xmlns:a16="http://schemas.microsoft.com/office/drawing/2014/main" id="{8E305AB9-2C5F-42C9-9E3B-8B55AD296B96}"/>
              </a:ext>
            </a:extLst>
          </p:cNvPr>
          <p:cNvSpPr>
            <a:spLocks noGrp="1"/>
          </p:cNvSpPr>
          <p:nvPr>
            <p:ph type="body" sz="quarter" idx="27" hasCustomPrompt="1"/>
          </p:nvPr>
        </p:nvSpPr>
        <p:spPr>
          <a:xfrm>
            <a:off x="9974222" y="2773728"/>
            <a:ext cx="1353263"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Tree>
    <p:extLst>
      <p:ext uri="{BB962C8B-B14F-4D97-AF65-F5344CB8AC3E}">
        <p14:creationId xmlns:p14="http://schemas.microsoft.com/office/powerpoint/2010/main" val="82904137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_3 boxes with caption, colo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1" y="2454213"/>
            <a:ext cx="1964210" cy="31851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1BEBCD4B-2907-2A46-96EB-AF7B190CEE5D}"/>
              </a:ext>
            </a:extLst>
          </p:cNvPr>
          <p:cNvSpPr>
            <a:spLocks noGrp="1"/>
          </p:cNvSpPr>
          <p:nvPr>
            <p:ph type="body" sz="quarter" idx="14" hasCustomPrompt="1"/>
          </p:nvPr>
        </p:nvSpPr>
        <p:spPr>
          <a:xfrm>
            <a:off x="1081780"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80"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2912845" y="2454213"/>
            <a:ext cx="1964210" cy="31851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0" name="Text Placeholder 2">
            <a:extLst>
              <a:ext uri="{FF2B5EF4-FFF2-40B4-BE49-F238E27FC236}">
                <a16:creationId xmlns:a16="http://schemas.microsoft.com/office/drawing/2014/main" id="{4B2794A3-79FE-8245-BC8D-5128676D2D81}"/>
              </a:ext>
            </a:extLst>
          </p:cNvPr>
          <p:cNvSpPr>
            <a:spLocks noGrp="1"/>
          </p:cNvSpPr>
          <p:nvPr>
            <p:ph type="body" sz="quarter" idx="18" hasCustomPrompt="1"/>
          </p:nvPr>
        </p:nvSpPr>
        <p:spPr>
          <a:xfrm>
            <a:off x="3156424"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3156424"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4987489" y="2454213"/>
            <a:ext cx="1964210" cy="31851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5231068"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5231068"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5" name="Title 1">
            <a:extLst>
              <a:ext uri="{FF2B5EF4-FFF2-40B4-BE49-F238E27FC236}">
                <a16:creationId xmlns:a16="http://schemas.microsoft.com/office/drawing/2014/main" id="{5A7501B0-A37B-D346-8EA8-C0F97D379C27}"/>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
        <p:nvSpPr>
          <p:cNvPr id="16" name="Rectangle 15">
            <a:extLst>
              <a:ext uri="{FF2B5EF4-FFF2-40B4-BE49-F238E27FC236}">
                <a16:creationId xmlns:a16="http://schemas.microsoft.com/office/drawing/2014/main" id="{EC1B2CCB-BF50-CE43-A7B5-6EE1A0DA4C7F}"/>
              </a:ext>
            </a:extLst>
          </p:cNvPr>
          <p:cNvSpPr/>
          <p:nvPr userDrawn="1"/>
        </p:nvSpPr>
        <p:spPr>
          <a:xfrm>
            <a:off x="7062133" y="2454213"/>
            <a:ext cx="1964210" cy="31851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7" name="Text Placeholder 2">
            <a:extLst>
              <a:ext uri="{FF2B5EF4-FFF2-40B4-BE49-F238E27FC236}">
                <a16:creationId xmlns:a16="http://schemas.microsoft.com/office/drawing/2014/main" id="{802C2740-179D-C948-92BB-C33877D57E76}"/>
              </a:ext>
            </a:extLst>
          </p:cNvPr>
          <p:cNvSpPr>
            <a:spLocks noGrp="1"/>
          </p:cNvSpPr>
          <p:nvPr>
            <p:ph type="body" sz="quarter" idx="22" hasCustomPrompt="1"/>
          </p:nvPr>
        </p:nvSpPr>
        <p:spPr>
          <a:xfrm>
            <a:off x="7305712"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8" name="Text Placeholder 2">
            <a:extLst>
              <a:ext uri="{FF2B5EF4-FFF2-40B4-BE49-F238E27FC236}">
                <a16:creationId xmlns:a16="http://schemas.microsoft.com/office/drawing/2014/main" id="{EB3BED04-5470-B143-9930-0AAE31E559CF}"/>
              </a:ext>
            </a:extLst>
          </p:cNvPr>
          <p:cNvSpPr>
            <a:spLocks noGrp="1"/>
          </p:cNvSpPr>
          <p:nvPr>
            <p:ph type="body" sz="quarter" idx="23" hasCustomPrompt="1"/>
          </p:nvPr>
        </p:nvSpPr>
        <p:spPr>
          <a:xfrm>
            <a:off x="7305712"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9" name="Rectangle 18">
            <a:extLst>
              <a:ext uri="{FF2B5EF4-FFF2-40B4-BE49-F238E27FC236}">
                <a16:creationId xmlns:a16="http://schemas.microsoft.com/office/drawing/2014/main" id="{FC42D92B-3FA5-A84A-92FE-7600D213DF55}"/>
              </a:ext>
            </a:extLst>
          </p:cNvPr>
          <p:cNvSpPr/>
          <p:nvPr userDrawn="1"/>
        </p:nvSpPr>
        <p:spPr>
          <a:xfrm>
            <a:off x="9146010" y="2454213"/>
            <a:ext cx="1964210" cy="3185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0" name="Text Placeholder 2">
            <a:extLst>
              <a:ext uri="{FF2B5EF4-FFF2-40B4-BE49-F238E27FC236}">
                <a16:creationId xmlns:a16="http://schemas.microsoft.com/office/drawing/2014/main" id="{0FA00FB2-D524-9F4E-9F2D-22B8C0D91182}"/>
              </a:ext>
            </a:extLst>
          </p:cNvPr>
          <p:cNvSpPr>
            <a:spLocks noGrp="1"/>
          </p:cNvSpPr>
          <p:nvPr>
            <p:ph type="body" sz="quarter" idx="24" hasCustomPrompt="1"/>
          </p:nvPr>
        </p:nvSpPr>
        <p:spPr>
          <a:xfrm>
            <a:off x="9389589"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21" name="Text Placeholder 2">
            <a:extLst>
              <a:ext uri="{FF2B5EF4-FFF2-40B4-BE49-F238E27FC236}">
                <a16:creationId xmlns:a16="http://schemas.microsoft.com/office/drawing/2014/main" id="{1B065502-D011-C24D-B2DF-4746658C2567}"/>
              </a:ext>
            </a:extLst>
          </p:cNvPr>
          <p:cNvSpPr>
            <a:spLocks noGrp="1"/>
          </p:cNvSpPr>
          <p:nvPr>
            <p:ph type="body" sz="quarter" idx="25" hasCustomPrompt="1"/>
          </p:nvPr>
        </p:nvSpPr>
        <p:spPr>
          <a:xfrm>
            <a:off x="9389589"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22" name="Text Placeholder 2">
            <a:extLst>
              <a:ext uri="{FF2B5EF4-FFF2-40B4-BE49-F238E27FC236}">
                <a16:creationId xmlns:a16="http://schemas.microsoft.com/office/drawing/2014/main" id="{73622513-D7DA-404A-8B3F-A2C1543D8278}"/>
              </a:ext>
            </a:extLst>
          </p:cNvPr>
          <p:cNvSpPr>
            <a:spLocks noGrp="1"/>
          </p:cNvSpPr>
          <p:nvPr>
            <p:ph type="body" idx="10" hasCustomPrompt="1"/>
          </p:nvPr>
        </p:nvSpPr>
        <p:spPr>
          <a:xfrm>
            <a:off x="839788" y="1538663"/>
            <a:ext cx="10514012" cy="823912"/>
          </a:xfrm>
        </p:spPr>
        <p:txBody>
          <a:bodyPr anchor="ctr">
            <a:normAutofit/>
          </a:bodyPr>
          <a:lstStyle>
            <a:lvl1pPr marL="0" indent="0">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body text</a:t>
            </a:r>
          </a:p>
        </p:txBody>
      </p:sp>
    </p:spTree>
    <p:extLst>
      <p:ext uri="{BB962C8B-B14F-4D97-AF65-F5344CB8AC3E}">
        <p14:creationId xmlns:p14="http://schemas.microsoft.com/office/powerpoint/2010/main" val="1864289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additive="base">
                                        <p:cTn id="2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 calcmode="lin" valueType="num">
                                      <p:cBhvr additive="base">
                                        <p:cTn id="4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8">
                                            <p:txEl>
                                              <p:pRg st="0" end="0"/>
                                            </p:txEl>
                                          </p:spTgt>
                                        </p:tgtEl>
                                        <p:attrNameLst>
                                          <p:attrName>style.visibility</p:attrName>
                                        </p:attrNameLst>
                                      </p:cBhvr>
                                      <p:to>
                                        <p:strVal val="visible"/>
                                      </p:to>
                                    </p:set>
                                    <p:anim calcmode="lin" valueType="num">
                                      <p:cBhvr additive="base">
                                        <p:cTn id="53"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8">
                                            <p:txEl>
                                              <p:pRg st="0" end="0"/>
                                            </p:txEl>
                                          </p:spTgt>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7">
                                            <p:txEl>
                                              <p:pRg st="0" end="0"/>
                                            </p:txEl>
                                          </p:spTgt>
                                        </p:tgtEl>
                                        <p:attrNameLst>
                                          <p:attrName>style.visibility</p:attrName>
                                        </p:attrNameLst>
                                      </p:cBhvr>
                                      <p:to>
                                        <p:strVal val="visible"/>
                                      </p:to>
                                    </p:set>
                                    <p:anim calcmode="lin" valueType="num">
                                      <p:cBhvr additive="base">
                                        <p:cTn id="57"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additive="base">
                                        <p:cTn id="63" dur="500" fill="hold"/>
                                        <p:tgtEl>
                                          <p:spTgt spid="19"/>
                                        </p:tgtEl>
                                        <p:attrNameLst>
                                          <p:attrName>ppt_x</p:attrName>
                                        </p:attrNameLst>
                                      </p:cBhvr>
                                      <p:tavLst>
                                        <p:tav tm="0">
                                          <p:val>
                                            <p:strVal val="#ppt_x"/>
                                          </p:val>
                                        </p:tav>
                                        <p:tav tm="100000">
                                          <p:val>
                                            <p:strVal val="#ppt_x"/>
                                          </p:val>
                                        </p:tav>
                                      </p:tavLst>
                                    </p:anim>
                                    <p:anim calcmode="lin" valueType="num">
                                      <p:cBhvr additive="base">
                                        <p:cTn id="64" dur="500" fill="hold"/>
                                        <p:tgtEl>
                                          <p:spTgt spid="19"/>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1">
                                            <p:txEl>
                                              <p:pRg st="0" end="0"/>
                                            </p:txEl>
                                          </p:spTgt>
                                        </p:tgtEl>
                                        <p:attrNameLst>
                                          <p:attrName>style.visibility</p:attrName>
                                        </p:attrNameLst>
                                      </p:cBhvr>
                                      <p:to>
                                        <p:strVal val="visible"/>
                                      </p:to>
                                    </p:set>
                                    <p:anim calcmode="lin" valueType="num">
                                      <p:cBhvr additive="base">
                                        <p:cTn id="67"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21">
                                            <p:txEl>
                                              <p:pRg st="0" end="0"/>
                                            </p:txEl>
                                          </p:spTgt>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0">
                                            <p:txEl>
                                              <p:pRg st="0" end="0"/>
                                            </p:txEl>
                                          </p:spTgt>
                                        </p:tgtEl>
                                        <p:attrNameLst>
                                          <p:attrName>style.visibility</p:attrName>
                                        </p:attrNameLst>
                                      </p:cBhvr>
                                      <p:to>
                                        <p:strVal val="visible"/>
                                      </p:to>
                                    </p:set>
                                    <p:anim calcmode="lin" valueType="num">
                                      <p:cBhvr additive="base">
                                        <p:cTn id="71"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tmplLst>
          <p:tmpl lvl="1">
            <p:tnLst>
              <p:par>
                <p:cTn presetID="2" presetClass="entr" presetSubtype="4"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0" grpId="0" build="p">
        <p:tmplLst>
          <p:tmpl lvl="1">
            <p:tnLst>
              <p:par>
                <p:cTn presetID="2" presetClass="entr" presetSubtype="4"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P spid="16" grpId="0" animBg="1"/>
      <p:bldP spid="17" grpId="0" build="p">
        <p:tmplLst>
          <p:tmpl lvl="1">
            <p:tnLst>
              <p:par>
                <p:cTn presetID="2" presetClass="entr" presetSubtype="4"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1+#ppt_h/2"/>
                          </p:val>
                        </p:tav>
                        <p:tav tm="100000">
                          <p:val>
                            <p:strVal val="#ppt_y"/>
                          </p:val>
                        </p:tav>
                      </p:tavLst>
                    </p:anim>
                  </p:childTnLst>
                </p:cTn>
              </p:par>
            </p:tnLst>
          </p:tmpl>
        </p:tmplLst>
      </p:bldP>
      <p:bldP spid="18" grpId="0" build="p">
        <p:tmplLst>
          <p:tmpl lvl="1">
            <p:tnLst>
              <p:par>
                <p:cTn presetID="2" presetClass="entr" presetSubtype="4"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1+#ppt_h/2"/>
                          </p:val>
                        </p:tav>
                        <p:tav tm="100000">
                          <p:val>
                            <p:strVal val="#ppt_y"/>
                          </p:val>
                        </p:tav>
                      </p:tavLst>
                    </p:anim>
                  </p:childTnLst>
                </p:cTn>
              </p:par>
            </p:tnLst>
          </p:tmpl>
        </p:tmplLst>
      </p:bldP>
      <p:bldP spid="19" grpId="0" animBg="1"/>
      <p:bldP spid="20" grpId="0" build="p">
        <p:tmplLst>
          <p:tmpl lvl="1">
            <p:tnLst>
              <p:par>
                <p:cTn presetID="2" presetClass="entr" presetSubtype="4"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ppt_x"/>
                          </p:val>
                        </p:tav>
                        <p:tav tm="100000">
                          <p:val>
                            <p:strVal val="#ppt_x"/>
                          </p:val>
                        </p:tav>
                      </p:tavLst>
                    </p:anim>
                    <p:anim calcmode="lin" valueType="num">
                      <p:cBhvr additive="base">
                        <p:cTn dur="500" fill="hold"/>
                        <p:tgtEl>
                          <p:spTgt spid="20"/>
                        </p:tgtEl>
                        <p:attrNameLst>
                          <p:attrName>ppt_y</p:attrName>
                        </p:attrNameLst>
                      </p:cBhvr>
                      <p:tavLst>
                        <p:tav tm="0">
                          <p:val>
                            <p:strVal val="1+#ppt_h/2"/>
                          </p:val>
                        </p:tav>
                        <p:tav tm="100000">
                          <p:val>
                            <p:strVal val="#ppt_y"/>
                          </p:val>
                        </p:tav>
                      </p:tavLst>
                    </p:anim>
                  </p:childTnLst>
                </p:cTn>
              </p:par>
            </p:tnLst>
          </p:tmpl>
        </p:tmplLst>
      </p:bldP>
      <p:bldP spid="21" grpId="0" build="p">
        <p:tmplLst>
          <p:tmpl lvl="1">
            <p:tnLst>
              <p:par>
                <p:cTn presetID="2" presetClass="entr" presetSubtype="4"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ppt_x"/>
                          </p:val>
                        </p:tav>
                        <p:tav tm="100000">
                          <p:val>
                            <p:strVal val="#ppt_x"/>
                          </p:val>
                        </p:tav>
                      </p:tavLst>
                    </p:anim>
                    <p:anim calcmode="lin" valueType="num">
                      <p:cBhvr additive="base">
                        <p:cTn dur="500" fill="hold"/>
                        <p:tgtEl>
                          <p:spTgt spid="21"/>
                        </p:tgtEl>
                        <p:attrNameLst>
                          <p:attrName>ppt_y</p:attrName>
                        </p:attrNameLst>
                      </p:cBhvr>
                      <p:tavLst>
                        <p:tav tm="0">
                          <p:val>
                            <p:strVal val="1+#ppt_h/2"/>
                          </p:val>
                        </p:tav>
                        <p:tav tm="100000">
                          <p:val>
                            <p:strVal val="#ppt_y"/>
                          </p:val>
                        </p:tav>
                      </p:tavLst>
                    </p:anim>
                  </p:childTnLst>
                </p:cTn>
              </p:par>
            </p:tnLst>
          </p:tmpl>
        </p:tmplLst>
      </p:bldP>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3.xml"/><Relationship Id="rId18" Type="http://schemas.openxmlformats.org/officeDocument/2006/relationships/slideLayout" Target="../slideLayouts/slideLayout28.xml"/><Relationship Id="rId26" Type="http://schemas.openxmlformats.org/officeDocument/2006/relationships/slideLayout" Target="../slideLayouts/slideLayout36.xml"/><Relationship Id="rId3" Type="http://schemas.openxmlformats.org/officeDocument/2006/relationships/slideLayout" Target="../slideLayouts/slideLayout13.xml"/><Relationship Id="rId21" Type="http://schemas.openxmlformats.org/officeDocument/2006/relationships/slideLayout" Target="../slideLayouts/slideLayout31.xml"/><Relationship Id="rId34" Type="http://schemas.openxmlformats.org/officeDocument/2006/relationships/theme" Target="../theme/theme2.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5" Type="http://schemas.openxmlformats.org/officeDocument/2006/relationships/slideLayout" Target="../slideLayouts/slideLayout35.xml"/><Relationship Id="rId33" Type="http://schemas.openxmlformats.org/officeDocument/2006/relationships/slideLayout" Target="../slideLayouts/slideLayout43.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20" Type="http://schemas.openxmlformats.org/officeDocument/2006/relationships/slideLayout" Target="../slideLayouts/slideLayout30.xml"/><Relationship Id="rId29" Type="http://schemas.openxmlformats.org/officeDocument/2006/relationships/slideLayout" Target="../slideLayouts/slideLayout39.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24" Type="http://schemas.openxmlformats.org/officeDocument/2006/relationships/slideLayout" Target="../slideLayouts/slideLayout34.xml"/><Relationship Id="rId32" Type="http://schemas.openxmlformats.org/officeDocument/2006/relationships/slideLayout" Target="../slideLayouts/slideLayout42.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23" Type="http://schemas.openxmlformats.org/officeDocument/2006/relationships/slideLayout" Target="../slideLayouts/slideLayout33.xml"/><Relationship Id="rId28" Type="http://schemas.openxmlformats.org/officeDocument/2006/relationships/slideLayout" Target="../slideLayouts/slideLayout38.xml"/><Relationship Id="rId10" Type="http://schemas.openxmlformats.org/officeDocument/2006/relationships/slideLayout" Target="../slideLayouts/slideLayout20.xml"/><Relationship Id="rId19" Type="http://schemas.openxmlformats.org/officeDocument/2006/relationships/slideLayout" Target="../slideLayouts/slideLayout29.xml"/><Relationship Id="rId31" Type="http://schemas.openxmlformats.org/officeDocument/2006/relationships/slideLayout" Target="../slideLayouts/slideLayout41.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 Id="rId22" Type="http://schemas.openxmlformats.org/officeDocument/2006/relationships/slideLayout" Target="../slideLayouts/slideLayout32.xml"/><Relationship Id="rId27" Type="http://schemas.openxmlformats.org/officeDocument/2006/relationships/slideLayout" Target="../slideLayouts/slideLayout37.xml"/><Relationship Id="rId30" Type="http://schemas.openxmlformats.org/officeDocument/2006/relationships/slideLayout" Target="../slideLayouts/slideLayout40.xml"/><Relationship Id="rId35" Type="http://schemas.openxmlformats.org/officeDocument/2006/relationships/image" Target="../media/image1.png"/><Relationship Id="rId8"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slideLayout" Target="../slideLayouts/slideLayout45.xml"/><Relationship Id="rId1" Type="http://schemas.openxmlformats.org/officeDocument/2006/relationships/slideLayout" Target="../slideLayouts/slideLayout44.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59.xml"/><Relationship Id="rId18" Type="http://schemas.openxmlformats.org/officeDocument/2006/relationships/slideLayout" Target="../slideLayouts/slideLayout64.xml"/><Relationship Id="rId26" Type="http://schemas.openxmlformats.org/officeDocument/2006/relationships/slideLayout" Target="../slideLayouts/slideLayout72.xml"/><Relationship Id="rId3" Type="http://schemas.openxmlformats.org/officeDocument/2006/relationships/slideLayout" Target="../slideLayouts/slideLayout49.xml"/><Relationship Id="rId21" Type="http://schemas.openxmlformats.org/officeDocument/2006/relationships/slideLayout" Target="../slideLayouts/slideLayout67.xml"/><Relationship Id="rId34" Type="http://schemas.openxmlformats.org/officeDocument/2006/relationships/slideLayout" Target="../slideLayouts/slideLayout80.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5" Type="http://schemas.openxmlformats.org/officeDocument/2006/relationships/slideLayout" Target="../slideLayouts/slideLayout71.xml"/><Relationship Id="rId33" Type="http://schemas.openxmlformats.org/officeDocument/2006/relationships/slideLayout" Target="../slideLayouts/slideLayout79.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slideLayout" Target="../slideLayouts/slideLayout66.xml"/><Relationship Id="rId29" Type="http://schemas.openxmlformats.org/officeDocument/2006/relationships/slideLayout" Target="../slideLayouts/slideLayout75.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24" Type="http://schemas.openxmlformats.org/officeDocument/2006/relationships/slideLayout" Target="../slideLayouts/slideLayout70.xml"/><Relationship Id="rId32" Type="http://schemas.openxmlformats.org/officeDocument/2006/relationships/slideLayout" Target="../slideLayouts/slideLayout78.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23" Type="http://schemas.openxmlformats.org/officeDocument/2006/relationships/slideLayout" Target="../slideLayouts/slideLayout69.xml"/><Relationship Id="rId28" Type="http://schemas.openxmlformats.org/officeDocument/2006/relationships/slideLayout" Target="../slideLayouts/slideLayout74.xml"/><Relationship Id="rId36" Type="http://schemas.openxmlformats.org/officeDocument/2006/relationships/image" Target="../media/image1.png"/><Relationship Id="rId10" Type="http://schemas.openxmlformats.org/officeDocument/2006/relationships/slideLayout" Target="../slideLayouts/slideLayout56.xml"/><Relationship Id="rId19" Type="http://schemas.openxmlformats.org/officeDocument/2006/relationships/slideLayout" Target="../slideLayouts/slideLayout65.xml"/><Relationship Id="rId31" Type="http://schemas.openxmlformats.org/officeDocument/2006/relationships/slideLayout" Target="../slideLayouts/slideLayout77.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 Id="rId22" Type="http://schemas.openxmlformats.org/officeDocument/2006/relationships/slideLayout" Target="../slideLayouts/slideLayout68.xml"/><Relationship Id="rId27" Type="http://schemas.openxmlformats.org/officeDocument/2006/relationships/slideLayout" Target="../slideLayouts/slideLayout73.xml"/><Relationship Id="rId30" Type="http://schemas.openxmlformats.org/officeDocument/2006/relationships/slideLayout" Target="../slideLayouts/slideLayout76.xml"/><Relationship Id="rId35" Type="http://schemas.openxmlformats.org/officeDocument/2006/relationships/theme" Target="../theme/theme4.xml"/><Relationship Id="rId8" Type="http://schemas.openxmlformats.org/officeDocument/2006/relationships/slideLayout" Target="../slideLayouts/slideLayout54.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93.xml"/><Relationship Id="rId18" Type="http://schemas.openxmlformats.org/officeDocument/2006/relationships/slideLayout" Target="../slideLayouts/slideLayout98.xml"/><Relationship Id="rId26" Type="http://schemas.openxmlformats.org/officeDocument/2006/relationships/slideLayout" Target="../slideLayouts/slideLayout106.xml"/><Relationship Id="rId39" Type="http://schemas.openxmlformats.org/officeDocument/2006/relationships/theme" Target="../theme/theme5.xml"/><Relationship Id="rId21" Type="http://schemas.openxmlformats.org/officeDocument/2006/relationships/slideLayout" Target="../slideLayouts/slideLayout101.xml"/><Relationship Id="rId34" Type="http://schemas.openxmlformats.org/officeDocument/2006/relationships/slideLayout" Target="../slideLayouts/slideLayout114.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17" Type="http://schemas.openxmlformats.org/officeDocument/2006/relationships/slideLayout" Target="../slideLayouts/slideLayout97.xml"/><Relationship Id="rId25" Type="http://schemas.openxmlformats.org/officeDocument/2006/relationships/slideLayout" Target="../slideLayouts/slideLayout105.xml"/><Relationship Id="rId33" Type="http://schemas.openxmlformats.org/officeDocument/2006/relationships/slideLayout" Target="../slideLayouts/slideLayout113.xml"/><Relationship Id="rId38" Type="http://schemas.openxmlformats.org/officeDocument/2006/relationships/slideLayout" Target="../slideLayouts/slideLayout118.xml"/><Relationship Id="rId2" Type="http://schemas.openxmlformats.org/officeDocument/2006/relationships/slideLayout" Target="../slideLayouts/slideLayout82.xml"/><Relationship Id="rId16" Type="http://schemas.openxmlformats.org/officeDocument/2006/relationships/slideLayout" Target="../slideLayouts/slideLayout96.xml"/><Relationship Id="rId20" Type="http://schemas.openxmlformats.org/officeDocument/2006/relationships/slideLayout" Target="../slideLayouts/slideLayout100.xml"/><Relationship Id="rId29" Type="http://schemas.openxmlformats.org/officeDocument/2006/relationships/slideLayout" Target="../slideLayouts/slideLayout109.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24" Type="http://schemas.openxmlformats.org/officeDocument/2006/relationships/slideLayout" Target="../slideLayouts/slideLayout104.xml"/><Relationship Id="rId32" Type="http://schemas.openxmlformats.org/officeDocument/2006/relationships/slideLayout" Target="../slideLayouts/slideLayout112.xml"/><Relationship Id="rId37" Type="http://schemas.openxmlformats.org/officeDocument/2006/relationships/slideLayout" Target="../slideLayouts/slideLayout117.xml"/><Relationship Id="rId40" Type="http://schemas.openxmlformats.org/officeDocument/2006/relationships/image" Target="../media/image1.png"/><Relationship Id="rId5" Type="http://schemas.openxmlformats.org/officeDocument/2006/relationships/slideLayout" Target="../slideLayouts/slideLayout85.xml"/><Relationship Id="rId15" Type="http://schemas.openxmlformats.org/officeDocument/2006/relationships/slideLayout" Target="../slideLayouts/slideLayout95.xml"/><Relationship Id="rId23" Type="http://schemas.openxmlformats.org/officeDocument/2006/relationships/slideLayout" Target="../slideLayouts/slideLayout103.xml"/><Relationship Id="rId28" Type="http://schemas.openxmlformats.org/officeDocument/2006/relationships/slideLayout" Target="../slideLayouts/slideLayout108.xml"/><Relationship Id="rId36" Type="http://schemas.openxmlformats.org/officeDocument/2006/relationships/slideLayout" Target="../slideLayouts/slideLayout116.xml"/><Relationship Id="rId10" Type="http://schemas.openxmlformats.org/officeDocument/2006/relationships/slideLayout" Target="../slideLayouts/slideLayout90.xml"/><Relationship Id="rId19" Type="http://schemas.openxmlformats.org/officeDocument/2006/relationships/slideLayout" Target="../slideLayouts/slideLayout99.xml"/><Relationship Id="rId31" Type="http://schemas.openxmlformats.org/officeDocument/2006/relationships/slideLayout" Target="../slideLayouts/slideLayout111.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 Id="rId22" Type="http://schemas.openxmlformats.org/officeDocument/2006/relationships/slideLayout" Target="../slideLayouts/slideLayout102.xml"/><Relationship Id="rId27" Type="http://schemas.openxmlformats.org/officeDocument/2006/relationships/slideLayout" Target="../slideLayouts/slideLayout107.xml"/><Relationship Id="rId30" Type="http://schemas.openxmlformats.org/officeDocument/2006/relationships/slideLayout" Target="../slideLayouts/slideLayout110.xml"/><Relationship Id="rId35" Type="http://schemas.openxmlformats.org/officeDocument/2006/relationships/slideLayout" Target="../slideLayouts/slideLayout115.xml"/><Relationship Id="rId8" Type="http://schemas.openxmlformats.org/officeDocument/2006/relationships/slideLayout" Target="../slideLayouts/slideLayout88.xml"/><Relationship Id="rId3" Type="http://schemas.openxmlformats.org/officeDocument/2006/relationships/slideLayout" Target="../slideLayouts/slideLayout83.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31.xml"/><Relationship Id="rId18" Type="http://schemas.openxmlformats.org/officeDocument/2006/relationships/slideLayout" Target="../slideLayouts/slideLayout136.xml"/><Relationship Id="rId26" Type="http://schemas.openxmlformats.org/officeDocument/2006/relationships/slideLayout" Target="../slideLayouts/slideLayout144.xml"/><Relationship Id="rId39" Type="http://schemas.openxmlformats.org/officeDocument/2006/relationships/image" Target="../media/image1.png"/><Relationship Id="rId21" Type="http://schemas.openxmlformats.org/officeDocument/2006/relationships/slideLayout" Target="../slideLayouts/slideLayout139.xml"/><Relationship Id="rId34" Type="http://schemas.openxmlformats.org/officeDocument/2006/relationships/slideLayout" Target="../slideLayouts/slideLayout152.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17" Type="http://schemas.openxmlformats.org/officeDocument/2006/relationships/slideLayout" Target="../slideLayouts/slideLayout135.xml"/><Relationship Id="rId25" Type="http://schemas.openxmlformats.org/officeDocument/2006/relationships/slideLayout" Target="../slideLayouts/slideLayout143.xml"/><Relationship Id="rId33" Type="http://schemas.openxmlformats.org/officeDocument/2006/relationships/slideLayout" Target="../slideLayouts/slideLayout151.xml"/><Relationship Id="rId38" Type="http://schemas.openxmlformats.org/officeDocument/2006/relationships/theme" Target="../theme/theme6.xml"/><Relationship Id="rId2" Type="http://schemas.openxmlformats.org/officeDocument/2006/relationships/slideLayout" Target="../slideLayouts/slideLayout120.xml"/><Relationship Id="rId16" Type="http://schemas.openxmlformats.org/officeDocument/2006/relationships/slideLayout" Target="../slideLayouts/slideLayout134.xml"/><Relationship Id="rId20" Type="http://schemas.openxmlformats.org/officeDocument/2006/relationships/slideLayout" Target="../slideLayouts/slideLayout138.xml"/><Relationship Id="rId29" Type="http://schemas.openxmlformats.org/officeDocument/2006/relationships/slideLayout" Target="../slideLayouts/slideLayout147.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24" Type="http://schemas.openxmlformats.org/officeDocument/2006/relationships/slideLayout" Target="../slideLayouts/slideLayout142.xml"/><Relationship Id="rId32" Type="http://schemas.openxmlformats.org/officeDocument/2006/relationships/slideLayout" Target="../slideLayouts/slideLayout150.xml"/><Relationship Id="rId37" Type="http://schemas.openxmlformats.org/officeDocument/2006/relationships/slideLayout" Target="../slideLayouts/slideLayout155.xml"/><Relationship Id="rId5" Type="http://schemas.openxmlformats.org/officeDocument/2006/relationships/slideLayout" Target="../slideLayouts/slideLayout123.xml"/><Relationship Id="rId15" Type="http://schemas.openxmlformats.org/officeDocument/2006/relationships/slideLayout" Target="../slideLayouts/slideLayout133.xml"/><Relationship Id="rId23" Type="http://schemas.openxmlformats.org/officeDocument/2006/relationships/slideLayout" Target="../slideLayouts/slideLayout141.xml"/><Relationship Id="rId28" Type="http://schemas.openxmlformats.org/officeDocument/2006/relationships/slideLayout" Target="../slideLayouts/slideLayout146.xml"/><Relationship Id="rId36" Type="http://schemas.openxmlformats.org/officeDocument/2006/relationships/slideLayout" Target="../slideLayouts/slideLayout154.xml"/><Relationship Id="rId10" Type="http://schemas.openxmlformats.org/officeDocument/2006/relationships/slideLayout" Target="../slideLayouts/slideLayout128.xml"/><Relationship Id="rId19" Type="http://schemas.openxmlformats.org/officeDocument/2006/relationships/slideLayout" Target="../slideLayouts/slideLayout137.xml"/><Relationship Id="rId31" Type="http://schemas.openxmlformats.org/officeDocument/2006/relationships/slideLayout" Target="../slideLayouts/slideLayout149.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slideLayout" Target="../slideLayouts/slideLayout132.xml"/><Relationship Id="rId22" Type="http://schemas.openxmlformats.org/officeDocument/2006/relationships/slideLayout" Target="../slideLayouts/slideLayout140.xml"/><Relationship Id="rId27" Type="http://schemas.openxmlformats.org/officeDocument/2006/relationships/slideLayout" Target="../slideLayouts/slideLayout145.xml"/><Relationship Id="rId30" Type="http://schemas.openxmlformats.org/officeDocument/2006/relationships/slideLayout" Target="../slideLayouts/slideLayout148.xml"/><Relationship Id="rId35" Type="http://schemas.openxmlformats.org/officeDocument/2006/relationships/slideLayout" Target="../slideLayouts/slideLayout153.xml"/><Relationship Id="rId8" Type="http://schemas.openxmlformats.org/officeDocument/2006/relationships/slideLayout" Target="../slideLayouts/slideLayout126.xml"/><Relationship Id="rId3" Type="http://schemas.openxmlformats.org/officeDocument/2006/relationships/slideLayout" Target="../slideLayouts/slideLayout121.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168.xml"/><Relationship Id="rId18" Type="http://schemas.openxmlformats.org/officeDocument/2006/relationships/slideLayout" Target="../slideLayouts/slideLayout173.xml"/><Relationship Id="rId26" Type="http://schemas.openxmlformats.org/officeDocument/2006/relationships/slideLayout" Target="../slideLayouts/slideLayout181.xml"/><Relationship Id="rId3" Type="http://schemas.openxmlformats.org/officeDocument/2006/relationships/slideLayout" Target="../slideLayouts/slideLayout158.xml"/><Relationship Id="rId21" Type="http://schemas.openxmlformats.org/officeDocument/2006/relationships/slideLayout" Target="../slideLayouts/slideLayout176.xml"/><Relationship Id="rId34" Type="http://schemas.openxmlformats.org/officeDocument/2006/relationships/slideLayout" Target="../slideLayouts/slideLayout189.xml"/><Relationship Id="rId7" Type="http://schemas.openxmlformats.org/officeDocument/2006/relationships/slideLayout" Target="../slideLayouts/slideLayout162.xml"/><Relationship Id="rId12" Type="http://schemas.openxmlformats.org/officeDocument/2006/relationships/slideLayout" Target="../slideLayouts/slideLayout167.xml"/><Relationship Id="rId17" Type="http://schemas.openxmlformats.org/officeDocument/2006/relationships/slideLayout" Target="../slideLayouts/slideLayout172.xml"/><Relationship Id="rId25" Type="http://schemas.openxmlformats.org/officeDocument/2006/relationships/slideLayout" Target="../slideLayouts/slideLayout180.xml"/><Relationship Id="rId33" Type="http://schemas.openxmlformats.org/officeDocument/2006/relationships/slideLayout" Target="../slideLayouts/slideLayout188.xml"/><Relationship Id="rId2" Type="http://schemas.openxmlformats.org/officeDocument/2006/relationships/slideLayout" Target="../slideLayouts/slideLayout157.xml"/><Relationship Id="rId16" Type="http://schemas.openxmlformats.org/officeDocument/2006/relationships/slideLayout" Target="../slideLayouts/slideLayout171.xml"/><Relationship Id="rId20" Type="http://schemas.openxmlformats.org/officeDocument/2006/relationships/slideLayout" Target="../slideLayouts/slideLayout175.xml"/><Relationship Id="rId29" Type="http://schemas.openxmlformats.org/officeDocument/2006/relationships/slideLayout" Target="../slideLayouts/slideLayout184.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24" Type="http://schemas.openxmlformats.org/officeDocument/2006/relationships/slideLayout" Target="../slideLayouts/slideLayout179.xml"/><Relationship Id="rId32" Type="http://schemas.openxmlformats.org/officeDocument/2006/relationships/slideLayout" Target="../slideLayouts/slideLayout187.xml"/><Relationship Id="rId5" Type="http://schemas.openxmlformats.org/officeDocument/2006/relationships/slideLayout" Target="../slideLayouts/slideLayout160.xml"/><Relationship Id="rId15" Type="http://schemas.openxmlformats.org/officeDocument/2006/relationships/slideLayout" Target="../slideLayouts/slideLayout170.xml"/><Relationship Id="rId23" Type="http://schemas.openxmlformats.org/officeDocument/2006/relationships/slideLayout" Target="../slideLayouts/slideLayout178.xml"/><Relationship Id="rId28" Type="http://schemas.openxmlformats.org/officeDocument/2006/relationships/slideLayout" Target="../slideLayouts/slideLayout183.xml"/><Relationship Id="rId36" Type="http://schemas.openxmlformats.org/officeDocument/2006/relationships/image" Target="../media/image1.png"/><Relationship Id="rId10" Type="http://schemas.openxmlformats.org/officeDocument/2006/relationships/slideLayout" Target="../slideLayouts/slideLayout165.xml"/><Relationship Id="rId19" Type="http://schemas.openxmlformats.org/officeDocument/2006/relationships/slideLayout" Target="../slideLayouts/slideLayout174.xml"/><Relationship Id="rId31" Type="http://schemas.openxmlformats.org/officeDocument/2006/relationships/slideLayout" Target="../slideLayouts/slideLayout186.xml"/><Relationship Id="rId4" Type="http://schemas.openxmlformats.org/officeDocument/2006/relationships/slideLayout" Target="../slideLayouts/slideLayout159.xml"/><Relationship Id="rId9" Type="http://schemas.openxmlformats.org/officeDocument/2006/relationships/slideLayout" Target="../slideLayouts/slideLayout164.xml"/><Relationship Id="rId14" Type="http://schemas.openxmlformats.org/officeDocument/2006/relationships/slideLayout" Target="../slideLayouts/slideLayout169.xml"/><Relationship Id="rId22" Type="http://schemas.openxmlformats.org/officeDocument/2006/relationships/slideLayout" Target="../slideLayouts/slideLayout177.xml"/><Relationship Id="rId27" Type="http://schemas.openxmlformats.org/officeDocument/2006/relationships/slideLayout" Target="../slideLayouts/slideLayout182.xml"/><Relationship Id="rId30" Type="http://schemas.openxmlformats.org/officeDocument/2006/relationships/slideLayout" Target="../slideLayouts/slideLayout185.xml"/><Relationship Id="rId35" Type="http://schemas.openxmlformats.org/officeDocument/2006/relationships/theme" Target="../theme/theme7.xml"/><Relationship Id="rId8" Type="http://schemas.openxmlformats.org/officeDocument/2006/relationships/slideLayout" Target="../slideLayouts/slideLayout16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7D31D6-80D8-3840-8A9A-41A80DB62668}"/>
              </a:ext>
            </a:extLst>
          </p:cNvPr>
          <p:cNvSpPr>
            <a:spLocks noGrp="1"/>
          </p:cNvSpPr>
          <p:nvPr>
            <p:ph type="title"/>
          </p:nvPr>
        </p:nvSpPr>
        <p:spPr>
          <a:xfrm>
            <a:off x="838200" y="602820"/>
            <a:ext cx="10515600" cy="851941"/>
          </a:xfrm>
          <a:prstGeom prst="rect">
            <a:avLst/>
          </a:prstGeom>
        </p:spPr>
        <p:txBody>
          <a:bodyPr vert="horz" lIns="91440" tIns="45720" rIns="91440" bIns="45720" rtlCol="0" anchor="ctr">
            <a:normAutofit/>
          </a:bodyPr>
          <a:lstStyle/>
          <a:p>
            <a:r>
              <a:rPr lang="en-GB"/>
              <a:t>Click to edit headline</a:t>
            </a:r>
            <a:endParaRPr lang="en-DK"/>
          </a:p>
        </p:txBody>
      </p:sp>
      <p:sp>
        <p:nvSpPr>
          <p:cNvPr id="3" name="Text Placeholder 2">
            <a:extLst>
              <a:ext uri="{FF2B5EF4-FFF2-40B4-BE49-F238E27FC236}">
                <a16:creationId xmlns:a16="http://schemas.microsoft.com/office/drawing/2014/main" id="{E29E3DED-2B4A-C446-85E5-FD401601D8D6}"/>
              </a:ext>
            </a:extLst>
          </p:cNvPr>
          <p:cNvSpPr>
            <a:spLocks noGrp="1"/>
          </p:cNvSpPr>
          <p:nvPr>
            <p:ph type="body" idx="1"/>
          </p:nvPr>
        </p:nvSpPr>
        <p:spPr>
          <a:xfrm>
            <a:off x="838200" y="1626919"/>
            <a:ext cx="10515600" cy="4082547"/>
          </a:xfrm>
          <a:prstGeom prst="rect">
            <a:avLst/>
          </a:prstGeom>
        </p:spPr>
        <p:txBody>
          <a:bodyPr vert="horz" lIns="91440" tIns="45720" rIns="91440" bIns="45720" rtlCol="0">
            <a:normAutofit/>
          </a:bodyPr>
          <a:lstStyle/>
          <a:p>
            <a:pPr lvl="0"/>
            <a:r>
              <a:rPr lang="en-GB"/>
              <a:t>Click to edit body text</a:t>
            </a:r>
          </a:p>
          <a:p>
            <a:pPr lvl="1"/>
            <a:r>
              <a:rPr lang="en-GB"/>
              <a:t>Second level</a:t>
            </a:r>
          </a:p>
          <a:p>
            <a:pPr lvl="2"/>
            <a:r>
              <a:rPr lang="en-GB"/>
              <a:t>Third level</a:t>
            </a:r>
          </a:p>
          <a:p>
            <a:pPr lvl="3"/>
            <a:r>
              <a:rPr lang="en-GB"/>
              <a:t>Fourth level</a:t>
            </a:r>
          </a:p>
        </p:txBody>
      </p:sp>
      <p:sp>
        <p:nvSpPr>
          <p:cNvPr id="7" name="Rectangle 6">
            <a:extLst>
              <a:ext uri="{FF2B5EF4-FFF2-40B4-BE49-F238E27FC236}">
                <a16:creationId xmlns:a16="http://schemas.microsoft.com/office/drawing/2014/main" id="{10738A16-FFCE-3249-9671-32EABF0566DF}"/>
              </a:ext>
            </a:extLst>
          </p:cNvPr>
          <p:cNvSpPr/>
          <p:nvPr userDrawn="1"/>
        </p:nvSpPr>
        <p:spPr>
          <a:xfrm>
            <a:off x="-2965784" y="266437"/>
            <a:ext cx="1088571" cy="227629"/>
          </a:xfrm>
          <a:prstGeom prst="rect">
            <a:avLst/>
          </a:prstGeom>
          <a:solidFill>
            <a:srgbClr val="00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Rectangle 7">
            <a:extLst>
              <a:ext uri="{FF2B5EF4-FFF2-40B4-BE49-F238E27FC236}">
                <a16:creationId xmlns:a16="http://schemas.microsoft.com/office/drawing/2014/main" id="{F50CACA0-946B-3C45-8394-297FF7864893}"/>
              </a:ext>
            </a:extLst>
          </p:cNvPr>
          <p:cNvSpPr/>
          <p:nvPr userDrawn="1"/>
        </p:nvSpPr>
        <p:spPr>
          <a:xfrm>
            <a:off x="-1399849" y="268324"/>
            <a:ext cx="1088571" cy="227629"/>
          </a:xfrm>
          <a:prstGeom prst="rect">
            <a:avLst/>
          </a:prstGeom>
          <a:solidFill>
            <a:srgbClr val="D445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Rectangle 8">
            <a:extLst>
              <a:ext uri="{FF2B5EF4-FFF2-40B4-BE49-F238E27FC236}">
                <a16:creationId xmlns:a16="http://schemas.microsoft.com/office/drawing/2014/main" id="{6E01DB65-1F11-6C4C-A1C3-F7F52614AFA3}"/>
              </a:ext>
            </a:extLst>
          </p:cNvPr>
          <p:cNvSpPr/>
          <p:nvPr userDrawn="1"/>
        </p:nvSpPr>
        <p:spPr>
          <a:xfrm>
            <a:off x="-1399849" y="1202505"/>
            <a:ext cx="1088571" cy="227629"/>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Rectangle 9">
            <a:extLst>
              <a:ext uri="{FF2B5EF4-FFF2-40B4-BE49-F238E27FC236}">
                <a16:creationId xmlns:a16="http://schemas.microsoft.com/office/drawing/2014/main" id="{CCF04D0F-AD48-9049-84D5-4BB17DE67A11}"/>
              </a:ext>
            </a:extLst>
          </p:cNvPr>
          <p:cNvSpPr/>
          <p:nvPr userDrawn="1"/>
        </p:nvSpPr>
        <p:spPr>
          <a:xfrm>
            <a:off x="-1399850" y="1511095"/>
            <a:ext cx="1088571" cy="227629"/>
          </a:xfrm>
          <a:prstGeom prst="rect">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Rectangle 10">
            <a:extLst>
              <a:ext uri="{FF2B5EF4-FFF2-40B4-BE49-F238E27FC236}">
                <a16:creationId xmlns:a16="http://schemas.microsoft.com/office/drawing/2014/main" id="{73AEF61F-FDD8-2B41-B5A2-95CDB95CE8EE}"/>
              </a:ext>
            </a:extLst>
          </p:cNvPr>
          <p:cNvSpPr/>
          <p:nvPr userDrawn="1"/>
        </p:nvSpPr>
        <p:spPr>
          <a:xfrm>
            <a:off x="-2965785" y="892904"/>
            <a:ext cx="1088571" cy="227629"/>
          </a:xfrm>
          <a:prstGeom prst="rect">
            <a:avLst/>
          </a:prstGeom>
          <a:solidFill>
            <a:srgbClr val="2B2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70706E"/>
              </a:solidFill>
            </a:endParaRPr>
          </a:p>
        </p:txBody>
      </p:sp>
      <p:sp>
        <p:nvSpPr>
          <p:cNvPr id="12" name="Rectangle 11">
            <a:extLst>
              <a:ext uri="{FF2B5EF4-FFF2-40B4-BE49-F238E27FC236}">
                <a16:creationId xmlns:a16="http://schemas.microsoft.com/office/drawing/2014/main" id="{3549207F-DAEE-AA4C-A038-A7E8576242F1}"/>
              </a:ext>
            </a:extLst>
          </p:cNvPr>
          <p:cNvSpPr/>
          <p:nvPr userDrawn="1"/>
        </p:nvSpPr>
        <p:spPr>
          <a:xfrm>
            <a:off x="-1399850" y="2074488"/>
            <a:ext cx="1088571" cy="227629"/>
          </a:xfrm>
          <a:prstGeom prst="rect">
            <a:avLst/>
          </a:prstGeom>
          <a:solidFill>
            <a:srgbClr val="F2F7F6"/>
          </a:solidFill>
          <a:ln w="3175">
            <a:solidFill>
              <a:srgbClr val="7070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70706E"/>
              </a:solidFill>
            </a:endParaRPr>
          </a:p>
        </p:txBody>
      </p:sp>
      <p:sp>
        <p:nvSpPr>
          <p:cNvPr id="13" name="TextBox 12">
            <a:extLst>
              <a:ext uri="{FF2B5EF4-FFF2-40B4-BE49-F238E27FC236}">
                <a16:creationId xmlns:a16="http://schemas.microsoft.com/office/drawing/2014/main" id="{7055B432-8FE6-DA48-91AC-09ED219A234B}"/>
              </a:ext>
            </a:extLst>
          </p:cNvPr>
          <p:cNvSpPr txBox="1"/>
          <p:nvPr userDrawn="1"/>
        </p:nvSpPr>
        <p:spPr>
          <a:xfrm>
            <a:off x="-2965785" y="682068"/>
            <a:ext cx="1143780" cy="227629"/>
          </a:xfrm>
          <a:prstGeom prst="rect">
            <a:avLst/>
          </a:prstGeom>
          <a:noFill/>
        </p:spPr>
        <p:txBody>
          <a:bodyPr wrap="square" lIns="0" tIns="0" rIns="0" bIns="0" rtlCol="0" anchor="t">
            <a:normAutofit/>
          </a:bodyPr>
          <a:lstStyle/>
          <a:p>
            <a:r>
              <a:rPr lang="da-DK" sz="1100" err="1">
                <a:solidFill>
                  <a:srgbClr val="2B2A2A"/>
                </a:solidFill>
                <a:latin typeface="Arial" panose="020B0604020202020204" pitchFamily="34" charset="0"/>
                <a:cs typeface="Arial" panose="020B0604020202020204" pitchFamily="34" charset="0"/>
              </a:rPr>
              <a:t>Text</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A5B5BEED-686D-7343-ABEE-97DC31D8B18C}"/>
              </a:ext>
            </a:extLst>
          </p:cNvPr>
          <p:cNvSpPr txBox="1"/>
          <p:nvPr userDrawn="1"/>
        </p:nvSpPr>
        <p:spPr>
          <a:xfrm>
            <a:off x="-1399850" y="1866017"/>
            <a:ext cx="1143780" cy="227629"/>
          </a:xfrm>
          <a:prstGeom prst="rect">
            <a:avLst/>
          </a:prstGeom>
          <a:noFill/>
        </p:spPr>
        <p:txBody>
          <a:bodyPr wrap="square" lIns="0" tIns="0" rIns="0" bIns="0" rtlCol="0" anchor="t">
            <a:normAutofit/>
          </a:bodyPr>
          <a:lstStyle/>
          <a:p>
            <a:r>
              <a:rPr lang="da-DK" sz="1100">
                <a:solidFill>
                  <a:srgbClr val="2B2A2A"/>
                </a:solidFill>
                <a:latin typeface="Arial" panose="020B0604020202020204" pitchFamily="34" charset="0"/>
                <a:cs typeface="Arial" panose="020B0604020202020204" pitchFamily="34" charset="0"/>
              </a:rPr>
              <a:t>Background </a:t>
            </a:r>
            <a:r>
              <a:rPr lang="da-DK" sz="1100" err="1">
                <a:solidFill>
                  <a:srgbClr val="2B2A2A"/>
                </a:solidFill>
                <a:latin typeface="Arial" panose="020B0604020202020204" pitchFamily="34" charset="0"/>
                <a:cs typeface="Arial" panose="020B0604020202020204" pitchFamily="34" charset="0"/>
              </a:rPr>
              <a:t>color</a:t>
            </a:r>
            <a:endParaRPr lang="da-DK" sz="1100">
              <a:solidFill>
                <a:srgbClr val="2B2A2A"/>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89294A64-9811-5F44-9F09-EE4C0C947F77}"/>
              </a:ext>
            </a:extLst>
          </p:cNvPr>
          <p:cNvSpPr txBox="1"/>
          <p:nvPr userDrawn="1"/>
        </p:nvSpPr>
        <p:spPr>
          <a:xfrm>
            <a:off x="-2965785" y="47553"/>
            <a:ext cx="1143780" cy="227629"/>
          </a:xfrm>
          <a:prstGeom prst="rect">
            <a:avLst/>
          </a:prstGeom>
          <a:noFill/>
        </p:spPr>
        <p:txBody>
          <a:bodyPr wrap="square" lIns="0" tIns="0" rIns="0" bIns="0" rtlCol="0" anchor="t">
            <a:normAutofit/>
          </a:bodyPr>
          <a:lstStyle/>
          <a:p>
            <a:r>
              <a:rPr lang="da-DK" sz="1100" baseline="0" err="1">
                <a:solidFill>
                  <a:srgbClr val="2B2A2A"/>
                </a:solidFill>
                <a:latin typeface="Arial" panose="020B0604020202020204" pitchFamily="34" charset="0"/>
                <a:cs typeface="Arial" panose="020B0604020202020204" pitchFamily="34" charset="0"/>
              </a:rPr>
              <a:t>Primary</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239D7BB8-B828-514A-82E7-C17238CEB807}"/>
              </a:ext>
            </a:extLst>
          </p:cNvPr>
          <p:cNvSpPr txBox="1"/>
          <p:nvPr userDrawn="1"/>
        </p:nvSpPr>
        <p:spPr>
          <a:xfrm>
            <a:off x="-1399850" y="47553"/>
            <a:ext cx="1143780" cy="227629"/>
          </a:xfrm>
          <a:prstGeom prst="rect">
            <a:avLst/>
          </a:prstGeom>
          <a:noFill/>
        </p:spPr>
        <p:txBody>
          <a:bodyPr wrap="square" lIns="0" tIns="0" rIns="0" bIns="0" rtlCol="0" anchor="t">
            <a:normAutofit/>
          </a:bodyPr>
          <a:lstStyle/>
          <a:p>
            <a:r>
              <a:rPr lang="da-DK" sz="1100" baseline="0" err="1">
                <a:solidFill>
                  <a:srgbClr val="2B2A2A"/>
                </a:solidFill>
                <a:latin typeface="Arial" panose="020B0604020202020204" pitchFamily="34" charset="0"/>
                <a:cs typeface="Arial" panose="020B0604020202020204" pitchFamily="34" charset="0"/>
              </a:rPr>
              <a:t>Secondary</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2DE8D7AC-3876-3941-AAF9-E10059035E3A}"/>
              </a:ext>
            </a:extLst>
          </p:cNvPr>
          <p:cNvSpPr txBox="1"/>
          <p:nvPr userDrawn="1"/>
        </p:nvSpPr>
        <p:spPr>
          <a:xfrm>
            <a:off x="-4842164" y="3121223"/>
            <a:ext cx="4594023" cy="307777"/>
          </a:xfrm>
          <a:prstGeom prst="rect">
            <a:avLst/>
          </a:prstGeom>
          <a:noFill/>
        </p:spPr>
        <p:txBody>
          <a:bodyPr wrap="square" rtlCol="0">
            <a:spAutoFit/>
          </a:bodyPr>
          <a:lstStyle/>
          <a:p>
            <a:pPr algn="r"/>
            <a:r>
              <a:rPr lang="en-DK" sz="1400" b="1" i="0">
                <a:solidFill>
                  <a:srgbClr val="005E58"/>
                </a:solidFill>
                <a:latin typeface="Arial Black" panose="020B0604020202020204" pitchFamily="34" charset="0"/>
                <a:cs typeface="Arial Black" panose="020B0604020202020204" pitchFamily="34" charset="0"/>
              </a:rPr>
              <a:t>HEADLINE 1, Arial Black, 40 pt. </a:t>
            </a:r>
          </a:p>
        </p:txBody>
      </p:sp>
      <p:sp>
        <p:nvSpPr>
          <p:cNvPr id="18" name="TextBox 17">
            <a:extLst>
              <a:ext uri="{FF2B5EF4-FFF2-40B4-BE49-F238E27FC236}">
                <a16:creationId xmlns:a16="http://schemas.microsoft.com/office/drawing/2014/main" id="{D391F3F1-9585-2246-AE67-C91D3528E4F4}"/>
              </a:ext>
            </a:extLst>
          </p:cNvPr>
          <p:cNvSpPr txBox="1"/>
          <p:nvPr userDrawn="1"/>
        </p:nvSpPr>
        <p:spPr>
          <a:xfrm>
            <a:off x="-3678382" y="3432713"/>
            <a:ext cx="3430241" cy="338554"/>
          </a:xfrm>
          <a:prstGeom prst="rect">
            <a:avLst/>
          </a:prstGeom>
          <a:noFill/>
        </p:spPr>
        <p:txBody>
          <a:bodyPr wrap="square" rtlCol="0">
            <a:spAutoFit/>
          </a:bodyPr>
          <a:lstStyle/>
          <a:p>
            <a:pPr algn="r"/>
            <a:r>
              <a:rPr lang="en-DK" sz="1600" b="1" i="0">
                <a:solidFill>
                  <a:srgbClr val="005E58"/>
                </a:solidFill>
                <a:latin typeface="Arial" panose="020B0604020202020204" pitchFamily="34" charset="0"/>
                <a:cs typeface="Arial" panose="020B0604020202020204" pitchFamily="34" charset="0"/>
              </a:rPr>
              <a:t>Headline 2. Arial Blod, 36 pt.   </a:t>
            </a:r>
          </a:p>
        </p:txBody>
      </p:sp>
      <p:sp>
        <p:nvSpPr>
          <p:cNvPr id="19" name="TextBox 18">
            <a:extLst>
              <a:ext uri="{FF2B5EF4-FFF2-40B4-BE49-F238E27FC236}">
                <a16:creationId xmlns:a16="http://schemas.microsoft.com/office/drawing/2014/main" id="{50675982-D877-784C-84E8-3FFF5C12DDAE}"/>
              </a:ext>
            </a:extLst>
          </p:cNvPr>
          <p:cNvSpPr txBox="1"/>
          <p:nvPr userDrawn="1"/>
        </p:nvSpPr>
        <p:spPr>
          <a:xfrm>
            <a:off x="-3491345" y="3829478"/>
            <a:ext cx="3243204" cy="307777"/>
          </a:xfrm>
          <a:prstGeom prst="rect">
            <a:avLst/>
          </a:prstGeom>
          <a:noFill/>
        </p:spPr>
        <p:txBody>
          <a:bodyPr wrap="square" rtlCol="0">
            <a:spAutoFit/>
          </a:bodyPr>
          <a:lstStyle/>
          <a:p>
            <a:pPr algn="r"/>
            <a:r>
              <a:rPr lang="en-DK" sz="1400" b="0" i="0">
                <a:solidFill>
                  <a:srgbClr val="2B2A2A"/>
                </a:solidFill>
                <a:latin typeface="Arial" panose="020B0604020202020204" pitchFamily="34" charset="0"/>
                <a:cs typeface="Arial" panose="020B0604020202020204" pitchFamily="34" charset="0"/>
              </a:rPr>
              <a:t>Body text, Arial regular, 20 pt.  </a:t>
            </a:r>
          </a:p>
        </p:txBody>
      </p:sp>
      <p:sp>
        <p:nvSpPr>
          <p:cNvPr id="20" name="TextBox 19">
            <a:extLst>
              <a:ext uri="{FF2B5EF4-FFF2-40B4-BE49-F238E27FC236}">
                <a16:creationId xmlns:a16="http://schemas.microsoft.com/office/drawing/2014/main" id="{85BF6FB0-CD73-AC4E-8A05-E5CEB9ABECEA}"/>
              </a:ext>
            </a:extLst>
          </p:cNvPr>
          <p:cNvSpPr txBox="1"/>
          <p:nvPr userDrawn="1"/>
        </p:nvSpPr>
        <p:spPr>
          <a:xfrm>
            <a:off x="-2393895" y="4088895"/>
            <a:ext cx="2145754" cy="307777"/>
          </a:xfrm>
          <a:prstGeom prst="rect">
            <a:avLst/>
          </a:prstGeom>
          <a:noFill/>
        </p:spPr>
        <p:txBody>
          <a:bodyPr wrap="square" rtlCol="0">
            <a:spAutoFit/>
          </a:bodyPr>
          <a:lstStyle/>
          <a:p>
            <a:pPr algn="r"/>
            <a:r>
              <a:rPr lang="en-DK" sz="1400" b="0" i="0" u="sng">
                <a:solidFill>
                  <a:srgbClr val="D5450D"/>
                </a:solidFill>
                <a:latin typeface="Arial" panose="020B0604020202020204" pitchFamily="34" charset="0"/>
                <a:cs typeface="Arial" panose="020B0604020202020204" pitchFamily="34" charset="0"/>
              </a:rPr>
              <a:t>Hyperlink</a:t>
            </a:r>
          </a:p>
        </p:txBody>
      </p:sp>
      <p:pic>
        <p:nvPicPr>
          <p:cNvPr id="23" name="Picture 22" descr="A picture containing food, drawing&#10;&#10;Description automatically generated">
            <a:extLst>
              <a:ext uri="{FF2B5EF4-FFF2-40B4-BE49-F238E27FC236}">
                <a16:creationId xmlns:a16="http://schemas.microsoft.com/office/drawing/2014/main" id="{3271CDCE-E0FC-1548-A865-AFE236FEF312}"/>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4766953" y="5709466"/>
            <a:ext cx="2658094" cy="786796"/>
          </a:xfrm>
          <a:prstGeom prst="rect">
            <a:avLst/>
          </a:prstGeom>
        </p:spPr>
      </p:pic>
      <p:sp>
        <p:nvSpPr>
          <p:cNvPr id="21" name="Rectangle 20">
            <a:extLst>
              <a:ext uri="{FF2B5EF4-FFF2-40B4-BE49-F238E27FC236}">
                <a16:creationId xmlns:a16="http://schemas.microsoft.com/office/drawing/2014/main" id="{2FA614F8-8306-8F47-9C00-9BB291B4F0D2}"/>
              </a:ext>
            </a:extLst>
          </p:cNvPr>
          <p:cNvSpPr/>
          <p:nvPr userDrawn="1"/>
        </p:nvSpPr>
        <p:spPr>
          <a:xfrm>
            <a:off x="-1399849" y="552804"/>
            <a:ext cx="1088571" cy="227629"/>
          </a:xfrm>
          <a:prstGeom prst="rect">
            <a:avLst/>
          </a:prstGeom>
          <a:solidFill>
            <a:srgbClr val="EF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2" name="Rectangle 21">
            <a:extLst>
              <a:ext uri="{FF2B5EF4-FFF2-40B4-BE49-F238E27FC236}">
                <a16:creationId xmlns:a16="http://schemas.microsoft.com/office/drawing/2014/main" id="{10AD332B-DFDE-204C-8ED4-F05FF7783B5F}"/>
              </a:ext>
            </a:extLst>
          </p:cNvPr>
          <p:cNvSpPr/>
          <p:nvPr userDrawn="1"/>
        </p:nvSpPr>
        <p:spPr>
          <a:xfrm>
            <a:off x="-1399849" y="837284"/>
            <a:ext cx="1088571" cy="227629"/>
          </a:xfrm>
          <a:prstGeom prst="rect">
            <a:avLst/>
          </a:prstGeom>
          <a:solidFill>
            <a:srgbClr val="FC8B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3912051620"/>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9" r:id="rId5"/>
    <p:sldLayoutId id="2147483718" r:id="rId6"/>
    <p:sldLayoutId id="2147483715" r:id="rId7"/>
    <p:sldLayoutId id="2147483716" r:id="rId8"/>
    <p:sldLayoutId id="2147483717" r:id="rId9"/>
    <p:sldLayoutId id="2147483804" r:id="rId10"/>
  </p:sldLayoutIdLst>
  <p:txStyles>
    <p:titleStyle>
      <a:lvl1pPr algn="l" defTabSz="914400" rtl="0" eaLnBrk="1" latinLnBrk="0" hangingPunct="1">
        <a:lnSpc>
          <a:spcPct val="90000"/>
        </a:lnSpc>
        <a:spcBef>
          <a:spcPct val="0"/>
        </a:spcBef>
        <a:buNone/>
        <a:defRPr sz="4000" b="1" i="0" kern="1200">
          <a:solidFill>
            <a:srgbClr val="005E58"/>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2B2A2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2B2A2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2B2A2A"/>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61">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7D31D6-80D8-3840-8A9A-41A80DB62668}"/>
              </a:ext>
            </a:extLst>
          </p:cNvPr>
          <p:cNvSpPr>
            <a:spLocks noGrp="1"/>
          </p:cNvSpPr>
          <p:nvPr>
            <p:ph type="title"/>
          </p:nvPr>
        </p:nvSpPr>
        <p:spPr>
          <a:xfrm>
            <a:off x="838200" y="602820"/>
            <a:ext cx="10515600" cy="851941"/>
          </a:xfrm>
          <a:prstGeom prst="rect">
            <a:avLst/>
          </a:prstGeom>
        </p:spPr>
        <p:txBody>
          <a:bodyPr vert="horz" lIns="91440" tIns="45720" rIns="91440" bIns="45720" rtlCol="0" anchor="ctr">
            <a:normAutofit/>
          </a:bodyPr>
          <a:lstStyle/>
          <a:p>
            <a:r>
              <a:rPr lang="en-GB"/>
              <a:t>Click to edit headline</a:t>
            </a:r>
            <a:endParaRPr lang="en-DK"/>
          </a:p>
        </p:txBody>
      </p:sp>
      <p:sp>
        <p:nvSpPr>
          <p:cNvPr id="3" name="Text Placeholder 2">
            <a:extLst>
              <a:ext uri="{FF2B5EF4-FFF2-40B4-BE49-F238E27FC236}">
                <a16:creationId xmlns:a16="http://schemas.microsoft.com/office/drawing/2014/main" id="{E29E3DED-2B4A-C446-85E5-FD401601D8D6}"/>
              </a:ext>
            </a:extLst>
          </p:cNvPr>
          <p:cNvSpPr>
            <a:spLocks noGrp="1"/>
          </p:cNvSpPr>
          <p:nvPr>
            <p:ph type="body" idx="1"/>
          </p:nvPr>
        </p:nvSpPr>
        <p:spPr>
          <a:xfrm>
            <a:off x="838200" y="1603169"/>
            <a:ext cx="10515600" cy="4526169"/>
          </a:xfrm>
          <a:prstGeom prst="rect">
            <a:avLst/>
          </a:prstGeom>
        </p:spPr>
        <p:txBody>
          <a:bodyPr vert="horz" lIns="91440" tIns="45720" rIns="91440" bIns="45720" rtlCol="0">
            <a:normAutofit/>
          </a:bodyPr>
          <a:lstStyle/>
          <a:p>
            <a:pPr lvl="0"/>
            <a:r>
              <a:rPr lang="en-GB"/>
              <a:t>Click to edit body text</a:t>
            </a:r>
          </a:p>
          <a:p>
            <a:pPr lvl="1"/>
            <a:r>
              <a:rPr lang="en-GB"/>
              <a:t>Second level</a:t>
            </a:r>
          </a:p>
          <a:p>
            <a:pPr lvl="2"/>
            <a:r>
              <a:rPr lang="en-GB"/>
              <a:t>Third level</a:t>
            </a:r>
          </a:p>
          <a:p>
            <a:pPr lvl="3"/>
            <a:r>
              <a:rPr lang="en-GB"/>
              <a:t>Fourth level</a:t>
            </a:r>
          </a:p>
        </p:txBody>
      </p:sp>
      <p:pic>
        <p:nvPicPr>
          <p:cNvPr id="21" name="Picture 20" descr="A picture containing food, drawing&#10;&#10;Description automatically generated">
            <a:extLst>
              <a:ext uri="{FF2B5EF4-FFF2-40B4-BE49-F238E27FC236}">
                <a16:creationId xmlns:a16="http://schemas.microsoft.com/office/drawing/2014/main" id="{4C0C7E06-CE98-7649-A00A-BBEA76FF8BF0}"/>
              </a:ext>
            </a:extLst>
          </p:cNvPr>
          <p:cNvPicPr>
            <a:picLocks noChangeAspect="1"/>
          </p:cNvPicPr>
          <p:nvPr userDrawn="1"/>
        </p:nvPicPr>
        <p:blipFill>
          <a:blip r:embed="rId35" cstate="screen">
            <a:extLst>
              <a:ext uri="{28A0092B-C50C-407E-A947-70E740481C1C}">
                <a14:useLocalDpi xmlns:a14="http://schemas.microsoft.com/office/drawing/2010/main"/>
              </a:ext>
            </a:extLst>
          </a:blip>
          <a:stretch>
            <a:fillRect/>
          </a:stretch>
        </p:blipFill>
        <p:spPr>
          <a:xfrm>
            <a:off x="9954491" y="6103813"/>
            <a:ext cx="1576172" cy="466547"/>
          </a:xfrm>
          <a:prstGeom prst="rect">
            <a:avLst/>
          </a:prstGeom>
        </p:spPr>
      </p:pic>
      <p:sp>
        <p:nvSpPr>
          <p:cNvPr id="23" name="Rectangle 22">
            <a:extLst>
              <a:ext uri="{FF2B5EF4-FFF2-40B4-BE49-F238E27FC236}">
                <a16:creationId xmlns:a16="http://schemas.microsoft.com/office/drawing/2014/main" id="{97FD7A36-71F2-B74C-9DD8-C25E45227AC4}"/>
              </a:ext>
            </a:extLst>
          </p:cNvPr>
          <p:cNvSpPr/>
          <p:nvPr userDrawn="1"/>
        </p:nvSpPr>
        <p:spPr>
          <a:xfrm>
            <a:off x="-2965784" y="266437"/>
            <a:ext cx="1088571" cy="227629"/>
          </a:xfrm>
          <a:prstGeom prst="rect">
            <a:avLst/>
          </a:prstGeom>
          <a:solidFill>
            <a:srgbClr val="00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4" name="Rectangle 23">
            <a:extLst>
              <a:ext uri="{FF2B5EF4-FFF2-40B4-BE49-F238E27FC236}">
                <a16:creationId xmlns:a16="http://schemas.microsoft.com/office/drawing/2014/main" id="{F4F8E051-7251-DD41-AA23-7BDC198DBA6F}"/>
              </a:ext>
            </a:extLst>
          </p:cNvPr>
          <p:cNvSpPr/>
          <p:nvPr userDrawn="1"/>
        </p:nvSpPr>
        <p:spPr>
          <a:xfrm>
            <a:off x="-1399849" y="268324"/>
            <a:ext cx="1088571" cy="227629"/>
          </a:xfrm>
          <a:prstGeom prst="rect">
            <a:avLst/>
          </a:prstGeom>
          <a:solidFill>
            <a:srgbClr val="D445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5" name="Rectangle 24">
            <a:extLst>
              <a:ext uri="{FF2B5EF4-FFF2-40B4-BE49-F238E27FC236}">
                <a16:creationId xmlns:a16="http://schemas.microsoft.com/office/drawing/2014/main" id="{3CA93D64-C028-4742-A067-1DB8E1397188}"/>
              </a:ext>
            </a:extLst>
          </p:cNvPr>
          <p:cNvSpPr/>
          <p:nvPr userDrawn="1"/>
        </p:nvSpPr>
        <p:spPr>
          <a:xfrm>
            <a:off x="-1399849" y="1202505"/>
            <a:ext cx="1088571" cy="227629"/>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6" name="Rectangle 25">
            <a:extLst>
              <a:ext uri="{FF2B5EF4-FFF2-40B4-BE49-F238E27FC236}">
                <a16:creationId xmlns:a16="http://schemas.microsoft.com/office/drawing/2014/main" id="{E111DA55-D47F-494B-84DD-0A4445D17FAA}"/>
              </a:ext>
            </a:extLst>
          </p:cNvPr>
          <p:cNvSpPr/>
          <p:nvPr userDrawn="1"/>
        </p:nvSpPr>
        <p:spPr>
          <a:xfrm>
            <a:off x="-1399850" y="1511095"/>
            <a:ext cx="1088571" cy="227629"/>
          </a:xfrm>
          <a:prstGeom prst="rect">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7" name="Rectangle 26">
            <a:extLst>
              <a:ext uri="{FF2B5EF4-FFF2-40B4-BE49-F238E27FC236}">
                <a16:creationId xmlns:a16="http://schemas.microsoft.com/office/drawing/2014/main" id="{2CD26FCE-18CD-FB4D-933D-AD0608B64F00}"/>
              </a:ext>
            </a:extLst>
          </p:cNvPr>
          <p:cNvSpPr/>
          <p:nvPr userDrawn="1"/>
        </p:nvSpPr>
        <p:spPr>
          <a:xfrm>
            <a:off x="-2965785" y="892904"/>
            <a:ext cx="1088571" cy="227629"/>
          </a:xfrm>
          <a:prstGeom prst="rect">
            <a:avLst/>
          </a:prstGeom>
          <a:solidFill>
            <a:srgbClr val="2B2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70706E"/>
              </a:solidFill>
            </a:endParaRPr>
          </a:p>
        </p:txBody>
      </p:sp>
      <p:sp>
        <p:nvSpPr>
          <p:cNvPr id="28" name="Rectangle 27">
            <a:extLst>
              <a:ext uri="{FF2B5EF4-FFF2-40B4-BE49-F238E27FC236}">
                <a16:creationId xmlns:a16="http://schemas.microsoft.com/office/drawing/2014/main" id="{A4E73E26-A1C9-D948-9E0D-0FA8547D070E}"/>
              </a:ext>
            </a:extLst>
          </p:cNvPr>
          <p:cNvSpPr/>
          <p:nvPr userDrawn="1"/>
        </p:nvSpPr>
        <p:spPr>
          <a:xfrm>
            <a:off x="-1399850" y="2074488"/>
            <a:ext cx="1088571" cy="227629"/>
          </a:xfrm>
          <a:prstGeom prst="rect">
            <a:avLst/>
          </a:prstGeom>
          <a:solidFill>
            <a:srgbClr val="F2F7F6"/>
          </a:solidFill>
          <a:ln w="3175">
            <a:solidFill>
              <a:srgbClr val="7070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70706E"/>
              </a:solidFill>
            </a:endParaRPr>
          </a:p>
        </p:txBody>
      </p:sp>
      <p:sp>
        <p:nvSpPr>
          <p:cNvPr id="29" name="TextBox 28">
            <a:extLst>
              <a:ext uri="{FF2B5EF4-FFF2-40B4-BE49-F238E27FC236}">
                <a16:creationId xmlns:a16="http://schemas.microsoft.com/office/drawing/2014/main" id="{F7A5F88C-E01D-B444-A950-AAF34A2AD54E}"/>
              </a:ext>
            </a:extLst>
          </p:cNvPr>
          <p:cNvSpPr txBox="1"/>
          <p:nvPr userDrawn="1"/>
        </p:nvSpPr>
        <p:spPr>
          <a:xfrm>
            <a:off x="-2965785" y="682068"/>
            <a:ext cx="1143780" cy="227629"/>
          </a:xfrm>
          <a:prstGeom prst="rect">
            <a:avLst/>
          </a:prstGeom>
          <a:noFill/>
        </p:spPr>
        <p:txBody>
          <a:bodyPr wrap="square" lIns="0" tIns="0" rIns="0" bIns="0" rtlCol="0" anchor="t">
            <a:normAutofit/>
          </a:bodyPr>
          <a:lstStyle/>
          <a:p>
            <a:r>
              <a:rPr lang="da-DK" sz="1100" err="1">
                <a:solidFill>
                  <a:srgbClr val="2B2A2A"/>
                </a:solidFill>
                <a:latin typeface="Arial" panose="020B0604020202020204" pitchFamily="34" charset="0"/>
                <a:cs typeface="Arial" panose="020B0604020202020204" pitchFamily="34" charset="0"/>
              </a:rPr>
              <a:t>Text</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738C4F98-21E6-1448-A966-99CA480D9674}"/>
              </a:ext>
            </a:extLst>
          </p:cNvPr>
          <p:cNvSpPr txBox="1"/>
          <p:nvPr userDrawn="1"/>
        </p:nvSpPr>
        <p:spPr>
          <a:xfrm>
            <a:off x="-1399850" y="1866017"/>
            <a:ext cx="1143780" cy="227629"/>
          </a:xfrm>
          <a:prstGeom prst="rect">
            <a:avLst/>
          </a:prstGeom>
          <a:noFill/>
        </p:spPr>
        <p:txBody>
          <a:bodyPr wrap="square" lIns="0" tIns="0" rIns="0" bIns="0" rtlCol="0" anchor="t">
            <a:normAutofit/>
          </a:bodyPr>
          <a:lstStyle/>
          <a:p>
            <a:r>
              <a:rPr lang="da-DK" sz="1100">
                <a:solidFill>
                  <a:srgbClr val="2B2A2A"/>
                </a:solidFill>
                <a:latin typeface="Arial" panose="020B0604020202020204" pitchFamily="34" charset="0"/>
                <a:cs typeface="Arial" panose="020B0604020202020204" pitchFamily="34" charset="0"/>
              </a:rPr>
              <a:t>Background </a:t>
            </a:r>
            <a:r>
              <a:rPr lang="da-DK" sz="1100" err="1">
                <a:solidFill>
                  <a:srgbClr val="2B2A2A"/>
                </a:solidFill>
                <a:latin typeface="Arial" panose="020B0604020202020204" pitchFamily="34" charset="0"/>
                <a:cs typeface="Arial" panose="020B0604020202020204" pitchFamily="34" charset="0"/>
              </a:rPr>
              <a:t>color</a:t>
            </a:r>
            <a:endParaRPr lang="da-DK" sz="1100">
              <a:solidFill>
                <a:srgbClr val="2B2A2A"/>
              </a:solidFill>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09A517BF-0AED-0F43-B1CF-2CCCCB138059}"/>
              </a:ext>
            </a:extLst>
          </p:cNvPr>
          <p:cNvSpPr txBox="1"/>
          <p:nvPr userDrawn="1"/>
        </p:nvSpPr>
        <p:spPr>
          <a:xfrm>
            <a:off x="-2965785" y="47553"/>
            <a:ext cx="1143780" cy="227629"/>
          </a:xfrm>
          <a:prstGeom prst="rect">
            <a:avLst/>
          </a:prstGeom>
          <a:noFill/>
        </p:spPr>
        <p:txBody>
          <a:bodyPr wrap="square" lIns="0" tIns="0" rIns="0" bIns="0" rtlCol="0" anchor="t">
            <a:normAutofit/>
          </a:bodyPr>
          <a:lstStyle/>
          <a:p>
            <a:r>
              <a:rPr lang="da-DK" sz="1100" baseline="0" err="1">
                <a:solidFill>
                  <a:srgbClr val="2B2A2A"/>
                </a:solidFill>
                <a:latin typeface="Arial" panose="020B0604020202020204" pitchFamily="34" charset="0"/>
                <a:cs typeface="Arial" panose="020B0604020202020204" pitchFamily="34" charset="0"/>
              </a:rPr>
              <a:t>Primary</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FA0A50ED-7305-004D-892B-A49D10C143AF}"/>
              </a:ext>
            </a:extLst>
          </p:cNvPr>
          <p:cNvSpPr txBox="1"/>
          <p:nvPr userDrawn="1"/>
        </p:nvSpPr>
        <p:spPr>
          <a:xfrm>
            <a:off x="-1399850" y="47553"/>
            <a:ext cx="1143780" cy="227629"/>
          </a:xfrm>
          <a:prstGeom prst="rect">
            <a:avLst/>
          </a:prstGeom>
          <a:noFill/>
        </p:spPr>
        <p:txBody>
          <a:bodyPr wrap="square" lIns="0" tIns="0" rIns="0" bIns="0" rtlCol="0" anchor="t">
            <a:normAutofit/>
          </a:bodyPr>
          <a:lstStyle/>
          <a:p>
            <a:r>
              <a:rPr lang="da-DK" sz="1100" baseline="0" err="1">
                <a:solidFill>
                  <a:srgbClr val="2B2A2A"/>
                </a:solidFill>
                <a:latin typeface="Arial" panose="020B0604020202020204" pitchFamily="34" charset="0"/>
                <a:cs typeface="Arial" panose="020B0604020202020204" pitchFamily="34" charset="0"/>
              </a:rPr>
              <a:t>Secondary</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0A8D908F-DF09-FA4A-B0C2-BD12AA463395}"/>
              </a:ext>
            </a:extLst>
          </p:cNvPr>
          <p:cNvSpPr txBox="1"/>
          <p:nvPr userDrawn="1"/>
        </p:nvSpPr>
        <p:spPr>
          <a:xfrm>
            <a:off x="-4842164" y="3121223"/>
            <a:ext cx="4594023" cy="307777"/>
          </a:xfrm>
          <a:prstGeom prst="rect">
            <a:avLst/>
          </a:prstGeom>
          <a:noFill/>
        </p:spPr>
        <p:txBody>
          <a:bodyPr wrap="square" rtlCol="0">
            <a:spAutoFit/>
          </a:bodyPr>
          <a:lstStyle/>
          <a:p>
            <a:pPr algn="r"/>
            <a:r>
              <a:rPr lang="en-DK" sz="1400" b="1" i="0">
                <a:solidFill>
                  <a:srgbClr val="005E58"/>
                </a:solidFill>
                <a:latin typeface="Arial Black" panose="020B0604020202020204" pitchFamily="34" charset="0"/>
                <a:cs typeface="Arial Black" panose="020B0604020202020204" pitchFamily="34" charset="0"/>
              </a:rPr>
              <a:t>HEADLINE 1, Arial Black, 40 pt. </a:t>
            </a:r>
          </a:p>
        </p:txBody>
      </p:sp>
      <p:sp>
        <p:nvSpPr>
          <p:cNvPr id="34" name="TextBox 33">
            <a:extLst>
              <a:ext uri="{FF2B5EF4-FFF2-40B4-BE49-F238E27FC236}">
                <a16:creationId xmlns:a16="http://schemas.microsoft.com/office/drawing/2014/main" id="{3DF099D6-CFFE-3545-909F-18C43A01F14D}"/>
              </a:ext>
            </a:extLst>
          </p:cNvPr>
          <p:cNvSpPr txBox="1"/>
          <p:nvPr userDrawn="1"/>
        </p:nvSpPr>
        <p:spPr>
          <a:xfrm>
            <a:off x="-3678382" y="3432713"/>
            <a:ext cx="3430241" cy="338554"/>
          </a:xfrm>
          <a:prstGeom prst="rect">
            <a:avLst/>
          </a:prstGeom>
          <a:noFill/>
        </p:spPr>
        <p:txBody>
          <a:bodyPr wrap="square" rtlCol="0">
            <a:spAutoFit/>
          </a:bodyPr>
          <a:lstStyle/>
          <a:p>
            <a:pPr algn="r"/>
            <a:r>
              <a:rPr lang="en-DK" sz="1600" b="1" i="0">
                <a:solidFill>
                  <a:srgbClr val="005E58"/>
                </a:solidFill>
                <a:latin typeface="Arial" panose="020B0604020202020204" pitchFamily="34" charset="0"/>
                <a:cs typeface="Arial" panose="020B0604020202020204" pitchFamily="34" charset="0"/>
              </a:rPr>
              <a:t>Headline 2. Arial Blod, 36 pt.   </a:t>
            </a:r>
          </a:p>
        </p:txBody>
      </p:sp>
      <p:sp>
        <p:nvSpPr>
          <p:cNvPr id="35" name="TextBox 34">
            <a:extLst>
              <a:ext uri="{FF2B5EF4-FFF2-40B4-BE49-F238E27FC236}">
                <a16:creationId xmlns:a16="http://schemas.microsoft.com/office/drawing/2014/main" id="{F6BAB7FB-01F4-FC4B-8E3C-785F63116848}"/>
              </a:ext>
            </a:extLst>
          </p:cNvPr>
          <p:cNvSpPr txBox="1"/>
          <p:nvPr userDrawn="1"/>
        </p:nvSpPr>
        <p:spPr>
          <a:xfrm>
            <a:off x="-3491345" y="3829478"/>
            <a:ext cx="3243204" cy="307777"/>
          </a:xfrm>
          <a:prstGeom prst="rect">
            <a:avLst/>
          </a:prstGeom>
          <a:noFill/>
        </p:spPr>
        <p:txBody>
          <a:bodyPr wrap="square" rtlCol="0">
            <a:spAutoFit/>
          </a:bodyPr>
          <a:lstStyle/>
          <a:p>
            <a:pPr algn="r"/>
            <a:r>
              <a:rPr lang="en-DK" sz="1400" b="0" i="0">
                <a:solidFill>
                  <a:srgbClr val="2B2A2A"/>
                </a:solidFill>
                <a:latin typeface="Arial" panose="020B0604020202020204" pitchFamily="34" charset="0"/>
                <a:cs typeface="Arial" panose="020B0604020202020204" pitchFamily="34" charset="0"/>
              </a:rPr>
              <a:t>Body text, Arial regular, 20 pt.  </a:t>
            </a:r>
          </a:p>
        </p:txBody>
      </p:sp>
      <p:sp>
        <p:nvSpPr>
          <p:cNvPr id="36" name="TextBox 35">
            <a:extLst>
              <a:ext uri="{FF2B5EF4-FFF2-40B4-BE49-F238E27FC236}">
                <a16:creationId xmlns:a16="http://schemas.microsoft.com/office/drawing/2014/main" id="{9965AABE-A6F9-3843-8B43-7C44619D183C}"/>
              </a:ext>
            </a:extLst>
          </p:cNvPr>
          <p:cNvSpPr txBox="1"/>
          <p:nvPr userDrawn="1"/>
        </p:nvSpPr>
        <p:spPr>
          <a:xfrm>
            <a:off x="-2393895" y="4088895"/>
            <a:ext cx="2145754" cy="307777"/>
          </a:xfrm>
          <a:prstGeom prst="rect">
            <a:avLst/>
          </a:prstGeom>
          <a:noFill/>
        </p:spPr>
        <p:txBody>
          <a:bodyPr wrap="square" rtlCol="0">
            <a:spAutoFit/>
          </a:bodyPr>
          <a:lstStyle/>
          <a:p>
            <a:pPr algn="r"/>
            <a:r>
              <a:rPr lang="en-DK" sz="1400" b="0" i="0" u="sng">
                <a:solidFill>
                  <a:srgbClr val="D5450D"/>
                </a:solidFill>
                <a:latin typeface="Arial" panose="020B0604020202020204" pitchFamily="34" charset="0"/>
                <a:cs typeface="Arial" panose="020B0604020202020204" pitchFamily="34" charset="0"/>
              </a:rPr>
              <a:t>Hyperlink</a:t>
            </a:r>
          </a:p>
        </p:txBody>
      </p:sp>
      <p:sp>
        <p:nvSpPr>
          <p:cNvPr id="37" name="Rectangle 36">
            <a:extLst>
              <a:ext uri="{FF2B5EF4-FFF2-40B4-BE49-F238E27FC236}">
                <a16:creationId xmlns:a16="http://schemas.microsoft.com/office/drawing/2014/main" id="{A976CE9D-33F4-EE40-A7E2-F0AC9563B0D4}"/>
              </a:ext>
            </a:extLst>
          </p:cNvPr>
          <p:cNvSpPr/>
          <p:nvPr userDrawn="1"/>
        </p:nvSpPr>
        <p:spPr>
          <a:xfrm>
            <a:off x="-1399849" y="552804"/>
            <a:ext cx="1088571" cy="227629"/>
          </a:xfrm>
          <a:prstGeom prst="rect">
            <a:avLst/>
          </a:prstGeom>
          <a:solidFill>
            <a:srgbClr val="EF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8" name="Rectangle 37">
            <a:extLst>
              <a:ext uri="{FF2B5EF4-FFF2-40B4-BE49-F238E27FC236}">
                <a16:creationId xmlns:a16="http://schemas.microsoft.com/office/drawing/2014/main" id="{4E29C80A-80D0-2241-B78B-9AA6A503E691}"/>
              </a:ext>
            </a:extLst>
          </p:cNvPr>
          <p:cNvSpPr/>
          <p:nvPr userDrawn="1"/>
        </p:nvSpPr>
        <p:spPr>
          <a:xfrm>
            <a:off x="-1399849" y="837284"/>
            <a:ext cx="1088571" cy="227629"/>
          </a:xfrm>
          <a:prstGeom prst="rect">
            <a:avLst/>
          </a:prstGeom>
          <a:solidFill>
            <a:srgbClr val="FC8B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1207062801"/>
      </p:ext>
    </p:extLst>
  </p:cSld>
  <p:clrMap bg1="lt1" tx1="dk1" bg2="lt2" tx2="dk2" accent1="accent1" accent2="accent2" accent3="accent3" accent4="accent4" accent5="accent5" accent6="accent6" hlink="hlink" folHlink="folHlink"/>
  <p:sldLayoutIdLst>
    <p:sldLayoutId id="2147483660" r:id="rId1"/>
    <p:sldLayoutId id="2147483721" r:id="rId2"/>
    <p:sldLayoutId id="2147483720" r:id="rId3"/>
    <p:sldLayoutId id="2147483662" r:id="rId4"/>
    <p:sldLayoutId id="2147483663" r:id="rId5"/>
    <p:sldLayoutId id="2147483665" r:id="rId6"/>
    <p:sldLayoutId id="2147483691" r:id="rId7"/>
    <p:sldLayoutId id="2147483666" r:id="rId8"/>
    <p:sldLayoutId id="2147483673" r:id="rId9"/>
    <p:sldLayoutId id="2147483674" r:id="rId10"/>
    <p:sldLayoutId id="2147483667" r:id="rId11"/>
    <p:sldLayoutId id="2147483676" r:id="rId12"/>
    <p:sldLayoutId id="2147483677" r:id="rId13"/>
    <p:sldLayoutId id="2147483722" r:id="rId14"/>
    <p:sldLayoutId id="2147483679" r:id="rId15"/>
    <p:sldLayoutId id="2147483680" r:id="rId16"/>
    <p:sldLayoutId id="2147483723" r:id="rId17"/>
    <p:sldLayoutId id="2147483724" r:id="rId18"/>
    <p:sldLayoutId id="2147483681" r:id="rId19"/>
    <p:sldLayoutId id="2147483682" r:id="rId20"/>
    <p:sldLayoutId id="2147483683" r:id="rId21"/>
    <p:sldLayoutId id="2147483684" r:id="rId22"/>
    <p:sldLayoutId id="2147483675" r:id="rId23"/>
    <p:sldLayoutId id="2147483686" r:id="rId24"/>
    <p:sldLayoutId id="2147483687" r:id="rId25"/>
    <p:sldLayoutId id="2147483688" r:id="rId26"/>
    <p:sldLayoutId id="2147483689" r:id="rId27"/>
    <p:sldLayoutId id="2147483690" r:id="rId28"/>
    <p:sldLayoutId id="2147483685" r:id="rId29"/>
    <p:sldLayoutId id="2147483692" r:id="rId30"/>
    <p:sldLayoutId id="2147483693" r:id="rId31"/>
    <p:sldLayoutId id="2147483725" r:id="rId32"/>
    <p:sldLayoutId id="2147483805" r:id="rId33"/>
  </p:sldLayoutIdLst>
  <p:txStyles>
    <p:titleStyle>
      <a:lvl1pPr algn="l" defTabSz="914400" rtl="0" eaLnBrk="1" latinLnBrk="0" hangingPunct="1">
        <a:lnSpc>
          <a:spcPct val="90000"/>
        </a:lnSpc>
        <a:spcBef>
          <a:spcPct val="0"/>
        </a:spcBef>
        <a:buNone/>
        <a:defRPr sz="4000" b="1" i="0" kern="1200">
          <a:solidFill>
            <a:srgbClr val="005E58"/>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2B2A2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2B2A2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2B2A2A"/>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3861"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56EC3F1-D682-0748-B446-F4D23993D4F4}"/>
              </a:ext>
            </a:extLst>
          </p:cNvPr>
          <p:cNvSpPr/>
          <p:nvPr userDrawn="1"/>
        </p:nvSpPr>
        <p:spPr>
          <a:xfrm>
            <a:off x="-2965784" y="266437"/>
            <a:ext cx="1088571" cy="227629"/>
          </a:xfrm>
          <a:prstGeom prst="rect">
            <a:avLst/>
          </a:prstGeom>
          <a:solidFill>
            <a:srgbClr val="00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Rectangle 2">
            <a:extLst>
              <a:ext uri="{FF2B5EF4-FFF2-40B4-BE49-F238E27FC236}">
                <a16:creationId xmlns:a16="http://schemas.microsoft.com/office/drawing/2014/main" id="{8FFC57DF-F311-4246-8982-48FA6C915768}"/>
              </a:ext>
            </a:extLst>
          </p:cNvPr>
          <p:cNvSpPr/>
          <p:nvPr userDrawn="1"/>
        </p:nvSpPr>
        <p:spPr>
          <a:xfrm>
            <a:off x="-1399849" y="268324"/>
            <a:ext cx="1088571" cy="227629"/>
          </a:xfrm>
          <a:prstGeom prst="rect">
            <a:avLst/>
          </a:prstGeom>
          <a:solidFill>
            <a:srgbClr val="D445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Rectangle 3">
            <a:extLst>
              <a:ext uri="{FF2B5EF4-FFF2-40B4-BE49-F238E27FC236}">
                <a16:creationId xmlns:a16="http://schemas.microsoft.com/office/drawing/2014/main" id="{9904A51B-FAC4-B645-B516-05C89185E4D1}"/>
              </a:ext>
            </a:extLst>
          </p:cNvPr>
          <p:cNvSpPr/>
          <p:nvPr userDrawn="1"/>
        </p:nvSpPr>
        <p:spPr>
          <a:xfrm>
            <a:off x="-1399849" y="1202505"/>
            <a:ext cx="1088571" cy="227629"/>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Rectangle 4">
            <a:extLst>
              <a:ext uri="{FF2B5EF4-FFF2-40B4-BE49-F238E27FC236}">
                <a16:creationId xmlns:a16="http://schemas.microsoft.com/office/drawing/2014/main" id="{C3CFED67-4D3B-714E-A097-A2BFBF9056CD}"/>
              </a:ext>
            </a:extLst>
          </p:cNvPr>
          <p:cNvSpPr/>
          <p:nvPr userDrawn="1"/>
        </p:nvSpPr>
        <p:spPr>
          <a:xfrm>
            <a:off x="-1399850" y="1511095"/>
            <a:ext cx="1088571" cy="227629"/>
          </a:xfrm>
          <a:prstGeom prst="rect">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Rectangle 5">
            <a:extLst>
              <a:ext uri="{FF2B5EF4-FFF2-40B4-BE49-F238E27FC236}">
                <a16:creationId xmlns:a16="http://schemas.microsoft.com/office/drawing/2014/main" id="{96535B52-3BE2-0941-B0D7-076CBED500FD}"/>
              </a:ext>
            </a:extLst>
          </p:cNvPr>
          <p:cNvSpPr/>
          <p:nvPr userDrawn="1"/>
        </p:nvSpPr>
        <p:spPr>
          <a:xfrm>
            <a:off x="-2965785" y="892904"/>
            <a:ext cx="1088571" cy="227629"/>
          </a:xfrm>
          <a:prstGeom prst="rect">
            <a:avLst/>
          </a:prstGeom>
          <a:solidFill>
            <a:srgbClr val="2B2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70706E"/>
              </a:solidFill>
            </a:endParaRPr>
          </a:p>
        </p:txBody>
      </p:sp>
      <p:sp>
        <p:nvSpPr>
          <p:cNvPr id="7" name="Rectangle 6">
            <a:extLst>
              <a:ext uri="{FF2B5EF4-FFF2-40B4-BE49-F238E27FC236}">
                <a16:creationId xmlns:a16="http://schemas.microsoft.com/office/drawing/2014/main" id="{DB75E5A7-9EF0-284E-999B-6BF3841D62B5}"/>
              </a:ext>
            </a:extLst>
          </p:cNvPr>
          <p:cNvSpPr/>
          <p:nvPr userDrawn="1"/>
        </p:nvSpPr>
        <p:spPr>
          <a:xfrm>
            <a:off x="-1399850" y="2074488"/>
            <a:ext cx="1088571" cy="227629"/>
          </a:xfrm>
          <a:prstGeom prst="rect">
            <a:avLst/>
          </a:prstGeom>
          <a:solidFill>
            <a:srgbClr val="F2F7F6"/>
          </a:solidFill>
          <a:ln w="3175">
            <a:solidFill>
              <a:srgbClr val="7070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70706E"/>
              </a:solidFill>
            </a:endParaRPr>
          </a:p>
        </p:txBody>
      </p:sp>
      <p:sp>
        <p:nvSpPr>
          <p:cNvPr id="8" name="TextBox 7">
            <a:extLst>
              <a:ext uri="{FF2B5EF4-FFF2-40B4-BE49-F238E27FC236}">
                <a16:creationId xmlns:a16="http://schemas.microsoft.com/office/drawing/2014/main" id="{08BF843A-0A3D-4549-9192-97CC64258899}"/>
              </a:ext>
            </a:extLst>
          </p:cNvPr>
          <p:cNvSpPr txBox="1"/>
          <p:nvPr userDrawn="1"/>
        </p:nvSpPr>
        <p:spPr>
          <a:xfrm>
            <a:off x="-2965785" y="682068"/>
            <a:ext cx="1143780" cy="227629"/>
          </a:xfrm>
          <a:prstGeom prst="rect">
            <a:avLst/>
          </a:prstGeom>
          <a:noFill/>
        </p:spPr>
        <p:txBody>
          <a:bodyPr wrap="square" lIns="0" tIns="0" rIns="0" bIns="0" rtlCol="0" anchor="t">
            <a:normAutofit/>
          </a:bodyPr>
          <a:lstStyle/>
          <a:p>
            <a:r>
              <a:rPr lang="da-DK" sz="1100" err="1">
                <a:solidFill>
                  <a:srgbClr val="2B2A2A"/>
                </a:solidFill>
                <a:latin typeface="Arial" panose="020B0604020202020204" pitchFamily="34" charset="0"/>
                <a:cs typeface="Arial" panose="020B0604020202020204" pitchFamily="34" charset="0"/>
              </a:rPr>
              <a:t>Text</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2E1A366B-93D7-3040-83D4-920C620B4160}"/>
              </a:ext>
            </a:extLst>
          </p:cNvPr>
          <p:cNvSpPr txBox="1"/>
          <p:nvPr userDrawn="1"/>
        </p:nvSpPr>
        <p:spPr>
          <a:xfrm>
            <a:off x="-1399850" y="1866017"/>
            <a:ext cx="1143780" cy="227629"/>
          </a:xfrm>
          <a:prstGeom prst="rect">
            <a:avLst/>
          </a:prstGeom>
          <a:noFill/>
        </p:spPr>
        <p:txBody>
          <a:bodyPr wrap="square" lIns="0" tIns="0" rIns="0" bIns="0" rtlCol="0" anchor="t">
            <a:normAutofit/>
          </a:bodyPr>
          <a:lstStyle/>
          <a:p>
            <a:r>
              <a:rPr lang="da-DK" sz="1100">
                <a:solidFill>
                  <a:srgbClr val="2B2A2A"/>
                </a:solidFill>
                <a:latin typeface="Arial" panose="020B0604020202020204" pitchFamily="34" charset="0"/>
                <a:cs typeface="Arial" panose="020B0604020202020204" pitchFamily="34" charset="0"/>
              </a:rPr>
              <a:t>Background </a:t>
            </a:r>
            <a:r>
              <a:rPr lang="da-DK" sz="1100" err="1">
                <a:solidFill>
                  <a:srgbClr val="2B2A2A"/>
                </a:solidFill>
                <a:latin typeface="Arial" panose="020B0604020202020204" pitchFamily="34" charset="0"/>
                <a:cs typeface="Arial" panose="020B0604020202020204" pitchFamily="34" charset="0"/>
              </a:rPr>
              <a:t>color</a:t>
            </a:r>
            <a:endParaRPr lang="da-DK" sz="1100">
              <a:solidFill>
                <a:srgbClr val="2B2A2A"/>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20967D64-1167-674B-A56F-0631EA9B72C7}"/>
              </a:ext>
            </a:extLst>
          </p:cNvPr>
          <p:cNvSpPr txBox="1"/>
          <p:nvPr userDrawn="1"/>
        </p:nvSpPr>
        <p:spPr>
          <a:xfrm>
            <a:off x="-2965785" y="47553"/>
            <a:ext cx="1143780" cy="227629"/>
          </a:xfrm>
          <a:prstGeom prst="rect">
            <a:avLst/>
          </a:prstGeom>
          <a:noFill/>
        </p:spPr>
        <p:txBody>
          <a:bodyPr wrap="square" lIns="0" tIns="0" rIns="0" bIns="0" rtlCol="0" anchor="t">
            <a:normAutofit/>
          </a:bodyPr>
          <a:lstStyle/>
          <a:p>
            <a:r>
              <a:rPr lang="da-DK" sz="1100" baseline="0" err="1">
                <a:solidFill>
                  <a:srgbClr val="2B2A2A"/>
                </a:solidFill>
                <a:latin typeface="Arial" panose="020B0604020202020204" pitchFamily="34" charset="0"/>
                <a:cs typeface="Arial" panose="020B0604020202020204" pitchFamily="34" charset="0"/>
              </a:rPr>
              <a:t>Primary</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8B1EE735-30BC-4444-B538-28148A76082D}"/>
              </a:ext>
            </a:extLst>
          </p:cNvPr>
          <p:cNvSpPr txBox="1"/>
          <p:nvPr userDrawn="1"/>
        </p:nvSpPr>
        <p:spPr>
          <a:xfrm>
            <a:off x="-1399850" y="47553"/>
            <a:ext cx="1143780" cy="227629"/>
          </a:xfrm>
          <a:prstGeom prst="rect">
            <a:avLst/>
          </a:prstGeom>
          <a:noFill/>
        </p:spPr>
        <p:txBody>
          <a:bodyPr wrap="square" lIns="0" tIns="0" rIns="0" bIns="0" rtlCol="0" anchor="t">
            <a:normAutofit/>
          </a:bodyPr>
          <a:lstStyle/>
          <a:p>
            <a:r>
              <a:rPr lang="da-DK" sz="1100" baseline="0" err="1">
                <a:solidFill>
                  <a:srgbClr val="2B2A2A"/>
                </a:solidFill>
                <a:latin typeface="Arial" panose="020B0604020202020204" pitchFamily="34" charset="0"/>
                <a:cs typeface="Arial" panose="020B0604020202020204" pitchFamily="34" charset="0"/>
              </a:rPr>
              <a:t>Secondary</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178FAF33-6635-044F-9B7B-431E6CB14CE0}"/>
              </a:ext>
            </a:extLst>
          </p:cNvPr>
          <p:cNvSpPr txBox="1"/>
          <p:nvPr userDrawn="1"/>
        </p:nvSpPr>
        <p:spPr>
          <a:xfrm>
            <a:off x="-4842164" y="3121223"/>
            <a:ext cx="4594023" cy="307777"/>
          </a:xfrm>
          <a:prstGeom prst="rect">
            <a:avLst/>
          </a:prstGeom>
          <a:noFill/>
        </p:spPr>
        <p:txBody>
          <a:bodyPr wrap="square" rtlCol="0">
            <a:spAutoFit/>
          </a:bodyPr>
          <a:lstStyle/>
          <a:p>
            <a:pPr algn="r"/>
            <a:r>
              <a:rPr lang="en-DK" sz="1400" b="1" i="0">
                <a:solidFill>
                  <a:srgbClr val="005E58"/>
                </a:solidFill>
                <a:latin typeface="Arial Black" panose="020B0604020202020204" pitchFamily="34" charset="0"/>
                <a:cs typeface="Arial Black" panose="020B0604020202020204" pitchFamily="34" charset="0"/>
              </a:rPr>
              <a:t>HEADLINE 1, Arial Black, 40 pt. </a:t>
            </a:r>
          </a:p>
        </p:txBody>
      </p:sp>
      <p:sp>
        <p:nvSpPr>
          <p:cNvPr id="13" name="TextBox 12">
            <a:extLst>
              <a:ext uri="{FF2B5EF4-FFF2-40B4-BE49-F238E27FC236}">
                <a16:creationId xmlns:a16="http://schemas.microsoft.com/office/drawing/2014/main" id="{B126E807-2D84-004E-8587-C8F95FED1474}"/>
              </a:ext>
            </a:extLst>
          </p:cNvPr>
          <p:cNvSpPr txBox="1"/>
          <p:nvPr userDrawn="1"/>
        </p:nvSpPr>
        <p:spPr>
          <a:xfrm>
            <a:off x="-3678382" y="3432713"/>
            <a:ext cx="3430241" cy="338554"/>
          </a:xfrm>
          <a:prstGeom prst="rect">
            <a:avLst/>
          </a:prstGeom>
          <a:noFill/>
        </p:spPr>
        <p:txBody>
          <a:bodyPr wrap="square" rtlCol="0">
            <a:spAutoFit/>
          </a:bodyPr>
          <a:lstStyle/>
          <a:p>
            <a:pPr algn="r"/>
            <a:r>
              <a:rPr lang="en-DK" sz="1600" b="1" i="0">
                <a:solidFill>
                  <a:srgbClr val="005E58"/>
                </a:solidFill>
                <a:latin typeface="Arial" panose="020B0604020202020204" pitchFamily="34" charset="0"/>
                <a:cs typeface="Arial" panose="020B0604020202020204" pitchFamily="34" charset="0"/>
              </a:rPr>
              <a:t>Headline 2. Arial Blod, 36 pt.   </a:t>
            </a:r>
          </a:p>
        </p:txBody>
      </p:sp>
      <p:sp>
        <p:nvSpPr>
          <p:cNvPr id="14" name="TextBox 13">
            <a:extLst>
              <a:ext uri="{FF2B5EF4-FFF2-40B4-BE49-F238E27FC236}">
                <a16:creationId xmlns:a16="http://schemas.microsoft.com/office/drawing/2014/main" id="{74EA6582-E0B8-3847-9364-FEA7F5A45BF8}"/>
              </a:ext>
            </a:extLst>
          </p:cNvPr>
          <p:cNvSpPr txBox="1"/>
          <p:nvPr userDrawn="1"/>
        </p:nvSpPr>
        <p:spPr>
          <a:xfrm>
            <a:off x="-3491345" y="3829478"/>
            <a:ext cx="3243204" cy="307777"/>
          </a:xfrm>
          <a:prstGeom prst="rect">
            <a:avLst/>
          </a:prstGeom>
          <a:noFill/>
        </p:spPr>
        <p:txBody>
          <a:bodyPr wrap="square" rtlCol="0">
            <a:spAutoFit/>
          </a:bodyPr>
          <a:lstStyle/>
          <a:p>
            <a:pPr algn="r"/>
            <a:r>
              <a:rPr lang="en-DK" sz="1400" b="0" i="0">
                <a:solidFill>
                  <a:srgbClr val="2B2A2A"/>
                </a:solidFill>
                <a:latin typeface="Arial" panose="020B0604020202020204" pitchFamily="34" charset="0"/>
                <a:cs typeface="Arial" panose="020B0604020202020204" pitchFamily="34" charset="0"/>
              </a:rPr>
              <a:t>Body text, Arial regular, 20 pt.  </a:t>
            </a:r>
          </a:p>
        </p:txBody>
      </p:sp>
      <p:sp>
        <p:nvSpPr>
          <p:cNvPr id="15" name="TextBox 14">
            <a:extLst>
              <a:ext uri="{FF2B5EF4-FFF2-40B4-BE49-F238E27FC236}">
                <a16:creationId xmlns:a16="http://schemas.microsoft.com/office/drawing/2014/main" id="{0E1CEB5E-3727-5C4C-98F7-4CE9FBEFDF69}"/>
              </a:ext>
            </a:extLst>
          </p:cNvPr>
          <p:cNvSpPr txBox="1"/>
          <p:nvPr userDrawn="1"/>
        </p:nvSpPr>
        <p:spPr>
          <a:xfrm>
            <a:off x="-2393895" y="4088895"/>
            <a:ext cx="2145754" cy="307777"/>
          </a:xfrm>
          <a:prstGeom prst="rect">
            <a:avLst/>
          </a:prstGeom>
          <a:noFill/>
        </p:spPr>
        <p:txBody>
          <a:bodyPr wrap="square" rtlCol="0">
            <a:spAutoFit/>
          </a:bodyPr>
          <a:lstStyle/>
          <a:p>
            <a:pPr algn="r"/>
            <a:r>
              <a:rPr lang="en-DK" sz="1400" b="0" i="0" u="sng">
                <a:solidFill>
                  <a:srgbClr val="D5450D"/>
                </a:solidFill>
                <a:latin typeface="Arial" panose="020B0604020202020204" pitchFamily="34" charset="0"/>
                <a:cs typeface="Arial" panose="020B0604020202020204" pitchFamily="34" charset="0"/>
              </a:rPr>
              <a:t>Hyperlink</a:t>
            </a:r>
          </a:p>
        </p:txBody>
      </p:sp>
      <p:sp>
        <p:nvSpPr>
          <p:cNvPr id="16" name="Rectangle 15">
            <a:extLst>
              <a:ext uri="{FF2B5EF4-FFF2-40B4-BE49-F238E27FC236}">
                <a16:creationId xmlns:a16="http://schemas.microsoft.com/office/drawing/2014/main" id="{E24B1285-D46E-AD45-8F1C-321C951F4C27}"/>
              </a:ext>
            </a:extLst>
          </p:cNvPr>
          <p:cNvSpPr/>
          <p:nvPr userDrawn="1"/>
        </p:nvSpPr>
        <p:spPr>
          <a:xfrm>
            <a:off x="-1399849" y="552804"/>
            <a:ext cx="1088571" cy="227629"/>
          </a:xfrm>
          <a:prstGeom prst="rect">
            <a:avLst/>
          </a:prstGeom>
          <a:solidFill>
            <a:srgbClr val="EF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 name="Rectangle 16">
            <a:extLst>
              <a:ext uri="{FF2B5EF4-FFF2-40B4-BE49-F238E27FC236}">
                <a16:creationId xmlns:a16="http://schemas.microsoft.com/office/drawing/2014/main" id="{CBAF3F29-B545-484E-B07D-D4C4B376CCAF}"/>
              </a:ext>
            </a:extLst>
          </p:cNvPr>
          <p:cNvSpPr/>
          <p:nvPr userDrawn="1"/>
        </p:nvSpPr>
        <p:spPr>
          <a:xfrm>
            <a:off x="-1399849" y="837284"/>
            <a:ext cx="1088571" cy="227629"/>
          </a:xfrm>
          <a:prstGeom prst="rect">
            <a:avLst/>
          </a:prstGeom>
          <a:solidFill>
            <a:srgbClr val="FC8B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2687924503"/>
      </p:ext>
    </p:extLst>
  </p:cSld>
  <p:clrMap bg1="lt1" tx1="dk1" bg2="lt2" tx2="dk2" accent1="accent1" accent2="accent2" accent3="accent3" accent4="accent4" accent5="accent5" accent6="accent6" hlink="hlink" folHlink="folHlink"/>
  <p:sldLayoutIdLst>
    <p:sldLayoutId id="2147483708" r:id="rId1"/>
    <p:sldLayoutId id="2147483706" r:id="rId2"/>
    <p:sldLayoutId id="2147483707"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7D31D6-80D8-3840-8A9A-41A80DB62668}"/>
              </a:ext>
            </a:extLst>
          </p:cNvPr>
          <p:cNvSpPr>
            <a:spLocks noGrp="1"/>
          </p:cNvSpPr>
          <p:nvPr>
            <p:ph type="title"/>
          </p:nvPr>
        </p:nvSpPr>
        <p:spPr>
          <a:xfrm>
            <a:off x="838200" y="602820"/>
            <a:ext cx="10515600" cy="851941"/>
          </a:xfrm>
          <a:prstGeom prst="rect">
            <a:avLst/>
          </a:prstGeom>
        </p:spPr>
        <p:txBody>
          <a:bodyPr vert="horz" lIns="91440" tIns="45720" rIns="91440" bIns="45720" rtlCol="0" anchor="ctr">
            <a:normAutofit/>
          </a:bodyPr>
          <a:lstStyle/>
          <a:p>
            <a:r>
              <a:rPr lang="en-GB"/>
              <a:t>Click to edit headline</a:t>
            </a:r>
            <a:endParaRPr lang="en-DK"/>
          </a:p>
        </p:txBody>
      </p:sp>
      <p:sp>
        <p:nvSpPr>
          <p:cNvPr id="3" name="Text Placeholder 2">
            <a:extLst>
              <a:ext uri="{FF2B5EF4-FFF2-40B4-BE49-F238E27FC236}">
                <a16:creationId xmlns:a16="http://schemas.microsoft.com/office/drawing/2014/main" id="{E29E3DED-2B4A-C446-85E5-FD401601D8D6}"/>
              </a:ext>
            </a:extLst>
          </p:cNvPr>
          <p:cNvSpPr>
            <a:spLocks noGrp="1"/>
          </p:cNvSpPr>
          <p:nvPr>
            <p:ph type="body" idx="1"/>
          </p:nvPr>
        </p:nvSpPr>
        <p:spPr>
          <a:xfrm>
            <a:off x="838200" y="1603169"/>
            <a:ext cx="10515600" cy="4526169"/>
          </a:xfrm>
          <a:prstGeom prst="rect">
            <a:avLst/>
          </a:prstGeom>
        </p:spPr>
        <p:txBody>
          <a:bodyPr vert="horz" lIns="91440" tIns="45720" rIns="91440" bIns="45720" rtlCol="0">
            <a:normAutofit/>
          </a:bodyPr>
          <a:lstStyle/>
          <a:p>
            <a:pPr lvl="0"/>
            <a:r>
              <a:rPr lang="en-GB"/>
              <a:t>Click to edit body text</a:t>
            </a:r>
          </a:p>
          <a:p>
            <a:pPr lvl="1"/>
            <a:r>
              <a:rPr lang="en-GB"/>
              <a:t>Second level</a:t>
            </a:r>
          </a:p>
          <a:p>
            <a:pPr lvl="2"/>
            <a:r>
              <a:rPr lang="en-GB"/>
              <a:t>Third level</a:t>
            </a:r>
          </a:p>
          <a:p>
            <a:pPr lvl="3"/>
            <a:r>
              <a:rPr lang="en-GB"/>
              <a:t>Fourth level</a:t>
            </a:r>
          </a:p>
        </p:txBody>
      </p:sp>
      <p:pic>
        <p:nvPicPr>
          <p:cNvPr id="21" name="Picture 20" descr="A picture containing food, drawing&#10;&#10;Description automatically generated">
            <a:extLst>
              <a:ext uri="{FF2B5EF4-FFF2-40B4-BE49-F238E27FC236}">
                <a16:creationId xmlns:a16="http://schemas.microsoft.com/office/drawing/2014/main" id="{4C0C7E06-CE98-7649-A00A-BBEA76FF8BF0}"/>
              </a:ext>
            </a:extLst>
          </p:cNvPr>
          <p:cNvPicPr>
            <a:picLocks noChangeAspect="1"/>
          </p:cNvPicPr>
          <p:nvPr userDrawn="1"/>
        </p:nvPicPr>
        <p:blipFill>
          <a:blip r:embed="rId36" cstate="screen">
            <a:extLst>
              <a:ext uri="{28A0092B-C50C-407E-A947-70E740481C1C}">
                <a14:useLocalDpi xmlns:a14="http://schemas.microsoft.com/office/drawing/2010/main"/>
              </a:ext>
            </a:extLst>
          </a:blip>
          <a:stretch>
            <a:fillRect/>
          </a:stretch>
        </p:blipFill>
        <p:spPr>
          <a:xfrm>
            <a:off x="9954491" y="6103813"/>
            <a:ext cx="1576172" cy="466547"/>
          </a:xfrm>
          <a:prstGeom prst="rect">
            <a:avLst/>
          </a:prstGeom>
        </p:spPr>
      </p:pic>
      <p:sp>
        <p:nvSpPr>
          <p:cNvPr id="23" name="Rectangle 22">
            <a:extLst>
              <a:ext uri="{FF2B5EF4-FFF2-40B4-BE49-F238E27FC236}">
                <a16:creationId xmlns:a16="http://schemas.microsoft.com/office/drawing/2014/main" id="{97FD7A36-71F2-B74C-9DD8-C25E45227AC4}"/>
              </a:ext>
            </a:extLst>
          </p:cNvPr>
          <p:cNvSpPr/>
          <p:nvPr userDrawn="1"/>
        </p:nvSpPr>
        <p:spPr>
          <a:xfrm>
            <a:off x="-2965784" y="266437"/>
            <a:ext cx="1088571" cy="227629"/>
          </a:xfrm>
          <a:prstGeom prst="rect">
            <a:avLst/>
          </a:prstGeom>
          <a:solidFill>
            <a:srgbClr val="00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4" name="Rectangle 23">
            <a:extLst>
              <a:ext uri="{FF2B5EF4-FFF2-40B4-BE49-F238E27FC236}">
                <a16:creationId xmlns:a16="http://schemas.microsoft.com/office/drawing/2014/main" id="{F4F8E051-7251-DD41-AA23-7BDC198DBA6F}"/>
              </a:ext>
            </a:extLst>
          </p:cNvPr>
          <p:cNvSpPr/>
          <p:nvPr userDrawn="1"/>
        </p:nvSpPr>
        <p:spPr>
          <a:xfrm>
            <a:off x="-1399849" y="268324"/>
            <a:ext cx="1088571" cy="227629"/>
          </a:xfrm>
          <a:prstGeom prst="rect">
            <a:avLst/>
          </a:prstGeom>
          <a:solidFill>
            <a:srgbClr val="D445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5" name="Rectangle 24">
            <a:extLst>
              <a:ext uri="{FF2B5EF4-FFF2-40B4-BE49-F238E27FC236}">
                <a16:creationId xmlns:a16="http://schemas.microsoft.com/office/drawing/2014/main" id="{3CA93D64-C028-4742-A067-1DB8E1397188}"/>
              </a:ext>
            </a:extLst>
          </p:cNvPr>
          <p:cNvSpPr/>
          <p:nvPr userDrawn="1"/>
        </p:nvSpPr>
        <p:spPr>
          <a:xfrm>
            <a:off x="-1399849" y="1202505"/>
            <a:ext cx="1088571" cy="227629"/>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6" name="Rectangle 25">
            <a:extLst>
              <a:ext uri="{FF2B5EF4-FFF2-40B4-BE49-F238E27FC236}">
                <a16:creationId xmlns:a16="http://schemas.microsoft.com/office/drawing/2014/main" id="{E111DA55-D47F-494B-84DD-0A4445D17FAA}"/>
              </a:ext>
            </a:extLst>
          </p:cNvPr>
          <p:cNvSpPr/>
          <p:nvPr userDrawn="1"/>
        </p:nvSpPr>
        <p:spPr>
          <a:xfrm>
            <a:off x="-1399850" y="1511095"/>
            <a:ext cx="1088571" cy="227629"/>
          </a:xfrm>
          <a:prstGeom prst="rect">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7" name="Rectangle 26">
            <a:extLst>
              <a:ext uri="{FF2B5EF4-FFF2-40B4-BE49-F238E27FC236}">
                <a16:creationId xmlns:a16="http://schemas.microsoft.com/office/drawing/2014/main" id="{2CD26FCE-18CD-FB4D-933D-AD0608B64F00}"/>
              </a:ext>
            </a:extLst>
          </p:cNvPr>
          <p:cNvSpPr/>
          <p:nvPr userDrawn="1"/>
        </p:nvSpPr>
        <p:spPr>
          <a:xfrm>
            <a:off x="-2965785" y="892904"/>
            <a:ext cx="1088571" cy="227629"/>
          </a:xfrm>
          <a:prstGeom prst="rect">
            <a:avLst/>
          </a:prstGeom>
          <a:solidFill>
            <a:srgbClr val="2B2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70706E"/>
              </a:solidFill>
            </a:endParaRPr>
          </a:p>
        </p:txBody>
      </p:sp>
      <p:sp>
        <p:nvSpPr>
          <p:cNvPr id="28" name="Rectangle 27">
            <a:extLst>
              <a:ext uri="{FF2B5EF4-FFF2-40B4-BE49-F238E27FC236}">
                <a16:creationId xmlns:a16="http://schemas.microsoft.com/office/drawing/2014/main" id="{A4E73E26-A1C9-D948-9E0D-0FA8547D070E}"/>
              </a:ext>
            </a:extLst>
          </p:cNvPr>
          <p:cNvSpPr/>
          <p:nvPr userDrawn="1"/>
        </p:nvSpPr>
        <p:spPr>
          <a:xfrm>
            <a:off x="-1399850" y="2074488"/>
            <a:ext cx="1088571" cy="227629"/>
          </a:xfrm>
          <a:prstGeom prst="rect">
            <a:avLst/>
          </a:prstGeom>
          <a:solidFill>
            <a:srgbClr val="F2F7F6"/>
          </a:solidFill>
          <a:ln w="3175">
            <a:solidFill>
              <a:srgbClr val="7070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70706E"/>
              </a:solidFill>
            </a:endParaRPr>
          </a:p>
        </p:txBody>
      </p:sp>
      <p:sp>
        <p:nvSpPr>
          <p:cNvPr id="29" name="TextBox 28">
            <a:extLst>
              <a:ext uri="{FF2B5EF4-FFF2-40B4-BE49-F238E27FC236}">
                <a16:creationId xmlns:a16="http://schemas.microsoft.com/office/drawing/2014/main" id="{F7A5F88C-E01D-B444-A950-AAF34A2AD54E}"/>
              </a:ext>
            </a:extLst>
          </p:cNvPr>
          <p:cNvSpPr txBox="1"/>
          <p:nvPr userDrawn="1"/>
        </p:nvSpPr>
        <p:spPr>
          <a:xfrm>
            <a:off x="-2965785" y="682068"/>
            <a:ext cx="1143780" cy="227629"/>
          </a:xfrm>
          <a:prstGeom prst="rect">
            <a:avLst/>
          </a:prstGeom>
          <a:noFill/>
        </p:spPr>
        <p:txBody>
          <a:bodyPr wrap="square" lIns="0" tIns="0" rIns="0" bIns="0" rtlCol="0" anchor="t">
            <a:normAutofit/>
          </a:bodyPr>
          <a:lstStyle/>
          <a:p>
            <a:r>
              <a:rPr lang="da-DK" sz="1100" err="1">
                <a:solidFill>
                  <a:srgbClr val="2B2A2A"/>
                </a:solidFill>
                <a:latin typeface="Arial" panose="020B0604020202020204" pitchFamily="34" charset="0"/>
                <a:cs typeface="Arial" panose="020B0604020202020204" pitchFamily="34" charset="0"/>
              </a:rPr>
              <a:t>Text</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738C4F98-21E6-1448-A966-99CA480D9674}"/>
              </a:ext>
            </a:extLst>
          </p:cNvPr>
          <p:cNvSpPr txBox="1"/>
          <p:nvPr userDrawn="1"/>
        </p:nvSpPr>
        <p:spPr>
          <a:xfrm>
            <a:off x="-1399850" y="1866017"/>
            <a:ext cx="1143780" cy="227629"/>
          </a:xfrm>
          <a:prstGeom prst="rect">
            <a:avLst/>
          </a:prstGeom>
          <a:noFill/>
        </p:spPr>
        <p:txBody>
          <a:bodyPr wrap="square" lIns="0" tIns="0" rIns="0" bIns="0" rtlCol="0" anchor="t">
            <a:normAutofit/>
          </a:bodyPr>
          <a:lstStyle/>
          <a:p>
            <a:r>
              <a:rPr lang="da-DK" sz="1100">
                <a:solidFill>
                  <a:srgbClr val="2B2A2A"/>
                </a:solidFill>
                <a:latin typeface="Arial" panose="020B0604020202020204" pitchFamily="34" charset="0"/>
                <a:cs typeface="Arial" panose="020B0604020202020204" pitchFamily="34" charset="0"/>
              </a:rPr>
              <a:t>Background </a:t>
            </a:r>
            <a:r>
              <a:rPr lang="da-DK" sz="1100" err="1">
                <a:solidFill>
                  <a:srgbClr val="2B2A2A"/>
                </a:solidFill>
                <a:latin typeface="Arial" panose="020B0604020202020204" pitchFamily="34" charset="0"/>
                <a:cs typeface="Arial" panose="020B0604020202020204" pitchFamily="34" charset="0"/>
              </a:rPr>
              <a:t>color</a:t>
            </a:r>
            <a:endParaRPr lang="da-DK" sz="1100">
              <a:solidFill>
                <a:srgbClr val="2B2A2A"/>
              </a:solidFill>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09A517BF-0AED-0F43-B1CF-2CCCCB138059}"/>
              </a:ext>
            </a:extLst>
          </p:cNvPr>
          <p:cNvSpPr txBox="1"/>
          <p:nvPr userDrawn="1"/>
        </p:nvSpPr>
        <p:spPr>
          <a:xfrm>
            <a:off x="-2965785" y="47553"/>
            <a:ext cx="1143780" cy="227629"/>
          </a:xfrm>
          <a:prstGeom prst="rect">
            <a:avLst/>
          </a:prstGeom>
          <a:noFill/>
        </p:spPr>
        <p:txBody>
          <a:bodyPr wrap="square" lIns="0" tIns="0" rIns="0" bIns="0" rtlCol="0" anchor="t">
            <a:normAutofit/>
          </a:bodyPr>
          <a:lstStyle/>
          <a:p>
            <a:r>
              <a:rPr lang="da-DK" sz="1100" baseline="0" err="1">
                <a:solidFill>
                  <a:srgbClr val="2B2A2A"/>
                </a:solidFill>
                <a:latin typeface="Arial" panose="020B0604020202020204" pitchFamily="34" charset="0"/>
                <a:cs typeface="Arial" panose="020B0604020202020204" pitchFamily="34" charset="0"/>
              </a:rPr>
              <a:t>Primary</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FA0A50ED-7305-004D-892B-A49D10C143AF}"/>
              </a:ext>
            </a:extLst>
          </p:cNvPr>
          <p:cNvSpPr txBox="1"/>
          <p:nvPr userDrawn="1"/>
        </p:nvSpPr>
        <p:spPr>
          <a:xfrm>
            <a:off x="-1399850" y="47553"/>
            <a:ext cx="1143780" cy="227629"/>
          </a:xfrm>
          <a:prstGeom prst="rect">
            <a:avLst/>
          </a:prstGeom>
          <a:noFill/>
        </p:spPr>
        <p:txBody>
          <a:bodyPr wrap="square" lIns="0" tIns="0" rIns="0" bIns="0" rtlCol="0" anchor="t">
            <a:normAutofit/>
          </a:bodyPr>
          <a:lstStyle/>
          <a:p>
            <a:r>
              <a:rPr lang="da-DK" sz="1100" baseline="0" err="1">
                <a:solidFill>
                  <a:srgbClr val="2B2A2A"/>
                </a:solidFill>
                <a:latin typeface="Arial" panose="020B0604020202020204" pitchFamily="34" charset="0"/>
                <a:cs typeface="Arial" panose="020B0604020202020204" pitchFamily="34" charset="0"/>
              </a:rPr>
              <a:t>Secondary</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0A8D908F-DF09-FA4A-B0C2-BD12AA463395}"/>
              </a:ext>
            </a:extLst>
          </p:cNvPr>
          <p:cNvSpPr txBox="1"/>
          <p:nvPr userDrawn="1"/>
        </p:nvSpPr>
        <p:spPr>
          <a:xfrm>
            <a:off x="-4842164" y="3121223"/>
            <a:ext cx="4594023" cy="307777"/>
          </a:xfrm>
          <a:prstGeom prst="rect">
            <a:avLst/>
          </a:prstGeom>
          <a:noFill/>
        </p:spPr>
        <p:txBody>
          <a:bodyPr wrap="square" rtlCol="0">
            <a:spAutoFit/>
          </a:bodyPr>
          <a:lstStyle/>
          <a:p>
            <a:pPr algn="r"/>
            <a:r>
              <a:rPr lang="en-DK" sz="1400" b="1" i="0">
                <a:solidFill>
                  <a:srgbClr val="005E58"/>
                </a:solidFill>
                <a:latin typeface="Arial Black" panose="020B0604020202020204" pitchFamily="34" charset="0"/>
                <a:cs typeface="Arial Black" panose="020B0604020202020204" pitchFamily="34" charset="0"/>
              </a:rPr>
              <a:t>HEADLINE 1, Arial Black, 40 pt. </a:t>
            </a:r>
          </a:p>
        </p:txBody>
      </p:sp>
      <p:sp>
        <p:nvSpPr>
          <p:cNvPr id="34" name="TextBox 33">
            <a:extLst>
              <a:ext uri="{FF2B5EF4-FFF2-40B4-BE49-F238E27FC236}">
                <a16:creationId xmlns:a16="http://schemas.microsoft.com/office/drawing/2014/main" id="{3DF099D6-CFFE-3545-909F-18C43A01F14D}"/>
              </a:ext>
            </a:extLst>
          </p:cNvPr>
          <p:cNvSpPr txBox="1"/>
          <p:nvPr userDrawn="1"/>
        </p:nvSpPr>
        <p:spPr>
          <a:xfrm>
            <a:off x="-3678382" y="3432713"/>
            <a:ext cx="3430241" cy="338554"/>
          </a:xfrm>
          <a:prstGeom prst="rect">
            <a:avLst/>
          </a:prstGeom>
          <a:noFill/>
        </p:spPr>
        <p:txBody>
          <a:bodyPr wrap="square" rtlCol="0">
            <a:spAutoFit/>
          </a:bodyPr>
          <a:lstStyle/>
          <a:p>
            <a:pPr algn="r"/>
            <a:r>
              <a:rPr lang="en-DK" sz="1600" b="1" i="0">
                <a:solidFill>
                  <a:srgbClr val="005E58"/>
                </a:solidFill>
                <a:latin typeface="Arial" panose="020B0604020202020204" pitchFamily="34" charset="0"/>
                <a:cs typeface="Arial" panose="020B0604020202020204" pitchFamily="34" charset="0"/>
              </a:rPr>
              <a:t>Headline 2. Arial Blod, 36 pt.   </a:t>
            </a:r>
          </a:p>
        </p:txBody>
      </p:sp>
      <p:sp>
        <p:nvSpPr>
          <p:cNvPr id="35" name="TextBox 34">
            <a:extLst>
              <a:ext uri="{FF2B5EF4-FFF2-40B4-BE49-F238E27FC236}">
                <a16:creationId xmlns:a16="http://schemas.microsoft.com/office/drawing/2014/main" id="{F6BAB7FB-01F4-FC4B-8E3C-785F63116848}"/>
              </a:ext>
            </a:extLst>
          </p:cNvPr>
          <p:cNvSpPr txBox="1"/>
          <p:nvPr userDrawn="1"/>
        </p:nvSpPr>
        <p:spPr>
          <a:xfrm>
            <a:off x="-3491345" y="3829478"/>
            <a:ext cx="3243204" cy="307777"/>
          </a:xfrm>
          <a:prstGeom prst="rect">
            <a:avLst/>
          </a:prstGeom>
          <a:noFill/>
        </p:spPr>
        <p:txBody>
          <a:bodyPr wrap="square" rtlCol="0">
            <a:spAutoFit/>
          </a:bodyPr>
          <a:lstStyle/>
          <a:p>
            <a:pPr algn="r"/>
            <a:r>
              <a:rPr lang="en-DK" sz="1400" b="0" i="0">
                <a:solidFill>
                  <a:srgbClr val="2B2A2A"/>
                </a:solidFill>
                <a:latin typeface="Arial" panose="020B0604020202020204" pitchFamily="34" charset="0"/>
                <a:cs typeface="Arial" panose="020B0604020202020204" pitchFamily="34" charset="0"/>
              </a:rPr>
              <a:t>Body text, Arial regular, 20 pt.  </a:t>
            </a:r>
          </a:p>
        </p:txBody>
      </p:sp>
      <p:sp>
        <p:nvSpPr>
          <p:cNvPr id="36" name="TextBox 35">
            <a:extLst>
              <a:ext uri="{FF2B5EF4-FFF2-40B4-BE49-F238E27FC236}">
                <a16:creationId xmlns:a16="http://schemas.microsoft.com/office/drawing/2014/main" id="{9965AABE-A6F9-3843-8B43-7C44619D183C}"/>
              </a:ext>
            </a:extLst>
          </p:cNvPr>
          <p:cNvSpPr txBox="1"/>
          <p:nvPr userDrawn="1"/>
        </p:nvSpPr>
        <p:spPr>
          <a:xfrm>
            <a:off x="-2393895" y="4088895"/>
            <a:ext cx="2145754" cy="307777"/>
          </a:xfrm>
          <a:prstGeom prst="rect">
            <a:avLst/>
          </a:prstGeom>
          <a:noFill/>
        </p:spPr>
        <p:txBody>
          <a:bodyPr wrap="square" rtlCol="0">
            <a:spAutoFit/>
          </a:bodyPr>
          <a:lstStyle/>
          <a:p>
            <a:pPr algn="r"/>
            <a:r>
              <a:rPr lang="en-DK" sz="1400" b="0" i="0" u="sng">
                <a:solidFill>
                  <a:srgbClr val="D5450D"/>
                </a:solidFill>
                <a:latin typeface="Arial" panose="020B0604020202020204" pitchFamily="34" charset="0"/>
                <a:cs typeface="Arial" panose="020B0604020202020204" pitchFamily="34" charset="0"/>
              </a:rPr>
              <a:t>Hyperlink</a:t>
            </a:r>
          </a:p>
        </p:txBody>
      </p:sp>
      <p:sp>
        <p:nvSpPr>
          <p:cNvPr id="37" name="Rectangle 36">
            <a:extLst>
              <a:ext uri="{FF2B5EF4-FFF2-40B4-BE49-F238E27FC236}">
                <a16:creationId xmlns:a16="http://schemas.microsoft.com/office/drawing/2014/main" id="{A976CE9D-33F4-EE40-A7E2-F0AC9563B0D4}"/>
              </a:ext>
            </a:extLst>
          </p:cNvPr>
          <p:cNvSpPr/>
          <p:nvPr userDrawn="1"/>
        </p:nvSpPr>
        <p:spPr>
          <a:xfrm>
            <a:off x="-1399849" y="552804"/>
            <a:ext cx="1088571" cy="227629"/>
          </a:xfrm>
          <a:prstGeom prst="rect">
            <a:avLst/>
          </a:prstGeom>
          <a:solidFill>
            <a:srgbClr val="EF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8" name="Rectangle 37">
            <a:extLst>
              <a:ext uri="{FF2B5EF4-FFF2-40B4-BE49-F238E27FC236}">
                <a16:creationId xmlns:a16="http://schemas.microsoft.com/office/drawing/2014/main" id="{4E29C80A-80D0-2241-B78B-9AA6A503E691}"/>
              </a:ext>
            </a:extLst>
          </p:cNvPr>
          <p:cNvSpPr/>
          <p:nvPr userDrawn="1"/>
        </p:nvSpPr>
        <p:spPr>
          <a:xfrm>
            <a:off x="-1399849" y="837284"/>
            <a:ext cx="1088571" cy="227629"/>
          </a:xfrm>
          <a:prstGeom prst="rect">
            <a:avLst/>
          </a:prstGeom>
          <a:solidFill>
            <a:srgbClr val="FC8B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3352866598"/>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 id="2147483742" r:id="rId16"/>
    <p:sldLayoutId id="2147483743" r:id="rId17"/>
    <p:sldLayoutId id="2147483744" r:id="rId18"/>
    <p:sldLayoutId id="2147483745" r:id="rId19"/>
    <p:sldLayoutId id="2147483746" r:id="rId20"/>
    <p:sldLayoutId id="2147483747" r:id="rId21"/>
    <p:sldLayoutId id="2147483748" r:id="rId22"/>
    <p:sldLayoutId id="2147483749" r:id="rId23"/>
    <p:sldLayoutId id="2147483750" r:id="rId24"/>
    <p:sldLayoutId id="2147483751" r:id="rId25"/>
    <p:sldLayoutId id="2147483752" r:id="rId26"/>
    <p:sldLayoutId id="2147483753" r:id="rId27"/>
    <p:sldLayoutId id="2147483754" r:id="rId28"/>
    <p:sldLayoutId id="2147483755" r:id="rId29"/>
    <p:sldLayoutId id="2147483756" r:id="rId30"/>
    <p:sldLayoutId id="2147483757" r:id="rId31"/>
    <p:sldLayoutId id="2147483758" r:id="rId32"/>
    <p:sldLayoutId id="2147483759" r:id="rId33"/>
    <p:sldLayoutId id="2147483760" r:id="rId34"/>
  </p:sldLayoutIdLst>
  <p:txStyles>
    <p:titleStyle>
      <a:lvl1pPr algn="l" defTabSz="914400" rtl="0" eaLnBrk="1" latinLnBrk="0" hangingPunct="1">
        <a:lnSpc>
          <a:spcPct val="90000"/>
        </a:lnSpc>
        <a:spcBef>
          <a:spcPct val="0"/>
        </a:spcBef>
        <a:buNone/>
        <a:defRPr sz="4000" b="1" i="0" kern="1200">
          <a:solidFill>
            <a:srgbClr val="005E58"/>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2B2A2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2B2A2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2B2A2A"/>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386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7D31D6-80D8-3840-8A9A-41A80DB62668}"/>
              </a:ext>
            </a:extLst>
          </p:cNvPr>
          <p:cNvSpPr>
            <a:spLocks noGrp="1"/>
          </p:cNvSpPr>
          <p:nvPr>
            <p:ph type="title"/>
          </p:nvPr>
        </p:nvSpPr>
        <p:spPr>
          <a:xfrm>
            <a:off x="838200" y="602820"/>
            <a:ext cx="10515600" cy="851941"/>
          </a:xfrm>
          <a:prstGeom prst="rect">
            <a:avLst/>
          </a:prstGeom>
        </p:spPr>
        <p:txBody>
          <a:bodyPr vert="horz" lIns="91440" tIns="45720" rIns="91440" bIns="45720" rtlCol="0" anchor="ctr">
            <a:normAutofit/>
          </a:bodyPr>
          <a:lstStyle/>
          <a:p>
            <a:r>
              <a:rPr lang="en-GB"/>
              <a:t>Click to edit headline</a:t>
            </a:r>
            <a:endParaRPr lang="en-DK"/>
          </a:p>
        </p:txBody>
      </p:sp>
      <p:sp>
        <p:nvSpPr>
          <p:cNvPr id="3" name="Text Placeholder 2">
            <a:extLst>
              <a:ext uri="{FF2B5EF4-FFF2-40B4-BE49-F238E27FC236}">
                <a16:creationId xmlns:a16="http://schemas.microsoft.com/office/drawing/2014/main" id="{E29E3DED-2B4A-C446-85E5-FD401601D8D6}"/>
              </a:ext>
            </a:extLst>
          </p:cNvPr>
          <p:cNvSpPr>
            <a:spLocks noGrp="1"/>
          </p:cNvSpPr>
          <p:nvPr>
            <p:ph type="body" idx="1"/>
          </p:nvPr>
        </p:nvSpPr>
        <p:spPr>
          <a:xfrm>
            <a:off x="838200" y="1603169"/>
            <a:ext cx="10515600" cy="4526169"/>
          </a:xfrm>
          <a:prstGeom prst="rect">
            <a:avLst/>
          </a:prstGeom>
        </p:spPr>
        <p:txBody>
          <a:bodyPr vert="horz" lIns="91440" tIns="45720" rIns="91440" bIns="45720" rtlCol="0">
            <a:normAutofit/>
          </a:bodyPr>
          <a:lstStyle/>
          <a:p>
            <a:pPr lvl="0"/>
            <a:r>
              <a:rPr lang="en-GB"/>
              <a:t>Click to edit body text</a:t>
            </a:r>
          </a:p>
          <a:p>
            <a:pPr lvl="1"/>
            <a:r>
              <a:rPr lang="en-GB"/>
              <a:t>Second level</a:t>
            </a:r>
          </a:p>
          <a:p>
            <a:pPr lvl="2"/>
            <a:r>
              <a:rPr lang="en-GB"/>
              <a:t>Third level</a:t>
            </a:r>
          </a:p>
          <a:p>
            <a:pPr lvl="3"/>
            <a:r>
              <a:rPr lang="en-GB"/>
              <a:t>Fourth level</a:t>
            </a:r>
          </a:p>
        </p:txBody>
      </p:sp>
      <p:pic>
        <p:nvPicPr>
          <p:cNvPr id="21" name="Picture 20" descr="A picture containing food, drawing&#10;&#10;Description automatically generated">
            <a:extLst>
              <a:ext uri="{FF2B5EF4-FFF2-40B4-BE49-F238E27FC236}">
                <a16:creationId xmlns:a16="http://schemas.microsoft.com/office/drawing/2014/main" id="{4C0C7E06-CE98-7649-A00A-BBEA76FF8BF0}"/>
              </a:ext>
            </a:extLst>
          </p:cNvPr>
          <p:cNvPicPr>
            <a:picLocks noChangeAspect="1"/>
          </p:cNvPicPr>
          <p:nvPr userDrawn="1"/>
        </p:nvPicPr>
        <p:blipFill>
          <a:blip r:embed="rId40" cstate="screen">
            <a:extLst>
              <a:ext uri="{28A0092B-C50C-407E-A947-70E740481C1C}">
                <a14:useLocalDpi xmlns:a14="http://schemas.microsoft.com/office/drawing/2010/main"/>
              </a:ext>
            </a:extLst>
          </a:blip>
          <a:stretch>
            <a:fillRect/>
          </a:stretch>
        </p:blipFill>
        <p:spPr>
          <a:xfrm>
            <a:off x="9954491" y="6103813"/>
            <a:ext cx="1576172" cy="466547"/>
          </a:xfrm>
          <a:prstGeom prst="rect">
            <a:avLst/>
          </a:prstGeom>
        </p:spPr>
      </p:pic>
      <p:sp>
        <p:nvSpPr>
          <p:cNvPr id="23" name="Rectangle 22">
            <a:extLst>
              <a:ext uri="{FF2B5EF4-FFF2-40B4-BE49-F238E27FC236}">
                <a16:creationId xmlns:a16="http://schemas.microsoft.com/office/drawing/2014/main" id="{97FD7A36-71F2-B74C-9DD8-C25E45227AC4}"/>
              </a:ext>
            </a:extLst>
          </p:cNvPr>
          <p:cNvSpPr/>
          <p:nvPr userDrawn="1"/>
        </p:nvSpPr>
        <p:spPr>
          <a:xfrm>
            <a:off x="-2965784" y="266437"/>
            <a:ext cx="1088571" cy="227629"/>
          </a:xfrm>
          <a:prstGeom prst="rect">
            <a:avLst/>
          </a:prstGeom>
          <a:solidFill>
            <a:srgbClr val="00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4" name="Rectangle 23">
            <a:extLst>
              <a:ext uri="{FF2B5EF4-FFF2-40B4-BE49-F238E27FC236}">
                <a16:creationId xmlns:a16="http://schemas.microsoft.com/office/drawing/2014/main" id="{F4F8E051-7251-DD41-AA23-7BDC198DBA6F}"/>
              </a:ext>
            </a:extLst>
          </p:cNvPr>
          <p:cNvSpPr/>
          <p:nvPr userDrawn="1"/>
        </p:nvSpPr>
        <p:spPr>
          <a:xfrm>
            <a:off x="-1399849" y="268324"/>
            <a:ext cx="1088571" cy="227629"/>
          </a:xfrm>
          <a:prstGeom prst="rect">
            <a:avLst/>
          </a:prstGeom>
          <a:solidFill>
            <a:srgbClr val="D445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5" name="Rectangle 24">
            <a:extLst>
              <a:ext uri="{FF2B5EF4-FFF2-40B4-BE49-F238E27FC236}">
                <a16:creationId xmlns:a16="http://schemas.microsoft.com/office/drawing/2014/main" id="{3CA93D64-C028-4742-A067-1DB8E1397188}"/>
              </a:ext>
            </a:extLst>
          </p:cNvPr>
          <p:cNvSpPr/>
          <p:nvPr userDrawn="1"/>
        </p:nvSpPr>
        <p:spPr>
          <a:xfrm>
            <a:off x="-1399849" y="1202505"/>
            <a:ext cx="1088571" cy="227629"/>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6" name="Rectangle 25">
            <a:extLst>
              <a:ext uri="{FF2B5EF4-FFF2-40B4-BE49-F238E27FC236}">
                <a16:creationId xmlns:a16="http://schemas.microsoft.com/office/drawing/2014/main" id="{E111DA55-D47F-494B-84DD-0A4445D17FAA}"/>
              </a:ext>
            </a:extLst>
          </p:cNvPr>
          <p:cNvSpPr/>
          <p:nvPr userDrawn="1"/>
        </p:nvSpPr>
        <p:spPr>
          <a:xfrm>
            <a:off x="-1399850" y="1511095"/>
            <a:ext cx="1088571" cy="227629"/>
          </a:xfrm>
          <a:prstGeom prst="rect">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7" name="Rectangle 26">
            <a:extLst>
              <a:ext uri="{FF2B5EF4-FFF2-40B4-BE49-F238E27FC236}">
                <a16:creationId xmlns:a16="http://schemas.microsoft.com/office/drawing/2014/main" id="{2CD26FCE-18CD-FB4D-933D-AD0608B64F00}"/>
              </a:ext>
            </a:extLst>
          </p:cNvPr>
          <p:cNvSpPr/>
          <p:nvPr userDrawn="1"/>
        </p:nvSpPr>
        <p:spPr>
          <a:xfrm>
            <a:off x="-2965785" y="892904"/>
            <a:ext cx="1088571" cy="227629"/>
          </a:xfrm>
          <a:prstGeom prst="rect">
            <a:avLst/>
          </a:prstGeom>
          <a:solidFill>
            <a:srgbClr val="2B2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70706E"/>
              </a:solidFill>
            </a:endParaRPr>
          </a:p>
        </p:txBody>
      </p:sp>
      <p:sp>
        <p:nvSpPr>
          <p:cNvPr id="28" name="Rectangle 27">
            <a:extLst>
              <a:ext uri="{FF2B5EF4-FFF2-40B4-BE49-F238E27FC236}">
                <a16:creationId xmlns:a16="http://schemas.microsoft.com/office/drawing/2014/main" id="{A4E73E26-A1C9-D948-9E0D-0FA8547D070E}"/>
              </a:ext>
            </a:extLst>
          </p:cNvPr>
          <p:cNvSpPr/>
          <p:nvPr userDrawn="1"/>
        </p:nvSpPr>
        <p:spPr>
          <a:xfrm>
            <a:off x="-1399850" y="2074488"/>
            <a:ext cx="1088571" cy="227629"/>
          </a:xfrm>
          <a:prstGeom prst="rect">
            <a:avLst/>
          </a:prstGeom>
          <a:solidFill>
            <a:srgbClr val="F2F7F6"/>
          </a:solidFill>
          <a:ln w="3175">
            <a:solidFill>
              <a:srgbClr val="7070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70706E"/>
              </a:solidFill>
            </a:endParaRPr>
          </a:p>
        </p:txBody>
      </p:sp>
      <p:sp>
        <p:nvSpPr>
          <p:cNvPr id="29" name="TextBox 28">
            <a:extLst>
              <a:ext uri="{FF2B5EF4-FFF2-40B4-BE49-F238E27FC236}">
                <a16:creationId xmlns:a16="http://schemas.microsoft.com/office/drawing/2014/main" id="{F7A5F88C-E01D-B444-A950-AAF34A2AD54E}"/>
              </a:ext>
            </a:extLst>
          </p:cNvPr>
          <p:cNvSpPr txBox="1"/>
          <p:nvPr userDrawn="1"/>
        </p:nvSpPr>
        <p:spPr>
          <a:xfrm>
            <a:off x="-2965785" y="682068"/>
            <a:ext cx="1143780" cy="227629"/>
          </a:xfrm>
          <a:prstGeom prst="rect">
            <a:avLst/>
          </a:prstGeom>
          <a:noFill/>
        </p:spPr>
        <p:txBody>
          <a:bodyPr wrap="square" lIns="0" tIns="0" rIns="0" bIns="0" rtlCol="0" anchor="t">
            <a:normAutofit/>
          </a:bodyPr>
          <a:lstStyle/>
          <a:p>
            <a:r>
              <a:rPr lang="da-DK" sz="1100" err="1">
                <a:solidFill>
                  <a:srgbClr val="2B2A2A"/>
                </a:solidFill>
                <a:latin typeface="Arial" panose="020B0604020202020204" pitchFamily="34" charset="0"/>
                <a:cs typeface="Arial" panose="020B0604020202020204" pitchFamily="34" charset="0"/>
              </a:rPr>
              <a:t>Text</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738C4F98-21E6-1448-A966-99CA480D9674}"/>
              </a:ext>
            </a:extLst>
          </p:cNvPr>
          <p:cNvSpPr txBox="1"/>
          <p:nvPr userDrawn="1"/>
        </p:nvSpPr>
        <p:spPr>
          <a:xfrm>
            <a:off x="-1399850" y="1866017"/>
            <a:ext cx="1143780" cy="227629"/>
          </a:xfrm>
          <a:prstGeom prst="rect">
            <a:avLst/>
          </a:prstGeom>
          <a:noFill/>
        </p:spPr>
        <p:txBody>
          <a:bodyPr wrap="square" lIns="0" tIns="0" rIns="0" bIns="0" rtlCol="0" anchor="t">
            <a:normAutofit/>
          </a:bodyPr>
          <a:lstStyle/>
          <a:p>
            <a:r>
              <a:rPr lang="da-DK" sz="1100">
                <a:solidFill>
                  <a:srgbClr val="2B2A2A"/>
                </a:solidFill>
                <a:latin typeface="Arial" panose="020B0604020202020204" pitchFamily="34" charset="0"/>
                <a:cs typeface="Arial" panose="020B0604020202020204" pitchFamily="34" charset="0"/>
              </a:rPr>
              <a:t>Background </a:t>
            </a:r>
            <a:r>
              <a:rPr lang="da-DK" sz="1100" err="1">
                <a:solidFill>
                  <a:srgbClr val="2B2A2A"/>
                </a:solidFill>
                <a:latin typeface="Arial" panose="020B0604020202020204" pitchFamily="34" charset="0"/>
                <a:cs typeface="Arial" panose="020B0604020202020204" pitchFamily="34" charset="0"/>
              </a:rPr>
              <a:t>color</a:t>
            </a:r>
            <a:endParaRPr lang="da-DK" sz="1100">
              <a:solidFill>
                <a:srgbClr val="2B2A2A"/>
              </a:solidFill>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09A517BF-0AED-0F43-B1CF-2CCCCB138059}"/>
              </a:ext>
            </a:extLst>
          </p:cNvPr>
          <p:cNvSpPr txBox="1"/>
          <p:nvPr userDrawn="1"/>
        </p:nvSpPr>
        <p:spPr>
          <a:xfrm>
            <a:off x="-2965785" y="47553"/>
            <a:ext cx="1143780" cy="227629"/>
          </a:xfrm>
          <a:prstGeom prst="rect">
            <a:avLst/>
          </a:prstGeom>
          <a:noFill/>
        </p:spPr>
        <p:txBody>
          <a:bodyPr wrap="square" lIns="0" tIns="0" rIns="0" bIns="0" rtlCol="0" anchor="t">
            <a:normAutofit/>
          </a:bodyPr>
          <a:lstStyle/>
          <a:p>
            <a:r>
              <a:rPr lang="da-DK" sz="1100" baseline="0" err="1">
                <a:solidFill>
                  <a:srgbClr val="2B2A2A"/>
                </a:solidFill>
                <a:latin typeface="Arial" panose="020B0604020202020204" pitchFamily="34" charset="0"/>
                <a:cs typeface="Arial" panose="020B0604020202020204" pitchFamily="34" charset="0"/>
              </a:rPr>
              <a:t>Primary</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FA0A50ED-7305-004D-892B-A49D10C143AF}"/>
              </a:ext>
            </a:extLst>
          </p:cNvPr>
          <p:cNvSpPr txBox="1"/>
          <p:nvPr userDrawn="1"/>
        </p:nvSpPr>
        <p:spPr>
          <a:xfrm>
            <a:off x="-1399850" y="47553"/>
            <a:ext cx="1143780" cy="227629"/>
          </a:xfrm>
          <a:prstGeom prst="rect">
            <a:avLst/>
          </a:prstGeom>
          <a:noFill/>
        </p:spPr>
        <p:txBody>
          <a:bodyPr wrap="square" lIns="0" tIns="0" rIns="0" bIns="0" rtlCol="0" anchor="t">
            <a:normAutofit/>
          </a:bodyPr>
          <a:lstStyle/>
          <a:p>
            <a:r>
              <a:rPr lang="da-DK" sz="1100" baseline="0" err="1">
                <a:solidFill>
                  <a:srgbClr val="2B2A2A"/>
                </a:solidFill>
                <a:latin typeface="Arial" panose="020B0604020202020204" pitchFamily="34" charset="0"/>
                <a:cs typeface="Arial" panose="020B0604020202020204" pitchFamily="34" charset="0"/>
              </a:rPr>
              <a:t>Secondary</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0A8D908F-DF09-FA4A-B0C2-BD12AA463395}"/>
              </a:ext>
            </a:extLst>
          </p:cNvPr>
          <p:cNvSpPr txBox="1"/>
          <p:nvPr userDrawn="1"/>
        </p:nvSpPr>
        <p:spPr>
          <a:xfrm>
            <a:off x="-4842164" y="3121223"/>
            <a:ext cx="4594023" cy="307777"/>
          </a:xfrm>
          <a:prstGeom prst="rect">
            <a:avLst/>
          </a:prstGeom>
          <a:noFill/>
        </p:spPr>
        <p:txBody>
          <a:bodyPr wrap="square" rtlCol="0">
            <a:spAutoFit/>
          </a:bodyPr>
          <a:lstStyle/>
          <a:p>
            <a:pPr algn="r"/>
            <a:r>
              <a:rPr lang="en-DK" sz="1400" b="1" i="0">
                <a:solidFill>
                  <a:srgbClr val="005E58"/>
                </a:solidFill>
                <a:latin typeface="Arial Black" panose="020B0604020202020204" pitchFamily="34" charset="0"/>
                <a:cs typeface="Arial Black" panose="020B0604020202020204" pitchFamily="34" charset="0"/>
              </a:rPr>
              <a:t>HEADLINE 1, Arial Black, 40 pt. </a:t>
            </a:r>
          </a:p>
        </p:txBody>
      </p:sp>
      <p:sp>
        <p:nvSpPr>
          <p:cNvPr id="34" name="TextBox 33">
            <a:extLst>
              <a:ext uri="{FF2B5EF4-FFF2-40B4-BE49-F238E27FC236}">
                <a16:creationId xmlns:a16="http://schemas.microsoft.com/office/drawing/2014/main" id="{3DF099D6-CFFE-3545-909F-18C43A01F14D}"/>
              </a:ext>
            </a:extLst>
          </p:cNvPr>
          <p:cNvSpPr txBox="1"/>
          <p:nvPr userDrawn="1"/>
        </p:nvSpPr>
        <p:spPr>
          <a:xfrm>
            <a:off x="-3678382" y="3432713"/>
            <a:ext cx="3430241" cy="338554"/>
          </a:xfrm>
          <a:prstGeom prst="rect">
            <a:avLst/>
          </a:prstGeom>
          <a:noFill/>
        </p:spPr>
        <p:txBody>
          <a:bodyPr wrap="square" rtlCol="0">
            <a:spAutoFit/>
          </a:bodyPr>
          <a:lstStyle/>
          <a:p>
            <a:pPr algn="r"/>
            <a:r>
              <a:rPr lang="en-DK" sz="1600" b="1" i="0">
                <a:solidFill>
                  <a:srgbClr val="005E58"/>
                </a:solidFill>
                <a:latin typeface="Arial" panose="020B0604020202020204" pitchFamily="34" charset="0"/>
                <a:cs typeface="Arial" panose="020B0604020202020204" pitchFamily="34" charset="0"/>
              </a:rPr>
              <a:t>Headline 2. Arial Blod, 36 pt.   </a:t>
            </a:r>
          </a:p>
        </p:txBody>
      </p:sp>
      <p:sp>
        <p:nvSpPr>
          <p:cNvPr id="35" name="TextBox 34">
            <a:extLst>
              <a:ext uri="{FF2B5EF4-FFF2-40B4-BE49-F238E27FC236}">
                <a16:creationId xmlns:a16="http://schemas.microsoft.com/office/drawing/2014/main" id="{F6BAB7FB-01F4-FC4B-8E3C-785F63116848}"/>
              </a:ext>
            </a:extLst>
          </p:cNvPr>
          <p:cNvSpPr txBox="1"/>
          <p:nvPr userDrawn="1"/>
        </p:nvSpPr>
        <p:spPr>
          <a:xfrm>
            <a:off x="-3491345" y="3829478"/>
            <a:ext cx="3243204" cy="307777"/>
          </a:xfrm>
          <a:prstGeom prst="rect">
            <a:avLst/>
          </a:prstGeom>
          <a:noFill/>
        </p:spPr>
        <p:txBody>
          <a:bodyPr wrap="square" rtlCol="0">
            <a:spAutoFit/>
          </a:bodyPr>
          <a:lstStyle/>
          <a:p>
            <a:pPr algn="r"/>
            <a:r>
              <a:rPr lang="en-DK" sz="1400" b="0" i="0">
                <a:solidFill>
                  <a:srgbClr val="2B2A2A"/>
                </a:solidFill>
                <a:latin typeface="Arial" panose="020B0604020202020204" pitchFamily="34" charset="0"/>
                <a:cs typeface="Arial" panose="020B0604020202020204" pitchFamily="34" charset="0"/>
              </a:rPr>
              <a:t>Body text, Arial regular, 20 pt.  </a:t>
            </a:r>
          </a:p>
        </p:txBody>
      </p:sp>
      <p:sp>
        <p:nvSpPr>
          <p:cNvPr id="36" name="TextBox 35">
            <a:extLst>
              <a:ext uri="{FF2B5EF4-FFF2-40B4-BE49-F238E27FC236}">
                <a16:creationId xmlns:a16="http://schemas.microsoft.com/office/drawing/2014/main" id="{9965AABE-A6F9-3843-8B43-7C44619D183C}"/>
              </a:ext>
            </a:extLst>
          </p:cNvPr>
          <p:cNvSpPr txBox="1"/>
          <p:nvPr userDrawn="1"/>
        </p:nvSpPr>
        <p:spPr>
          <a:xfrm>
            <a:off x="-2393895" y="4088895"/>
            <a:ext cx="2145754" cy="307777"/>
          </a:xfrm>
          <a:prstGeom prst="rect">
            <a:avLst/>
          </a:prstGeom>
          <a:noFill/>
        </p:spPr>
        <p:txBody>
          <a:bodyPr wrap="square" rtlCol="0">
            <a:spAutoFit/>
          </a:bodyPr>
          <a:lstStyle/>
          <a:p>
            <a:pPr algn="r"/>
            <a:r>
              <a:rPr lang="en-DK" sz="1400" b="0" i="0" u="sng">
                <a:solidFill>
                  <a:srgbClr val="D5450D"/>
                </a:solidFill>
                <a:latin typeface="Arial" panose="020B0604020202020204" pitchFamily="34" charset="0"/>
                <a:cs typeface="Arial" panose="020B0604020202020204" pitchFamily="34" charset="0"/>
              </a:rPr>
              <a:t>Hyperlink</a:t>
            </a:r>
          </a:p>
        </p:txBody>
      </p:sp>
      <p:sp>
        <p:nvSpPr>
          <p:cNvPr id="37" name="Rectangle 36">
            <a:extLst>
              <a:ext uri="{FF2B5EF4-FFF2-40B4-BE49-F238E27FC236}">
                <a16:creationId xmlns:a16="http://schemas.microsoft.com/office/drawing/2014/main" id="{A976CE9D-33F4-EE40-A7E2-F0AC9563B0D4}"/>
              </a:ext>
            </a:extLst>
          </p:cNvPr>
          <p:cNvSpPr/>
          <p:nvPr userDrawn="1"/>
        </p:nvSpPr>
        <p:spPr>
          <a:xfrm>
            <a:off x="-1399849" y="552804"/>
            <a:ext cx="1088571" cy="227629"/>
          </a:xfrm>
          <a:prstGeom prst="rect">
            <a:avLst/>
          </a:prstGeom>
          <a:solidFill>
            <a:srgbClr val="EF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8" name="Rectangle 37">
            <a:extLst>
              <a:ext uri="{FF2B5EF4-FFF2-40B4-BE49-F238E27FC236}">
                <a16:creationId xmlns:a16="http://schemas.microsoft.com/office/drawing/2014/main" id="{4E29C80A-80D0-2241-B78B-9AA6A503E691}"/>
              </a:ext>
            </a:extLst>
          </p:cNvPr>
          <p:cNvSpPr/>
          <p:nvPr userDrawn="1"/>
        </p:nvSpPr>
        <p:spPr>
          <a:xfrm>
            <a:off x="-1399849" y="837284"/>
            <a:ext cx="1088571" cy="227629"/>
          </a:xfrm>
          <a:prstGeom prst="rect">
            <a:avLst/>
          </a:prstGeom>
          <a:solidFill>
            <a:srgbClr val="FC8B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3261662821"/>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 id="2147483775" r:id="rId14"/>
    <p:sldLayoutId id="2147483776" r:id="rId15"/>
    <p:sldLayoutId id="2147483777" r:id="rId16"/>
    <p:sldLayoutId id="2147483778" r:id="rId17"/>
    <p:sldLayoutId id="2147483779" r:id="rId18"/>
    <p:sldLayoutId id="2147483780" r:id="rId19"/>
    <p:sldLayoutId id="2147483781" r:id="rId20"/>
    <p:sldLayoutId id="2147483782" r:id="rId21"/>
    <p:sldLayoutId id="2147483783" r:id="rId22"/>
    <p:sldLayoutId id="2147483784" r:id="rId23"/>
    <p:sldLayoutId id="2147483785" r:id="rId24"/>
    <p:sldLayoutId id="2147483786" r:id="rId25"/>
    <p:sldLayoutId id="2147483787" r:id="rId26"/>
    <p:sldLayoutId id="2147483788" r:id="rId27"/>
    <p:sldLayoutId id="2147483789" r:id="rId28"/>
    <p:sldLayoutId id="2147483790" r:id="rId29"/>
    <p:sldLayoutId id="2147483791" r:id="rId30"/>
    <p:sldLayoutId id="2147483792" r:id="rId31"/>
    <p:sldLayoutId id="2147483793" r:id="rId32"/>
    <p:sldLayoutId id="2147483794" r:id="rId33"/>
    <p:sldLayoutId id="2147483795" r:id="rId34"/>
    <p:sldLayoutId id="2147483796" r:id="rId35"/>
    <p:sldLayoutId id="2147483797" r:id="rId36"/>
    <p:sldLayoutId id="2147483798" r:id="rId37"/>
    <p:sldLayoutId id="2147483799" r:id="rId38"/>
  </p:sldLayoutIdLst>
  <p:txStyles>
    <p:titleStyle>
      <a:lvl1pPr algn="l" defTabSz="914400" rtl="0" eaLnBrk="1" latinLnBrk="0" hangingPunct="1">
        <a:lnSpc>
          <a:spcPct val="90000"/>
        </a:lnSpc>
        <a:spcBef>
          <a:spcPct val="0"/>
        </a:spcBef>
        <a:buNone/>
        <a:defRPr sz="4000" b="1" i="0" kern="1200">
          <a:solidFill>
            <a:srgbClr val="005E58"/>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2B2A2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2B2A2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2B2A2A"/>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386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7D31D6-80D8-3840-8A9A-41A80DB62668}"/>
              </a:ext>
            </a:extLst>
          </p:cNvPr>
          <p:cNvSpPr>
            <a:spLocks noGrp="1"/>
          </p:cNvSpPr>
          <p:nvPr>
            <p:ph type="title"/>
          </p:nvPr>
        </p:nvSpPr>
        <p:spPr>
          <a:xfrm>
            <a:off x="838200" y="602820"/>
            <a:ext cx="10515600" cy="851941"/>
          </a:xfrm>
          <a:prstGeom prst="rect">
            <a:avLst/>
          </a:prstGeom>
        </p:spPr>
        <p:txBody>
          <a:bodyPr vert="horz" lIns="91440" tIns="45720" rIns="91440" bIns="45720" rtlCol="0" anchor="ctr">
            <a:normAutofit/>
          </a:bodyPr>
          <a:lstStyle/>
          <a:p>
            <a:r>
              <a:rPr lang="en-GB"/>
              <a:t>Click to edit headline</a:t>
            </a:r>
            <a:endParaRPr lang="en-DK"/>
          </a:p>
        </p:txBody>
      </p:sp>
      <p:sp>
        <p:nvSpPr>
          <p:cNvPr id="3" name="Text Placeholder 2">
            <a:extLst>
              <a:ext uri="{FF2B5EF4-FFF2-40B4-BE49-F238E27FC236}">
                <a16:creationId xmlns:a16="http://schemas.microsoft.com/office/drawing/2014/main" id="{E29E3DED-2B4A-C446-85E5-FD401601D8D6}"/>
              </a:ext>
            </a:extLst>
          </p:cNvPr>
          <p:cNvSpPr>
            <a:spLocks noGrp="1"/>
          </p:cNvSpPr>
          <p:nvPr>
            <p:ph type="body" idx="1"/>
          </p:nvPr>
        </p:nvSpPr>
        <p:spPr>
          <a:xfrm>
            <a:off x="838200" y="1603169"/>
            <a:ext cx="10515600" cy="4526169"/>
          </a:xfrm>
          <a:prstGeom prst="rect">
            <a:avLst/>
          </a:prstGeom>
        </p:spPr>
        <p:txBody>
          <a:bodyPr vert="horz" lIns="91440" tIns="45720" rIns="91440" bIns="45720" rtlCol="0">
            <a:normAutofit/>
          </a:bodyPr>
          <a:lstStyle/>
          <a:p>
            <a:pPr lvl="0"/>
            <a:r>
              <a:rPr lang="en-GB"/>
              <a:t>Click to edit body text</a:t>
            </a:r>
          </a:p>
          <a:p>
            <a:pPr lvl="1"/>
            <a:r>
              <a:rPr lang="en-GB"/>
              <a:t>Second level</a:t>
            </a:r>
          </a:p>
          <a:p>
            <a:pPr lvl="2"/>
            <a:r>
              <a:rPr lang="en-GB"/>
              <a:t>Third level</a:t>
            </a:r>
          </a:p>
          <a:p>
            <a:pPr lvl="3"/>
            <a:r>
              <a:rPr lang="en-GB"/>
              <a:t>Fourth level</a:t>
            </a:r>
          </a:p>
        </p:txBody>
      </p:sp>
      <p:pic>
        <p:nvPicPr>
          <p:cNvPr id="21" name="Picture 20" descr="A picture containing food, drawing&#10;&#10;Description automatically generated">
            <a:extLst>
              <a:ext uri="{FF2B5EF4-FFF2-40B4-BE49-F238E27FC236}">
                <a16:creationId xmlns:a16="http://schemas.microsoft.com/office/drawing/2014/main" id="{4C0C7E06-CE98-7649-A00A-BBEA76FF8BF0}"/>
              </a:ext>
            </a:extLst>
          </p:cNvPr>
          <p:cNvPicPr>
            <a:picLocks noChangeAspect="1"/>
          </p:cNvPicPr>
          <p:nvPr userDrawn="1"/>
        </p:nvPicPr>
        <p:blipFill>
          <a:blip r:embed="rId39" cstate="screen">
            <a:extLst>
              <a:ext uri="{28A0092B-C50C-407E-A947-70E740481C1C}">
                <a14:useLocalDpi xmlns:a14="http://schemas.microsoft.com/office/drawing/2010/main"/>
              </a:ext>
            </a:extLst>
          </a:blip>
          <a:stretch>
            <a:fillRect/>
          </a:stretch>
        </p:blipFill>
        <p:spPr>
          <a:xfrm>
            <a:off x="9954491" y="6103813"/>
            <a:ext cx="1576172" cy="466547"/>
          </a:xfrm>
          <a:prstGeom prst="rect">
            <a:avLst/>
          </a:prstGeom>
        </p:spPr>
      </p:pic>
    </p:spTree>
    <p:extLst>
      <p:ext uri="{BB962C8B-B14F-4D97-AF65-F5344CB8AC3E}">
        <p14:creationId xmlns:p14="http://schemas.microsoft.com/office/powerpoint/2010/main" val="1037842939"/>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 id="2147483823" r:id="rId12"/>
    <p:sldLayoutId id="2147483824" r:id="rId13"/>
    <p:sldLayoutId id="2147483825" r:id="rId14"/>
    <p:sldLayoutId id="2147483826" r:id="rId15"/>
    <p:sldLayoutId id="2147483827" r:id="rId16"/>
    <p:sldLayoutId id="2147483828" r:id="rId17"/>
    <p:sldLayoutId id="2147483829" r:id="rId18"/>
    <p:sldLayoutId id="2147483830" r:id="rId19"/>
    <p:sldLayoutId id="2147483831" r:id="rId20"/>
    <p:sldLayoutId id="2147483832" r:id="rId21"/>
    <p:sldLayoutId id="2147483833" r:id="rId22"/>
    <p:sldLayoutId id="2147483834" r:id="rId23"/>
    <p:sldLayoutId id="2147483835" r:id="rId24"/>
    <p:sldLayoutId id="2147483836" r:id="rId25"/>
    <p:sldLayoutId id="2147483837" r:id="rId26"/>
    <p:sldLayoutId id="2147483838" r:id="rId27"/>
    <p:sldLayoutId id="2147483839" r:id="rId28"/>
    <p:sldLayoutId id="2147483840" r:id="rId29"/>
    <p:sldLayoutId id="2147483841" r:id="rId30"/>
    <p:sldLayoutId id="2147483842" r:id="rId31"/>
    <p:sldLayoutId id="2147483843" r:id="rId32"/>
    <p:sldLayoutId id="2147483844" r:id="rId33"/>
    <p:sldLayoutId id="2147483845" r:id="rId34"/>
    <p:sldLayoutId id="2147483846" r:id="rId35"/>
    <p:sldLayoutId id="2147483847" r:id="rId36"/>
    <p:sldLayoutId id="2147483848" r:id="rId37"/>
  </p:sldLayoutIdLst>
  <p:txStyles>
    <p:titleStyle>
      <a:lvl1pPr algn="l" defTabSz="914400" rtl="0" eaLnBrk="1" latinLnBrk="0" hangingPunct="1">
        <a:lnSpc>
          <a:spcPct val="90000"/>
        </a:lnSpc>
        <a:spcBef>
          <a:spcPct val="0"/>
        </a:spcBef>
        <a:buNone/>
        <a:defRPr sz="4000" b="1" i="0" kern="1200">
          <a:solidFill>
            <a:srgbClr val="005E58"/>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2B2A2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2B2A2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2B2A2A"/>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386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7D31D6-80D8-3840-8A9A-41A80DB62668}"/>
              </a:ext>
            </a:extLst>
          </p:cNvPr>
          <p:cNvSpPr>
            <a:spLocks noGrp="1"/>
          </p:cNvSpPr>
          <p:nvPr>
            <p:ph type="title"/>
          </p:nvPr>
        </p:nvSpPr>
        <p:spPr>
          <a:xfrm>
            <a:off x="838200" y="602820"/>
            <a:ext cx="10515600" cy="851941"/>
          </a:xfrm>
          <a:prstGeom prst="rect">
            <a:avLst/>
          </a:prstGeom>
        </p:spPr>
        <p:txBody>
          <a:bodyPr vert="horz" lIns="91440" tIns="45720" rIns="91440" bIns="45720" rtlCol="0" anchor="ctr">
            <a:normAutofit/>
          </a:bodyPr>
          <a:lstStyle/>
          <a:p>
            <a:r>
              <a:rPr lang="en-GB"/>
              <a:t>Click to edit headline</a:t>
            </a:r>
            <a:endParaRPr lang="en-DK"/>
          </a:p>
        </p:txBody>
      </p:sp>
      <p:sp>
        <p:nvSpPr>
          <p:cNvPr id="3" name="Text Placeholder 2">
            <a:extLst>
              <a:ext uri="{FF2B5EF4-FFF2-40B4-BE49-F238E27FC236}">
                <a16:creationId xmlns:a16="http://schemas.microsoft.com/office/drawing/2014/main" id="{E29E3DED-2B4A-C446-85E5-FD401601D8D6}"/>
              </a:ext>
            </a:extLst>
          </p:cNvPr>
          <p:cNvSpPr>
            <a:spLocks noGrp="1"/>
          </p:cNvSpPr>
          <p:nvPr>
            <p:ph type="body" idx="1"/>
          </p:nvPr>
        </p:nvSpPr>
        <p:spPr>
          <a:xfrm>
            <a:off x="838200" y="1603169"/>
            <a:ext cx="10515600" cy="4526169"/>
          </a:xfrm>
          <a:prstGeom prst="rect">
            <a:avLst/>
          </a:prstGeom>
        </p:spPr>
        <p:txBody>
          <a:bodyPr vert="horz" lIns="91440" tIns="45720" rIns="91440" bIns="45720" rtlCol="0">
            <a:normAutofit/>
          </a:bodyPr>
          <a:lstStyle/>
          <a:p>
            <a:pPr lvl="0"/>
            <a:r>
              <a:rPr lang="en-GB"/>
              <a:t>Click to edit body text</a:t>
            </a:r>
          </a:p>
          <a:p>
            <a:pPr lvl="1"/>
            <a:r>
              <a:rPr lang="en-GB"/>
              <a:t>Second level</a:t>
            </a:r>
          </a:p>
          <a:p>
            <a:pPr lvl="2"/>
            <a:r>
              <a:rPr lang="en-GB"/>
              <a:t>Third level</a:t>
            </a:r>
          </a:p>
          <a:p>
            <a:pPr lvl="3"/>
            <a:r>
              <a:rPr lang="en-GB"/>
              <a:t>Fourth level</a:t>
            </a:r>
          </a:p>
        </p:txBody>
      </p:sp>
      <p:pic>
        <p:nvPicPr>
          <p:cNvPr id="21" name="Picture 20" descr="A picture containing food, drawing&#10;&#10;Description automatically generated">
            <a:extLst>
              <a:ext uri="{FF2B5EF4-FFF2-40B4-BE49-F238E27FC236}">
                <a16:creationId xmlns:a16="http://schemas.microsoft.com/office/drawing/2014/main" id="{4C0C7E06-CE98-7649-A00A-BBEA76FF8BF0}"/>
              </a:ext>
            </a:extLst>
          </p:cNvPr>
          <p:cNvPicPr>
            <a:picLocks noChangeAspect="1"/>
          </p:cNvPicPr>
          <p:nvPr userDrawn="1"/>
        </p:nvPicPr>
        <p:blipFill>
          <a:blip r:embed="rId36" cstate="screen">
            <a:extLst>
              <a:ext uri="{28A0092B-C50C-407E-A947-70E740481C1C}">
                <a14:useLocalDpi xmlns:a14="http://schemas.microsoft.com/office/drawing/2010/main"/>
              </a:ext>
            </a:extLst>
          </a:blip>
          <a:stretch>
            <a:fillRect/>
          </a:stretch>
        </p:blipFill>
        <p:spPr>
          <a:xfrm>
            <a:off x="9954491" y="6103813"/>
            <a:ext cx="1576172" cy="466547"/>
          </a:xfrm>
          <a:prstGeom prst="rect">
            <a:avLst/>
          </a:prstGeom>
        </p:spPr>
      </p:pic>
      <p:sp>
        <p:nvSpPr>
          <p:cNvPr id="23" name="Rectangle 22">
            <a:extLst>
              <a:ext uri="{FF2B5EF4-FFF2-40B4-BE49-F238E27FC236}">
                <a16:creationId xmlns:a16="http://schemas.microsoft.com/office/drawing/2014/main" id="{97FD7A36-71F2-B74C-9DD8-C25E45227AC4}"/>
              </a:ext>
            </a:extLst>
          </p:cNvPr>
          <p:cNvSpPr/>
          <p:nvPr userDrawn="1"/>
        </p:nvSpPr>
        <p:spPr>
          <a:xfrm>
            <a:off x="-2965784" y="266437"/>
            <a:ext cx="1088571" cy="227629"/>
          </a:xfrm>
          <a:prstGeom prst="rect">
            <a:avLst/>
          </a:prstGeom>
          <a:solidFill>
            <a:srgbClr val="00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4" name="Rectangle 23">
            <a:extLst>
              <a:ext uri="{FF2B5EF4-FFF2-40B4-BE49-F238E27FC236}">
                <a16:creationId xmlns:a16="http://schemas.microsoft.com/office/drawing/2014/main" id="{F4F8E051-7251-DD41-AA23-7BDC198DBA6F}"/>
              </a:ext>
            </a:extLst>
          </p:cNvPr>
          <p:cNvSpPr/>
          <p:nvPr userDrawn="1"/>
        </p:nvSpPr>
        <p:spPr>
          <a:xfrm>
            <a:off x="-1399849" y="268324"/>
            <a:ext cx="1088571" cy="227629"/>
          </a:xfrm>
          <a:prstGeom prst="rect">
            <a:avLst/>
          </a:prstGeom>
          <a:solidFill>
            <a:srgbClr val="D445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5" name="Rectangle 24">
            <a:extLst>
              <a:ext uri="{FF2B5EF4-FFF2-40B4-BE49-F238E27FC236}">
                <a16:creationId xmlns:a16="http://schemas.microsoft.com/office/drawing/2014/main" id="{3CA93D64-C028-4742-A067-1DB8E1397188}"/>
              </a:ext>
            </a:extLst>
          </p:cNvPr>
          <p:cNvSpPr/>
          <p:nvPr userDrawn="1"/>
        </p:nvSpPr>
        <p:spPr>
          <a:xfrm>
            <a:off x="-1399849" y="1202505"/>
            <a:ext cx="1088571" cy="227629"/>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6" name="Rectangle 25">
            <a:extLst>
              <a:ext uri="{FF2B5EF4-FFF2-40B4-BE49-F238E27FC236}">
                <a16:creationId xmlns:a16="http://schemas.microsoft.com/office/drawing/2014/main" id="{E111DA55-D47F-494B-84DD-0A4445D17FAA}"/>
              </a:ext>
            </a:extLst>
          </p:cNvPr>
          <p:cNvSpPr/>
          <p:nvPr userDrawn="1"/>
        </p:nvSpPr>
        <p:spPr>
          <a:xfrm>
            <a:off x="-1399850" y="1511095"/>
            <a:ext cx="1088571" cy="227629"/>
          </a:xfrm>
          <a:prstGeom prst="rect">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7" name="Rectangle 26">
            <a:extLst>
              <a:ext uri="{FF2B5EF4-FFF2-40B4-BE49-F238E27FC236}">
                <a16:creationId xmlns:a16="http://schemas.microsoft.com/office/drawing/2014/main" id="{2CD26FCE-18CD-FB4D-933D-AD0608B64F00}"/>
              </a:ext>
            </a:extLst>
          </p:cNvPr>
          <p:cNvSpPr/>
          <p:nvPr userDrawn="1"/>
        </p:nvSpPr>
        <p:spPr>
          <a:xfrm>
            <a:off x="-2965785" y="892904"/>
            <a:ext cx="1088571" cy="227629"/>
          </a:xfrm>
          <a:prstGeom prst="rect">
            <a:avLst/>
          </a:prstGeom>
          <a:solidFill>
            <a:srgbClr val="2B2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70706E"/>
              </a:solidFill>
            </a:endParaRPr>
          </a:p>
        </p:txBody>
      </p:sp>
      <p:sp>
        <p:nvSpPr>
          <p:cNvPr id="28" name="Rectangle 27">
            <a:extLst>
              <a:ext uri="{FF2B5EF4-FFF2-40B4-BE49-F238E27FC236}">
                <a16:creationId xmlns:a16="http://schemas.microsoft.com/office/drawing/2014/main" id="{A4E73E26-A1C9-D948-9E0D-0FA8547D070E}"/>
              </a:ext>
            </a:extLst>
          </p:cNvPr>
          <p:cNvSpPr/>
          <p:nvPr userDrawn="1"/>
        </p:nvSpPr>
        <p:spPr>
          <a:xfrm>
            <a:off x="-1399850" y="2074488"/>
            <a:ext cx="1088571" cy="227629"/>
          </a:xfrm>
          <a:prstGeom prst="rect">
            <a:avLst/>
          </a:prstGeom>
          <a:solidFill>
            <a:srgbClr val="F2F7F6"/>
          </a:solidFill>
          <a:ln w="3175">
            <a:solidFill>
              <a:srgbClr val="7070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70706E"/>
              </a:solidFill>
            </a:endParaRPr>
          </a:p>
        </p:txBody>
      </p:sp>
      <p:sp>
        <p:nvSpPr>
          <p:cNvPr id="29" name="TextBox 28">
            <a:extLst>
              <a:ext uri="{FF2B5EF4-FFF2-40B4-BE49-F238E27FC236}">
                <a16:creationId xmlns:a16="http://schemas.microsoft.com/office/drawing/2014/main" id="{F7A5F88C-E01D-B444-A950-AAF34A2AD54E}"/>
              </a:ext>
            </a:extLst>
          </p:cNvPr>
          <p:cNvSpPr txBox="1"/>
          <p:nvPr userDrawn="1"/>
        </p:nvSpPr>
        <p:spPr>
          <a:xfrm>
            <a:off x="-2965785" y="682068"/>
            <a:ext cx="1143780" cy="227629"/>
          </a:xfrm>
          <a:prstGeom prst="rect">
            <a:avLst/>
          </a:prstGeom>
          <a:noFill/>
        </p:spPr>
        <p:txBody>
          <a:bodyPr wrap="square" lIns="0" tIns="0" rIns="0" bIns="0" rtlCol="0" anchor="t">
            <a:normAutofit/>
          </a:bodyPr>
          <a:lstStyle/>
          <a:p>
            <a:r>
              <a:rPr lang="da-DK" sz="1100" err="1">
                <a:solidFill>
                  <a:srgbClr val="2B2A2A"/>
                </a:solidFill>
                <a:latin typeface="Arial" panose="020B0604020202020204" pitchFamily="34" charset="0"/>
                <a:cs typeface="Arial" panose="020B0604020202020204" pitchFamily="34" charset="0"/>
              </a:rPr>
              <a:t>Text</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738C4F98-21E6-1448-A966-99CA480D9674}"/>
              </a:ext>
            </a:extLst>
          </p:cNvPr>
          <p:cNvSpPr txBox="1"/>
          <p:nvPr userDrawn="1"/>
        </p:nvSpPr>
        <p:spPr>
          <a:xfrm>
            <a:off x="-1399850" y="1866017"/>
            <a:ext cx="1143780" cy="227629"/>
          </a:xfrm>
          <a:prstGeom prst="rect">
            <a:avLst/>
          </a:prstGeom>
          <a:noFill/>
        </p:spPr>
        <p:txBody>
          <a:bodyPr wrap="square" lIns="0" tIns="0" rIns="0" bIns="0" rtlCol="0" anchor="t">
            <a:normAutofit/>
          </a:bodyPr>
          <a:lstStyle/>
          <a:p>
            <a:r>
              <a:rPr lang="da-DK" sz="1100">
                <a:solidFill>
                  <a:srgbClr val="2B2A2A"/>
                </a:solidFill>
                <a:latin typeface="Arial" panose="020B0604020202020204" pitchFamily="34" charset="0"/>
                <a:cs typeface="Arial" panose="020B0604020202020204" pitchFamily="34" charset="0"/>
              </a:rPr>
              <a:t>Background </a:t>
            </a:r>
            <a:r>
              <a:rPr lang="da-DK" sz="1100" err="1">
                <a:solidFill>
                  <a:srgbClr val="2B2A2A"/>
                </a:solidFill>
                <a:latin typeface="Arial" panose="020B0604020202020204" pitchFamily="34" charset="0"/>
                <a:cs typeface="Arial" panose="020B0604020202020204" pitchFamily="34" charset="0"/>
              </a:rPr>
              <a:t>color</a:t>
            </a:r>
            <a:endParaRPr lang="da-DK" sz="1100">
              <a:solidFill>
                <a:srgbClr val="2B2A2A"/>
              </a:solidFill>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09A517BF-0AED-0F43-B1CF-2CCCCB138059}"/>
              </a:ext>
            </a:extLst>
          </p:cNvPr>
          <p:cNvSpPr txBox="1"/>
          <p:nvPr userDrawn="1"/>
        </p:nvSpPr>
        <p:spPr>
          <a:xfrm>
            <a:off x="-2965785" y="47553"/>
            <a:ext cx="1143780" cy="227629"/>
          </a:xfrm>
          <a:prstGeom prst="rect">
            <a:avLst/>
          </a:prstGeom>
          <a:noFill/>
        </p:spPr>
        <p:txBody>
          <a:bodyPr wrap="square" lIns="0" tIns="0" rIns="0" bIns="0" rtlCol="0" anchor="t">
            <a:normAutofit/>
          </a:bodyPr>
          <a:lstStyle/>
          <a:p>
            <a:r>
              <a:rPr lang="da-DK" sz="1100" baseline="0" err="1">
                <a:solidFill>
                  <a:srgbClr val="2B2A2A"/>
                </a:solidFill>
                <a:latin typeface="Arial" panose="020B0604020202020204" pitchFamily="34" charset="0"/>
                <a:cs typeface="Arial" panose="020B0604020202020204" pitchFamily="34" charset="0"/>
              </a:rPr>
              <a:t>Primary</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FA0A50ED-7305-004D-892B-A49D10C143AF}"/>
              </a:ext>
            </a:extLst>
          </p:cNvPr>
          <p:cNvSpPr txBox="1"/>
          <p:nvPr userDrawn="1"/>
        </p:nvSpPr>
        <p:spPr>
          <a:xfrm>
            <a:off x="-1399850" y="47553"/>
            <a:ext cx="1143780" cy="227629"/>
          </a:xfrm>
          <a:prstGeom prst="rect">
            <a:avLst/>
          </a:prstGeom>
          <a:noFill/>
        </p:spPr>
        <p:txBody>
          <a:bodyPr wrap="square" lIns="0" tIns="0" rIns="0" bIns="0" rtlCol="0" anchor="t">
            <a:normAutofit/>
          </a:bodyPr>
          <a:lstStyle/>
          <a:p>
            <a:r>
              <a:rPr lang="da-DK" sz="1100" baseline="0" err="1">
                <a:solidFill>
                  <a:srgbClr val="2B2A2A"/>
                </a:solidFill>
                <a:latin typeface="Arial" panose="020B0604020202020204" pitchFamily="34" charset="0"/>
                <a:cs typeface="Arial" panose="020B0604020202020204" pitchFamily="34" charset="0"/>
              </a:rPr>
              <a:t>Secondary</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0A8D908F-DF09-FA4A-B0C2-BD12AA463395}"/>
              </a:ext>
            </a:extLst>
          </p:cNvPr>
          <p:cNvSpPr txBox="1"/>
          <p:nvPr userDrawn="1"/>
        </p:nvSpPr>
        <p:spPr>
          <a:xfrm>
            <a:off x="-4842164" y="3121223"/>
            <a:ext cx="4594023" cy="307777"/>
          </a:xfrm>
          <a:prstGeom prst="rect">
            <a:avLst/>
          </a:prstGeom>
          <a:noFill/>
        </p:spPr>
        <p:txBody>
          <a:bodyPr wrap="square" rtlCol="0">
            <a:spAutoFit/>
          </a:bodyPr>
          <a:lstStyle/>
          <a:p>
            <a:pPr algn="r"/>
            <a:r>
              <a:rPr lang="en-DK" sz="1400" b="1" i="0">
                <a:solidFill>
                  <a:srgbClr val="005E58"/>
                </a:solidFill>
                <a:latin typeface="Arial Black" panose="020B0604020202020204" pitchFamily="34" charset="0"/>
                <a:cs typeface="Arial Black" panose="020B0604020202020204" pitchFamily="34" charset="0"/>
              </a:rPr>
              <a:t>HEADLINE 1, Arial Black, 40 pt. </a:t>
            </a:r>
          </a:p>
        </p:txBody>
      </p:sp>
      <p:sp>
        <p:nvSpPr>
          <p:cNvPr id="34" name="TextBox 33">
            <a:extLst>
              <a:ext uri="{FF2B5EF4-FFF2-40B4-BE49-F238E27FC236}">
                <a16:creationId xmlns:a16="http://schemas.microsoft.com/office/drawing/2014/main" id="{3DF099D6-CFFE-3545-909F-18C43A01F14D}"/>
              </a:ext>
            </a:extLst>
          </p:cNvPr>
          <p:cNvSpPr txBox="1"/>
          <p:nvPr userDrawn="1"/>
        </p:nvSpPr>
        <p:spPr>
          <a:xfrm>
            <a:off x="-3678382" y="3432713"/>
            <a:ext cx="3430241" cy="338554"/>
          </a:xfrm>
          <a:prstGeom prst="rect">
            <a:avLst/>
          </a:prstGeom>
          <a:noFill/>
        </p:spPr>
        <p:txBody>
          <a:bodyPr wrap="square" rtlCol="0">
            <a:spAutoFit/>
          </a:bodyPr>
          <a:lstStyle/>
          <a:p>
            <a:pPr algn="r"/>
            <a:r>
              <a:rPr lang="en-DK" sz="1600" b="1" i="0">
                <a:solidFill>
                  <a:srgbClr val="005E58"/>
                </a:solidFill>
                <a:latin typeface="Arial" panose="020B0604020202020204" pitchFamily="34" charset="0"/>
                <a:cs typeface="Arial" panose="020B0604020202020204" pitchFamily="34" charset="0"/>
              </a:rPr>
              <a:t>Headline 2. Arial Blod, 36 pt.   </a:t>
            </a:r>
          </a:p>
        </p:txBody>
      </p:sp>
      <p:sp>
        <p:nvSpPr>
          <p:cNvPr id="35" name="TextBox 34">
            <a:extLst>
              <a:ext uri="{FF2B5EF4-FFF2-40B4-BE49-F238E27FC236}">
                <a16:creationId xmlns:a16="http://schemas.microsoft.com/office/drawing/2014/main" id="{F6BAB7FB-01F4-FC4B-8E3C-785F63116848}"/>
              </a:ext>
            </a:extLst>
          </p:cNvPr>
          <p:cNvSpPr txBox="1"/>
          <p:nvPr userDrawn="1"/>
        </p:nvSpPr>
        <p:spPr>
          <a:xfrm>
            <a:off x="-3491345" y="3829478"/>
            <a:ext cx="3243204" cy="307777"/>
          </a:xfrm>
          <a:prstGeom prst="rect">
            <a:avLst/>
          </a:prstGeom>
          <a:noFill/>
        </p:spPr>
        <p:txBody>
          <a:bodyPr wrap="square" rtlCol="0">
            <a:spAutoFit/>
          </a:bodyPr>
          <a:lstStyle/>
          <a:p>
            <a:pPr algn="r"/>
            <a:r>
              <a:rPr lang="en-DK" sz="1400" b="0" i="0">
                <a:solidFill>
                  <a:srgbClr val="2B2A2A"/>
                </a:solidFill>
                <a:latin typeface="Arial" panose="020B0604020202020204" pitchFamily="34" charset="0"/>
                <a:cs typeface="Arial" panose="020B0604020202020204" pitchFamily="34" charset="0"/>
              </a:rPr>
              <a:t>Body text, Arial regular, 20 pt.  </a:t>
            </a:r>
          </a:p>
        </p:txBody>
      </p:sp>
      <p:sp>
        <p:nvSpPr>
          <p:cNvPr id="36" name="TextBox 35">
            <a:extLst>
              <a:ext uri="{FF2B5EF4-FFF2-40B4-BE49-F238E27FC236}">
                <a16:creationId xmlns:a16="http://schemas.microsoft.com/office/drawing/2014/main" id="{9965AABE-A6F9-3843-8B43-7C44619D183C}"/>
              </a:ext>
            </a:extLst>
          </p:cNvPr>
          <p:cNvSpPr txBox="1"/>
          <p:nvPr userDrawn="1"/>
        </p:nvSpPr>
        <p:spPr>
          <a:xfrm>
            <a:off x="-2393895" y="4088895"/>
            <a:ext cx="2145754" cy="307777"/>
          </a:xfrm>
          <a:prstGeom prst="rect">
            <a:avLst/>
          </a:prstGeom>
          <a:noFill/>
        </p:spPr>
        <p:txBody>
          <a:bodyPr wrap="square" rtlCol="0">
            <a:spAutoFit/>
          </a:bodyPr>
          <a:lstStyle/>
          <a:p>
            <a:pPr algn="r"/>
            <a:r>
              <a:rPr lang="en-DK" sz="1400" b="0" i="0" u="sng">
                <a:solidFill>
                  <a:srgbClr val="D5450D"/>
                </a:solidFill>
                <a:latin typeface="Arial" panose="020B0604020202020204" pitchFamily="34" charset="0"/>
                <a:cs typeface="Arial" panose="020B0604020202020204" pitchFamily="34" charset="0"/>
              </a:rPr>
              <a:t>Hyperlink</a:t>
            </a:r>
          </a:p>
        </p:txBody>
      </p:sp>
      <p:sp>
        <p:nvSpPr>
          <p:cNvPr id="37" name="Rectangle 36">
            <a:extLst>
              <a:ext uri="{FF2B5EF4-FFF2-40B4-BE49-F238E27FC236}">
                <a16:creationId xmlns:a16="http://schemas.microsoft.com/office/drawing/2014/main" id="{A976CE9D-33F4-EE40-A7E2-F0AC9563B0D4}"/>
              </a:ext>
            </a:extLst>
          </p:cNvPr>
          <p:cNvSpPr/>
          <p:nvPr userDrawn="1"/>
        </p:nvSpPr>
        <p:spPr>
          <a:xfrm>
            <a:off x="-1399849" y="552804"/>
            <a:ext cx="1088571" cy="227629"/>
          </a:xfrm>
          <a:prstGeom prst="rect">
            <a:avLst/>
          </a:prstGeom>
          <a:solidFill>
            <a:srgbClr val="EF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8" name="Rectangle 37">
            <a:extLst>
              <a:ext uri="{FF2B5EF4-FFF2-40B4-BE49-F238E27FC236}">
                <a16:creationId xmlns:a16="http://schemas.microsoft.com/office/drawing/2014/main" id="{4E29C80A-80D0-2241-B78B-9AA6A503E691}"/>
              </a:ext>
            </a:extLst>
          </p:cNvPr>
          <p:cNvSpPr/>
          <p:nvPr userDrawn="1"/>
        </p:nvSpPr>
        <p:spPr>
          <a:xfrm>
            <a:off x="-1399849" y="837284"/>
            <a:ext cx="1088571" cy="227629"/>
          </a:xfrm>
          <a:prstGeom prst="rect">
            <a:avLst/>
          </a:prstGeom>
          <a:solidFill>
            <a:srgbClr val="FC8B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2104245175"/>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 id="2147483861" r:id="rId12"/>
    <p:sldLayoutId id="2147483862" r:id="rId13"/>
    <p:sldLayoutId id="2147483863" r:id="rId14"/>
    <p:sldLayoutId id="2147483864" r:id="rId15"/>
    <p:sldLayoutId id="2147483865" r:id="rId16"/>
    <p:sldLayoutId id="2147483866" r:id="rId17"/>
    <p:sldLayoutId id="2147483867" r:id="rId18"/>
    <p:sldLayoutId id="2147483868" r:id="rId19"/>
    <p:sldLayoutId id="2147483869" r:id="rId20"/>
    <p:sldLayoutId id="2147483870" r:id="rId21"/>
    <p:sldLayoutId id="2147483871" r:id="rId22"/>
    <p:sldLayoutId id="2147483872" r:id="rId23"/>
    <p:sldLayoutId id="2147483873" r:id="rId24"/>
    <p:sldLayoutId id="2147483874" r:id="rId25"/>
    <p:sldLayoutId id="2147483875" r:id="rId26"/>
    <p:sldLayoutId id="2147483876" r:id="rId27"/>
    <p:sldLayoutId id="2147483877" r:id="rId28"/>
    <p:sldLayoutId id="2147483878" r:id="rId29"/>
    <p:sldLayoutId id="2147483879" r:id="rId30"/>
    <p:sldLayoutId id="2147483880" r:id="rId31"/>
    <p:sldLayoutId id="2147483881" r:id="rId32"/>
    <p:sldLayoutId id="2147483882" r:id="rId33"/>
    <p:sldLayoutId id="2147483883" r:id="rId34"/>
  </p:sldLayoutIdLst>
  <p:txStyles>
    <p:titleStyle>
      <a:lvl1pPr algn="l" defTabSz="914400" rtl="0" eaLnBrk="1" latinLnBrk="0" hangingPunct="1">
        <a:lnSpc>
          <a:spcPct val="90000"/>
        </a:lnSpc>
        <a:spcBef>
          <a:spcPct val="0"/>
        </a:spcBef>
        <a:buNone/>
        <a:defRPr sz="4000" b="1" i="0" kern="1200">
          <a:solidFill>
            <a:srgbClr val="005E58"/>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2B2A2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2B2A2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2B2A2A"/>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386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4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4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slideLayout" Target="../slideLayouts/slideLayout10.xml"/><Relationship Id="rId7" Type="http://schemas.openxmlformats.org/officeDocument/2006/relationships/image" Target="../media/image23.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2.emf"/><Relationship Id="rId5" Type="http://schemas.openxmlformats.org/officeDocument/2006/relationships/image" Target="../media/image21.emf"/><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89.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35.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3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8.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4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5.xml"/><Relationship Id="rId1" Type="http://schemas.openxmlformats.org/officeDocument/2006/relationships/slideLayout" Target="../slideLayouts/slideLayout31.xml"/></Relationships>
</file>

<file path=ppt/slides/_rels/slide4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6.xml"/><Relationship Id="rId1" Type="http://schemas.openxmlformats.org/officeDocument/2006/relationships/slideLayout" Target="../slideLayouts/slideLayout32.xml"/></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notesSlide" Target="../notesSlides/notesSlide38.xml"/><Relationship Id="rId1" Type="http://schemas.openxmlformats.org/officeDocument/2006/relationships/slideLayout" Target="../slideLayouts/slideLayout1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hyperlink" Target="https://community.superoffice.com/en/customer/local-content/prices/"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3E9DC-FE05-4DEE-B1EF-F1CFEE467767}"/>
              </a:ext>
            </a:extLst>
          </p:cNvPr>
          <p:cNvSpPr>
            <a:spLocks noGrp="1"/>
          </p:cNvSpPr>
          <p:nvPr>
            <p:ph type="title"/>
          </p:nvPr>
        </p:nvSpPr>
        <p:spPr>
          <a:xfrm>
            <a:off x="831850" y="1162374"/>
            <a:ext cx="5264150" cy="1859795"/>
          </a:xfrm>
        </p:spPr>
        <p:txBody>
          <a:bodyPr>
            <a:normAutofit fontScale="90000"/>
          </a:bodyPr>
          <a:lstStyle/>
          <a:p>
            <a:r>
              <a:rPr lang="nb-NO" sz="4400" dirty="0"/>
              <a:t>SuperOffice 10</a:t>
            </a:r>
            <a:br>
              <a:rPr lang="nb-NO" sz="4400" dirty="0"/>
            </a:br>
            <a:br>
              <a:rPr lang="nb-NO" sz="4400" dirty="0"/>
            </a:br>
            <a:r>
              <a:rPr lang="nb-NO" sz="4400" dirty="0"/>
              <a:t>A </a:t>
            </a:r>
            <a:r>
              <a:rPr lang="nb-NO" sz="4400" dirty="0" err="1"/>
              <a:t>new</a:t>
            </a:r>
            <a:r>
              <a:rPr lang="nb-NO" sz="4400" dirty="0"/>
              <a:t> </a:t>
            </a:r>
            <a:r>
              <a:rPr lang="nb-NO" sz="4400" dirty="0" err="1"/>
              <a:t>price</a:t>
            </a:r>
            <a:r>
              <a:rPr lang="nb-NO" sz="4400" dirty="0"/>
              <a:t> and </a:t>
            </a:r>
            <a:r>
              <a:rPr lang="nb-NO" sz="4400" dirty="0" err="1"/>
              <a:t>packaging</a:t>
            </a:r>
            <a:r>
              <a:rPr lang="nb-NO" sz="4400" dirty="0"/>
              <a:t> </a:t>
            </a:r>
            <a:r>
              <a:rPr lang="nb-NO" sz="4400" dirty="0" err="1"/>
              <a:t>model</a:t>
            </a:r>
            <a:endParaRPr lang="en-US" sz="4400" dirty="0"/>
          </a:p>
        </p:txBody>
      </p:sp>
      <p:pic>
        <p:nvPicPr>
          <p:cNvPr id="4" name="Picture 6">
            <a:extLst>
              <a:ext uri="{FF2B5EF4-FFF2-40B4-BE49-F238E27FC236}">
                <a16:creationId xmlns:a16="http://schemas.microsoft.com/office/drawing/2014/main" id="{03C54057-05FA-4098-A7B8-3DBB133ACA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9892" y="88469"/>
            <a:ext cx="5867400" cy="586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2140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33DB7351-4E4B-4A02-9130-B9702A1E5ACE}"/>
              </a:ext>
            </a:extLst>
          </p:cNvPr>
          <p:cNvSpPr>
            <a:spLocks noGrp="1"/>
          </p:cNvSpPr>
          <p:nvPr>
            <p:ph type="title"/>
          </p:nvPr>
        </p:nvSpPr>
        <p:spPr/>
        <p:txBody>
          <a:bodyPr/>
          <a:lstStyle/>
          <a:p>
            <a:r>
              <a:rPr lang="en-US"/>
              <a:t>Service features</a:t>
            </a:r>
          </a:p>
        </p:txBody>
      </p:sp>
      <p:sp>
        <p:nvSpPr>
          <p:cNvPr id="4" name="Plassholder for innhold 5">
            <a:extLst>
              <a:ext uri="{FF2B5EF4-FFF2-40B4-BE49-F238E27FC236}">
                <a16:creationId xmlns:a16="http://schemas.microsoft.com/office/drawing/2014/main" id="{5088851B-CBED-40EE-A782-F31D4104A1AB}"/>
              </a:ext>
            </a:extLst>
          </p:cNvPr>
          <p:cNvSpPr>
            <a:spLocks noGrp="1"/>
          </p:cNvSpPr>
          <p:nvPr>
            <p:ph idx="1"/>
          </p:nvPr>
        </p:nvSpPr>
        <p:spPr>
          <a:xfrm>
            <a:off x="838200" y="1603169"/>
            <a:ext cx="4823460" cy="4526169"/>
          </a:xfrm>
        </p:spPr>
        <p:txBody>
          <a:bodyPr/>
          <a:lstStyle/>
          <a:p>
            <a:r>
              <a:rPr lang="nb-NO" sz="1600" b="1" dirty="0"/>
              <a:t>Essentials</a:t>
            </a:r>
            <a:r>
              <a:rPr lang="en-US" b="1" dirty="0"/>
              <a:t> Edition</a:t>
            </a:r>
          </a:p>
          <a:p>
            <a:pPr marL="285750" indent="-285750">
              <a:buFont typeface="Arial" panose="020B0604020202020204" pitchFamily="34" charset="0"/>
              <a:buChar char="•"/>
            </a:pPr>
            <a:r>
              <a:rPr lang="en-US" dirty="0"/>
              <a:t>Request / Ticket management</a:t>
            </a:r>
          </a:p>
          <a:p>
            <a:pPr marL="285750" indent="-285750">
              <a:buFont typeface="Arial" panose="020B0604020202020204" pitchFamily="34" charset="0"/>
              <a:buChar char="•"/>
            </a:pPr>
            <a:r>
              <a:rPr lang="en-US" dirty="0"/>
              <a:t>Categorization</a:t>
            </a:r>
          </a:p>
          <a:p>
            <a:pPr marL="285750" indent="-285750">
              <a:buFont typeface="Arial" panose="020B0604020202020204" pitchFamily="34" charset="0"/>
              <a:buChar char="•"/>
            </a:pPr>
            <a:r>
              <a:rPr lang="en-US" dirty="0"/>
              <a:t>Auto reply and reply templates</a:t>
            </a:r>
          </a:p>
          <a:p>
            <a:pPr marL="285750" indent="-285750">
              <a:buFont typeface="Arial" panose="020B0604020202020204" pitchFamily="34" charset="0"/>
              <a:buChar char="•"/>
            </a:pPr>
            <a:r>
              <a:rPr lang="en-US" dirty="0"/>
              <a:t>Mobile CRM Request management</a:t>
            </a:r>
          </a:p>
          <a:p>
            <a:pPr marL="285750" indent="-285750">
              <a:buFont typeface="Arial" panose="020B0604020202020204" pitchFamily="34" charset="0"/>
              <a:buChar char="•"/>
            </a:pPr>
            <a:r>
              <a:rPr lang="en-US" dirty="0"/>
              <a:t>Standard Service reports</a:t>
            </a:r>
          </a:p>
          <a:p>
            <a:pPr marL="285750" indent="-285750">
              <a:buFont typeface="Arial" panose="020B0604020202020204" pitchFamily="34" charset="0"/>
              <a:buChar char="•"/>
            </a:pPr>
            <a:r>
              <a:rPr lang="en-US" dirty="0"/>
              <a:t>Dashboards with </a:t>
            </a:r>
            <a:r>
              <a:rPr lang="en-US" b="1" dirty="0"/>
              <a:t>default</a:t>
            </a:r>
            <a:r>
              <a:rPr lang="en-US" dirty="0"/>
              <a:t> tiles</a:t>
            </a:r>
          </a:p>
          <a:p>
            <a:endParaRPr lang="en-US" dirty="0"/>
          </a:p>
        </p:txBody>
      </p:sp>
      <p:sp>
        <p:nvSpPr>
          <p:cNvPr id="7" name="Plassholder for innhold 5">
            <a:extLst>
              <a:ext uri="{FF2B5EF4-FFF2-40B4-BE49-F238E27FC236}">
                <a16:creationId xmlns:a16="http://schemas.microsoft.com/office/drawing/2014/main" id="{A6CC54FD-FD44-45E4-A523-1E3E2BFBE483}"/>
              </a:ext>
            </a:extLst>
          </p:cNvPr>
          <p:cNvSpPr txBox="1">
            <a:spLocks/>
          </p:cNvSpPr>
          <p:nvPr/>
        </p:nvSpPr>
        <p:spPr>
          <a:xfrm>
            <a:off x="6614160" y="1606138"/>
            <a:ext cx="5158740" cy="4526169"/>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2B2A2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2B2A2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2B2A2A"/>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latin typeface="Arial"/>
                <a:cs typeface="Arial"/>
              </a:rPr>
              <a:t>Premium Edition</a:t>
            </a:r>
          </a:p>
          <a:p>
            <a:pPr marL="285750" indent="-285750">
              <a:buFont typeface="Arial" panose="020B0604020202020204" pitchFamily="34" charset="0"/>
              <a:buChar char="•"/>
            </a:pPr>
            <a:r>
              <a:rPr lang="en-US" dirty="0">
                <a:latin typeface="Arial"/>
                <a:cs typeface="Arial"/>
              </a:rPr>
              <a:t>Automated rule-based escalation</a:t>
            </a:r>
          </a:p>
          <a:p>
            <a:pPr marL="285750" indent="-285750">
              <a:buFont typeface="Arial" panose="020B0604020202020204" pitchFamily="34" charset="0"/>
              <a:buChar char="•"/>
            </a:pPr>
            <a:r>
              <a:rPr lang="en-US" dirty="0"/>
              <a:t>Auto-assign to agent</a:t>
            </a:r>
            <a:endParaRPr lang="en-US" dirty="0">
              <a:latin typeface="Arial"/>
              <a:cs typeface="Arial"/>
            </a:endParaRPr>
          </a:p>
          <a:p>
            <a:pPr marL="285750" indent="-285750">
              <a:buFont typeface="Arial" panose="020B0604020202020204" pitchFamily="34" charset="0"/>
              <a:buChar char="•"/>
            </a:pPr>
            <a:r>
              <a:rPr lang="en-US" dirty="0">
                <a:latin typeface="Arial"/>
                <a:cs typeface="Arial"/>
              </a:rPr>
              <a:t>Warnings and notifications – Time limits</a:t>
            </a:r>
          </a:p>
          <a:p>
            <a:pPr marL="285750" indent="-285750">
              <a:buFont typeface="Arial" panose="020B0604020202020204" pitchFamily="34" charset="0"/>
              <a:buChar char="•"/>
            </a:pPr>
            <a:r>
              <a:rPr lang="en-US" dirty="0">
                <a:latin typeface="Arial"/>
                <a:cs typeface="Arial"/>
              </a:rPr>
              <a:t>Knowledge base (FAQs)</a:t>
            </a:r>
            <a:r>
              <a:rPr lang="en-US" dirty="0">
                <a:solidFill>
                  <a:srgbClr val="FF0000"/>
                </a:solidFill>
                <a:latin typeface="Arial"/>
                <a:cs typeface="Arial"/>
              </a:rPr>
              <a:t>*</a:t>
            </a:r>
            <a:r>
              <a:rPr lang="en-US" dirty="0">
                <a:latin typeface="Arial"/>
                <a:cs typeface="Arial"/>
              </a:rPr>
              <a:t> </a:t>
            </a:r>
          </a:p>
          <a:p>
            <a:pPr marL="285750" indent="-285750">
              <a:buFont typeface="Arial" panose="020B0604020202020204" pitchFamily="34" charset="0"/>
              <a:buChar char="•"/>
            </a:pPr>
            <a:r>
              <a:rPr lang="en-US" dirty="0">
                <a:latin typeface="Arial"/>
                <a:cs typeface="Arial"/>
              </a:rPr>
              <a:t>Activity Monitors (SAINT)</a:t>
            </a: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latin typeface="Arial"/>
                <a:cs typeface="Arial"/>
              </a:rPr>
              <a:t>Dashboards with </a:t>
            </a:r>
            <a:r>
              <a:rPr lang="en-US" b="1" dirty="0">
                <a:latin typeface="Arial"/>
                <a:cs typeface="Arial"/>
              </a:rPr>
              <a:t>custom</a:t>
            </a:r>
            <a:r>
              <a:rPr lang="en-US" dirty="0">
                <a:latin typeface="Arial"/>
                <a:cs typeface="Arial"/>
              </a:rPr>
              <a:t> tiles</a:t>
            </a:r>
          </a:p>
          <a:p>
            <a:pPr marL="285750" indent="-285750">
              <a:buFont typeface="Arial" panose="020B0604020202020204" pitchFamily="34" charset="0"/>
              <a:buChar char="•"/>
            </a:pPr>
            <a:r>
              <a:rPr lang="en-US" dirty="0">
                <a:latin typeface="Arial"/>
                <a:cs typeface="Arial"/>
              </a:rPr>
              <a:t>Combined selections</a:t>
            </a:r>
          </a:p>
          <a:p>
            <a:pPr marL="285750" indent="-285750">
              <a:buFont typeface="Arial" panose="020B0604020202020204" pitchFamily="34" charset="0"/>
              <a:buChar char="•"/>
            </a:pPr>
            <a:r>
              <a:rPr lang="en-US" dirty="0">
                <a:latin typeface="Arial"/>
                <a:cs typeface="Arial"/>
              </a:rPr>
              <a:t>Project management</a:t>
            </a:r>
          </a:p>
          <a:p>
            <a:endParaRPr lang="en-US" dirty="0"/>
          </a:p>
          <a:p>
            <a:r>
              <a:rPr lang="en-US" dirty="0">
                <a:latin typeface="Arial"/>
                <a:cs typeface="Arial"/>
              </a:rPr>
              <a:t>In addition to all from the Essential edition</a:t>
            </a:r>
          </a:p>
        </p:txBody>
      </p:sp>
      <p:sp>
        <p:nvSpPr>
          <p:cNvPr id="3" name="TextBox 2">
            <a:extLst>
              <a:ext uri="{FF2B5EF4-FFF2-40B4-BE49-F238E27FC236}">
                <a16:creationId xmlns:a16="http://schemas.microsoft.com/office/drawing/2014/main" id="{8A87EC86-147B-47FF-84AA-A4D1AE8B1A3D}"/>
              </a:ext>
            </a:extLst>
          </p:cNvPr>
          <p:cNvSpPr txBox="1"/>
          <p:nvPr/>
        </p:nvSpPr>
        <p:spPr>
          <a:xfrm>
            <a:off x="908018" y="6124182"/>
            <a:ext cx="891775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FF0000"/>
                </a:solidFill>
                <a:cs typeface="Arial"/>
              </a:rPr>
              <a:t>*</a:t>
            </a:r>
            <a:r>
              <a:rPr lang="en-US" sz="1400" dirty="0">
                <a:cs typeface="Arial"/>
              </a:rPr>
              <a:t> Customer Engagement Platform will give access to Knowledge base (FAQ) even in the Essentials plan</a:t>
            </a:r>
          </a:p>
        </p:txBody>
      </p:sp>
    </p:spTree>
    <p:extLst>
      <p:ext uri="{BB962C8B-B14F-4D97-AF65-F5344CB8AC3E}">
        <p14:creationId xmlns:p14="http://schemas.microsoft.com/office/powerpoint/2010/main" val="19154387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96C6C-52E8-1D4C-B185-2C4983AE061D}"/>
              </a:ext>
            </a:extLst>
          </p:cNvPr>
          <p:cNvSpPr>
            <a:spLocks noGrp="1"/>
          </p:cNvSpPr>
          <p:nvPr>
            <p:ph type="title"/>
          </p:nvPr>
        </p:nvSpPr>
        <p:spPr>
          <a:xfrm>
            <a:off x="831850" y="1162374"/>
            <a:ext cx="10515600" cy="4132640"/>
          </a:xfrm>
        </p:spPr>
        <p:txBody>
          <a:bodyPr>
            <a:normAutofit/>
          </a:bodyPr>
          <a:lstStyle/>
          <a:p>
            <a:r>
              <a:rPr lang="en-NO" dirty="0">
                <a:latin typeface="Arial Black"/>
              </a:rPr>
              <a:t>Within one plan: All users must be on the same </a:t>
            </a:r>
            <a:r>
              <a:rPr lang="en-US" dirty="0">
                <a:latin typeface="Arial Black"/>
              </a:rPr>
              <a:t>edition</a:t>
            </a:r>
            <a:r>
              <a:rPr lang="en-NO" dirty="0">
                <a:latin typeface="Arial Black"/>
              </a:rPr>
              <a:t>.</a:t>
            </a:r>
            <a:br>
              <a:rPr lang="en-NO" dirty="0"/>
            </a:br>
            <a:br>
              <a:rPr lang="en-NO" dirty="0"/>
            </a:br>
            <a:br>
              <a:rPr lang="en-NO" dirty="0"/>
            </a:br>
            <a:endParaRPr lang="en-NO" dirty="0"/>
          </a:p>
        </p:txBody>
      </p:sp>
    </p:spTree>
    <p:extLst>
      <p:ext uri="{BB962C8B-B14F-4D97-AF65-F5344CB8AC3E}">
        <p14:creationId xmlns:p14="http://schemas.microsoft.com/office/powerpoint/2010/main" val="42609538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7B90B-BC14-4C62-A81C-BCDD75892485}"/>
              </a:ext>
            </a:extLst>
          </p:cNvPr>
          <p:cNvSpPr>
            <a:spLocks noGrp="1"/>
          </p:cNvSpPr>
          <p:nvPr>
            <p:ph type="title"/>
          </p:nvPr>
        </p:nvSpPr>
        <p:spPr>
          <a:xfrm>
            <a:off x="831850" y="1162374"/>
            <a:ext cx="4469020" cy="2362704"/>
          </a:xfrm>
        </p:spPr>
        <p:txBody>
          <a:bodyPr>
            <a:normAutofit/>
          </a:bodyPr>
          <a:lstStyle/>
          <a:p>
            <a:r>
              <a:rPr lang="en-US" sz="4400" dirty="0"/>
              <a:t>Marketing – a new model</a:t>
            </a:r>
          </a:p>
        </p:txBody>
      </p:sp>
      <p:pic>
        <p:nvPicPr>
          <p:cNvPr id="4" name="Picture 3" descr="Shape&#10;&#10;Description automatically generated">
            <a:extLst>
              <a:ext uri="{FF2B5EF4-FFF2-40B4-BE49-F238E27FC236}">
                <a16:creationId xmlns:a16="http://schemas.microsoft.com/office/drawing/2014/main" id="{EF4BDC65-DCD4-4C4A-9D16-BB57F9AC36B4}"/>
              </a:ext>
            </a:extLst>
          </p:cNvPr>
          <p:cNvPicPr>
            <a:picLocks noChangeAspect="1"/>
          </p:cNvPicPr>
          <p:nvPr/>
        </p:nvPicPr>
        <p:blipFill>
          <a:blip r:embed="rId3"/>
          <a:stretch>
            <a:fillRect/>
          </a:stretch>
        </p:blipFill>
        <p:spPr>
          <a:xfrm>
            <a:off x="4893366" y="-119270"/>
            <a:ext cx="6858000" cy="6858000"/>
          </a:xfrm>
          <a:prstGeom prst="rect">
            <a:avLst/>
          </a:prstGeom>
        </p:spPr>
      </p:pic>
    </p:spTree>
    <p:extLst>
      <p:ext uri="{BB962C8B-B14F-4D97-AF65-F5344CB8AC3E}">
        <p14:creationId xmlns:p14="http://schemas.microsoft.com/office/powerpoint/2010/main" val="38652299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33DB7351-4E4B-4A02-9130-B9702A1E5ACE}"/>
              </a:ext>
            </a:extLst>
          </p:cNvPr>
          <p:cNvSpPr>
            <a:spLocks noGrp="1"/>
          </p:cNvSpPr>
          <p:nvPr>
            <p:ph type="title"/>
          </p:nvPr>
        </p:nvSpPr>
        <p:spPr/>
        <p:txBody>
          <a:bodyPr/>
          <a:lstStyle/>
          <a:p>
            <a:r>
              <a:rPr lang="en-US"/>
              <a:t>Marketing features</a:t>
            </a:r>
          </a:p>
        </p:txBody>
      </p:sp>
      <p:sp>
        <p:nvSpPr>
          <p:cNvPr id="6" name="Plassholder for innhold 5">
            <a:extLst>
              <a:ext uri="{FF2B5EF4-FFF2-40B4-BE49-F238E27FC236}">
                <a16:creationId xmlns:a16="http://schemas.microsoft.com/office/drawing/2014/main" id="{EE382CC4-2C83-4BE3-97F8-2168F3A5C09E}"/>
              </a:ext>
            </a:extLst>
          </p:cNvPr>
          <p:cNvSpPr>
            <a:spLocks noGrp="1"/>
          </p:cNvSpPr>
          <p:nvPr>
            <p:ph idx="1"/>
          </p:nvPr>
        </p:nvSpPr>
        <p:spPr>
          <a:xfrm>
            <a:off x="838200" y="1534551"/>
            <a:ext cx="4734827" cy="5254832"/>
          </a:xfrm>
        </p:spPr>
        <p:txBody>
          <a:bodyPr>
            <a:noAutofit/>
          </a:bodyPr>
          <a:lstStyle/>
          <a:p>
            <a:pPr marL="285750" indent="-285750">
              <a:lnSpc>
                <a:spcPct val="100000"/>
              </a:lnSpc>
              <a:buFont typeface="Arial" panose="020B0604020202020204" pitchFamily="34" charset="0"/>
              <a:buChar char="•"/>
            </a:pPr>
            <a:r>
              <a:rPr lang="en-US" sz="1800"/>
              <a:t>Mailings (personalized mass email)</a:t>
            </a:r>
          </a:p>
          <a:p>
            <a:pPr marL="285750" indent="-285750">
              <a:lnSpc>
                <a:spcPct val="100000"/>
              </a:lnSpc>
              <a:buFont typeface="Arial" panose="020B0604020202020204" pitchFamily="34" charset="0"/>
              <a:buChar char="•"/>
            </a:pPr>
            <a:r>
              <a:rPr lang="en-US" sz="1800"/>
              <a:t>Mailing service included (MailGun)</a:t>
            </a:r>
          </a:p>
          <a:p>
            <a:pPr marL="285750" indent="-285750">
              <a:lnSpc>
                <a:spcPct val="100000"/>
              </a:lnSpc>
              <a:buFont typeface="Arial" panose="020B0604020202020204" pitchFamily="34" charset="0"/>
              <a:buChar char="•"/>
            </a:pPr>
            <a:r>
              <a:rPr lang="en-US" sz="1800"/>
              <a:t>Drag and drop email designer</a:t>
            </a:r>
          </a:p>
          <a:p>
            <a:pPr marL="285750" indent="-285750">
              <a:lnSpc>
                <a:spcPct val="100000"/>
              </a:lnSpc>
              <a:buFont typeface="Arial" panose="020B0604020202020204" pitchFamily="34" charset="0"/>
              <a:buChar char="•"/>
            </a:pPr>
            <a:r>
              <a:rPr lang="en-US" sz="1800"/>
              <a:t>Company specific mailing templates</a:t>
            </a:r>
          </a:p>
          <a:p>
            <a:pPr marL="285750" indent="-285750">
              <a:lnSpc>
                <a:spcPct val="100000"/>
              </a:lnSpc>
              <a:buFont typeface="Arial" panose="020B0604020202020204" pitchFamily="34" charset="0"/>
              <a:buChar char="•"/>
            </a:pPr>
            <a:r>
              <a:rPr lang="en-US" sz="1800"/>
              <a:t>Free mailing template library</a:t>
            </a:r>
          </a:p>
          <a:p>
            <a:pPr marL="285750" indent="-285750">
              <a:lnSpc>
                <a:spcPct val="100000"/>
              </a:lnSpc>
              <a:buFont typeface="Arial" panose="020B0604020202020204" pitchFamily="34" charset="0"/>
              <a:buChar char="•"/>
            </a:pPr>
            <a:r>
              <a:rPr lang="en-US" sz="1800"/>
              <a:t>Free image library built in</a:t>
            </a:r>
          </a:p>
          <a:p>
            <a:pPr marL="285750" indent="-285750">
              <a:lnSpc>
                <a:spcPct val="100000"/>
              </a:lnSpc>
              <a:buFont typeface="Arial" panose="020B0604020202020204" pitchFamily="34" charset="0"/>
              <a:buChar char="•"/>
            </a:pPr>
            <a:r>
              <a:rPr lang="en-US" sz="1800"/>
              <a:t>Google analytics tracking</a:t>
            </a:r>
          </a:p>
          <a:p>
            <a:pPr marL="285750" indent="-285750">
              <a:lnSpc>
                <a:spcPct val="100000"/>
              </a:lnSpc>
              <a:buFont typeface="Arial" panose="020B0604020202020204" pitchFamily="34" charset="0"/>
              <a:buChar char="•"/>
            </a:pPr>
            <a:r>
              <a:rPr lang="en-US" sz="1800"/>
              <a:t>Tracking of open-rate and link-clicks</a:t>
            </a:r>
          </a:p>
          <a:p>
            <a:pPr marL="285750" indent="-285750">
              <a:lnSpc>
                <a:spcPct val="100000"/>
              </a:lnSpc>
              <a:buFont typeface="Arial" panose="020B0604020202020204" pitchFamily="34" charset="0"/>
              <a:buChar char="•"/>
            </a:pPr>
            <a:r>
              <a:rPr lang="en-US" sz="1800"/>
              <a:t>Custom actions on link-clicks</a:t>
            </a:r>
          </a:p>
          <a:p>
            <a:pPr marL="285750" indent="-285750">
              <a:lnSpc>
                <a:spcPct val="100000"/>
              </a:lnSpc>
              <a:buFont typeface="Arial" panose="020B0604020202020204" pitchFamily="34" charset="0"/>
              <a:buChar char="•"/>
            </a:pPr>
            <a:r>
              <a:rPr lang="en-US" sz="1800"/>
              <a:t>Dashboards with custom tiles</a:t>
            </a:r>
          </a:p>
        </p:txBody>
      </p:sp>
      <p:sp>
        <p:nvSpPr>
          <p:cNvPr id="4" name="Plassholder for innhold 5">
            <a:extLst>
              <a:ext uri="{FF2B5EF4-FFF2-40B4-BE49-F238E27FC236}">
                <a16:creationId xmlns:a16="http://schemas.microsoft.com/office/drawing/2014/main" id="{C5910297-90E9-481A-9242-ACF83761D3A5}"/>
              </a:ext>
            </a:extLst>
          </p:cNvPr>
          <p:cNvSpPr txBox="1">
            <a:spLocks/>
          </p:cNvSpPr>
          <p:nvPr/>
        </p:nvSpPr>
        <p:spPr>
          <a:xfrm>
            <a:off x="5717406" y="1534551"/>
            <a:ext cx="5966061" cy="4484977"/>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2B2A2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2B2A2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2B2A2A"/>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buFont typeface="Arial" panose="020B0604020202020204" pitchFamily="34" charset="0"/>
              <a:buChar char="•"/>
            </a:pPr>
            <a:r>
              <a:rPr lang="en-US" sz="1800">
                <a:latin typeface="Arial"/>
                <a:cs typeface="Arial"/>
              </a:rPr>
              <a:t>Bounce management</a:t>
            </a:r>
          </a:p>
          <a:p>
            <a:pPr marL="285750" indent="-285750">
              <a:lnSpc>
                <a:spcPct val="100000"/>
              </a:lnSpc>
              <a:buFont typeface="Arial" panose="020B0604020202020204" pitchFamily="34" charset="0"/>
              <a:buChar char="•"/>
            </a:pPr>
            <a:r>
              <a:rPr lang="en-US" sz="1800">
                <a:latin typeface="Arial"/>
                <a:cs typeface="Arial"/>
              </a:rPr>
              <a:t>Spam complaints management</a:t>
            </a:r>
          </a:p>
          <a:p>
            <a:pPr marL="285750" indent="-285750">
              <a:lnSpc>
                <a:spcPct val="100000"/>
              </a:lnSpc>
              <a:buFont typeface="Arial" panose="020B0604020202020204" pitchFamily="34" charset="0"/>
              <a:buChar char="•"/>
            </a:pPr>
            <a:r>
              <a:rPr lang="en-US" sz="1800">
                <a:latin typeface="Arial"/>
                <a:cs typeface="Arial"/>
              </a:rPr>
              <a:t>Forms (Web forms)</a:t>
            </a:r>
            <a:r>
              <a:rPr lang="en-US" sz="1800">
                <a:solidFill>
                  <a:srgbClr val="FF0000"/>
                </a:solidFill>
                <a:latin typeface="Arial"/>
                <a:cs typeface="Arial"/>
              </a:rPr>
              <a:t>*</a:t>
            </a:r>
          </a:p>
          <a:p>
            <a:pPr marL="285750" indent="-285750">
              <a:lnSpc>
                <a:spcPct val="100000"/>
              </a:lnSpc>
              <a:buFont typeface="Arial" panose="020B0604020202020204" pitchFamily="34" charset="0"/>
              <a:buChar char="•"/>
            </a:pPr>
            <a:r>
              <a:rPr lang="en-US" sz="1800">
                <a:latin typeface="Arial"/>
                <a:cs typeface="Arial"/>
              </a:rPr>
              <a:t>Form submissions management with custom actions</a:t>
            </a:r>
          </a:p>
          <a:p>
            <a:pPr marL="285750" indent="-285750">
              <a:lnSpc>
                <a:spcPct val="100000"/>
              </a:lnSpc>
              <a:buFont typeface="Arial" panose="020B0604020202020204" pitchFamily="34" charset="0"/>
              <a:buChar char="•"/>
            </a:pPr>
            <a:r>
              <a:rPr lang="en-US" sz="1800">
                <a:latin typeface="Arial"/>
                <a:cs typeface="Arial"/>
              </a:rPr>
              <a:t>Consent management in forms</a:t>
            </a:r>
          </a:p>
          <a:p>
            <a:pPr marL="285750" indent="-285750">
              <a:lnSpc>
                <a:spcPct val="100000"/>
              </a:lnSpc>
              <a:buFont typeface="Arial" panose="020B0604020202020204" pitchFamily="34" charset="0"/>
              <a:buChar char="•"/>
            </a:pPr>
            <a:r>
              <a:rPr lang="en-US" sz="1800">
                <a:latin typeface="Arial"/>
                <a:cs typeface="Arial"/>
              </a:rPr>
              <a:t>Company specific form templates</a:t>
            </a:r>
          </a:p>
          <a:p>
            <a:pPr marL="285750" indent="-285750">
              <a:lnSpc>
                <a:spcPct val="100000"/>
              </a:lnSpc>
              <a:buFont typeface="Arial" panose="020B0604020202020204" pitchFamily="34" charset="0"/>
              <a:buChar char="•"/>
            </a:pPr>
            <a:r>
              <a:rPr lang="en-US" sz="1800">
                <a:latin typeface="Arial"/>
                <a:cs typeface="Arial"/>
              </a:rPr>
              <a:t>Free form template library</a:t>
            </a:r>
          </a:p>
          <a:p>
            <a:pPr marL="285750" indent="-285750">
              <a:lnSpc>
                <a:spcPct val="100000"/>
              </a:lnSpc>
              <a:buFont typeface="Arial" panose="020B0604020202020204" pitchFamily="34" charset="0"/>
              <a:buChar char="•"/>
            </a:pPr>
            <a:r>
              <a:rPr lang="en-US" sz="1800">
                <a:latin typeface="Arial"/>
                <a:cs typeface="Arial"/>
              </a:rPr>
              <a:t>Double opt-in and landing pages on forms</a:t>
            </a:r>
          </a:p>
          <a:p>
            <a:pPr marL="285750" indent="-285750">
              <a:lnSpc>
                <a:spcPct val="100000"/>
              </a:lnSpc>
              <a:buFont typeface="Arial" panose="020B0604020202020204" pitchFamily="34" charset="0"/>
              <a:buChar char="•"/>
            </a:pPr>
            <a:r>
              <a:rPr lang="en-US" sz="1800">
                <a:latin typeface="Arial"/>
                <a:cs typeface="Arial"/>
              </a:rPr>
              <a:t>Automatic Reply email on submissions</a:t>
            </a:r>
          </a:p>
          <a:p>
            <a:pPr marL="285750" indent="-285750">
              <a:lnSpc>
                <a:spcPct val="100000"/>
              </a:lnSpc>
              <a:buFont typeface="Arial" panose="020B0604020202020204" pitchFamily="34" charset="0"/>
              <a:buChar char="•"/>
            </a:pPr>
            <a:r>
              <a:rPr lang="en-US" sz="1800">
                <a:latin typeface="Arial"/>
                <a:cs typeface="Arial"/>
              </a:rPr>
              <a:t>Combined selections (Create/Edit)</a:t>
            </a:r>
          </a:p>
          <a:p>
            <a:pPr marL="285750" indent="-285750">
              <a:lnSpc>
                <a:spcPct val="100000"/>
              </a:lnSpc>
              <a:buFont typeface="Arial" panose="020B0604020202020204" pitchFamily="34" charset="0"/>
              <a:buChar char="•"/>
            </a:pPr>
            <a:r>
              <a:rPr lang="en-US" sz="1800">
                <a:latin typeface="Arial"/>
                <a:cs typeface="Arial"/>
              </a:rPr>
              <a:t>Project management</a:t>
            </a:r>
          </a:p>
        </p:txBody>
      </p:sp>
      <p:sp>
        <p:nvSpPr>
          <p:cNvPr id="2" name="TextBox 1">
            <a:extLst>
              <a:ext uri="{FF2B5EF4-FFF2-40B4-BE49-F238E27FC236}">
                <a16:creationId xmlns:a16="http://schemas.microsoft.com/office/drawing/2014/main" id="{0EAE1D0C-E30E-405C-A2EB-80C6FF7C07C7}"/>
              </a:ext>
            </a:extLst>
          </p:cNvPr>
          <p:cNvSpPr txBox="1"/>
          <p:nvPr/>
        </p:nvSpPr>
        <p:spPr>
          <a:xfrm>
            <a:off x="1016523" y="6169843"/>
            <a:ext cx="865851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FF0000"/>
                </a:solidFill>
              </a:rPr>
              <a:t>*</a:t>
            </a:r>
            <a:r>
              <a:rPr lang="en-US" sz="1400">
                <a:solidFill>
                  <a:srgbClr val="2B2929"/>
                </a:solidFill>
              </a:rPr>
              <a:t> Marketing users only. Sales and Service users need CEP/Forms as add-on</a:t>
            </a:r>
          </a:p>
        </p:txBody>
      </p:sp>
    </p:spTree>
    <p:extLst>
      <p:ext uri="{BB962C8B-B14F-4D97-AF65-F5344CB8AC3E}">
        <p14:creationId xmlns:p14="http://schemas.microsoft.com/office/powerpoint/2010/main" val="9112306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96C6C-52E8-1D4C-B185-2C4983AE061D}"/>
              </a:ext>
            </a:extLst>
          </p:cNvPr>
          <p:cNvSpPr>
            <a:spLocks noGrp="1"/>
          </p:cNvSpPr>
          <p:nvPr>
            <p:ph type="title"/>
          </p:nvPr>
        </p:nvSpPr>
        <p:spPr>
          <a:xfrm>
            <a:off x="831850" y="1162374"/>
            <a:ext cx="10515600" cy="4132640"/>
          </a:xfrm>
        </p:spPr>
        <p:txBody>
          <a:bodyPr>
            <a:normAutofit/>
          </a:bodyPr>
          <a:lstStyle/>
          <a:p>
            <a:r>
              <a:rPr lang="en-US" dirty="0">
                <a:latin typeface="Arial Black"/>
              </a:rPr>
              <a:t>Your plan will be equivalent to the feature set(s) you have today.</a:t>
            </a:r>
            <a:br>
              <a:rPr lang="en-US" dirty="0">
                <a:latin typeface="Arial Black"/>
              </a:rPr>
            </a:br>
            <a:br>
              <a:rPr lang="en-NO" dirty="0"/>
            </a:br>
            <a:endParaRPr lang="en-NO" dirty="0"/>
          </a:p>
        </p:txBody>
      </p:sp>
    </p:spTree>
    <p:extLst>
      <p:ext uri="{BB962C8B-B14F-4D97-AF65-F5344CB8AC3E}">
        <p14:creationId xmlns:p14="http://schemas.microsoft.com/office/powerpoint/2010/main" val="31709380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E4268AC-86DB-AF4D-A7C1-814D1EFAA69D}"/>
              </a:ext>
            </a:extLst>
          </p:cNvPr>
          <p:cNvSpPr>
            <a:spLocks noGrp="1"/>
          </p:cNvSpPr>
          <p:nvPr>
            <p:ph type="title"/>
          </p:nvPr>
        </p:nvSpPr>
        <p:spPr>
          <a:xfrm>
            <a:off x="831850" y="1162374"/>
            <a:ext cx="10515600" cy="2417254"/>
          </a:xfrm>
        </p:spPr>
        <p:txBody>
          <a:bodyPr>
            <a:normAutofit/>
          </a:bodyPr>
          <a:lstStyle/>
          <a:p>
            <a:r>
              <a:rPr lang="en-NO">
                <a:latin typeface="Arial Black"/>
              </a:rPr>
              <a:t>Multi plan users:</a:t>
            </a:r>
            <a:br>
              <a:rPr lang="en-NO"/>
            </a:br>
            <a:br>
              <a:rPr lang="en-NO"/>
            </a:br>
            <a:r>
              <a:rPr lang="en-NO">
                <a:latin typeface="Arial Black"/>
              </a:rPr>
              <a:t>When the same person needs access to more than one plan…</a:t>
            </a:r>
          </a:p>
        </p:txBody>
      </p:sp>
    </p:spTree>
    <p:extLst>
      <p:ext uri="{BB962C8B-B14F-4D97-AF65-F5344CB8AC3E}">
        <p14:creationId xmlns:p14="http://schemas.microsoft.com/office/powerpoint/2010/main" val="30068324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0DC11-53B8-0142-9049-5D2E58C47FF9}"/>
              </a:ext>
            </a:extLst>
          </p:cNvPr>
          <p:cNvSpPr>
            <a:spLocks noGrp="1"/>
          </p:cNvSpPr>
          <p:nvPr>
            <p:ph type="title"/>
          </p:nvPr>
        </p:nvSpPr>
        <p:spPr>
          <a:xfrm>
            <a:off x="838200" y="1756263"/>
            <a:ext cx="10515600" cy="3793932"/>
          </a:xfrm>
        </p:spPr>
        <p:txBody>
          <a:bodyPr>
            <a:normAutofit/>
          </a:bodyPr>
          <a:lstStyle/>
          <a:p>
            <a:r>
              <a:rPr lang="en-US" sz="4000" dirty="0">
                <a:latin typeface="Arial"/>
                <a:cs typeface="Arial"/>
              </a:rPr>
              <a:t>A user on a Complete plan today will be converted to a Mult</a:t>
            </a:r>
            <a:r>
              <a:rPr lang="en-US" dirty="0">
                <a:latin typeface="Arial"/>
                <a:cs typeface="Arial"/>
              </a:rPr>
              <a:t>i-plan user. </a:t>
            </a:r>
            <a:endParaRPr lang="en-NO" dirty="0">
              <a:latin typeface="Arial"/>
              <a:cs typeface="Arial"/>
            </a:endParaRPr>
          </a:p>
        </p:txBody>
      </p:sp>
    </p:spTree>
    <p:extLst>
      <p:ext uri="{BB962C8B-B14F-4D97-AF65-F5344CB8AC3E}">
        <p14:creationId xmlns:p14="http://schemas.microsoft.com/office/powerpoint/2010/main" val="25973071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0DC11-53B8-0142-9049-5D2E58C47FF9}"/>
              </a:ext>
            </a:extLst>
          </p:cNvPr>
          <p:cNvSpPr>
            <a:spLocks noGrp="1"/>
          </p:cNvSpPr>
          <p:nvPr>
            <p:ph type="title"/>
          </p:nvPr>
        </p:nvSpPr>
        <p:spPr>
          <a:xfrm>
            <a:off x="838200" y="1262968"/>
            <a:ext cx="6440905" cy="1859795"/>
          </a:xfrm>
        </p:spPr>
        <p:txBody>
          <a:bodyPr>
            <a:normAutofit fontScale="90000"/>
          </a:bodyPr>
          <a:lstStyle/>
          <a:p>
            <a:r>
              <a:rPr lang="en-US" sz="4000" dirty="0">
                <a:latin typeface="Arial" panose="020B0604020202020204" pitchFamily="34" charset="0"/>
                <a:cs typeface="Arial" panose="020B0604020202020204" pitchFamily="34" charset="0"/>
              </a:rPr>
              <a:t>An add-on is a software extension that adds extra features to a program. </a:t>
            </a:r>
            <a:br>
              <a:rPr lang="en-US" sz="4000" dirty="0">
                <a:latin typeface="Arial" panose="020B0604020202020204" pitchFamily="34" charset="0"/>
                <a:cs typeface="Arial" panose="020B0604020202020204" pitchFamily="34" charset="0"/>
              </a:rPr>
            </a:br>
            <a:br>
              <a:rPr lang="en-US" sz="4000" dirty="0">
                <a:latin typeface="Arial" panose="020B0604020202020204" pitchFamily="34" charset="0"/>
                <a:cs typeface="Arial" panose="020B0604020202020204" pitchFamily="34" charset="0"/>
              </a:rPr>
            </a:br>
            <a:r>
              <a:rPr lang="en-US" sz="3100" dirty="0">
                <a:latin typeface="Arial" panose="020B0604020202020204" pitchFamily="34" charset="0"/>
                <a:cs typeface="Arial" panose="020B0604020202020204" pitchFamily="34" charset="0"/>
              </a:rPr>
              <a:t>It may extend certain functions within the program, add new items to the program's interface, or give the program additional capabilities</a:t>
            </a:r>
            <a:br>
              <a:rPr lang="en-US" sz="3100" dirty="0">
                <a:latin typeface="Arial" panose="020B0604020202020204" pitchFamily="34" charset="0"/>
                <a:cs typeface="Arial" panose="020B0604020202020204" pitchFamily="34" charset="0"/>
              </a:rPr>
            </a:br>
            <a:br>
              <a:rPr lang="en-US" sz="3100" dirty="0"/>
            </a:br>
            <a:endParaRPr lang="en-NO" dirty="0"/>
          </a:p>
        </p:txBody>
      </p:sp>
      <p:pic>
        <p:nvPicPr>
          <p:cNvPr id="6" name="Picture 5" descr="Icon&#10;&#10;Description automatically generated">
            <a:extLst>
              <a:ext uri="{FF2B5EF4-FFF2-40B4-BE49-F238E27FC236}">
                <a16:creationId xmlns:a16="http://schemas.microsoft.com/office/drawing/2014/main" id="{7E44E582-4F2D-427F-B55D-548CDEA0C883}"/>
              </a:ext>
            </a:extLst>
          </p:cNvPr>
          <p:cNvPicPr>
            <a:picLocks noChangeAspect="1"/>
          </p:cNvPicPr>
          <p:nvPr/>
        </p:nvPicPr>
        <p:blipFill>
          <a:blip r:embed="rId3"/>
          <a:stretch>
            <a:fillRect/>
          </a:stretch>
        </p:blipFill>
        <p:spPr>
          <a:xfrm>
            <a:off x="6872605" y="812700"/>
            <a:ext cx="4986521" cy="4986521"/>
          </a:xfrm>
          <a:prstGeom prst="rect">
            <a:avLst/>
          </a:prstGeom>
        </p:spPr>
      </p:pic>
    </p:spTree>
    <p:extLst>
      <p:ext uri="{BB962C8B-B14F-4D97-AF65-F5344CB8AC3E}">
        <p14:creationId xmlns:p14="http://schemas.microsoft.com/office/powerpoint/2010/main" val="28414952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08382-DFA6-47C3-83AA-7000BCB2DEFF}"/>
              </a:ext>
            </a:extLst>
          </p:cNvPr>
          <p:cNvSpPr>
            <a:spLocks noGrp="1"/>
          </p:cNvSpPr>
          <p:nvPr>
            <p:ph type="title"/>
          </p:nvPr>
        </p:nvSpPr>
        <p:spPr>
          <a:xfrm>
            <a:off x="838200" y="326055"/>
            <a:ext cx="10515600" cy="851941"/>
          </a:xfrm>
        </p:spPr>
        <p:txBody>
          <a:bodyPr/>
          <a:lstStyle/>
          <a:p>
            <a:r>
              <a:rPr lang="en-US" dirty="0"/>
              <a:t>Add-ons</a:t>
            </a:r>
          </a:p>
        </p:txBody>
      </p:sp>
      <p:graphicFrame>
        <p:nvGraphicFramePr>
          <p:cNvPr id="5" name="Content Placeholder 4">
            <a:extLst>
              <a:ext uri="{FF2B5EF4-FFF2-40B4-BE49-F238E27FC236}">
                <a16:creationId xmlns:a16="http://schemas.microsoft.com/office/drawing/2014/main" id="{B39B33C9-7A40-4996-A1ED-2293C4194CA7}"/>
              </a:ext>
            </a:extLst>
          </p:cNvPr>
          <p:cNvGraphicFramePr>
            <a:graphicFrameLocks noGrp="1"/>
          </p:cNvGraphicFramePr>
          <p:nvPr>
            <p:ph idx="4294967295"/>
            <p:extLst>
              <p:ext uri="{D42A27DB-BD31-4B8C-83A1-F6EECF244321}">
                <p14:modId xmlns:p14="http://schemas.microsoft.com/office/powerpoint/2010/main" val="966901226"/>
              </p:ext>
            </p:extLst>
          </p:nvPr>
        </p:nvGraphicFramePr>
        <p:xfrm>
          <a:off x="1873584" y="1177996"/>
          <a:ext cx="3797300" cy="2066925"/>
        </p:xfrm>
        <a:graphic>
          <a:graphicData uri="http://schemas.openxmlformats.org/drawingml/2006/table">
            <a:tbl>
              <a:tblPr/>
              <a:tblGrid>
                <a:gridCol w="101515">
                  <a:extLst>
                    <a:ext uri="{9D8B030D-6E8A-4147-A177-3AD203B41FA5}">
                      <a16:colId xmlns:a16="http://schemas.microsoft.com/office/drawing/2014/main" val="3876465875"/>
                    </a:ext>
                  </a:extLst>
                </a:gridCol>
                <a:gridCol w="3606959">
                  <a:extLst>
                    <a:ext uri="{9D8B030D-6E8A-4147-A177-3AD203B41FA5}">
                      <a16:colId xmlns:a16="http://schemas.microsoft.com/office/drawing/2014/main" val="3496438703"/>
                    </a:ext>
                  </a:extLst>
                </a:gridCol>
                <a:gridCol w="88826">
                  <a:extLst>
                    <a:ext uri="{9D8B030D-6E8A-4147-A177-3AD203B41FA5}">
                      <a16:colId xmlns:a16="http://schemas.microsoft.com/office/drawing/2014/main" val="3234447950"/>
                    </a:ext>
                  </a:extLst>
                </a:gridCol>
              </a:tblGrid>
              <a:tr h="400050">
                <a:tc>
                  <a:txBody>
                    <a:bodyPr/>
                    <a:lstStyle/>
                    <a:p>
                      <a:pPr algn="ctr" fontAlgn="ctr"/>
                      <a:endParaRPr lang="en-US" sz="1200" b="1" i="0" u="none" strike="noStrike">
                        <a:solidFill>
                          <a:srgbClr val="FFFFFF"/>
                        </a:solidFill>
                        <a:effectLst/>
                        <a:latin typeface="Arial" panose="020B0604020202020204" pitchFamily="34" charset="0"/>
                      </a:endParaRPr>
                    </a:p>
                  </a:txBody>
                  <a:tcPr marL="9525" marR="9525" marT="9525" anchor="ctr">
                    <a:lnL>
                      <a:noFill/>
                    </a:lnL>
                    <a:lnR>
                      <a:noFill/>
                    </a:lnR>
                    <a:lnT>
                      <a:noFill/>
                    </a:lnT>
                    <a:lnB>
                      <a:noFill/>
                    </a:lnB>
                    <a:solidFill>
                      <a:srgbClr val="0A5E58"/>
                    </a:solidFill>
                  </a:tcPr>
                </a:tc>
                <a:tc>
                  <a:txBody>
                    <a:bodyPr/>
                    <a:lstStyle/>
                    <a:p>
                      <a:pPr algn="l" fontAlgn="ctr"/>
                      <a:r>
                        <a:rPr lang="en-US" sz="1400" b="1" i="0" u="none" strike="noStrike" dirty="0">
                          <a:solidFill>
                            <a:srgbClr val="FFFFFF"/>
                          </a:solidFill>
                          <a:effectLst/>
                          <a:latin typeface="Arial" panose="020B0604020202020204" pitchFamily="34" charset="0"/>
                        </a:rPr>
                        <a:t>Customer Engagement Platform</a:t>
                      </a:r>
                    </a:p>
                  </a:txBody>
                  <a:tcPr marL="9525" marR="9525" marT="9525" anchor="ctr">
                    <a:lnL>
                      <a:noFill/>
                    </a:lnL>
                    <a:lnR>
                      <a:noFill/>
                    </a:lnR>
                    <a:lnT>
                      <a:noFill/>
                    </a:lnT>
                    <a:lnB>
                      <a:noFill/>
                    </a:lnB>
                    <a:solidFill>
                      <a:srgbClr val="0A5E58"/>
                    </a:solidFill>
                  </a:tcPr>
                </a:tc>
                <a:tc>
                  <a:txBody>
                    <a:bodyPr/>
                    <a:lstStyle/>
                    <a:p>
                      <a:pPr algn="ctr" fontAlgn="ctr"/>
                      <a:endParaRPr lang="en-US" sz="1200" b="1" i="0" u="none" strike="noStrike">
                        <a:solidFill>
                          <a:srgbClr val="FFFFFF"/>
                        </a:solidFill>
                        <a:effectLst/>
                        <a:latin typeface="Arial" panose="020B0604020202020204" pitchFamily="34" charset="0"/>
                      </a:endParaRPr>
                    </a:p>
                  </a:txBody>
                  <a:tcPr marL="9525" marR="9525" marT="9525" anchor="ctr">
                    <a:lnL>
                      <a:noFill/>
                    </a:lnL>
                    <a:lnR>
                      <a:noFill/>
                    </a:lnR>
                    <a:lnT>
                      <a:noFill/>
                    </a:lnT>
                    <a:lnB>
                      <a:noFill/>
                    </a:lnB>
                    <a:solidFill>
                      <a:srgbClr val="0A5E58"/>
                    </a:solidFill>
                  </a:tcPr>
                </a:tc>
                <a:extLst>
                  <a:ext uri="{0D108BD9-81ED-4DB2-BD59-A6C34878D82A}">
                    <a16:rowId xmlns:a16="http://schemas.microsoft.com/office/drawing/2014/main" val="575014200"/>
                  </a:ext>
                </a:extLst>
              </a:tr>
              <a:tr h="304800">
                <a:tc>
                  <a:txBody>
                    <a:bodyPr/>
                    <a:lstStyle/>
                    <a:p>
                      <a:pPr algn="ctr" fontAlgn="ctr"/>
                      <a:endParaRPr lang="en-US" sz="1200" b="1" i="0" u="none" strike="noStrike">
                        <a:solidFill>
                          <a:srgbClr val="FFFFFF"/>
                        </a:solidFill>
                        <a:effectLst/>
                        <a:latin typeface="Arial" panose="020B0604020202020204" pitchFamily="34" charset="0"/>
                      </a:endParaRPr>
                    </a:p>
                  </a:txBody>
                  <a:tcPr marL="9525" marR="9525" marT="9525" anchor="ctr">
                    <a:lnL>
                      <a:noFill/>
                    </a:lnL>
                    <a:lnR>
                      <a:noFill/>
                    </a:lnR>
                    <a:lnT>
                      <a:noFill/>
                    </a:lnT>
                    <a:lnB>
                      <a:noFill/>
                    </a:lnB>
                    <a:solidFill>
                      <a:srgbClr val="0A5E58"/>
                    </a:solidFill>
                  </a:tcPr>
                </a:tc>
                <a:tc>
                  <a:txBody>
                    <a:bodyPr/>
                    <a:lstStyle/>
                    <a:p>
                      <a:pPr algn="l" fontAlgn="ctr"/>
                      <a:endParaRPr lang="en-US" sz="1000" b="1" i="0" u="none" strike="noStrike">
                        <a:solidFill>
                          <a:srgbClr val="0A5E58"/>
                        </a:solidFill>
                        <a:effectLst/>
                        <a:latin typeface="Arial" panose="020B0604020202020204" pitchFamily="34" charset="0"/>
                      </a:endParaRPr>
                    </a:p>
                  </a:txBody>
                  <a:tcPr marL="9525" marR="9525" marT="9525" anchor="ctr">
                    <a:lnL>
                      <a:noFill/>
                    </a:lnL>
                    <a:lnR>
                      <a:noFill/>
                    </a:lnR>
                    <a:lnT>
                      <a:noFill/>
                    </a:lnT>
                    <a:lnB>
                      <a:noFill/>
                    </a:lnB>
                    <a:solidFill>
                      <a:srgbClr val="F2F7F6"/>
                    </a:solidFill>
                  </a:tcPr>
                </a:tc>
                <a:tc>
                  <a:txBody>
                    <a:bodyPr/>
                    <a:lstStyle/>
                    <a:p>
                      <a:pPr algn="ctr" fontAlgn="ctr"/>
                      <a:endParaRPr lang="en-US" sz="1200" b="1" i="0" u="none" strike="noStrike">
                        <a:solidFill>
                          <a:srgbClr val="FFFFFF"/>
                        </a:solidFill>
                        <a:effectLst/>
                        <a:latin typeface="Arial" panose="020B0604020202020204" pitchFamily="34" charset="0"/>
                      </a:endParaRPr>
                    </a:p>
                  </a:txBody>
                  <a:tcPr marL="9525" marR="9525" marT="9525" anchor="ctr">
                    <a:lnL>
                      <a:noFill/>
                    </a:lnL>
                    <a:lnR>
                      <a:noFill/>
                    </a:lnR>
                    <a:lnT>
                      <a:noFill/>
                    </a:lnT>
                    <a:lnB>
                      <a:noFill/>
                    </a:lnB>
                    <a:solidFill>
                      <a:srgbClr val="0A5E58"/>
                    </a:solidFill>
                  </a:tcPr>
                </a:tc>
                <a:extLst>
                  <a:ext uri="{0D108BD9-81ED-4DB2-BD59-A6C34878D82A}">
                    <a16:rowId xmlns:a16="http://schemas.microsoft.com/office/drawing/2014/main" val="4242127237"/>
                  </a:ext>
                </a:extLst>
              </a:tr>
              <a:tr h="295275">
                <a:tc>
                  <a:txBody>
                    <a:bodyPr/>
                    <a:lstStyle/>
                    <a:p>
                      <a:pPr algn="ctr" fontAlgn="ctr"/>
                      <a:endParaRPr lang="en-US" sz="1200" b="1" i="0" u="none" strike="noStrike">
                        <a:solidFill>
                          <a:srgbClr val="FFFFFF"/>
                        </a:solidFill>
                        <a:effectLst/>
                        <a:latin typeface="Arial" panose="020B0604020202020204" pitchFamily="34" charset="0"/>
                      </a:endParaRPr>
                    </a:p>
                  </a:txBody>
                  <a:tcPr marL="9525" marR="9525" marT="9525" anchor="ctr">
                    <a:lnL>
                      <a:noFill/>
                    </a:lnL>
                    <a:lnR>
                      <a:noFill/>
                    </a:lnR>
                    <a:lnT>
                      <a:noFill/>
                    </a:lnT>
                    <a:lnB>
                      <a:noFill/>
                    </a:lnB>
                    <a:solidFill>
                      <a:srgbClr val="0A5E58"/>
                    </a:solidFill>
                  </a:tcPr>
                </a:tc>
                <a:tc>
                  <a:txBody>
                    <a:bodyPr/>
                    <a:lstStyle/>
                    <a:p>
                      <a:pPr algn="l" fontAlgn="ctr"/>
                      <a:r>
                        <a:rPr lang="en-US" sz="1200" b="1" i="0" u="none" strike="noStrike">
                          <a:solidFill>
                            <a:srgbClr val="0A5E58"/>
                          </a:solidFill>
                          <a:effectLst/>
                          <a:latin typeface="Arial" panose="020B0604020202020204" pitchFamily="34" charset="0"/>
                        </a:rPr>
                        <a:t>Customer Engagement Platform*</a:t>
                      </a:r>
                    </a:p>
                  </a:txBody>
                  <a:tcPr marL="9525" marR="9525" marT="9525" anchor="ctr">
                    <a:lnL>
                      <a:noFill/>
                    </a:lnL>
                    <a:lnR>
                      <a:noFill/>
                    </a:lnR>
                    <a:lnT>
                      <a:noFill/>
                    </a:lnT>
                    <a:lnB>
                      <a:noFill/>
                    </a:lnB>
                    <a:solidFill>
                      <a:srgbClr val="A7D4DE"/>
                    </a:solidFill>
                  </a:tcPr>
                </a:tc>
                <a:tc>
                  <a:txBody>
                    <a:bodyPr/>
                    <a:lstStyle/>
                    <a:p>
                      <a:pPr algn="ctr" fontAlgn="ctr"/>
                      <a:endParaRPr lang="en-US" sz="1200" b="1" i="0" u="none" strike="noStrike">
                        <a:solidFill>
                          <a:srgbClr val="FFFFFF"/>
                        </a:solidFill>
                        <a:effectLst/>
                        <a:latin typeface="Arial" panose="020B0604020202020204" pitchFamily="34" charset="0"/>
                      </a:endParaRPr>
                    </a:p>
                  </a:txBody>
                  <a:tcPr marL="9525" marR="9525" marT="9525" anchor="ctr">
                    <a:lnL>
                      <a:noFill/>
                    </a:lnL>
                    <a:lnR>
                      <a:noFill/>
                    </a:lnR>
                    <a:lnT>
                      <a:noFill/>
                    </a:lnT>
                    <a:lnB>
                      <a:noFill/>
                    </a:lnB>
                    <a:solidFill>
                      <a:srgbClr val="0A5E58"/>
                    </a:solidFill>
                  </a:tcPr>
                </a:tc>
                <a:extLst>
                  <a:ext uri="{0D108BD9-81ED-4DB2-BD59-A6C34878D82A}">
                    <a16:rowId xmlns:a16="http://schemas.microsoft.com/office/drawing/2014/main" val="793150669"/>
                  </a:ext>
                </a:extLst>
              </a:tr>
              <a:tr h="295275">
                <a:tc>
                  <a:txBody>
                    <a:bodyPr/>
                    <a:lstStyle/>
                    <a:p>
                      <a:pPr algn="ctr" fontAlgn="ctr"/>
                      <a:endParaRPr lang="en-US" sz="1200" b="1" i="0" u="none" strike="noStrike">
                        <a:solidFill>
                          <a:srgbClr val="FFFFFF"/>
                        </a:solidFill>
                        <a:effectLst/>
                        <a:latin typeface="Arial" panose="020B0604020202020204" pitchFamily="34" charset="0"/>
                      </a:endParaRPr>
                    </a:p>
                  </a:txBody>
                  <a:tcPr marL="9525" marR="9525" marT="9525" anchor="ctr">
                    <a:lnL>
                      <a:noFill/>
                    </a:lnL>
                    <a:lnR>
                      <a:noFill/>
                    </a:lnR>
                    <a:lnT>
                      <a:noFill/>
                    </a:lnT>
                    <a:lnB>
                      <a:noFill/>
                    </a:lnB>
                    <a:solidFill>
                      <a:srgbClr val="0A5E58"/>
                    </a:solidFill>
                  </a:tcPr>
                </a:tc>
                <a:tc>
                  <a:txBody>
                    <a:bodyPr/>
                    <a:lstStyle/>
                    <a:p>
                      <a:pPr algn="l" fontAlgn="ctr"/>
                      <a:r>
                        <a:rPr lang="en-US" sz="1200" b="1" i="0" u="none" strike="noStrike">
                          <a:solidFill>
                            <a:srgbClr val="0A5E58"/>
                          </a:solidFill>
                          <a:effectLst/>
                          <a:latin typeface="Arial" panose="020B0604020202020204" pitchFamily="34" charset="0"/>
                        </a:rPr>
                        <a:t>Forms – a stand-alone add-on**</a:t>
                      </a:r>
                    </a:p>
                  </a:txBody>
                  <a:tcPr marL="9525" marR="9525" marT="9525" anchor="ctr">
                    <a:lnL>
                      <a:noFill/>
                    </a:lnL>
                    <a:lnR>
                      <a:noFill/>
                    </a:lnR>
                    <a:lnT>
                      <a:noFill/>
                    </a:lnT>
                    <a:lnB>
                      <a:noFill/>
                    </a:lnB>
                    <a:solidFill>
                      <a:srgbClr val="A7D4DE"/>
                    </a:solidFill>
                  </a:tcPr>
                </a:tc>
                <a:tc>
                  <a:txBody>
                    <a:bodyPr/>
                    <a:lstStyle/>
                    <a:p>
                      <a:pPr algn="ctr" fontAlgn="ctr"/>
                      <a:endParaRPr lang="en-US" sz="1200" b="1" i="0" u="none" strike="noStrike">
                        <a:solidFill>
                          <a:srgbClr val="FFFFFF"/>
                        </a:solidFill>
                        <a:effectLst/>
                        <a:latin typeface="Arial" panose="020B0604020202020204" pitchFamily="34" charset="0"/>
                      </a:endParaRPr>
                    </a:p>
                  </a:txBody>
                  <a:tcPr marL="9525" marR="9525" marT="9525" anchor="ctr">
                    <a:lnL>
                      <a:noFill/>
                    </a:lnL>
                    <a:lnR>
                      <a:noFill/>
                    </a:lnR>
                    <a:lnT>
                      <a:noFill/>
                    </a:lnT>
                    <a:lnB>
                      <a:noFill/>
                    </a:lnB>
                    <a:solidFill>
                      <a:srgbClr val="0A5E58"/>
                    </a:solidFill>
                  </a:tcPr>
                </a:tc>
                <a:extLst>
                  <a:ext uri="{0D108BD9-81ED-4DB2-BD59-A6C34878D82A}">
                    <a16:rowId xmlns:a16="http://schemas.microsoft.com/office/drawing/2014/main" val="2581941072"/>
                  </a:ext>
                </a:extLst>
              </a:tr>
              <a:tr h="295275">
                <a:tc>
                  <a:txBody>
                    <a:bodyPr/>
                    <a:lstStyle/>
                    <a:p>
                      <a:pPr algn="ctr" fontAlgn="ctr"/>
                      <a:endParaRPr lang="en-US" sz="1200" b="1" i="0" u="none" strike="noStrike">
                        <a:solidFill>
                          <a:srgbClr val="FFFFFF"/>
                        </a:solidFill>
                        <a:effectLst/>
                        <a:latin typeface="Arial" panose="020B0604020202020204" pitchFamily="34" charset="0"/>
                      </a:endParaRPr>
                    </a:p>
                  </a:txBody>
                  <a:tcPr marL="9525" marR="9525" marT="9525" anchor="ctr">
                    <a:lnL>
                      <a:noFill/>
                    </a:lnL>
                    <a:lnR>
                      <a:noFill/>
                    </a:lnR>
                    <a:lnT>
                      <a:noFill/>
                    </a:lnT>
                    <a:lnB>
                      <a:noFill/>
                    </a:lnB>
                    <a:solidFill>
                      <a:srgbClr val="0A5E58"/>
                    </a:solidFill>
                  </a:tcPr>
                </a:tc>
                <a:tc>
                  <a:txBody>
                    <a:bodyPr/>
                    <a:lstStyle/>
                    <a:p>
                      <a:pPr algn="l" fontAlgn="ctr"/>
                      <a:r>
                        <a:rPr lang="en-US" sz="1200" b="1" i="0" u="none" strike="noStrike">
                          <a:solidFill>
                            <a:srgbClr val="0A5E58"/>
                          </a:solidFill>
                          <a:effectLst/>
                          <a:latin typeface="Arial" panose="020B0604020202020204" pitchFamily="34" charset="0"/>
                        </a:rPr>
                        <a:t>Chat – stand alone add-on**</a:t>
                      </a:r>
                    </a:p>
                  </a:txBody>
                  <a:tcPr marL="9525" marR="9525" marT="9525" anchor="ctr">
                    <a:lnL>
                      <a:noFill/>
                    </a:lnL>
                    <a:lnR>
                      <a:noFill/>
                    </a:lnR>
                    <a:lnT>
                      <a:noFill/>
                    </a:lnT>
                    <a:lnB>
                      <a:noFill/>
                    </a:lnB>
                    <a:solidFill>
                      <a:srgbClr val="A7D4DE"/>
                    </a:solidFill>
                  </a:tcPr>
                </a:tc>
                <a:tc>
                  <a:txBody>
                    <a:bodyPr/>
                    <a:lstStyle/>
                    <a:p>
                      <a:pPr algn="ctr" fontAlgn="ctr"/>
                      <a:endParaRPr lang="en-US" sz="1200" b="1" i="0" u="none" strike="noStrike">
                        <a:solidFill>
                          <a:srgbClr val="FFFFFF"/>
                        </a:solidFill>
                        <a:effectLst/>
                        <a:latin typeface="Arial" panose="020B0604020202020204" pitchFamily="34" charset="0"/>
                      </a:endParaRPr>
                    </a:p>
                  </a:txBody>
                  <a:tcPr marL="9525" marR="9525" marT="9525" anchor="ctr">
                    <a:lnL>
                      <a:noFill/>
                    </a:lnL>
                    <a:lnR>
                      <a:noFill/>
                    </a:lnR>
                    <a:lnT>
                      <a:noFill/>
                    </a:lnT>
                    <a:lnB>
                      <a:noFill/>
                    </a:lnB>
                    <a:solidFill>
                      <a:srgbClr val="0A5E58"/>
                    </a:solidFill>
                  </a:tcPr>
                </a:tc>
                <a:extLst>
                  <a:ext uri="{0D108BD9-81ED-4DB2-BD59-A6C34878D82A}">
                    <a16:rowId xmlns:a16="http://schemas.microsoft.com/office/drawing/2014/main" val="2835697798"/>
                  </a:ext>
                </a:extLst>
              </a:tr>
              <a:tr h="85725">
                <a:tc>
                  <a:txBody>
                    <a:bodyPr/>
                    <a:lstStyle/>
                    <a:p>
                      <a:pPr algn="ctr" fontAlgn="ctr"/>
                      <a:endParaRPr lang="en-US" sz="1200" b="1" i="0" u="none" strike="noStrike">
                        <a:solidFill>
                          <a:srgbClr val="FFFFFF"/>
                        </a:solidFill>
                        <a:effectLst/>
                        <a:latin typeface="Arial" panose="020B0604020202020204" pitchFamily="34" charset="0"/>
                      </a:endParaRPr>
                    </a:p>
                  </a:txBody>
                  <a:tcPr marL="9525" marR="9525" marT="9525" anchor="ctr">
                    <a:lnL>
                      <a:noFill/>
                    </a:lnL>
                    <a:lnR>
                      <a:noFill/>
                    </a:lnR>
                    <a:lnT>
                      <a:noFill/>
                    </a:lnT>
                    <a:lnB>
                      <a:noFill/>
                    </a:lnB>
                    <a:solidFill>
                      <a:srgbClr val="0A5E58"/>
                    </a:solidFill>
                  </a:tcPr>
                </a:tc>
                <a:tc>
                  <a:txBody>
                    <a:bodyPr/>
                    <a:lstStyle/>
                    <a:p>
                      <a:pPr algn="l" fontAlgn="ctr"/>
                      <a:endParaRPr lang="en-US" sz="800" b="0" i="1" u="none" strike="noStrike">
                        <a:solidFill>
                          <a:srgbClr val="2B2A2A"/>
                        </a:solidFill>
                        <a:effectLst/>
                        <a:latin typeface="Arial" panose="020B0604020202020204" pitchFamily="34" charset="0"/>
                      </a:endParaRPr>
                    </a:p>
                  </a:txBody>
                  <a:tcPr marL="9525" marR="9525" marT="9525" anchor="ctr">
                    <a:lnL>
                      <a:noFill/>
                    </a:lnL>
                    <a:lnR>
                      <a:noFill/>
                    </a:lnR>
                    <a:lnT>
                      <a:noFill/>
                    </a:lnT>
                    <a:lnB>
                      <a:noFill/>
                    </a:lnB>
                    <a:solidFill>
                      <a:srgbClr val="F2F7F6"/>
                    </a:solidFill>
                  </a:tcPr>
                </a:tc>
                <a:tc>
                  <a:txBody>
                    <a:bodyPr/>
                    <a:lstStyle/>
                    <a:p>
                      <a:pPr algn="ctr" fontAlgn="ctr"/>
                      <a:endParaRPr lang="en-US" sz="1200" b="1" i="0" u="none" strike="noStrike">
                        <a:solidFill>
                          <a:srgbClr val="FFFFFF"/>
                        </a:solidFill>
                        <a:effectLst/>
                        <a:latin typeface="Arial" panose="020B0604020202020204" pitchFamily="34" charset="0"/>
                      </a:endParaRPr>
                    </a:p>
                  </a:txBody>
                  <a:tcPr marL="9525" marR="9525" marT="9525" anchor="ctr">
                    <a:lnL>
                      <a:noFill/>
                    </a:lnL>
                    <a:lnR>
                      <a:noFill/>
                    </a:lnR>
                    <a:lnT>
                      <a:noFill/>
                    </a:lnT>
                    <a:lnB>
                      <a:noFill/>
                    </a:lnB>
                    <a:solidFill>
                      <a:srgbClr val="0A5E58"/>
                    </a:solidFill>
                  </a:tcPr>
                </a:tc>
                <a:extLst>
                  <a:ext uri="{0D108BD9-81ED-4DB2-BD59-A6C34878D82A}">
                    <a16:rowId xmlns:a16="http://schemas.microsoft.com/office/drawing/2014/main" val="2602540626"/>
                  </a:ext>
                </a:extLst>
              </a:tr>
              <a:tr h="95250">
                <a:tc>
                  <a:txBody>
                    <a:bodyPr/>
                    <a:lstStyle/>
                    <a:p>
                      <a:pPr algn="ctr" fontAlgn="ctr"/>
                      <a:endParaRPr lang="en-US" sz="1200" b="1" i="0" u="none" strike="noStrike">
                        <a:solidFill>
                          <a:srgbClr val="FFFFFF"/>
                        </a:solidFill>
                        <a:effectLst/>
                        <a:latin typeface="Arial" panose="020B0604020202020204" pitchFamily="34" charset="0"/>
                      </a:endParaRPr>
                    </a:p>
                  </a:txBody>
                  <a:tcPr marL="9525" marR="9525" marT="9525" anchor="ctr">
                    <a:lnL>
                      <a:noFill/>
                    </a:lnL>
                    <a:lnR>
                      <a:noFill/>
                    </a:lnR>
                    <a:lnT>
                      <a:noFill/>
                    </a:lnT>
                    <a:lnB>
                      <a:noFill/>
                    </a:lnB>
                    <a:solidFill>
                      <a:srgbClr val="0A5E58"/>
                    </a:solidFill>
                  </a:tcPr>
                </a:tc>
                <a:tc>
                  <a:txBody>
                    <a:bodyPr/>
                    <a:lstStyle/>
                    <a:p>
                      <a:pPr algn="ctr" fontAlgn="ctr"/>
                      <a:endParaRPr lang="en-US" sz="1200" b="1" i="0" u="none" strike="noStrike" dirty="0">
                        <a:solidFill>
                          <a:srgbClr val="FFFFFF"/>
                        </a:solidFill>
                        <a:effectLst/>
                        <a:latin typeface="Arial" panose="020B0604020202020204" pitchFamily="34" charset="0"/>
                      </a:endParaRPr>
                    </a:p>
                  </a:txBody>
                  <a:tcPr marL="9525" marR="9525" marT="9525" anchor="ctr">
                    <a:lnL>
                      <a:noFill/>
                    </a:lnL>
                    <a:lnR>
                      <a:noFill/>
                    </a:lnR>
                    <a:lnT>
                      <a:noFill/>
                    </a:lnT>
                    <a:lnB>
                      <a:noFill/>
                    </a:lnB>
                    <a:solidFill>
                      <a:srgbClr val="0A5E58"/>
                    </a:solidFill>
                  </a:tcPr>
                </a:tc>
                <a:tc>
                  <a:txBody>
                    <a:bodyPr/>
                    <a:lstStyle/>
                    <a:p>
                      <a:pPr algn="ctr" fontAlgn="ctr"/>
                      <a:endParaRPr lang="en-US" sz="1200" b="1" i="0" u="none" strike="noStrike" dirty="0">
                        <a:solidFill>
                          <a:srgbClr val="FFFFFF"/>
                        </a:solidFill>
                        <a:effectLst/>
                        <a:latin typeface="Arial" panose="020B0604020202020204" pitchFamily="34" charset="0"/>
                      </a:endParaRPr>
                    </a:p>
                  </a:txBody>
                  <a:tcPr marL="9525" marR="9525" marT="9525" anchor="ctr">
                    <a:lnL>
                      <a:noFill/>
                    </a:lnL>
                    <a:lnR>
                      <a:noFill/>
                    </a:lnR>
                    <a:lnT>
                      <a:noFill/>
                    </a:lnT>
                    <a:lnB>
                      <a:noFill/>
                    </a:lnB>
                    <a:solidFill>
                      <a:srgbClr val="0A5E58"/>
                    </a:solidFill>
                  </a:tcPr>
                </a:tc>
                <a:extLst>
                  <a:ext uri="{0D108BD9-81ED-4DB2-BD59-A6C34878D82A}">
                    <a16:rowId xmlns:a16="http://schemas.microsoft.com/office/drawing/2014/main" val="3941823280"/>
                  </a:ext>
                </a:extLst>
              </a:tr>
            </a:tbl>
          </a:graphicData>
        </a:graphic>
      </p:graphicFrame>
      <p:graphicFrame>
        <p:nvGraphicFramePr>
          <p:cNvPr id="6" name="Table 5">
            <a:extLst>
              <a:ext uri="{FF2B5EF4-FFF2-40B4-BE49-F238E27FC236}">
                <a16:creationId xmlns:a16="http://schemas.microsoft.com/office/drawing/2014/main" id="{04C98241-100C-4C24-9E16-F728B2DF99BC}"/>
              </a:ext>
            </a:extLst>
          </p:cNvPr>
          <p:cNvGraphicFramePr>
            <a:graphicFrameLocks noGrp="1"/>
          </p:cNvGraphicFramePr>
          <p:nvPr>
            <p:extLst>
              <p:ext uri="{D42A27DB-BD31-4B8C-83A1-F6EECF244321}">
                <p14:modId xmlns:p14="http://schemas.microsoft.com/office/powerpoint/2010/main" val="1921411073"/>
              </p:ext>
            </p:extLst>
          </p:nvPr>
        </p:nvGraphicFramePr>
        <p:xfrm>
          <a:off x="6204953" y="1177996"/>
          <a:ext cx="3797300" cy="1430516"/>
        </p:xfrm>
        <a:graphic>
          <a:graphicData uri="http://schemas.openxmlformats.org/drawingml/2006/table">
            <a:tbl>
              <a:tblPr/>
              <a:tblGrid>
                <a:gridCol w="101177">
                  <a:extLst>
                    <a:ext uri="{9D8B030D-6E8A-4147-A177-3AD203B41FA5}">
                      <a16:colId xmlns:a16="http://schemas.microsoft.com/office/drawing/2014/main" val="1251022252"/>
                    </a:ext>
                  </a:extLst>
                </a:gridCol>
                <a:gridCol w="3594946">
                  <a:extLst>
                    <a:ext uri="{9D8B030D-6E8A-4147-A177-3AD203B41FA5}">
                      <a16:colId xmlns:a16="http://schemas.microsoft.com/office/drawing/2014/main" val="1308460546"/>
                    </a:ext>
                  </a:extLst>
                </a:gridCol>
                <a:gridCol w="101177">
                  <a:extLst>
                    <a:ext uri="{9D8B030D-6E8A-4147-A177-3AD203B41FA5}">
                      <a16:colId xmlns:a16="http://schemas.microsoft.com/office/drawing/2014/main" val="3927845152"/>
                    </a:ext>
                  </a:extLst>
                </a:gridCol>
              </a:tblGrid>
              <a:tr h="317210">
                <a:tc>
                  <a:txBody>
                    <a:bodyPr/>
                    <a:lstStyle/>
                    <a:p>
                      <a:pPr algn="ctr" fontAlgn="ctr"/>
                      <a:endParaRPr lang="en-US" sz="1100" b="0" i="1" u="none" strike="noStrike">
                        <a:solidFill>
                          <a:srgbClr val="0A5E58"/>
                        </a:solidFill>
                        <a:effectLst/>
                        <a:latin typeface="Arial" panose="020B0604020202020204" pitchFamily="34" charset="0"/>
                      </a:endParaRPr>
                    </a:p>
                  </a:txBody>
                  <a:tcPr marL="9525" marR="9525" marT="9525" anchor="ctr">
                    <a:lnL>
                      <a:noFill/>
                    </a:lnL>
                    <a:lnR>
                      <a:noFill/>
                    </a:lnR>
                    <a:lnT>
                      <a:noFill/>
                    </a:lnT>
                    <a:lnB>
                      <a:noFill/>
                    </a:lnB>
                    <a:solidFill>
                      <a:srgbClr val="0A5E58"/>
                    </a:solidFill>
                  </a:tcPr>
                </a:tc>
                <a:tc>
                  <a:txBody>
                    <a:bodyPr/>
                    <a:lstStyle/>
                    <a:p>
                      <a:pPr algn="l" fontAlgn="ctr"/>
                      <a:r>
                        <a:rPr lang="en-US" sz="1400" b="1" i="0" u="none" strike="noStrike" dirty="0">
                          <a:solidFill>
                            <a:srgbClr val="FFFFFF"/>
                          </a:solidFill>
                          <a:effectLst/>
                          <a:latin typeface="Arial" panose="020B0604020202020204" pitchFamily="34" charset="0"/>
                        </a:rPr>
                        <a:t>Calendar synchronization</a:t>
                      </a:r>
                    </a:p>
                  </a:txBody>
                  <a:tcPr marL="9525" marR="9525" marT="9525" anchor="ctr">
                    <a:lnL>
                      <a:noFill/>
                    </a:lnL>
                    <a:lnR>
                      <a:noFill/>
                    </a:lnR>
                    <a:lnT>
                      <a:noFill/>
                    </a:lnT>
                    <a:lnB>
                      <a:noFill/>
                    </a:lnB>
                    <a:solidFill>
                      <a:srgbClr val="0A5E58"/>
                    </a:solidFill>
                  </a:tcPr>
                </a:tc>
                <a:tc>
                  <a:txBody>
                    <a:bodyPr/>
                    <a:lstStyle/>
                    <a:p>
                      <a:pPr algn="ctr" fontAlgn="ctr"/>
                      <a:endParaRPr lang="en-US" sz="1100" b="0" i="1" u="none" strike="noStrike">
                        <a:solidFill>
                          <a:srgbClr val="0A5E58"/>
                        </a:solidFill>
                        <a:effectLst/>
                        <a:latin typeface="Arial" panose="020B0604020202020204" pitchFamily="34" charset="0"/>
                      </a:endParaRPr>
                    </a:p>
                  </a:txBody>
                  <a:tcPr marL="9525" marR="9525" marT="9525" anchor="ctr">
                    <a:lnL>
                      <a:noFill/>
                    </a:lnL>
                    <a:lnR>
                      <a:noFill/>
                    </a:lnR>
                    <a:lnT>
                      <a:noFill/>
                    </a:lnT>
                    <a:lnB>
                      <a:noFill/>
                    </a:lnB>
                    <a:solidFill>
                      <a:srgbClr val="0A5E58"/>
                    </a:solidFill>
                  </a:tcPr>
                </a:tc>
                <a:extLst>
                  <a:ext uri="{0D108BD9-81ED-4DB2-BD59-A6C34878D82A}">
                    <a16:rowId xmlns:a16="http://schemas.microsoft.com/office/drawing/2014/main" val="2413132713"/>
                  </a:ext>
                </a:extLst>
              </a:tr>
              <a:tr h="317210">
                <a:tc>
                  <a:txBody>
                    <a:bodyPr/>
                    <a:lstStyle/>
                    <a:p>
                      <a:pPr algn="ctr" fontAlgn="ctr"/>
                      <a:endParaRPr lang="en-US" sz="1100" b="0" i="1" u="none" strike="noStrike">
                        <a:solidFill>
                          <a:srgbClr val="0A5E58"/>
                        </a:solidFill>
                        <a:effectLst/>
                        <a:latin typeface="Arial" panose="020B0604020202020204" pitchFamily="34" charset="0"/>
                      </a:endParaRPr>
                    </a:p>
                  </a:txBody>
                  <a:tcPr marL="9525" marR="9525" marT="9525" anchor="ctr">
                    <a:lnL>
                      <a:noFill/>
                    </a:lnL>
                    <a:lnR>
                      <a:noFill/>
                    </a:lnR>
                    <a:lnT>
                      <a:noFill/>
                    </a:lnT>
                    <a:lnB>
                      <a:noFill/>
                    </a:lnB>
                    <a:solidFill>
                      <a:srgbClr val="0A5E58"/>
                    </a:solidFill>
                  </a:tcPr>
                </a:tc>
                <a:tc>
                  <a:txBody>
                    <a:bodyPr/>
                    <a:lstStyle/>
                    <a:p>
                      <a:pPr algn="ctr" fontAlgn="ctr"/>
                      <a:endParaRPr lang="en-US" sz="1100" b="0" i="1" u="none" strike="noStrike" dirty="0">
                        <a:solidFill>
                          <a:srgbClr val="0A5E58"/>
                        </a:solidFill>
                        <a:effectLst/>
                        <a:latin typeface="Arial" panose="020B0604020202020204" pitchFamily="34" charset="0"/>
                      </a:endParaRPr>
                    </a:p>
                  </a:txBody>
                  <a:tcPr marL="9525" marR="9525" marT="9525" anchor="ctr">
                    <a:lnL>
                      <a:noFill/>
                    </a:lnL>
                    <a:lnR>
                      <a:noFill/>
                    </a:lnR>
                    <a:lnT>
                      <a:noFill/>
                    </a:lnT>
                    <a:lnB>
                      <a:noFill/>
                    </a:lnB>
                    <a:solidFill>
                      <a:srgbClr val="F2F7F6"/>
                    </a:solidFill>
                  </a:tcPr>
                </a:tc>
                <a:tc>
                  <a:txBody>
                    <a:bodyPr/>
                    <a:lstStyle/>
                    <a:p>
                      <a:pPr algn="l" fontAlgn="ctr"/>
                      <a:endParaRPr lang="en-US" sz="900" b="0" i="0" u="none" strike="noStrike">
                        <a:solidFill>
                          <a:srgbClr val="2B2A2A"/>
                        </a:solidFill>
                        <a:effectLst/>
                        <a:latin typeface="Arial" panose="020B0604020202020204" pitchFamily="34" charset="0"/>
                      </a:endParaRPr>
                    </a:p>
                  </a:txBody>
                  <a:tcPr marL="9525" marR="9525" marT="9525" anchor="ctr">
                    <a:lnL>
                      <a:noFill/>
                    </a:lnL>
                    <a:lnR>
                      <a:noFill/>
                    </a:lnR>
                    <a:lnT>
                      <a:noFill/>
                    </a:lnT>
                    <a:lnB>
                      <a:noFill/>
                    </a:lnB>
                    <a:solidFill>
                      <a:srgbClr val="0A5E58"/>
                    </a:solidFill>
                  </a:tcPr>
                </a:tc>
                <a:extLst>
                  <a:ext uri="{0D108BD9-81ED-4DB2-BD59-A6C34878D82A}">
                    <a16:rowId xmlns:a16="http://schemas.microsoft.com/office/drawing/2014/main" val="2937195831"/>
                  </a:ext>
                </a:extLst>
              </a:tr>
              <a:tr h="317210">
                <a:tc>
                  <a:txBody>
                    <a:bodyPr/>
                    <a:lstStyle/>
                    <a:p>
                      <a:pPr algn="ctr" fontAlgn="ctr"/>
                      <a:endParaRPr lang="en-US" sz="1100" b="0" i="1" u="none" strike="noStrike">
                        <a:solidFill>
                          <a:srgbClr val="0A5E58"/>
                        </a:solidFill>
                        <a:effectLst/>
                        <a:latin typeface="Arial" panose="020B0604020202020204" pitchFamily="34" charset="0"/>
                      </a:endParaRPr>
                    </a:p>
                  </a:txBody>
                  <a:tcPr marL="9525" marR="9525" marT="9525" anchor="ctr">
                    <a:lnL>
                      <a:noFill/>
                    </a:lnL>
                    <a:lnR>
                      <a:noFill/>
                    </a:lnR>
                    <a:lnT>
                      <a:noFill/>
                    </a:lnT>
                    <a:lnB>
                      <a:noFill/>
                    </a:lnB>
                    <a:solidFill>
                      <a:srgbClr val="0A5E58"/>
                    </a:solidFill>
                  </a:tcPr>
                </a:tc>
                <a:tc>
                  <a:txBody>
                    <a:bodyPr/>
                    <a:lstStyle/>
                    <a:p>
                      <a:pPr algn="l" fontAlgn="ctr"/>
                      <a:r>
                        <a:rPr lang="en-US" sz="1200" b="1" i="0" u="none" strike="noStrike">
                          <a:solidFill>
                            <a:srgbClr val="0A5E58"/>
                          </a:solidFill>
                          <a:effectLst/>
                          <a:latin typeface="Arial" panose="020B0604020202020204" pitchFamily="34" charset="0"/>
                        </a:rPr>
                        <a:t>Synchronizer*</a:t>
                      </a:r>
                    </a:p>
                  </a:txBody>
                  <a:tcPr marL="9525" marR="9525" marT="9525" anchor="ctr">
                    <a:lnL>
                      <a:noFill/>
                    </a:lnL>
                    <a:lnR>
                      <a:noFill/>
                    </a:lnR>
                    <a:lnT>
                      <a:noFill/>
                    </a:lnT>
                    <a:lnB>
                      <a:noFill/>
                    </a:lnB>
                    <a:solidFill>
                      <a:srgbClr val="A7D4DE"/>
                    </a:solidFill>
                  </a:tcPr>
                </a:tc>
                <a:tc>
                  <a:txBody>
                    <a:bodyPr/>
                    <a:lstStyle/>
                    <a:p>
                      <a:pPr algn="l" fontAlgn="ctr"/>
                      <a:endParaRPr lang="en-US" sz="1200" b="1" i="0" u="none" strike="noStrike">
                        <a:solidFill>
                          <a:srgbClr val="0A5E58"/>
                        </a:solidFill>
                        <a:effectLst/>
                        <a:latin typeface="Arial" panose="020B0604020202020204" pitchFamily="34" charset="0"/>
                      </a:endParaRPr>
                    </a:p>
                  </a:txBody>
                  <a:tcPr marL="9525" marR="9525" marT="9525" anchor="ctr">
                    <a:lnL>
                      <a:noFill/>
                    </a:lnL>
                    <a:lnR>
                      <a:noFill/>
                    </a:lnR>
                    <a:lnT>
                      <a:noFill/>
                    </a:lnT>
                    <a:lnB>
                      <a:noFill/>
                    </a:lnB>
                    <a:solidFill>
                      <a:srgbClr val="0A5E58"/>
                    </a:solidFill>
                  </a:tcPr>
                </a:tc>
                <a:extLst>
                  <a:ext uri="{0D108BD9-81ED-4DB2-BD59-A6C34878D82A}">
                    <a16:rowId xmlns:a16="http://schemas.microsoft.com/office/drawing/2014/main" val="3831741168"/>
                  </a:ext>
                </a:extLst>
              </a:tr>
              <a:tr h="239443">
                <a:tc>
                  <a:txBody>
                    <a:bodyPr/>
                    <a:lstStyle/>
                    <a:p>
                      <a:pPr algn="ctr" fontAlgn="ctr"/>
                      <a:endParaRPr lang="en-US" sz="1100" b="0" i="1" u="none" strike="noStrike">
                        <a:solidFill>
                          <a:srgbClr val="0A5E58"/>
                        </a:solidFill>
                        <a:effectLst/>
                        <a:latin typeface="Arial" panose="020B0604020202020204" pitchFamily="34" charset="0"/>
                      </a:endParaRPr>
                    </a:p>
                  </a:txBody>
                  <a:tcPr marL="9525" marR="9525" marT="9525" anchor="ctr">
                    <a:lnL>
                      <a:noFill/>
                    </a:lnL>
                    <a:lnR>
                      <a:noFill/>
                    </a:lnR>
                    <a:lnT>
                      <a:noFill/>
                    </a:lnT>
                    <a:lnB>
                      <a:noFill/>
                    </a:lnB>
                    <a:solidFill>
                      <a:srgbClr val="0A5E58"/>
                    </a:solidFill>
                  </a:tcPr>
                </a:tc>
                <a:tc>
                  <a:txBody>
                    <a:bodyPr/>
                    <a:lstStyle/>
                    <a:p>
                      <a:pPr algn="l" fontAlgn="ctr"/>
                      <a:endParaRPr lang="en-US" sz="800" b="0" i="1" u="none" strike="noStrike">
                        <a:solidFill>
                          <a:srgbClr val="2B2A2A"/>
                        </a:solidFill>
                        <a:effectLst/>
                        <a:latin typeface="Arial" panose="020B0604020202020204" pitchFamily="34" charset="0"/>
                      </a:endParaRPr>
                    </a:p>
                  </a:txBody>
                  <a:tcPr marL="9525" marR="9525" marT="9525" anchor="ctr">
                    <a:lnL>
                      <a:noFill/>
                    </a:lnL>
                    <a:lnR>
                      <a:noFill/>
                    </a:lnR>
                    <a:lnT>
                      <a:noFill/>
                    </a:lnT>
                    <a:lnB>
                      <a:noFill/>
                    </a:lnB>
                    <a:solidFill>
                      <a:srgbClr val="F2F7F6"/>
                    </a:solidFill>
                  </a:tcPr>
                </a:tc>
                <a:tc>
                  <a:txBody>
                    <a:bodyPr/>
                    <a:lstStyle/>
                    <a:p>
                      <a:pPr algn="l" fontAlgn="ctr"/>
                      <a:endParaRPr lang="en-US" sz="800" b="0" i="1" u="none" strike="noStrike">
                        <a:solidFill>
                          <a:srgbClr val="2B2A2A"/>
                        </a:solidFill>
                        <a:effectLst/>
                        <a:latin typeface="Arial" panose="020B0604020202020204" pitchFamily="34" charset="0"/>
                      </a:endParaRPr>
                    </a:p>
                  </a:txBody>
                  <a:tcPr marL="9525" marR="9525" marT="9525" anchor="ctr">
                    <a:lnL>
                      <a:noFill/>
                    </a:lnL>
                    <a:lnR>
                      <a:noFill/>
                    </a:lnR>
                    <a:lnT>
                      <a:noFill/>
                    </a:lnT>
                    <a:lnB>
                      <a:noFill/>
                    </a:lnB>
                    <a:solidFill>
                      <a:srgbClr val="0A5E58"/>
                    </a:solidFill>
                  </a:tcPr>
                </a:tc>
                <a:extLst>
                  <a:ext uri="{0D108BD9-81ED-4DB2-BD59-A6C34878D82A}">
                    <a16:rowId xmlns:a16="http://schemas.microsoft.com/office/drawing/2014/main" val="1218415020"/>
                  </a:ext>
                </a:extLst>
              </a:tr>
              <a:tr h="239443">
                <a:tc>
                  <a:txBody>
                    <a:bodyPr/>
                    <a:lstStyle/>
                    <a:p>
                      <a:pPr algn="ctr" fontAlgn="ctr"/>
                      <a:endParaRPr lang="en-US" sz="1100" b="0" i="1" u="none" strike="noStrike">
                        <a:solidFill>
                          <a:srgbClr val="0A5E58"/>
                        </a:solidFill>
                        <a:effectLst/>
                        <a:latin typeface="Arial" panose="020B0604020202020204" pitchFamily="34" charset="0"/>
                      </a:endParaRPr>
                    </a:p>
                  </a:txBody>
                  <a:tcPr marL="9525" marR="9525" marT="9525" anchor="ctr">
                    <a:lnL>
                      <a:noFill/>
                    </a:lnL>
                    <a:lnR>
                      <a:noFill/>
                    </a:lnR>
                    <a:lnT>
                      <a:noFill/>
                    </a:lnT>
                    <a:lnB>
                      <a:noFill/>
                    </a:lnB>
                    <a:solidFill>
                      <a:srgbClr val="0A5E58"/>
                    </a:solidFill>
                  </a:tcPr>
                </a:tc>
                <a:tc>
                  <a:txBody>
                    <a:bodyPr/>
                    <a:lstStyle/>
                    <a:p>
                      <a:pPr algn="l" fontAlgn="ctr"/>
                      <a:endParaRPr lang="en-US" sz="800" b="0" i="1" u="none" strike="noStrike" dirty="0">
                        <a:solidFill>
                          <a:srgbClr val="2B2A2A"/>
                        </a:solidFill>
                        <a:effectLst/>
                        <a:latin typeface="Arial" panose="020B0604020202020204" pitchFamily="34" charset="0"/>
                      </a:endParaRPr>
                    </a:p>
                  </a:txBody>
                  <a:tcPr marL="9525" marR="9525" marT="9525" anchor="ctr">
                    <a:lnL>
                      <a:noFill/>
                    </a:lnL>
                    <a:lnR>
                      <a:noFill/>
                    </a:lnR>
                    <a:lnT>
                      <a:noFill/>
                    </a:lnT>
                    <a:lnB>
                      <a:noFill/>
                    </a:lnB>
                    <a:solidFill>
                      <a:srgbClr val="0A5E58"/>
                    </a:solidFill>
                  </a:tcPr>
                </a:tc>
                <a:tc>
                  <a:txBody>
                    <a:bodyPr/>
                    <a:lstStyle/>
                    <a:p>
                      <a:pPr algn="l" fontAlgn="ctr"/>
                      <a:endParaRPr lang="en-US" sz="800" b="0" i="1" u="none" strike="noStrike" dirty="0">
                        <a:solidFill>
                          <a:srgbClr val="2B2A2A"/>
                        </a:solidFill>
                        <a:effectLst/>
                        <a:latin typeface="Arial" panose="020B0604020202020204" pitchFamily="34" charset="0"/>
                      </a:endParaRPr>
                    </a:p>
                  </a:txBody>
                  <a:tcPr marL="9525" marR="9525" marT="9525" anchor="ctr">
                    <a:lnL>
                      <a:noFill/>
                    </a:lnL>
                    <a:lnR>
                      <a:noFill/>
                    </a:lnR>
                    <a:lnT>
                      <a:noFill/>
                    </a:lnT>
                    <a:lnB>
                      <a:noFill/>
                    </a:lnB>
                    <a:solidFill>
                      <a:srgbClr val="0A5E58"/>
                    </a:solidFill>
                  </a:tcPr>
                </a:tc>
                <a:extLst>
                  <a:ext uri="{0D108BD9-81ED-4DB2-BD59-A6C34878D82A}">
                    <a16:rowId xmlns:a16="http://schemas.microsoft.com/office/drawing/2014/main" val="2626604053"/>
                  </a:ext>
                </a:extLst>
              </a:tr>
            </a:tbl>
          </a:graphicData>
        </a:graphic>
      </p:graphicFrame>
      <p:graphicFrame>
        <p:nvGraphicFramePr>
          <p:cNvPr id="7" name="Table 6">
            <a:extLst>
              <a:ext uri="{FF2B5EF4-FFF2-40B4-BE49-F238E27FC236}">
                <a16:creationId xmlns:a16="http://schemas.microsoft.com/office/drawing/2014/main" id="{9B9B0447-0CAD-4519-8BF0-A8DD580B3A2C}"/>
              </a:ext>
            </a:extLst>
          </p:cNvPr>
          <p:cNvGraphicFramePr>
            <a:graphicFrameLocks noGrp="1"/>
          </p:cNvGraphicFramePr>
          <p:nvPr>
            <p:extLst>
              <p:ext uri="{D42A27DB-BD31-4B8C-83A1-F6EECF244321}">
                <p14:modId xmlns:p14="http://schemas.microsoft.com/office/powerpoint/2010/main" val="2430860564"/>
              </p:ext>
            </p:extLst>
          </p:nvPr>
        </p:nvGraphicFramePr>
        <p:xfrm>
          <a:off x="1873584" y="3459188"/>
          <a:ext cx="3797300" cy="2352675"/>
        </p:xfrm>
        <a:graphic>
          <a:graphicData uri="http://schemas.openxmlformats.org/drawingml/2006/table">
            <a:tbl>
              <a:tblPr/>
              <a:tblGrid>
                <a:gridCol w="101177">
                  <a:extLst>
                    <a:ext uri="{9D8B030D-6E8A-4147-A177-3AD203B41FA5}">
                      <a16:colId xmlns:a16="http://schemas.microsoft.com/office/drawing/2014/main" val="843808743"/>
                    </a:ext>
                  </a:extLst>
                </a:gridCol>
                <a:gridCol w="3594946">
                  <a:extLst>
                    <a:ext uri="{9D8B030D-6E8A-4147-A177-3AD203B41FA5}">
                      <a16:colId xmlns:a16="http://schemas.microsoft.com/office/drawing/2014/main" val="113932427"/>
                    </a:ext>
                  </a:extLst>
                </a:gridCol>
                <a:gridCol w="101177">
                  <a:extLst>
                    <a:ext uri="{9D8B030D-6E8A-4147-A177-3AD203B41FA5}">
                      <a16:colId xmlns:a16="http://schemas.microsoft.com/office/drawing/2014/main" val="2069367972"/>
                    </a:ext>
                  </a:extLst>
                </a:gridCol>
              </a:tblGrid>
              <a:tr h="400050">
                <a:tc>
                  <a:txBody>
                    <a:bodyPr/>
                    <a:lstStyle/>
                    <a:p>
                      <a:pPr algn="ctr" fontAlgn="ctr"/>
                      <a:endParaRPr lang="en-US" sz="1200" b="1" i="0" u="none" strike="noStrike">
                        <a:solidFill>
                          <a:srgbClr val="FFFFFF"/>
                        </a:solidFill>
                        <a:effectLst/>
                        <a:latin typeface="Arial" panose="020B0604020202020204" pitchFamily="34" charset="0"/>
                      </a:endParaRPr>
                    </a:p>
                  </a:txBody>
                  <a:tcPr marL="9525" marR="9525" marT="9525" anchor="ctr">
                    <a:lnL>
                      <a:noFill/>
                    </a:lnL>
                    <a:lnR>
                      <a:noFill/>
                    </a:lnR>
                    <a:lnT>
                      <a:noFill/>
                    </a:lnT>
                    <a:lnB>
                      <a:noFill/>
                    </a:lnB>
                    <a:solidFill>
                      <a:srgbClr val="0A5E58"/>
                    </a:solidFill>
                  </a:tcPr>
                </a:tc>
                <a:tc>
                  <a:txBody>
                    <a:bodyPr/>
                    <a:lstStyle/>
                    <a:p>
                      <a:pPr algn="l" fontAlgn="ctr"/>
                      <a:r>
                        <a:rPr lang="en-US" sz="1400" b="1" i="0" u="none" strike="noStrike" dirty="0">
                          <a:solidFill>
                            <a:srgbClr val="FFFFFF"/>
                          </a:solidFill>
                          <a:effectLst/>
                          <a:latin typeface="Arial" panose="020B0604020202020204" pitchFamily="34" charset="0"/>
                        </a:rPr>
                        <a:t>SuperOffice AI  </a:t>
                      </a:r>
                    </a:p>
                  </a:txBody>
                  <a:tcPr marL="9525" marR="9525" marT="9525" anchor="ctr">
                    <a:lnL>
                      <a:noFill/>
                    </a:lnL>
                    <a:lnR>
                      <a:noFill/>
                    </a:lnR>
                    <a:lnT>
                      <a:noFill/>
                    </a:lnT>
                    <a:lnB>
                      <a:noFill/>
                    </a:lnB>
                    <a:solidFill>
                      <a:srgbClr val="0A5E58"/>
                    </a:solidFill>
                  </a:tcPr>
                </a:tc>
                <a:tc>
                  <a:txBody>
                    <a:bodyPr/>
                    <a:lstStyle/>
                    <a:p>
                      <a:pPr algn="ctr" fontAlgn="ctr"/>
                      <a:endParaRPr lang="en-US" sz="1200" b="1" i="0" u="none" strike="noStrike">
                        <a:solidFill>
                          <a:srgbClr val="FFFFFF"/>
                        </a:solidFill>
                        <a:effectLst/>
                        <a:latin typeface="Arial" panose="020B0604020202020204" pitchFamily="34" charset="0"/>
                      </a:endParaRPr>
                    </a:p>
                  </a:txBody>
                  <a:tcPr marL="9525" marR="9525" marT="9525" anchor="ctr">
                    <a:lnL>
                      <a:noFill/>
                    </a:lnL>
                    <a:lnR>
                      <a:noFill/>
                    </a:lnR>
                    <a:lnT>
                      <a:noFill/>
                    </a:lnT>
                    <a:lnB>
                      <a:noFill/>
                    </a:lnB>
                    <a:solidFill>
                      <a:srgbClr val="0A5E58"/>
                    </a:solidFill>
                  </a:tcPr>
                </a:tc>
                <a:extLst>
                  <a:ext uri="{0D108BD9-81ED-4DB2-BD59-A6C34878D82A}">
                    <a16:rowId xmlns:a16="http://schemas.microsoft.com/office/drawing/2014/main" val="1081060214"/>
                  </a:ext>
                </a:extLst>
              </a:tr>
              <a:tr h="295275">
                <a:tc>
                  <a:txBody>
                    <a:bodyPr/>
                    <a:lstStyle/>
                    <a:p>
                      <a:pPr algn="ctr" fontAlgn="ctr"/>
                      <a:endParaRPr lang="en-US" sz="1200" b="1" i="0" u="none" strike="noStrike">
                        <a:solidFill>
                          <a:srgbClr val="FFFFFF"/>
                        </a:solidFill>
                        <a:effectLst/>
                        <a:latin typeface="Arial" panose="020B0604020202020204" pitchFamily="34" charset="0"/>
                      </a:endParaRPr>
                    </a:p>
                  </a:txBody>
                  <a:tcPr marL="9525" marR="9525" marT="9525" anchor="ctr">
                    <a:lnL>
                      <a:noFill/>
                    </a:lnL>
                    <a:lnR>
                      <a:noFill/>
                    </a:lnR>
                    <a:lnT>
                      <a:noFill/>
                    </a:lnT>
                    <a:lnB>
                      <a:noFill/>
                    </a:lnB>
                    <a:solidFill>
                      <a:srgbClr val="0A5E58"/>
                    </a:solidFill>
                  </a:tcPr>
                </a:tc>
                <a:tc>
                  <a:txBody>
                    <a:bodyPr/>
                    <a:lstStyle/>
                    <a:p>
                      <a:pPr algn="l" fontAlgn="ctr"/>
                      <a:endParaRPr lang="en-US" sz="800" b="0" i="1" u="none" strike="noStrike">
                        <a:solidFill>
                          <a:srgbClr val="2B2A2A"/>
                        </a:solidFill>
                        <a:effectLst/>
                        <a:latin typeface="Arial" panose="020B0604020202020204" pitchFamily="34" charset="0"/>
                      </a:endParaRPr>
                    </a:p>
                  </a:txBody>
                  <a:tcPr marL="9525" marR="9525" marT="9525" anchor="ctr">
                    <a:lnL>
                      <a:noFill/>
                    </a:lnL>
                    <a:lnR>
                      <a:noFill/>
                    </a:lnR>
                    <a:lnT>
                      <a:noFill/>
                    </a:lnT>
                    <a:lnB>
                      <a:noFill/>
                    </a:lnB>
                    <a:solidFill>
                      <a:srgbClr val="F2F7F6"/>
                    </a:solidFill>
                  </a:tcPr>
                </a:tc>
                <a:tc>
                  <a:txBody>
                    <a:bodyPr/>
                    <a:lstStyle/>
                    <a:p>
                      <a:pPr algn="ctr" fontAlgn="ctr"/>
                      <a:endParaRPr lang="en-US" sz="1200" b="1" i="0" u="none" strike="noStrike">
                        <a:solidFill>
                          <a:srgbClr val="FFFFFF"/>
                        </a:solidFill>
                        <a:effectLst/>
                        <a:latin typeface="Arial" panose="020B0604020202020204" pitchFamily="34" charset="0"/>
                      </a:endParaRPr>
                    </a:p>
                  </a:txBody>
                  <a:tcPr marL="9525" marR="9525" marT="9525" anchor="ctr">
                    <a:lnL>
                      <a:noFill/>
                    </a:lnL>
                    <a:lnR>
                      <a:noFill/>
                    </a:lnR>
                    <a:lnT>
                      <a:noFill/>
                    </a:lnT>
                    <a:lnB>
                      <a:noFill/>
                    </a:lnB>
                    <a:solidFill>
                      <a:srgbClr val="0A5E58"/>
                    </a:solidFill>
                  </a:tcPr>
                </a:tc>
                <a:extLst>
                  <a:ext uri="{0D108BD9-81ED-4DB2-BD59-A6C34878D82A}">
                    <a16:rowId xmlns:a16="http://schemas.microsoft.com/office/drawing/2014/main" val="1344727079"/>
                  </a:ext>
                </a:extLst>
              </a:tr>
              <a:tr h="295275">
                <a:tc>
                  <a:txBody>
                    <a:bodyPr/>
                    <a:lstStyle/>
                    <a:p>
                      <a:pPr algn="ctr" fontAlgn="ctr"/>
                      <a:endParaRPr lang="en-US" sz="1200" b="1" i="0" u="none" strike="noStrike">
                        <a:solidFill>
                          <a:srgbClr val="FFFFFF"/>
                        </a:solidFill>
                        <a:effectLst/>
                        <a:latin typeface="Arial" panose="020B0604020202020204" pitchFamily="34" charset="0"/>
                      </a:endParaRPr>
                    </a:p>
                  </a:txBody>
                  <a:tcPr marL="9525" marR="9525" marT="9525" anchor="ctr">
                    <a:lnL>
                      <a:noFill/>
                    </a:lnL>
                    <a:lnR>
                      <a:noFill/>
                    </a:lnR>
                    <a:lnT>
                      <a:noFill/>
                    </a:lnT>
                    <a:lnB>
                      <a:noFill/>
                    </a:lnB>
                    <a:solidFill>
                      <a:srgbClr val="0A5E58"/>
                    </a:solidFill>
                  </a:tcPr>
                </a:tc>
                <a:tc>
                  <a:txBody>
                    <a:bodyPr/>
                    <a:lstStyle/>
                    <a:p>
                      <a:pPr algn="l" fontAlgn="ctr"/>
                      <a:r>
                        <a:rPr lang="en-US" sz="1200" b="1" i="0" u="none" strike="noStrike">
                          <a:solidFill>
                            <a:srgbClr val="0A5E58"/>
                          </a:solidFill>
                          <a:effectLst/>
                          <a:latin typeface="Arial" panose="020B0604020202020204" pitchFamily="34" charset="0"/>
                        </a:rPr>
                        <a:t>SuperOffice AI Platform*</a:t>
                      </a:r>
                    </a:p>
                  </a:txBody>
                  <a:tcPr marL="9525" marR="9525" marT="9525" anchor="ctr">
                    <a:lnL>
                      <a:noFill/>
                    </a:lnL>
                    <a:lnR>
                      <a:noFill/>
                    </a:lnR>
                    <a:lnT>
                      <a:noFill/>
                    </a:lnT>
                    <a:lnB>
                      <a:noFill/>
                    </a:lnB>
                    <a:solidFill>
                      <a:srgbClr val="A7D4DE"/>
                    </a:solidFill>
                  </a:tcPr>
                </a:tc>
                <a:tc>
                  <a:txBody>
                    <a:bodyPr/>
                    <a:lstStyle/>
                    <a:p>
                      <a:pPr algn="ctr" fontAlgn="ctr"/>
                      <a:endParaRPr lang="en-US" sz="1200" b="1" i="0" u="none" strike="noStrike">
                        <a:solidFill>
                          <a:srgbClr val="FFFFFF"/>
                        </a:solidFill>
                        <a:effectLst/>
                        <a:latin typeface="Arial" panose="020B0604020202020204" pitchFamily="34" charset="0"/>
                      </a:endParaRPr>
                    </a:p>
                  </a:txBody>
                  <a:tcPr marL="9525" marR="9525" marT="9525" anchor="ctr">
                    <a:lnL>
                      <a:noFill/>
                    </a:lnL>
                    <a:lnR>
                      <a:noFill/>
                    </a:lnR>
                    <a:lnT>
                      <a:noFill/>
                    </a:lnT>
                    <a:lnB>
                      <a:noFill/>
                    </a:lnB>
                    <a:solidFill>
                      <a:srgbClr val="0A5E58"/>
                    </a:solidFill>
                  </a:tcPr>
                </a:tc>
                <a:extLst>
                  <a:ext uri="{0D108BD9-81ED-4DB2-BD59-A6C34878D82A}">
                    <a16:rowId xmlns:a16="http://schemas.microsoft.com/office/drawing/2014/main" val="3302739673"/>
                  </a:ext>
                </a:extLst>
              </a:tr>
              <a:tr h="295275">
                <a:tc>
                  <a:txBody>
                    <a:bodyPr/>
                    <a:lstStyle/>
                    <a:p>
                      <a:pPr algn="ctr" fontAlgn="ctr"/>
                      <a:endParaRPr lang="en-US" sz="1200" b="1" i="0" u="none" strike="noStrike">
                        <a:solidFill>
                          <a:srgbClr val="FFFFFF"/>
                        </a:solidFill>
                        <a:effectLst/>
                        <a:latin typeface="Arial" panose="020B0604020202020204" pitchFamily="34" charset="0"/>
                      </a:endParaRPr>
                    </a:p>
                  </a:txBody>
                  <a:tcPr marL="9525" marR="9525" marT="9525" anchor="ctr">
                    <a:lnL>
                      <a:noFill/>
                    </a:lnL>
                    <a:lnR>
                      <a:noFill/>
                    </a:lnR>
                    <a:lnT>
                      <a:noFill/>
                    </a:lnT>
                    <a:lnB>
                      <a:noFill/>
                    </a:lnB>
                    <a:solidFill>
                      <a:srgbClr val="0A5E58"/>
                    </a:solidFill>
                  </a:tcPr>
                </a:tc>
                <a:tc>
                  <a:txBody>
                    <a:bodyPr/>
                    <a:lstStyle/>
                    <a:p>
                      <a:pPr algn="l" fontAlgn="ctr"/>
                      <a:r>
                        <a:rPr lang="en-US" sz="1200" b="1" i="0" u="none" strike="noStrike">
                          <a:solidFill>
                            <a:srgbClr val="0A5E58"/>
                          </a:solidFill>
                          <a:effectLst/>
                          <a:latin typeface="Arial" panose="020B0604020202020204" pitchFamily="34" charset="0"/>
                        </a:rPr>
                        <a:t>AI Services: Request Text Analysis**</a:t>
                      </a:r>
                    </a:p>
                  </a:txBody>
                  <a:tcPr marL="9525" marR="9525" marT="9525" anchor="ctr">
                    <a:lnL>
                      <a:noFill/>
                    </a:lnL>
                    <a:lnR>
                      <a:noFill/>
                    </a:lnR>
                    <a:lnT>
                      <a:noFill/>
                    </a:lnT>
                    <a:lnB>
                      <a:noFill/>
                    </a:lnB>
                    <a:solidFill>
                      <a:srgbClr val="A7D4DE"/>
                    </a:solidFill>
                  </a:tcPr>
                </a:tc>
                <a:tc>
                  <a:txBody>
                    <a:bodyPr/>
                    <a:lstStyle/>
                    <a:p>
                      <a:pPr algn="ctr" fontAlgn="ctr"/>
                      <a:endParaRPr lang="en-US" sz="1200" b="1" i="0" u="none" strike="noStrike">
                        <a:solidFill>
                          <a:srgbClr val="FFFFFF"/>
                        </a:solidFill>
                        <a:effectLst/>
                        <a:latin typeface="Arial" panose="020B0604020202020204" pitchFamily="34" charset="0"/>
                      </a:endParaRPr>
                    </a:p>
                  </a:txBody>
                  <a:tcPr marL="9525" marR="9525" marT="9525" anchor="ctr">
                    <a:lnL>
                      <a:noFill/>
                    </a:lnL>
                    <a:lnR>
                      <a:noFill/>
                    </a:lnR>
                    <a:lnT>
                      <a:noFill/>
                    </a:lnT>
                    <a:lnB>
                      <a:noFill/>
                    </a:lnB>
                    <a:solidFill>
                      <a:srgbClr val="0A5E58"/>
                    </a:solidFill>
                  </a:tcPr>
                </a:tc>
                <a:extLst>
                  <a:ext uri="{0D108BD9-81ED-4DB2-BD59-A6C34878D82A}">
                    <a16:rowId xmlns:a16="http://schemas.microsoft.com/office/drawing/2014/main" val="50523638"/>
                  </a:ext>
                </a:extLst>
              </a:tr>
              <a:tr h="295275">
                <a:tc>
                  <a:txBody>
                    <a:bodyPr/>
                    <a:lstStyle/>
                    <a:p>
                      <a:pPr algn="ctr" fontAlgn="ctr"/>
                      <a:endParaRPr lang="en-US" sz="1200" b="1" i="0" u="none" strike="noStrike">
                        <a:solidFill>
                          <a:srgbClr val="FFFFFF"/>
                        </a:solidFill>
                        <a:effectLst/>
                        <a:latin typeface="Arial" panose="020B0604020202020204" pitchFamily="34" charset="0"/>
                      </a:endParaRPr>
                    </a:p>
                  </a:txBody>
                  <a:tcPr marL="9525" marR="9525" marT="9525" anchor="ctr">
                    <a:lnL>
                      <a:noFill/>
                    </a:lnL>
                    <a:lnR>
                      <a:noFill/>
                    </a:lnR>
                    <a:lnT>
                      <a:noFill/>
                    </a:lnT>
                    <a:lnB>
                      <a:noFill/>
                    </a:lnB>
                    <a:solidFill>
                      <a:srgbClr val="0A5E58"/>
                    </a:solidFill>
                  </a:tcPr>
                </a:tc>
                <a:tc>
                  <a:txBody>
                    <a:bodyPr/>
                    <a:lstStyle/>
                    <a:p>
                      <a:pPr algn="l" fontAlgn="ctr"/>
                      <a:r>
                        <a:rPr lang="en-US" sz="1200" b="1" i="0" u="none" strike="noStrike">
                          <a:solidFill>
                            <a:srgbClr val="0A5E58"/>
                          </a:solidFill>
                          <a:effectLst/>
                          <a:latin typeface="Arial" panose="020B0604020202020204" pitchFamily="34" charset="0"/>
                        </a:rPr>
                        <a:t>AI Services: Request Categorization**</a:t>
                      </a:r>
                    </a:p>
                  </a:txBody>
                  <a:tcPr marL="9525" marR="9525" marT="9525" anchor="ctr">
                    <a:lnL>
                      <a:noFill/>
                    </a:lnL>
                    <a:lnR>
                      <a:noFill/>
                    </a:lnR>
                    <a:lnT>
                      <a:noFill/>
                    </a:lnT>
                    <a:lnB>
                      <a:noFill/>
                    </a:lnB>
                    <a:solidFill>
                      <a:srgbClr val="A7D4DE"/>
                    </a:solidFill>
                  </a:tcPr>
                </a:tc>
                <a:tc>
                  <a:txBody>
                    <a:bodyPr/>
                    <a:lstStyle/>
                    <a:p>
                      <a:pPr algn="ctr" fontAlgn="ctr"/>
                      <a:endParaRPr lang="en-US" sz="1200" b="1" i="0" u="none" strike="noStrike">
                        <a:solidFill>
                          <a:srgbClr val="FFFFFF"/>
                        </a:solidFill>
                        <a:effectLst/>
                        <a:latin typeface="Arial" panose="020B0604020202020204" pitchFamily="34" charset="0"/>
                      </a:endParaRPr>
                    </a:p>
                  </a:txBody>
                  <a:tcPr marL="9525" marR="9525" marT="9525" anchor="ctr">
                    <a:lnL>
                      <a:noFill/>
                    </a:lnL>
                    <a:lnR>
                      <a:noFill/>
                    </a:lnR>
                    <a:lnT>
                      <a:noFill/>
                    </a:lnT>
                    <a:lnB>
                      <a:noFill/>
                    </a:lnB>
                    <a:solidFill>
                      <a:srgbClr val="0A5E58"/>
                    </a:solidFill>
                  </a:tcPr>
                </a:tc>
                <a:extLst>
                  <a:ext uri="{0D108BD9-81ED-4DB2-BD59-A6C34878D82A}">
                    <a16:rowId xmlns:a16="http://schemas.microsoft.com/office/drawing/2014/main" val="3969780028"/>
                  </a:ext>
                </a:extLst>
              </a:tr>
              <a:tr h="295275">
                <a:tc>
                  <a:txBody>
                    <a:bodyPr/>
                    <a:lstStyle/>
                    <a:p>
                      <a:pPr algn="ctr" fontAlgn="ctr"/>
                      <a:endParaRPr lang="en-US" sz="1200" b="1" i="0" u="none" strike="noStrike">
                        <a:solidFill>
                          <a:srgbClr val="FFFFFF"/>
                        </a:solidFill>
                        <a:effectLst/>
                        <a:latin typeface="Arial" panose="020B0604020202020204" pitchFamily="34" charset="0"/>
                      </a:endParaRPr>
                    </a:p>
                  </a:txBody>
                  <a:tcPr marL="9525" marR="9525" marT="9525" anchor="ctr">
                    <a:lnL>
                      <a:noFill/>
                    </a:lnL>
                    <a:lnR>
                      <a:noFill/>
                    </a:lnR>
                    <a:lnT>
                      <a:noFill/>
                    </a:lnT>
                    <a:lnB>
                      <a:noFill/>
                    </a:lnB>
                    <a:solidFill>
                      <a:srgbClr val="0A5E58"/>
                    </a:solidFill>
                  </a:tcPr>
                </a:tc>
                <a:tc>
                  <a:txBody>
                    <a:bodyPr/>
                    <a:lstStyle/>
                    <a:p>
                      <a:pPr algn="l" fontAlgn="ctr"/>
                      <a:r>
                        <a:rPr lang="en-US" sz="1200" b="1" i="0" u="none" strike="noStrike">
                          <a:solidFill>
                            <a:srgbClr val="0A5E58"/>
                          </a:solidFill>
                          <a:effectLst/>
                          <a:latin typeface="Arial" panose="020B0604020202020204" pitchFamily="34" charset="0"/>
                        </a:rPr>
                        <a:t>AI Services: Chatbot Connector***</a:t>
                      </a:r>
                    </a:p>
                  </a:txBody>
                  <a:tcPr marL="9525" marR="9525" marT="9525" anchor="ctr">
                    <a:lnL>
                      <a:noFill/>
                    </a:lnL>
                    <a:lnR>
                      <a:noFill/>
                    </a:lnR>
                    <a:lnT>
                      <a:noFill/>
                    </a:lnT>
                    <a:lnB>
                      <a:noFill/>
                    </a:lnB>
                    <a:solidFill>
                      <a:srgbClr val="A7D4DE"/>
                    </a:solidFill>
                  </a:tcPr>
                </a:tc>
                <a:tc>
                  <a:txBody>
                    <a:bodyPr/>
                    <a:lstStyle/>
                    <a:p>
                      <a:pPr algn="ctr" fontAlgn="ctr"/>
                      <a:endParaRPr lang="en-US" sz="1200" b="1" i="0" u="none" strike="noStrike">
                        <a:solidFill>
                          <a:srgbClr val="FFFFFF"/>
                        </a:solidFill>
                        <a:effectLst/>
                        <a:latin typeface="Arial" panose="020B0604020202020204" pitchFamily="34" charset="0"/>
                      </a:endParaRPr>
                    </a:p>
                  </a:txBody>
                  <a:tcPr marL="9525" marR="9525" marT="9525" anchor="ctr">
                    <a:lnL>
                      <a:noFill/>
                    </a:lnL>
                    <a:lnR>
                      <a:noFill/>
                    </a:lnR>
                    <a:lnT>
                      <a:noFill/>
                    </a:lnT>
                    <a:lnB>
                      <a:noFill/>
                    </a:lnB>
                    <a:solidFill>
                      <a:srgbClr val="0A5E58"/>
                    </a:solidFill>
                  </a:tcPr>
                </a:tc>
                <a:extLst>
                  <a:ext uri="{0D108BD9-81ED-4DB2-BD59-A6C34878D82A}">
                    <a16:rowId xmlns:a16="http://schemas.microsoft.com/office/drawing/2014/main" val="1754341786"/>
                  </a:ext>
                </a:extLst>
              </a:tr>
              <a:tr h="85725">
                <a:tc>
                  <a:txBody>
                    <a:bodyPr/>
                    <a:lstStyle/>
                    <a:p>
                      <a:pPr algn="ctr" fontAlgn="ctr"/>
                      <a:endParaRPr lang="en-US" sz="1200" b="1" i="0" u="none" strike="noStrike">
                        <a:solidFill>
                          <a:srgbClr val="FFFFFF"/>
                        </a:solidFill>
                        <a:effectLst/>
                        <a:latin typeface="Arial" panose="020B0604020202020204" pitchFamily="34" charset="0"/>
                      </a:endParaRPr>
                    </a:p>
                  </a:txBody>
                  <a:tcPr marL="9525" marR="9525" marT="9525" anchor="ctr">
                    <a:lnL>
                      <a:noFill/>
                    </a:lnL>
                    <a:lnR>
                      <a:noFill/>
                    </a:lnR>
                    <a:lnT>
                      <a:noFill/>
                    </a:lnT>
                    <a:lnB>
                      <a:noFill/>
                    </a:lnB>
                    <a:solidFill>
                      <a:srgbClr val="0A5E58"/>
                    </a:solidFill>
                  </a:tcPr>
                </a:tc>
                <a:tc>
                  <a:txBody>
                    <a:bodyPr/>
                    <a:lstStyle/>
                    <a:p>
                      <a:pPr algn="l" fontAlgn="ctr"/>
                      <a:endParaRPr lang="en-US" sz="800" b="0" i="1" u="none" strike="noStrike">
                        <a:solidFill>
                          <a:srgbClr val="2B2A2A"/>
                        </a:solidFill>
                        <a:effectLst/>
                        <a:latin typeface="Arial" panose="020B0604020202020204" pitchFamily="34" charset="0"/>
                      </a:endParaRPr>
                    </a:p>
                  </a:txBody>
                  <a:tcPr marL="9525" marR="9525" marT="9525" anchor="ctr">
                    <a:lnL>
                      <a:noFill/>
                    </a:lnL>
                    <a:lnR>
                      <a:noFill/>
                    </a:lnR>
                    <a:lnT>
                      <a:noFill/>
                    </a:lnT>
                    <a:lnB>
                      <a:noFill/>
                    </a:lnB>
                    <a:solidFill>
                      <a:srgbClr val="F2F7F6"/>
                    </a:solidFill>
                  </a:tcPr>
                </a:tc>
                <a:tc>
                  <a:txBody>
                    <a:bodyPr/>
                    <a:lstStyle/>
                    <a:p>
                      <a:pPr algn="ctr" fontAlgn="ctr"/>
                      <a:endParaRPr lang="en-US" sz="1200" b="1" i="0" u="none" strike="noStrike">
                        <a:solidFill>
                          <a:srgbClr val="FFFFFF"/>
                        </a:solidFill>
                        <a:effectLst/>
                        <a:latin typeface="Arial" panose="020B0604020202020204" pitchFamily="34" charset="0"/>
                      </a:endParaRPr>
                    </a:p>
                  </a:txBody>
                  <a:tcPr marL="9525" marR="9525" marT="9525" anchor="ctr">
                    <a:lnL>
                      <a:noFill/>
                    </a:lnL>
                    <a:lnR>
                      <a:noFill/>
                    </a:lnR>
                    <a:lnT>
                      <a:noFill/>
                    </a:lnT>
                    <a:lnB>
                      <a:noFill/>
                    </a:lnB>
                    <a:solidFill>
                      <a:srgbClr val="0A5E58"/>
                    </a:solidFill>
                  </a:tcPr>
                </a:tc>
                <a:extLst>
                  <a:ext uri="{0D108BD9-81ED-4DB2-BD59-A6C34878D82A}">
                    <a16:rowId xmlns:a16="http://schemas.microsoft.com/office/drawing/2014/main" val="3159262926"/>
                  </a:ext>
                </a:extLst>
              </a:tr>
              <a:tr h="104775">
                <a:tc>
                  <a:txBody>
                    <a:bodyPr/>
                    <a:lstStyle/>
                    <a:p>
                      <a:pPr algn="ctr" fontAlgn="ctr"/>
                      <a:endParaRPr lang="en-US" sz="1200" b="1" i="0" u="none" strike="noStrike">
                        <a:solidFill>
                          <a:srgbClr val="FFFFFF"/>
                        </a:solidFill>
                        <a:effectLst/>
                        <a:latin typeface="Arial" panose="020B0604020202020204" pitchFamily="34" charset="0"/>
                      </a:endParaRPr>
                    </a:p>
                  </a:txBody>
                  <a:tcPr marL="9525" marR="9525" marT="9525" anchor="ctr">
                    <a:lnL>
                      <a:noFill/>
                    </a:lnL>
                    <a:lnR>
                      <a:noFill/>
                    </a:lnR>
                    <a:lnT>
                      <a:noFill/>
                    </a:lnT>
                    <a:lnB>
                      <a:noFill/>
                    </a:lnB>
                    <a:solidFill>
                      <a:srgbClr val="0A5E58"/>
                    </a:solidFill>
                  </a:tcPr>
                </a:tc>
                <a:tc>
                  <a:txBody>
                    <a:bodyPr/>
                    <a:lstStyle/>
                    <a:p>
                      <a:pPr algn="ctr" fontAlgn="ctr"/>
                      <a:endParaRPr lang="en-US" sz="1200" b="1" i="0" u="none" strike="noStrike">
                        <a:solidFill>
                          <a:srgbClr val="FFFFFF"/>
                        </a:solidFill>
                        <a:effectLst/>
                        <a:latin typeface="Arial" panose="020B0604020202020204" pitchFamily="34" charset="0"/>
                      </a:endParaRPr>
                    </a:p>
                  </a:txBody>
                  <a:tcPr marL="9525" marR="9525" marT="9525" anchor="ctr">
                    <a:lnL>
                      <a:noFill/>
                    </a:lnL>
                    <a:lnR>
                      <a:noFill/>
                    </a:lnR>
                    <a:lnT>
                      <a:noFill/>
                    </a:lnT>
                    <a:lnB>
                      <a:noFill/>
                    </a:lnB>
                    <a:solidFill>
                      <a:srgbClr val="0A5E58"/>
                    </a:solidFill>
                  </a:tcPr>
                </a:tc>
                <a:tc>
                  <a:txBody>
                    <a:bodyPr/>
                    <a:lstStyle/>
                    <a:p>
                      <a:pPr algn="ctr" fontAlgn="ctr"/>
                      <a:endParaRPr lang="en-US" sz="1200" b="1" i="0" u="none" strike="noStrike" dirty="0">
                        <a:solidFill>
                          <a:srgbClr val="FFFFFF"/>
                        </a:solidFill>
                        <a:effectLst/>
                        <a:latin typeface="Arial" panose="020B0604020202020204" pitchFamily="34" charset="0"/>
                      </a:endParaRPr>
                    </a:p>
                  </a:txBody>
                  <a:tcPr marL="9525" marR="9525" marT="9525" anchor="ctr">
                    <a:lnL>
                      <a:noFill/>
                    </a:lnL>
                    <a:lnR>
                      <a:noFill/>
                    </a:lnR>
                    <a:lnT>
                      <a:noFill/>
                    </a:lnT>
                    <a:lnB>
                      <a:noFill/>
                    </a:lnB>
                    <a:solidFill>
                      <a:srgbClr val="0A5E58"/>
                    </a:solidFill>
                  </a:tcPr>
                </a:tc>
                <a:extLst>
                  <a:ext uri="{0D108BD9-81ED-4DB2-BD59-A6C34878D82A}">
                    <a16:rowId xmlns:a16="http://schemas.microsoft.com/office/drawing/2014/main" val="3152796206"/>
                  </a:ext>
                </a:extLst>
              </a:tr>
            </a:tbl>
          </a:graphicData>
        </a:graphic>
      </p:graphicFrame>
      <p:graphicFrame>
        <p:nvGraphicFramePr>
          <p:cNvPr id="8" name="Table 7">
            <a:extLst>
              <a:ext uri="{FF2B5EF4-FFF2-40B4-BE49-F238E27FC236}">
                <a16:creationId xmlns:a16="http://schemas.microsoft.com/office/drawing/2014/main" id="{6414AA75-7BC9-43BA-A546-EF60CDCD9FCA}"/>
              </a:ext>
            </a:extLst>
          </p:cNvPr>
          <p:cNvGraphicFramePr>
            <a:graphicFrameLocks noGrp="1"/>
          </p:cNvGraphicFramePr>
          <p:nvPr>
            <p:extLst>
              <p:ext uri="{D42A27DB-BD31-4B8C-83A1-F6EECF244321}">
                <p14:modId xmlns:p14="http://schemas.microsoft.com/office/powerpoint/2010/main" val="3267931009"/>
              </p:ext>
            </p:extLst>
          </p:nvPr>
        </p:nvGraphicFramePr>
        <p:xfrm>
          <a:off x="6204953" y="2787966"/>
          <a:ext cx="3797300" cy="3043358"/>
        </p:xfrm>
        <a:graphic>
          <a:graphicData uri="http://schemas.openxmlformats.org/drawingml/2006/table">
            <a:tbl>
              <a:tblPr/>
              <a:tblGrid>
                <a:gridCol w="101177">
                  <a:extLst>
                    <a:ext uri="{9D8B030D-6E8A-4147-A177-3AD203B41FA5}">
                      <a16:colId xmlns:a16="http://schemas.microsoft.com/office/drawing/2014/main" val="4044252976"/>
                    </a:ext>
                  </a:extLst>
                </a:gridCol>
                <a:gridCol w="3594946">
                  <a:extLst>
                    <a:ext uri="{9D8B030D-6E8A-4147-A177-3AD203B41FA5}">
                      <a16:colId xmlns:a16="http://schemas.microsoft.com/office/drawing/2014/main" val="1492939431"/>
                    </a:ext>
                  </a:extLst>
                </a:gridCol>
                <a:gridCol w="101177">
                  <a:extLst>
                    <a:ext uri="{9D8B030D-6E8A-4147-A177-3AD203B41FA5}">
                      <a16:colId xmlns:a16="http://schemas.microsoft.com/office/drawing/2014/main" val="344470250"/>
                    </a:ext>
                  </a:extLst>
                </a:gridCol>
              </a:tblGrid>
              <a:tr h="385561">
                <a:tc>
                  <a:txBody>
                    <a:bodyPr/>
                    <a:lstStyle/>
                    <a:p>
                      <a:pPr algn="ctr" fontAlgn="ctr"/>
                      <a:endParaRPr lang="en-US" sz="1200" b="1" i="0" u="none" strike="noStrike">
                        <a:solidFill>
                          <a:srgbClr val="FFFFFF"/>
                        </a:solidFill>
                        <a:effectLst/>
                        <a:latin typeface="Arial" panose="020B0604020202020204" pitchFamily="34" charset="0"/>
                      </a:endParaRPr>
                    </a:p>
                  </a:txBody>
                  <a:tcPr marL="9525" marR="9525" marT="9525" anchor="ctr">
                    <a:lnL>
                      <a:noFill/>
                    </a:lnL>
                    <a:lnR>
                      <a:noFill/>
                    </a:lnR>
                    <a:lnT>
                      <a:noFill/>
                    </a:lnT>
                    <a:lnB>
                      <a:noFill/>
                    </a:lnB>
                    <a:solidFill>
                      <a:srgbClr val="0A5E58"/>
                    </a:solidFill>
                  </a:tcPr>
                </a:tc>
                <a:tc>
                  <a:txBody>
                    <a:bodyPr/>
                    <a:lstStyle/>
                    <a:p>
                      <a:pPr algn="l" fontAlgn="ctr"/>
                      <a:r>
                        <a:rPr lang="en-US" sz="1400" b="1" i="0" u="none" strike="noStrike" dirty="0">
                          <a:solidFill>
                            <a:srgbClr val="FFFFFF"/>
                          </a:solidFill>
                          <a:effectLst/>
                          <a:latin typeface="Arial" panose="020B0604020202020204" pitchFamily="34" charset="0"/>
                        </a:rPr>
                        <a:t>Expander Services</a:t>
                      </a:r>
                    </a:p>
                  </a:txBody>
                  <a:tcPr marL="9525" marR="9525" marT="9525" anchor="ctr">
                    <a:lnL>
                      <a:noFill/>
                    </a:lnL>
                    <a:lnR>
                      <a:noFill/>
                    </a:lnR>
                    <a:lnT>
                      <a:noFill/>
                    </a:lnT>
                    <a:lnB>
                      <a:noFill/>
                    </a:lnB>
                    <a:solidFill>
                      <a:srgbClr val="0A5E58"/>
                    </a:solidFill>
                  </a:tcPr>
                </a:tc>
                <a:tc>
                  <a:txBody>
                    <a:bodyPr/>
                    <a:lstStyle/>
                    <a:p>
                      <a:pPr algn="l" fontAlgn="ctr"/>
                      <a:endParaRPr lang="en-US" sz="1400" b="1" i="0" u="none" strike="noStrike">
                        <a:solidFill>
                          <a:srgbClr val="FFFFFF"/>
                        </a:solidFill>
                        <a:effectLst/>
                        <a:latin typeface="Arial" panose="020B0604020202020204" pitchFamily="34" charset="0"/>
                      </a:endParaRPr>
                    </a:p>
                  </a:txBody>
                  <a:tcPr marL="9525" marR="9525" marT="9525" anchor="ctr">
                    <a:lnL>
                      <a:noFill/>
                    </a:lnL>
                    <a:lnR>
                      <a:noFill/>
                    </a:lnR>
                    <a:lnT>
                      <a:noFill/>
                    </a:lnT>
                    <a:lnB>
                      <a:noFill/>
                    </a:lnB>
                    <a:solidFill>
                      <a:srgbClr val="0A5E58"/>
                    </a:solidFill>
                  </a:tcPr>
                </a:tc>
                <a:extLst>
                  <a:ext uri="{0D108BD9-81ED-4DB2-BD59-A6C34878D82A}">
                    <a16:rowId xmlns:a16="http://schemas.microsoft.com/office/drawing/2014/main" val="551403771"/>
                  </a:ext>
                </a:extLst>
              </a:tr>
              <a:tr h="284581">
                <a:tc>
                  <a:txBody>
                    <a:bodyPr/>
                    <a:lstStyle/>
                    <a:p>
                      <a:pPr algn="ctr" fontAlgn="ctr"/>
                      <a:endParaRPr lang="en-US" sz="1200" b="1" i="0" u="none" strike="noStrike">
                        <a:solidFill>
                          <a:srgbClr val="FFFFFF"/>
                        </a:solidFill>
                        <a:effectLst/>
                        <a:latin typeface="Arial" panose="020B0604020202020204" pitchFamily="34" charset="0"/>
                      </a:endParaRPr>
                    </a:p>
                  </a:txBody>
                  <a:tcPr marL="9525" marR="9525" marT="9525" anchor="ctr">
                    <a:lnL>
                      <a:noFill/>
                    </a:lnL>
                    <a:lnR>
                      <a:noFill/>
                    </a:lnR>
                    <a:lnT>
                      <a:noFill/>
                    </a:lnT>
                    <a:lnB>
                      <a:noFill/>
                    </a:lnB>
                    <a:solidFill>
                      <a:srgbClr val="0A5E58"/>
                    </a:solidFill>
                  </a:tcPr>
                </a:tc>
                <a:tc>
                  <a:txBody>
                    <a:bodyPr/>
                    <a:lstStyle/>
                    <a:p>
                      <a:pPr algn="l" fontAlgn="ctr"/>
                      <a:endParaRPr lang="en-US" sz="800" b="0" i="1" u="none" strike="noStrike">
                        <a:solidFill>
                          <a:srgbClr val="2B2A2A"/>
                        </a:solidFill>
                        <a:effectLst/>
                        <a:latin typeface="Arial" panose="020B0604020202020204" pitchFamily="34" charset="0"/>
                      </a:endParaRPr>
                    </a:p>
                  </a:txBody>
                  <a:tcPr marL="9525" marR="9525" marT="9525" anchor="ctr">
                    <a:lnL>
                      <a:noFill/>
                    </a:lnL>
                    <a:lnR>
                      <a:noFill/>
                    </a:lnR>
                    <a:lnT>
                      <a:noFill/>
                    </a:lnT>
                    <a:lnB>
                      <a:noFill/>
                    </a:lnB>
                    <a:solidFill>
                      <a:srgbClr val="F2F7F6"/>
                    </a:solidFill>
                  </a:tcPr>
                </a:tc>
                <a:tc>
                  <a:txBody>
                    <a:bodyPr/>
                    <a:lstStyle/>
                    <a:p>
                      <a:pPr algn="l" fontAlgn="ctr"/>
                      <a:endParaRPr lang="en-US" sz="1400" b="1" i="0" u="none" strike="noStrike">
                        <a:solidFill>
                          <a:srgbClr val="FFFFFF"/>
                        </a:solidFill>
                        <a:effectLst/>
                        <a:latin typeface="Arial" panose="020B0604020202020204" pitchFamily="34" charset="0"/>
                      </a:endParaRPr>
                    </a:p>
                  </a:txBody>
                  <a:tcPr marL="9525" marR="9525" marT="9525" anchor="ctr">
                    <a:lnL>
                      <a:noFill/>
                    </a:lnL>
                    <a:lnR>
                      <a:noFill/>
                    </a:lnR>
                    <a:lnT>
                      <a:noFill/>
                    </a:lnT>
                    <a:lnB>
                      <a:noFill/>
                    </a:lnB>
                    <a:solidFill>
                      <a:srgbClr val="0A5E58"/>
                    </a:solidFill>
                  </a:tcPr>
                </a:tc>
                <a:extLst>
                  <a:ext uri="{0D108BD9-81ED-4DB2-BD59-A6C34878D82A}">
                    <a16:rowId xmlns:a16="http://schemas.microsoft.com/office/drawing/2014/main" val="2718628776"/>
                  </a:ext>
                </a:extLst>
              </a:tr>
              <a:tr h="284581">
                <a:tc>
                  <a:txBody>
                    <a:bodyPr/>
                    <a:lstStyle/>
                    <a:p>
                      <a:pPr algn="ctr" fontAlgn="ctr"/>
                      <a:endParaRPr lang="en-US" sz="1200" b="1" i="0" u="none" strike="noStrike">
                        <a:solidFill>
                          <a:srgbClr val="FFFFFF"/>
                        </a:solidFill>
                        <a:effectLst/>
                        <a:latin typeface="Arial" panose="020B0604020202020204" pitchFamily="34" charset="0"/>
                      </a:endParaRPr>
                    </a:p>
                  </a:txBody>
                  <a:tcPr marL="9525" marR="9525" marT="9525" anchor="ctr">
                    <a:lnL>
                      <a:noFill/>
                    </a:lnL>
                    <a:lnR>
                      <a:noFill/>
                    </a:lnR>
                    <a:lnT>
                      <a:noFill/>
                    </a:lnT>
                    <a:lnB>
                      <a:noFill/>
                    </a:lnB>
                    <a:solidFill>
                      <a:srgbClr val="0A5E58"/>
                    </a:solidFill>
                  </a:tcPr>
                </a:tc>
                <a:tc>
                  <a:txBody>
                    <a:bodyPr/>
                    <a:lstStyle/>
                    <a:p>
                      <a:pPr algn="l" fontAlgn="ctr"/>
                      <a:r>
                        <a:rPr lang="en-US" sz="1200" b="1" i="0" u="none" strike="noStrike">
                          <a:solidFill>
                            <a:srgbClr val="0A5E58"/>
                          </a:solidFill>
                          <a:effectLst/>
                          <a:latin typeface="Arial" panose="020B0604020202020204" pitchFamily="34" charset="0"/>
                        </a:rPr>
                        <a:t>Development Tools</a:t>
                      </a:r>
                    </a:p>
                  </a:txBody>
                  <a:tcPr marL="9525" marR="9525" marT="9525" anchor="ctr">
                    <a:lnL>
                      <a:noFill/>
                    </a:lnL>
                    <a:lnR>
                      <a:noFill/>
                    </a:lnR>
                    <a:lnT>
                      <a:noFill/>
                    </a:lnT>
                    <a:lnB>
                      <a:noFill/>
                    </a:lnB>
                    <a:solidFill>
                      <a:srgbClr val="A7D4DE"/>
                    </a:solidFill>
                  </a:tcPr>
                </a:tc>
                <a:tc>
                  <a:txBody>
                    <a:bodyPr/>
                    <a:lstStyle/>
                    <a:p>
                      <a:pPr algn="l" fontAlgn="ctr"/>
                      <a:endParaRPr lang="en-US" sz="1400" b="1" i="0" u="none" strike="noStrike">
                        <a:solidFill>
                          <a:srgbClr val="FFFFFF"/>
                        </a:solidFill>
                        <a:effectLst/>
                        <a:latin typeface="Arial" panose="020B0604020202020204" pitchFamily="34" charset="0"/>
                      </a:endParaRPr>
                    </a:p>
                  </a:txBody>
                  <a:tcPr marL="9525" marR="9525" marT="9525" anchor="ctr">
                    <a:lnL>
                      <a:noFill/>
                    </a:lnL>
                    <a:lnR>
                      <a:noFill/>
                    </a:lnR>
                    <a:lnT>
                      <a:noFill/>
                    </a:lnT>
                    <a:lnB>
                      <a:noFill/>
                    </a:lnB>
                    <a:solidFill>
                      <a:srgbClr val="0A5E58"/>
                    </a:solidFill>
                  </a:tcPr>
                </a:tc>
                <a:extLst>
                  <a:ext uri="{0D108BD9-81ED-4DB2-BD59-A6C34878D82A}">
                    <a16:rowId xmlns:a16="http://schemas.microsoft.com/office/drawing/2014/main" val="898278714"/>
                  </a:ext>
                </a:extLst>
              </a:tr>
              <a:tr h="284581">
                <a:tc>
                  <a:txBody>
                    <a:bodyPr/>
                    <a:lstStyle/>
                    <a:p>
                      <a:pPr algn="ctr" fontAlgn="ctr"/>
                      <a:endParaRPr lang="en-US" sz="1200" b="1" i="0" u="none" strike="noStrike">
                        <a:solidFill>
                          <a:srgbClr val="FFFFFF"/>
                        </a:solidFill>
                        <a:effectLst/>
                        <a:latin typeface="Arial" panose="020B0604020202020204" pitchFamily="34" charset="0"/>
                      </a:endParaRPr>
                    </a:p>
                  </a:txBody>
                  <a:tcPr marL="9525" marR="9525" marT="9525" anchor="ctr">
                    <a:lnL>
                      <a:noFill/>
                    </a:lnL>
                    <a:lnR>
                      <a:noFill/>
                    </a:lnR>
                    <a:lnT>
                      <a:noFill/>
                    </a:lnT>
                    <a:lnB>
                      <a:noFill/>
                    </a:lnB>
                    <a:solidFill>
                      <a:srgbClr val="0A5E58"/>
                    </a:solidFill>
                  </a:tcPr>
                </a:tc>
                <a:tc>
                  <a:txBody>
                    <a:bodyPr/>
                    <a:lstStyle/>
                    <a:p>
                      <a:pPr algn="l" fontAlgn="ctr"/>
                      <a:r>
                        <a:rPr lang="en-US" sz="1200" b="1" i="0" u="none" strike="noStrike">
                          <a:solidFill>
                            <a:srgbClr val="0A5E58"/>
                          </a:solidFill>
                          <a:effectLst/>
                          <a:latin typeface="Arial" panose="020B0604020202020204" pitchFamily="34" charset="0"/>
                        </a:rPr>
                        <a:t>APIs* </a:t>
                      </a:r>
                    </a:p>
                  </a:txBody>
                  <a:tcPr marL="9525" marR="9525" marT="9525" anchor="ctr">
                    <a:lnL>
                      <a:noFill/>
                    </a:lnL>
                    <a:lnR>
                      <a:noFill/>
                    </a:lnR>
                    <a:lnT>
                      <a:noFill/>
                    </a:lnT>
                    <a:lnB>
                      <a:noFill/>
                    </a:lnB>
                    <a:solidFill>
                      <a:srgbClr val="A7D4DE"/>
                    </a:solidFill>
                  </a:tcPr>
                </a:tc>
                <a:tc>
                  <a:txBody>
                    <a:bodyPr/>
                    <a:lstStyle/>
                    <a:p>
                      <a:pPr algn="l" fontAlgn="ctr"/>
                      <a:endParaRPr lang="en-US" sz="1400" b="1" i="0" u="none" strike="noStrike">
                        <a:solidFill>
                          <a:srgbClr val="FFFFFF"/>
                        </a:solidFill>
                        <a:effectLst/>
                        <a:latin typeface="Arial" panose="020B0604020202020204" pitchFamily="34" charset="0"/>
                      </a:endParaRPr>
                    </a:p>
                  </a:txBody>
                  <a:tcPr marL="9525" marR="9525" marT="9525" anchor="ctr">
                    <a:lnL>
                      <a:noFill/>
                    </a:lnL>
                    <a:lnR>
                      <a:noFill/>
                    </a:lnR>
                    <a:lnT>
                      <a:noFill/>
                    </a:lnT>
                    <a:lnB>
                      <a:noFill/>
                    </a:lnB>
                    <a:solidFill>
                      <a:srgbClr val="0A5E58"/>
                    </a:solidFill>
                  </a:tcPr>
                </a:tc>
                <a:extLst>
                  <a:ext uri="{0D108BD9-81ED-4DB2-BD59-A6C34878D82A}">
                    <a16:rowId xmlns:a16="http://schemas.microsoft.com/office/drawing/2014/main" val="3321835284"/>
                  </a:ext>
                </a:extLst>
              </a:tr>
              <a:tr h="284581">
                <a:tc>
                  <a:txBody>
                    <a:bodyPr/>
                    <a:lstStyle/>
                    <a:p>
                      <a:pPr algn="ctr" fontAlgn="ctr"/>
                      <a:endParaRPr lang="en-US" sz="1200" b="1" i="0" u="none" strike="noStrike">
                        <a:solidFill>
                          <a:srgbClr val="FFFFFF"/>
                        </a:solidFill>
                        <a:effectLst/>
                        <a:latin typeface="Arial" panose="020B0604020202020204" pitchFamily="34" charset="0"/>
                      </a:endParaRPr>
                    </a:p>
                  </a:txBody>
                  <a:tcPr marL="9525" marR="9525" marT="9525" anchor="ctr">
                    <a:lnL>
                      <a:noFill/>
                    </a:lnL>
                    <a:lnR>
                      <a:noFill/>
                    </a:lnR>
                    <a:lnT>
                      <a:noFill/>
                    </a:lnT>
                    <a:lnB>
                      <a:noFill/>
                    </a:lnB>
                    <a:solidFill>
                      <a:srgbClr val="0A5E58"/>
                    </a:solidFill>
                  </a:tcPr>
                </a:tc>
                <a:tc>
                  <a:txBody>
                    <a:bodyPr/>
                    <a:lstStyle/>
                    <a:p>
                      <a:pPr algn="l" fontAlgn="ctr"/>
                      <a:r>
                        <a:rPr lang="en-US" sz="1200" b="1" i="0" u="none" strike="noStrike">
                          <a:solidFill>
                            <a:srgbClr val="0A5E58"/>
                          </a:solidFill>
                          <a:effectLst/>
                          <a:latin typeface="Arial" panose="020B0604020202020204" pitchFamily="34" charset="0"/>
                        </a:rPr>
                        <a:t>Database Mirroring Service</a:t>
                      </a:r>
                    </a:p>
                  </a:txBody>
                  <a:tcPr marL="9525" marR="9525" marT="9525" anchor="ctr">
                    <a:lnL>
                      <a:noFill/>
                    </a:lnL>
                    <a:lnR>
                      <a:noFill/>
                    </a:lnR>
                    <a:lnT>
                      <a:noFill/>
                    </a:lnT>
                    <a:lnB>
                      <a:noFill/>
                    </a:lnB>
                    <a:solidFill>
                      <a:srgbClr val="A7D4DE"/>
                    </a:solidFill>
                  </a:tcPr>
                </a:tc>
                <a:tc>
                  <a:txBody>
                    <a:bodyPr/>
                    <a:lstStyle/>
                    <a:p>
                      <a:pPr algn="l" fontAlgn="ctr"/>
                      <a:endParaRPr lang="en-US" sz="1400" b="1" i="0" u="none" strike="noStrike">
                        <a:solidFill>
                          <a:srgbClr val="FFFFFF"/>
                        </a:solidFill>
                        <a:effectLst/>
                        <a:latin typeface="Arial" panose="020B0604020202020204" pitchFamily="34" charset="0"/>
                      </a:endParaRPr>
                    </a:p>
                  </a:txBody>
                  <a:tcPr marL="9525" marR="9525" marT="9525" anchor="ctr">
                    <a:lnL>
                      <a:noFill/>
                    </a:lnL>
                    <a:lnR>
                      <a:noFill/>
                    </a:lnR>
                    <a:lnT>
                      <a:noFill/>
                    </a:lnT>
                    <a:lnB>
                      <a:noFill/>
                    </a:lnB>
                    <a:solidFill>
                      <a:srgbClr val="0A5E58"/>
                    </a:solidFill>
                  </a:tcPr>
                </a:tc>
                <a:extLst>
                  <a:ext uri="{0D108BD9-81ED-4DB2-BD59-A6C34878D82A}">
                    <a16:rowId xmlns:a16="http://schemas.microsoft.com/office/drawing/2014/main" val="3861973088"/>
                  </a:ext>
                </a:extLst>
              </a:tr>
              <a:tr h="284581">
                <a:tc>
                  <a:txBody>
                    <a:bodyPr/>
                    <a:lstStyle/>
                    <a:p>
                      <a:pPr algn="ctr" fontAlgn="ctr"/>
                      <a:endParaRPr lang="en-US" sz="1200" b="1" i="0" u="none" strike="noStrike">
                        <a:solidFill>
                          <a:srgbClr val="FFFFFF"/>
                        </a:solidFill>
                        <a:effectLst/>
                        <a:latin typeface="Arial" panose="020B0604020202020204" pitchFamily="34" charset="0"/>
                      </a:endParaRPr>
                    </a:p>
                  </a:txBody>
                  <a:tcPr marL="9525" marR="9525" marT="9525" anchor="ctr">
                    <a:lnL>
                      <a:noFill/>
                    </a:lnL>
                    <a:lnR>
                      <a:noFill/>
                    </a:lnR>
                    <a:lnT>
                      <a:noFill/>
                    </a:lnT>
                    <a:lnB>
                      <a:noFill/>
                    </a:lnB>
                    <a:solidFill>
                      <a:srgbClr val="0A5E58"/>
                    </a:solidFill>
                  </a:tcPr>
                </a:tc>
                <a:tc>
                  <a:txBody>
                    <a:bodyPr/>
                    <a:lstStyle/>
                    <a:p>
                      <a:pPr algn="l" fontAlgn="ctr"/>
                      <a:r>
                        <a:rPr lang="en-US" sz="1200" b="1" i="0" u="none" strike="noStrike">
                          <a:solidFill>
                            <a:srgbClr val="0A5E58"/>
                          </a:solidFill>
                          <a:effectLst/>
                          <a:latin typeface="Arial" panose="020B0604020202020204" pitchFamily="34" charset="0"/>
                        </a:rPr>
                        <a:t>Databridge**</a:t>
                      </a:r>
                    </a:p>
                  </a:txBody>
                  <a:tcPr marL="9525" marR="9525" marT="9525" anchor="ctr">
                    <a:lnL>
                      <a:noFill/>
                    </a:lnL>
                    <a:lnR>
                      <a:noFill/>
                    </a:lnR>
                    <a:lnT>
                      <a:noFill/>
                    </a:lnT>
                    <a:lnB>
                      <a:noFill/>
                    </a:lnB>
                    <a:solidFill>
                      <a:srgbClr val="A7D4DE"/>
                    </a:solidFill>
                  </a:tcPr>
                </a:tc>
                <a:tc>
                  <a:txBody>
                    <a:bodyPr/>
                    <a:lstStyle/>
                    <a:p>
                      <a:pPr algn="l" fontAlgn="ctr"/>
                      <a:endParaRPr lang="en-US" sz="1400" b="1" i="0" u="none" strike="noStrike">
                        <a:solidFill>
                          <a:srgbClr val="FFFFFF"/>
                        </a:solidFill>
                        <a:effectLst/>
                        <a:latin typeface="Arial" panose="020B0604020202020204" pitchFamily="34" charset="0"/>
                      </a:endParaRPr>
                    </a:p>
                  </a:txBody>
                  <a:tcPr marL="9525" marR="9525" marT="9525" anchor="ctr">
                    <a:lnL>
                      <a:noFill/>
                    </a:lnL>
                    <a:lnR>
                      <a:noFill/>
                    </a:lnR>
                    <a:lnT>
                      <a:noFill/>
                    </a:lnT>
                    <a:lnB>
                      <a:noFill/>
                    </a:lnB>
                    <a:solidFill>
                      <a:srgbClr val="0A5E58"/>
                    </a:solidFill>
                  </a:tcPr>
                </a:tc>
                <a:extLst>
                  <a:ext uri="{0D108BD9-81ED-4DB2-BD59-A6C34878D82A}">
                    <a16:rowId xmlns:a16="http://schemas.microsoft.com/office/drawing/2014/main" val="2784255146"/>
                  </a:ext>
                </a:extLst>
              </a:tr>
              <a:tr h="284581">
                <a:tc>
                  <a:txBody>
                    <a:bodyPr/>
                    <a:lstStyle/>
                    <a:p>
                      <a:pPr algn="ctr" fontAlgn="ctr"/>
                      <a:endParaRPr lang="en-US" sz="1200" b="1" i="0" u="none" strike="noStrike">
                        <a:solidFill>
                          <a:srgbClr val="FFFFFF"/>
                        </a:solidFill>
                        <a:effectLst/>
                        <a:latin typeface="Arial" panose="020B0604020202020204" pitchFamily="34" charset="0"/>
                      </a:endParaRPr>
                    </a:p>
                  </a:txBody>
                  <a:tcPr marL="9525" marR="9525" marT="9525" anchor="ctr">
                    <a:lnL>
                      <a:noFill/>
                    </a:lnL>
                    <a:lnR>
                      <a:noFill/>
                    </a:lnR>
                    <a:lnT>
                      <a:noFill/>
                    </a:lnT>
                    <a:lnB>
                      <a:noFill/>
                    </a:lnB>
                    <a:solidFill>
                      <a:srgbClr val="0A5E58"/>
                    </a:solidFill>
                  </a:tcPr>
                </a:tc>
                <a:tc>
                  <a:txBody>
                    <a:bodyPr/>
                    <a:lstStyle/>
                    <a:p>
                      <a:pPr algn="l" fontAlgn="ctr"/>
                      <a:r>
                        <a:rPr lang="en-US" sz="1200" b="1" i="0" u="none" strike="noStrike">
                          <a:solidFill>
                            <a:srgbClr val="0A5E58"/>
                          </a:solidFill>
                          <a:effectLst/>
                          <a:latin typeface="Arial" panose="020B0604020202020204" pitchFamily="34" charset="0"/>
                        </a:rPr>
                        <a:t>Cross-domain Identity Management (SCIM)</a:t>
                      </a:r>
                    </a:p>
                  </a:txBody>
                  <a:tcPr marL="9525" marR="9525" marT="9525" anchor="ctr">
                    <a:lnL>
                      <a:noFill/>
                    </a:lnL>
                    <a:lnR>
                      <a:noFill/>
                    </a:lnR>
                    <a:lnT>
                      <a:noFill/>
                    </a:lnT>
                    <a:lnB>
                      <a:noFill/>
                    </a:lnB>
                    <a:solidFill>
                      <a:srgbClr val="A7D4DE"/>
                    </a:solidFill>
                  </a:tcPr>
                </a:tc>
                <a:tc>
                  <a:txBody>
                    <a:bodyPr/>
                    <a:lstStyle/>
                    <a:p>
                      <a:pPr algn="l" fontAlgn="ctr"/>
                      <a:endParaRPr lang="en-US" sz="1400" b="1" i="0" u="none" strike="noStrike">
                        <a:solidFill>
                          <a:srgbClr val="FFFFFF"/>
                        </a:solidFill>
                        <a:effectLst/>
                        <a:latin typeface="Arial" panose="020B0604020202020204" pitchFamily="34" charset="0"/>
                      </a:endParaRPr>
                    </a:p>
                  </a:txBody>
                  <a:tcPr marL="9525" marR="9525" marT="9525" anchor="ctr">
                    <a:lnL>
                      <a:noFill/>
                    </a:lnL>
                    <a:lnR>
                      <a:noFill/>
                    </a:lnR>
                    <a:lnT>
                      <a:noFill/>
                    </a:lnT>
                    <a:lnB>
                      <a:noFill/>
                    </a:lnB>
                    <a:solidFill>
                      <a:srgbClr val="0A5E58"/>
                    </a:solidFill>
                  </a:tcPr>
                </a:tc>
                <a:extLst>
                  <a:ext uri="{0D108BD9-81ED-4DB2-BD59-A6C34878D82A}">
                    <a16:rowId xmlns:a16="http://schemas.microsoft.com/office/drawing/2014/main" val="1133491327"/>
                  </a:ext>
                </a:extLst>
              </a:tr>
              <a:tr h="413101">
                <a:tc>
                  <a:txBody>
                    <a:bodyPr/>
                    <a:lstStyle/>
                    <a:p>
                      <a:pPr algn="ctr" fontAlgn="ctr"/>
                      <a:endParaRPr lang="en-US" sz="1200" b="1" i="0" u="none" strike="noStrike">
                        <a:solidFill>
                          <a:srgbClr val="FFFFFF"/>
                        </a:solidFill>
                        <a:effectLst/>
                        <a:latin typeface="Arial" panose="020B0604020202020204" pitchFamily="34" charset="0"/>
                      </a:endParaRPr>
                    </a:p>
                  </a:txBody>
                  <a:tcPr marL="9525" marR="9525" marT="9525" anchor="ctr">
                    <a:lnL>
                      <a:noFill/>
                    </a:lnL>
                    <a:lnR>
                      <a:noFill/>
                    </a:lnR>
                    <a:lnT>
                      <a:noFill/>
                    </a:lnT>
                    <a:lnB>
                      <a:noFill/>
                    </a:lnB>
                    <a:solidFill>
                      <a:srgbClr val="0A5E58"/>
                    </a:solidFill>
                  </a:tcPr>
                </a:tc>
                <a:tc>
                  <a:txBody>
                    <a:bodyPr/>
                    <a:lstStyle/>
                    <a:p>
                      <a:pPr algn="l" fontAlgn="ctr"/>
                      <a:r>
                        <a:rPr lang="en-US" sz="1200" b="1" i="0" u="none" strike="noStrike">
                          <a:solidFill>
                            <a:srgbClr val="0A5E58"/>
                          </a:solidFill>
                          <a:effectLst/>
                          <a:latin typeface="Arial" panose="020B0604020202020204" pitchFamily="34" charset="0"/>
                        </a:rPr>
                        <a:t>Production Sandbox Environment</a:t>
                      </a:r>
                    </a:p>
                  </a:txBody>
                  <a:tcPr marL="9525" marR="9525" marT="9525" anchor="ctr">
                    <a:lnL>
                      <a:noFill/>
                    </a:lnL>
                    <a:lnR>
                      <a:noFill/>
                    </a:lnR>
                    <a:lnT>
                      <a:noFill/>
                    </a:lnT>
                    <a:lnB>
                      <a:noFill/>
                    </a:lnB>
                    <a:solidFill>
                      <a:srgbClr val="A7D4DE"/>
                    </a:solidFill>
                  </a:tcPr>
                </a:tc>
                <a:tc>
                  <a:txBody>
                    <a:bodyPr/>
                    <a:lstStyle/>
                    <a:p>
                      <a:pPr algn="l" fontAlgn="ctr"/>
                      <a:endParaRPr lang="en-US" sz="1400" b="1" i="0" u="none" strike="noStrike">
                        <a:solidFill>
                          <a:srgbClr val="FFFFFF"/>
                        </a:solidFill>
                        <a:effectLst/>
                        <a:latin typeface="Arial" panose="020B0604020202020204" pitchFamily="34" charset="0"/>
                      </a:endParaRPr>
                    </a:p>
                  </a:txBody>
                  <a:tcPr marL="9525" marR="9525" marT="9525" anchor="ctr">
                    <a:lnL>
                      <a:noFill/>
                    </a:lnL>
                    <a:lnR>
                      <a:noFill/>
                    </a:lnR>
                    <a:lnT>
                      <a:noFill/>
                    </a:lnT>
                    <a:lnB>
                      <a:noFill/>
                    </a:lnB>
                    <a:solidFill>
                      <a:srgbClr val="0A5E58"/>
                    </a:solidFill>
                  </a:tcPr>
                </a:tc>
                <a:extLst>
                  <a:ext uri="{0D108BD9-81ED-4DB2-BD59-A6C34878D82A}">
                    <a16:rowId xmlns:a16="http://schemas.microsoft.com/office/drawing/2014/main" val="1535744379"/>
                  </a:ext>
                </a:extLst>
              </a:tr>
              <a:tr h="258877">
                <a:tc>
                  <a:txBody>
                    <a:bodyPr/>
                    <a:lstStyle/>
                    <a:p>
                      <a:pPr algn="ctr" fontAlgn="ctr"/>
                      <a:endParaRPr lang="en-US" sz="1200" b="1" i="0" u="none" strike="noStrike">
                        <a:solidFill>
                          <a:srgbClr val="FFFFFF"/>
                        </a:solidFill>
                        <a:effectLst/>
                        <a:latin typeface="Arial" panose="020B0604020202020204" pitchFamily="34" charset="0"/>
                      </a:endParaRPr>
                    </a:p>
                  </a:txBody>
                  <a:tcPr marL="9525" marR="9525" marT="9525" anchor="ctr">
                    <a:lnL>
                      <a:noFill/>
                    </a:lnL>
                    <a:lnR>
                      <a:noFill/>
                    </a:lnR>
                    <a:lnT>
                      <a:noFill/>
                    </a:lnT>
                    <a:lnB>
                      <a:noFill/>
                    </a:lnB>
                    <a:solidFill>
                      <a:srgbClr val="0A5E58"/>
                    </a:solidFill>
                  </a:tcPr>
                </a:tc>
                <a:tc>
                  <a:txBody>
                    <a:bodyPr/>
                    <a:lstStyle/>
                    <a:p>
                      <a:pPr algn="l" fontAlgn="ctr"/>
                      <a:endParaRPr lang="en-US" sz="800" b="0" i="1" u="none" strike="noStrike">
                        <a:solidFill>
                          <a:srgbClr val="2B2A2A"/>
                        </a:solidFill>
                        <a:effectLst/>
                        <a:latin typeface="Arial" panose="020B0604020202020204" pitchFamily="34" charset="0"/>
                      </a:endParaRPr>
                    </a:p>
                  </a:txBody>
                  <a:tcPr marL="9525" marR="9525" marT="9525" anchor="ctr">
                    <a:lnL>
                      <a:noFill/>
                    </a:lnL>
                    <a:lnR>
                      <a:noFill/>
                    </a:lnR>
                    <a:lnT>
                      <a:noFill/>
                    </a:lnT>
                    <a:lnB>
                      <a:noFill/>
                    </a:lnB>
                    <a:solidFill>
                      <a:srgbClr val="F2F7F6"/>
                    </a:solidFill>
                  </a:tcPr>
                </a:tc>
                <a:tc>
                  <a:txBody>
                    <a:bodyPr/>
                    <a:lstStyle/>
                    <a:p>
                      <a:pPr algn="l" fontAlgn="ctr"/>
                      <a:endParaRPr lang="en-US" sz="1400" b="1" i="0" u="none" strike="noStrike">
                        <a:solidFill>
                          <a:srgbClr val="FFFFFF"/>
                        </a:solidFill>
                        <a:effectLst/>
                        <a:latin typeface="Arial" panose="020B0604020202020204" pitchFamily="34" charset="0"/>
                      </a:endParaRPr>
                    </a:p>
                  </a:txBody>
                  <a:tcPr marL="9525" marR="9525" marT="9525" anchor="ctr">
                    <a:lnL>
                      <a:noFill/>
                    </a:lnL>
                    <a:lnR>
                      <a:noFill/>
                    </a:lnR>
                    <a:lnT>
                      <a:noFill/>
                    </a:lnT>
                    <a:lnB>
                      <a:noFill/>
                    </a:lnB>
                    <a:solidFill>
                      <a:srgbClr val="0A5E58"/>
                    </a:solidFill>
                  </a:tcPr>
                </a:tc>
                <a:extLst>
                  <a:ext uri="{0D108BD9-81ED-4DB2-BD59-A6C34878D82A}">
                    <a16:rowId xmlns:a16="http://schemas.microsoft.com/office/drawing/2014/main" val="2582387726"/>
                  </a:ext>
                </a:extLst>
              </a:tr>
              <a:tr h="258877">
                <a:tc>
                  <a:txBody>
                    <a:bodyPr/>
                    <a:lstStyle/>
                    <a:p>
                      <a:pPr algn="ctr" fontAlgn="ctr"/>
                      <a:endParaRPr lang="en-US" sz="1200" b="1" i="0" u="none" strike="noStrike">
                        <a:solidFill>
                          <a:srgbClr val="FFFFFF"/>
                        </a:solidFill>
                        <a:effectLst/>
                        <a:latin typeface="Arial" panose="020B0604020202020204" pitchFamily="34" charset="0"/>
                      </a:endParaRPr>
                    </a:p>
                  </a:txBody>
                  <a:tcPr marL="9525" marR="9525" marT="9525" anchor="ctr">
                    <a:lnL>
                      <a:noFill/>
                    </a:lnL>
                    <a:lnR>
                      <a:noFill/>
                    </a:lnR>
                    <a:lnT>
                      <a:noFill/>
                    </a:lnT>
                    <a:lnB>
                      <a:noFill/>
                    </a:lnB>
                    <a:solidFill>
                      <a:srgbClr val="0A5E58"/>
                    </a:solidFill>
                  </a:tcPr>
                </a:tc>
                <a:tc>
                  <a:txBody>
                    <a:bodyPr/>
                    <a:lstStyle/>
                    <a:p>
                      <a:pPr algn="ctr" fontAlgn="ctr"/>
                      <a:endParaRPr lang="en-US" sz="1200" b="1" i="0" u="none" strike="noStrike">
                        <a:solidFill>
                          <a:srgbClr val="FFFFFF"/>
                        </a:solidFill>
                        <a:effectLst/>
                        <a:latin typeface="Arial" panose="020B0604020202020204" pitchFamily="34" charset="0"/>
                      </a:endParaRPr>
                    </a:p>
                  </a:txBody>
                  <a:tcPr marL="9525" marR="9525" marT="9525" anchor="ctr">
                    <a:lnL>
                      <a:noFill/>
                    </a:lnL>
                    <a:lnR>
                      <a:noFill/>
                    </a:lnR>
                    <a:lnT>
                      <a:noFill/>
                    </a:lnT>
                    <a:lnB>
                      <a:noFill/>
                    </a:lnB>
                    <a:solidFill>
                      <a:srgbClr val="0A5E58"/>
                    </a:solidFill>
                  </a:tcPr>
                </a:tc>
                <a:tc>
                  <a:txBody>
                    <a:bodyPr/>
                    <a:lstStyle/>
                    <a:p>
                      <a:pPr algn="l" fontAlgn="ctr"/>
                      <a:endParaRPr lang="en-US" sz="1400" b="1" i="0" u="none" strike="noStrike" dirty="0">
                        <a:solidFill>
                          <a:srgbClr val="FFFFFF"/>
                        </a:solidFill>
                        <a:effectLst/>
                        <a:latin typeface="Arial" panose="020B0604020202020204" pitchFamily="34" charset="0"/>
                      </a:endParaRPr>
                    </a:p>
                  </a:txBody>
                  <a:tcPr marL="9525" marR="9525" marT="9525" anchor="ctr">
                    <a:lnL>
                      <a:noFill/>
                    </a:lnL>
                    <a:lnR>
                      <a:noFill/>
                    </a:lnR>
                    <a:lnT>
                      <a:noFill/>
                    </a:lnT>
                    <a:lnB>
                      <a:noFill/>
                    </a:lnB>
                    <a:solidFill>
                      <a:srgbClr val="0A5E58"/>
                    </a:solidFill>
                  </a:tcPr>
                </a:tc>
                <a:extLst>
                  <a:ext uri="{0D108BD9-81ED-4DB2-BD59-A6C34878D82A}">
                    <a16:rowId xmlns:a16="http://schemas.microsoft.com/office/drawing/2014/main" val="854867423"/>
                  </a:ext>
                </a:extLst>
              </a:tr>
            </a:tbl>
          </a:graphicData>
        </a:graphic>
      </p:graphicFrame>
    </p:spTree>
    <p:extLst>
      <p:ext uri="{BB962C8B-B14F-4D97-AF65-F5344CB8AC3E}">
        <p14:creationId xmlns:p14="http://schemas.microsoft.com/office/powerpoint/2010/main" val="23732660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Vertical Content Placeholder 2">
            <a:extLst>
              <a:ext uri="{FF2B5EF4-FFF2-40B4-BE49-F238E27FC236}">
                <a16:creationId xmlns:a16="http://schemas.microsoft.com/office/drawing/2014/main" id="{717E4BEA-1CDB-472B-AD3A-D4155DAA0A74}"/>
              </a:ext>
            </a:extLst>
          </p:cNvPr>
          <p:cNvSpPr>
            <a:spLocks noGrp="1"/>
          </p:cNvSpPr>
          <p:nvPr>
            <p:ph type="body" sz="quarter" idx="14"/>
          </p:nvPr>
        </p:nvSpPr>
        <p:spPr>
          <a:xfrm>
            <a:off x="1081779" y="3797084"/>
            <a:ext cx="2920380" cy="1848066"/>
          </a:xfrm>
        </p:spPr>
        <p:txBody>
          <a:bodyPr>
            <a:noAutofit/>
          </a:bodyPr>
          <a:lstStyle/>
          <a:p>
            <a:r>
              <a:rPr lang="en-US" sz="1600"/>
              <a:t>Provides the ability to interact and engage with your customers via many different digital channels and touchpoints</a:t>
            </a:r>
            <a:r>
              <a:rPr lang="en-GB" sz="1600"/>
              <a:t>.</a:t>
            </a:r>
          </a:p>
          <a:p>
            <a:r>
              <a:rPr lang="en-GB" sz="1600"/>
              <a:t>Includes Customer Centre, Chat and forms</a:t>
            </a:r>
          </a:p>
        </p:txBody>
      </p:sp>
      <p:sp>
        <p:nvSpPr>
          <p:cNvPr id="4" name="Text Placeholder 3">
            <a:extLst>
              <a:ext uri="{FF2B5EF4-FFF2-40B4-BE49-F238E27FC236}">
                <a16:creationId xmlns:a16="http://schemas.microsoft.com/office/drawing/2014/main" id="{8B35831D-B341-4AF6-A03F-CBE3B542739D}"/>
              </a:ext>
            </a:extLst>
          </p:cNvPr>
          <p:cNvSpPr>
            <a:spLocks noGrp="1"/>
          </p:cNvSpPr>
          <p:nvPr>
            <p:ph type="body" sz="quarter" idx="17"/>
          </p:nvPr>
        </p:nvSpPr>
        <p:spPr/>
        <p:txBody>
          <a:bodyPr>
            <a:normAutofit fontScale="92500"/>
          </a:bodyPr>
          <a:lstStyle/>
          <a:p>
            <a:r>
              <a:rPr lang="en-GB"/>
              <a:t>Customer </a:t>
            </a:r>
            <a:r>
              <a:rPr lang="en-GB" err="1"/>
              <a:t>Engagment</a:t>
            </a:r>
            <a:r>
              <a:rPr lang="en-GB"/>
              <a:t> Platform</a:t>
            </a:r>
          </a:p>
        </p:txBody>
      </p:sp>
      <p:sp>
        <p:nvSpPr>
          <p:cNvPr id="5" name="Text Placeholder 4">
            <a:extLst>
              <a:ext uri="{FF2B5EF4-FFF2-40B4-BE49-F238E27FC236}">
                <a16:creationId xmlns:a16="http://schemas.microsoft.com/office/drawing/2014/main" id="{AFF68084-8B70-4A87-85B4-4B71303FB0CD}"/>
              </a:ext>
            </a:extLst>
          </p:cNvPr>
          <p:cNvSpPr>
            <a:spLocks noGrp="1"/>
          </p:cNvSpPr>
          <p:nvPr>
            <p:ph type="body" sz="quarter" idx="18"/>
          </p:nvPr>
        </p:nvSpPr>
        <p:spPr>
          <a:xfrm>
            <a:off x="4669968" y="3797083"/>
            <a:ext cx="3045282" cy="1698281"/>
          </a:xfrm>
        </p:spPr>
        <p:txBody>
          <a:bodyPr>
            <a:noAutofit/>
          </a:bodyPr>
          <a:lstStyle/>
          <a:p>
            <a:r>
              <a:rPr lang="en-GB" sz="1600"/>
              <a:t>Customer facing apps that can be bought and used as separate modules</a:t>
            </a:r>
          </a:p>
          <a:p>
            <a:pPr marL="285750" indent="-285750">
              <a:buFont typeface="Arial" panose="020B0604020202020204" pitchFamily="34" charset="0"/>
              <a:buChar char="•"/>
            </a:pPr>
            <a:r>
              <a:rPr lang="en-GB" sz="1600"/>
              <a:t>Forms</a:t>
            </a:r>
          </a:p>
          <a:p>
            <a:pPr marL="285750" indent="-285750">
              <a:buFont typeface="Arial" panose="020B0604020202020204" pitchFamily="34" charset="0"/>
              <a:buChar char="•"/>
            </a:pPr>
            <a:r>
              <a:rPr lang="en-GB" sz="1600"/>
              <a:t>Chat</a:t>
            </a:r>
          </a:p>
        </p:txBody>
      </p:sp>
      <p:sp>
        <p:nvSpPr>
          <p:cNvPr id="6" name="Text Placeholder 5">
            <a:extLst>
              <a:ext uri="{FF2B5EF4-FFF2-40B4-BE49-F238E27FC236}">
                <a16:creationId xmlns:a16="http://schemas.microsoft.com/office/drawing/2014/main" id="{D2589172-E682-4320-B448-AFFD4AD18B9B}"/>
              </a:ext>
            </a:extLst>
          </p:cNvPr>
          <p:cNvSpPr>
            <a:spLocks noGrp="1"/>
          </p:cNvSpPr>
          <p:nvPr>
            <p:ph type="body" sz="quarter" idx="19"/>
          </p:nvPr>
        </p:nvSpPr>
        <p:spPr/>
        <p:txBody>
          <a:bodyPr/>
          <a:lstStyle/>
          <a:p>
            <a:r>
              <a:rPr lang="en-GB"/>
              <a:t>Specific Modules</a:t>
            </a:r>
          </a:p>
        </p:txBody>
      </p:sp>
      <p:sp>
        <p:nvSpPr>
          <p:cNvPr id="7" name="Text Placeholder 6">
            <a:extLst>
              <a:ext uri="{FF2B5EF4-FFF2-40B4-BE49-F238E27FC236}">
                <a16:creationId xmlns:a16="http://schemas.microsoft.com/office/drawing/2014/main" id="{B0C7378E-E7F2-4DCB-965A-1EEDEFD88C8A}"/>
              </a:ext>
            </a:extLst>
          </p:cNvPr>
          <p:cNvSpPr>
            <a:spLocks noGrp="1"/>
          </p:cNvSpPr>
          <p:nvPr>
            <p:ph type="body" sz="quarter" idx="20"/>
          </p:nvPr>
        </p:nvSpPr>
        <p:spPr/>
        <p:txBody>
          <a:bodyPr>
            <a:noAutofit/>
          </a:bodyPr>
          <a:lstStyle/>
          <a:p>
            <a:r>
              <a:rPr lang="en-US" sz="1600"/>
              <a:t>Additional pay-per-use services apply according to consumption of these</a:t>
            </a:r>
            <a:endParaRPr lang="en-GB" sz="1600"/>
          </a:p>
          <a:p>
            <a:r>
              <a:rPr lang="en-GB" sz="1600"/>
              <a:t># Form submissions</a:t>
            </a:r>
            <a:br>
              <a:rPr lang="en-GB" sz="1600"/>
            </a:br>
            <a:r>
              <a:rPr lang="en-GB" sz="1600"/>
              <a:t># Chat sessions</a:t>
            </a:r>
            <a:br>
              <a:rPr lang="en-GB" sz="1600"/>
            </a:br>
            <a:r>
              <a:rPr lang="en-GB" sz="1600"/>
              <a:t># Customer logins</a:t>
            </a:r>
          </a:p>
        </p:txBody>
      </p:sp>
      <p:sp>
        <p:nvSpPr>
          <p:cNvPr id="8" name="Text Placeholder 7">
            <a:extLst>
              <a:ext uri="{FF2B5EF4-FFF2-40B4-BE49-F238E27FC236}">
                <a16:creationId xmlns:a16="http://schemas.microsoft.com/office/drawing/2014/main" id="{CC101F25-ECB7-4068-A6EE-EB2F96D246C8}"/>
              </a:ext>
            </a:extLst>
          </p:cNvPr>
          <p:cNvSpPr>
            <a:spLocks noGrp="1"/>
          </p:cNvSpPr>
          <p:nvPr>
            <p:ph type="body" sz="quarter" idx="21"/>
          </p:nvPr>
        </p:nvSpPr>
        <p:spPr/>
        <p:txBody>
          <a:bodyPr/>
          <a:lstStyle/>
          <a:p>
            <a:r>
              <a:rPr lang="en-GB"/>
              <a:t>CEP Usage</a:t>
            </a:r>
          </a:p>
        </p:txBody>
      </p:sp>
      <p:sp>
        <p:nvSpPr>
          <p:cNvPr id="2" name="Title 1">
            <a:extLst>
              <a:ext uri="{FF2B5EF4-FFF2-40B4-BE49-F238E27FC236}">
                <a16:creationId xmlns:a16="http://schemas.microsoft.com/office/drawing/2014/main" id="{AB7AC169-A4A8-45D6-A43C-0F6F7B7CE12E}"/>
              </a:ext>
            </a:extLst>
          </p:cNvPr>
          <p:cNvSpPr>
            <a:spLocks noGrp="1"/>
          </p:cNvSpPr>
          <p:nvPr>
            <p:ph type="title"/>
          </p:nvPr>
        </p:nvSpPr>
        <p:spPr/>
        <p:txBody>
          <a:bodyPr/>
          <a:lstStyle/>
          <a:p>
            <a:pPr algn="l"/>
            <a:r>
              <a:rPr lang="nb-NO" err="1">
                <a:solidFill>
                  <a:schemeClr val="accent1"/>
                </a:solidFill>
              </a:rPr>
              <a:t>Customer</a:t>
            </a:r>
            <a:r>
              <a:rPr lang="nb-NO">
                <a:solidFill>
                  <a:schemeClr val="accent1"/>
                </a:solidFill>
              </a:rPr>
              <a:t> </a:t>
            </a:r>
            <a:r>
              <a:rPr lang="nb-NO" err="1">
                <a:solidFill>
                  <a:schemeClr val="accent1"/>
                </a:solidFill>
              </a:rPr>
              <a:t>Engagement</a:t>
            </a:r>
            <a:r>
              <a:rPr lang="nb-NO">
                <a:solidFill>
                  <a:schemeClr val="accent1"/>
                </a:solidFill>
              </a:rPr>
              <a:t> Platform </a:t>
            </a:r>
            <a:endParaRPr lang="en-US">
              <a:solidFill>
                <a:schemeClr val="accent1"/>
              </a:solidFill>
            </a:endParaRPr>
          </a:p>
        </p:txBody>
      </p:sp>
      <p:sp>
        <p:nvSpPr>
          <p:cNvPr id="9" name="Rectangle 8">
            <a:extLst>
              <a:ext uri="{FF2B5EF4-FFF2-40B4-BE49-F238E27FC236}">
                <a16:creationId xmlns:a16="http://schemas.microsoft.com/office/drawing/2014/main" id="{83519EEA-695E-4257-8747-885F6D3A8291}"/>
              </a:ext>
            </a:extLst>
          </p:cNvPr>
          <p:cNvSpPr/>
          <p:nvPr/>
        </p:nvSpPr>
        <p:spPr>
          <a:xfrm>
            <a:off x="749030" y="2363821"/>
            <a:ext cx="7130374" cy="3394953"/>
          </a:xfrm>
          <a:prstGeom prst="rect">
            <a:avLst/>
          </a:prstGeom>
          <a:noFill/>
          <a:ln w="28575">
            <a:solidFill>
              <a:srgbClr val="EF754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D29A8D3A-7A45-4D50-A474-8AC56F2D91F6}"/>
              </a:ext>
            </a:extLst>
          </p:cNvPr>
          <p:cNvSpPr/>
          <p:nvPr/>
        </p:nvSpPr>
        <p:spPr>
          <a:xfrm>
            <a:off x="7944256" y="2373547"/>
            <a:ext cx="3573293" cy="3394953"/>
          </a:xfrm>
          <a:prstGeom prst="rect">
            <a:avLst/>
          </a:prstGeom>
          <a:noFill/>
          <a:ln w="28575">
            <a:solidFill>
              <a:srgbClr val="30B49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TextBox 11">
            <a:extLst>
              <a:ext uri="{FF2B5EF4-FFF2-40B4-BE49-F238E27FC236}">
                <a16:creationId xmlns:a16="http://schemas.microsoft.com/office/drawing/2014/main" id="{E893B556-0CB7-4209-8016-B7A8ADEF62F0}"/>
              </a:ext>
            </a:extLst>
          </p:cNvPr>
          <p:cNvSpPr txBox="1"/>
          <p:nvPr/>
        </p:nvSpPr>
        <p:spPr>
          <a:xfrm>
            <a:off x="3214991" y="2971800"/>
            <a:ext cx="914400" cy="914400"/>
          </a:xfrm>
          <a:prstGeom prst="rect">
            <a:avLst/>
          </a:prstGeom>
          <a:noFill/>
        </p:spPr>
        <p:txBody>
          <a:bodyPr wrap="square" rtlCol="0">
            <a:spAutoFit/>
          </a:bodyPr>
          <a:lstStyle/>
          <a:p>
            <a:endParaRPr lang="nb-NO"/>
          </a:p>
        </p:txBody>
      </p:sp>
      <p:sp>
        <p:nvSpPr>
          <p:cNvPr id="13" name="TextBox 12">
            <a:extLst>
              <a:ext uri="{FF2B5EF4-FFF2-40B4-BE49-F238E27FC236}">
                <a16:creationId xmlns:a16="http://schemas.microsoft.com/office/drawing/2014/main" id="{E6C162A5-842F-4BC3-8B27-5A63A5A671E7}"/>
              </a:ext>
            </a:extLst>
          </p:cNvPr>
          <p:cNvSpPr txBox="1"/>
          <p:nvPr/>
        </p:nvSpPr>
        <p:spPr>
          <a:xfrm>
            <a:off x="3630848" y="1788861"/>
            <a:ext cx="1366737" cy="369332"/>
          </a:xfrm>
          <a:prstGeom prst="rect">
            <a:avLst/>
          </a:prstGeom>
          <a:noFill/>
        </p:spPr>
        <p:txBody>
          <a:bodyPr wrap="square" rtlCol="0">
            <a:spAutoFit/>
          </a:bodyPr>
          <a:lstStyle/>
          <a:p>
            <a:r>
              <a:rPr lang="nb-NO" b="1">
                <a:solidFill>
                  <a:srgbClr val="005E58"/>
                </a:solidFill>
              </a:rPr>
              <a:t>Add-On</a:t>
            </a:r>
          </a:p>
        </p:txBody>
      </p:sp>
      <p:sp>
        <p:nvSpPr>
          <p:cNvPr id="14" name="TextBox 13">
            <a:extLst>
              <a:ext uri="{FF2B5EF4-FFF2-40B4-BE49-F238E27FC236}">
                <a16:creationId xmlns:a16="http://schemas.microsoft.com/office/drawing/2014/main" id="{B99368DE-6FEB-4C18-9D10-200A5EB77093}"/>
              </a:ext>
            </a:extLst>
          </p:cNvPr>
          <p:cNvSpPr txBox="1"/>
          <p:nvPr/>
        </p:nvSpPr>
        <p:spPr>
          <a:xfrm>
            <a:off x="9191827" y="1866924"/>
            <a:ext cx="1366737" cy="369332"/>
          </a:xfrm>
          <a:prstGeom prst="rect">
            <a:avLst/>
          </a:prstGeom>
          <a:noFill/>
        </p:spPr>
        <p:txBody>
          <a:bodyPr wrap="square" rtlCol="0">
            <a:spAutoFit/>
          </a:bodyPr>
          <a:lstStyle/>
          <a:p>
            <a:r>
              <a:rPr lang="nb-NO" b="1" err="1">
                <a:solidFill>
                  <a:srgbClr val="005E58"/>
                </a:solidFill>
              </a:rPr>
              <a:t>Metered</a:t>
            </a:r>
            <a:endParaRPr lang="nb-NO" b="1">
              <a:solidFill>
                <a:srgbClr val="005E58"/>
              </a:solidFill>
            </a:endParaRPr>
          </a:p>
        </p:txBody>
      </p:sp>
    </p:spTree>
    <p:extLst>
      <p:ext uri="{BB962C8B-B14F-4D97-AF65-F5344CB8AC3E}">
        <p14:creationId xmlns:p14="http://schemas.microsoft.com/office/powerpoint/2010/main" val="880244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Why change?</a:t>
            </a:r>
          </a:p>
        </p:txBody>
      </p:sp>
      <p:sp>
        <p:nvSpPr>
          <p:cNvPr id="3" name="btfpLayoutConfig" hidden="1"/>
          <p:cNvSpPr txBox="1"/>
          <p:nvPr/>
        </p:nvSpPr>
        <p:spPr bwMode="gray">
          <a:xfrm>
            <a:off x="12700" y="12700"/>
            <a:ext cx="883823" cy="88092"/>
          </a:xfrm>
          <a:prstGeom prst="rect">
            <a:avLst/>
          </a:prstGeom>
          <a:noFill/>
        </p:spPr>
        <p:txBody>
          <a:bodyPr vert="horz" wrap="none" lIns="36000" tIns="36000" rIns="36000" bIns="36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 b="0" i="0" u="none" strike="noStrike" kern="1200" cap="none" spc="0" normalizeH="0" baseline="0" noProof="0">
                <a:ln>
                  <a:noFill/>
                </a:ln>
                <a:solidFill>
                  <a:srgbClr val="FFFFFF">
                    <a:alpha val="0"/>
                  </a:srgbClr>
                </a:solidFill>
                <a:effectLst/>
                <a:uLnTx/>
                <a:uFillTx/>
                <a:latin typeface="Arial" panose="020B0604020202020204"/>
                <a:ea typeface="+mn-ea"/>
                <a:cs typeface="+mn-cs"/>
              </a:rPr>
              <a:t>overall_0_132439578454489237 columns_1_132439557979278443 20_1_132439581861943688 24_1_132439581864097917 28_1_132439581866092602 </a:t>
            </a:r>
          </a:p>
        </p:txBody>
      </p:sp>
      <p:sp>
        <p:nvSpPr>
          <p:cNvPr id="5" name="TextBox 4"/>
          <p:cNvSpPr txBox="1"/>
          <p:nvPr/>
        </p:nvSpPr>
        <p:spPr bwMode="gray">
          <a:xfrm>
            <a:off x="8434995" y="3971336"/>
            <a:ext cx="3189684" cy="318924"/>
          </a:xfrm>
          <a:prstGeom prst="rect">
            <a:avLst/>
          </a:prstGeom>
          <a:noFill/>
        </p:spPr>
        <p:txBody>
          <a:bodyPr wrap="square" lIns="36000" tIns="36000" rIns="36000" b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srgbClr val="30B393">
                  <a:lumMod val="50000"/>
                </a:srgbClr>
              </a:solidFill>
              <a:effectLst/>
              <a:uLnTx/>
              <a:uFillTx/>
              <a:latin typeface="Arial" panose="020B0604020202020204"/>
              <a:ea typeface="+mn-ea"/>
              <a:cs typeface="+mn-cs"/>
            </a:endParaRPr>
          </a:p>
        </p:txBody>
      </p:sp>
      <p:sp>
        <p:nvSpPr>
          <p:cNvPr id="6" name="TextBox 5"/>
          <p:cNvSpPr txBox="1"/>
          <p:nvPr/>
        </p:nvSpPr>
        <p:spPr bwMode="gray">
          <a:xfrm>
            <a:off x="433995" y="3971336"/>
            <a:ext cx="3189684" cy="1550031"/>
          </a:xfrm>
          <a:prstGeom prst="rect">
            <a:avLst/>
          </a:prstGeom>
          <a:noFill/>
        </p:spPr>
        <p:txBody>
          <a:bodyPr wrap="square" lIns="36000" tIns="36000" rIns="36000" b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2B2929"/>
                </a:solidFill>
                <a:effectLst/>
                <a:uLnTx/>
                <a:uFillTx/>
                <a:latin typeface="Arial" panose="020B0604020202020204"/>
                <a:ea typeface="+mn-ea"/>
                <a:cs typeface="+mn-cs"/>
              </a:rPr>
              <a:t>Different customers have different needs. </a:t>
            </a:r>
            <a:r>
              <a:rPr lang="en-GB" sz="1600" dirty="0">
                <a:solidFill>
                  <a:srgbClr val="2B2929"/>
                </a:solidFill>
              </a:rPr>
              <a:t>The current “flat” price model contain little granularity or flexibility to allow for such differences.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srgbClr val="005E58"/>
              </a:solidFill>
              <a:effectLst/>
              <a:uLnTx/>
              <a:uFillTx/>
              <a:latin typeface="Arial" panose="020B0604020202020204"/>
              <a:ea typeface="+mn-ea"/>
              <a:cs typeface="+mn-cs"/>
            </a:endParaRPr>
          </a:p>
        </p:txBody>
      </p:sp>
      <p:sp>
        <p:nvSpPr>
          <p:cNvPr id="7" name="TextBox 6"/>
          <p:cNvSpPr txBox="1"/>
          <p:nvPr/>
        </p:nvSpPr>
        <p:spPr bwMode="gray">
          <a:xfrm>
            <a:off x="4270296" y="3971336"/>
            <a:ext cx="3189684" cy="1303809"/>
          </a:xfrm>
          <a:prstGeom prst="rect">
            <a:avLst/>
          </a:prstGeom>
          <a:noFill/>
        </p:spPr>
        <p:txBody>
          <a:bodyPr wrap="square" lIns="36000" tIns="36000" rIns="36000" bIns="36000" rtlCol="0" anchor="t">
            <a:spAutoFit/>
          </a:bodyPr>
          <a:lstStyle/>
          <a:p>
            <a:pPr algn="ctr">
              <a:defRPr/>
            </a:pPr>
            <a:r>
              <a:rPr lang="en-GB" sz="1600" dirty="0">
                <a:solidFill>
                  <a:srgbClr val="2B2929"/>
                </a:solidFill>
              </a:rPr>
              <a:t>The new structure offer our more options to pick the feature sets and modules that fit different requirements – no more, no less.  </a:t>
            </a:r>
            <a:endParaRPr lang="en-GB" sz="1600" b="1" dirty="0">
              <a:solidFill>
                <a:srgbClr val="30B393">
                  <a:lumMod val="50000"/>
                </a:srgbClr>
              </a:solidFill>
            </a:endParaRPr>
          </a:p>
        </p:txBody>
      </p:sp>
      <p:grpSp>
        <p:nvGrpSpPr>
          <p:cNvPr id="20" name="btfpIcon387218"/>
          <p:cNvGrpSpPr/>
          <p:nvPr>
            <p:custDataLst>
              <p:tags r:id="rId1"/>
            </p:custDataLst>
          </p:nvPr>
        </p:nvGrpSpPr>
        <p:grpSpPr>
          <a:xfrm>
            <a:off x="9156226" y="2406523"/>
            <a:ext cx="1441450" cy="1441450"/>
            <a:chOff x="1863197" y="1879600"/>
            <a:chExt cx="882799" cy="882799"/>
          </a:xfrm>
        </p:grpSpPr>
        <p:sp>
          <p:nvSpPr>
            <p:cNvPr id="19" name="btfpIconCircle387218"/>
            <p:cNvSpPr/>
            <p:nvPr/>
          </p:nvSpPr>
          <p:spPr bwMode="gray">
            <a:xfrm>
              <a:off x="1863197" y="1879600"/>
              <a:ext cx="882799" cy="882799"/>
            </a:xfrm>
            <a:prstGeom prst="ellipse">
              <a:avLst/>
            </a:prstGeom>
            <a:solidFill>
              <a:srgbClr val="005E58"/>
            </a:solid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18" name="btfpIconLines387218"/>
            <p:cNvPicPr/>
            <p:nvPr/>
          </p:nvPicPr>
          <p:blipFill>
            <a:blip r:embed="rId5">
              <a:extLst>
                <a:ext uri="{28A0092B-C50C-407E-A947-70E740481C1C}">
                  <a14:useLocalDpi xmlns:a14="http://schemas.microsoft.com/office/drawing/2010/main"/>
                </a:ext>
              </a:extLst>
            </a:blip>
            <a:stretch>
              <a:fillRect/>
            </a:stretch>
          </p:blipFill>
          <p:spPr>
            <a:xfrm>
              <a:off x="1863197" y="1879600"/>
              <a:ext cx="882799" cy="882799"/>
            </a:xfrm>
            <a:prstGeom prst="rect">
              <a:avLst/>
            </a:prstGeom>
          </p:spPr>
        </p:pic>
      </p:grpSp>
      <p:grpSp>
        <p:nvGrpSpPr>
          <p:cNvPr id="24" name="btfpIcon757247"/>
          <p:cNvGrpSpPr/>
          <p:nvPr>
            <p:custDataLst>
              <p:tags r:id="rId2"/>
            </p:custDataLst>
          </p:nvPr>
        </p:nvGrpSpPr>
        <p:grpSpPr>
          <a:xfrm>
            <a:off x="5059635" y="2343155"/>
            <a:ext cx="1441450" cy="1441450"/>
            <a:chOff x="5559856" y="1881188"/>
            <a:chExt cx="882799" cy="882799"/>
          </a:xfrm>
        </p:grpSpPr>
        <p:sp>
          <p:nvSpPr>
            <p:cNvPr id="23" name="btfpIconCircle757247"/>
            <p:cNvSpPr/>
            <p:nvPr/>
          </p:nvSpPr>
          <p:spPr bwMode="gray">
            <a:xfrm>
              <a:off x="5559856" y="1881188"/>
              <a:ext cx="882799" cy="882799"/>
            </a:xfrm>
            <a:prstGeom prst="ellipse">
              <a:avLst/>
            </a:prstGeom>
            <a:solidFill>
              <a:srgbClr val="005E58"/>
            </a:solid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22" name="btfpIconLines757247"/>
            <p:cNvPicPr/>
            <p:nvPr/>
          </p:nvPicPr>
          <p:blipFill>
            <a:blip r:embed="rId6">
              <a:extLst>
                <a:ext uri="{28A0092B-C50C-407E-A947-70E740481C1C}">
                  <a14:useLocalDpi xmlns:a14="http://schemas.microsoft.com/office/drawing/2010/main"/>
                </a:ext>
              </a:extLst>
            </a:blip>
            <a:stretch>
              <a:fillRect/>
            </a:stretch>
          </p:blipFill>
          <p:spPr>
            <a:xfrm>
              <a:off x="5559856" y="1881188"/>
              <a:ext cx="882799" cy="882799"/>
            </a:xfrm>
            <a:prstGeom prst="rect">
              <a:avLst/>
            </a:prstGeom>
          </p:spPr>
        </p:pic>
      </p:grpSp>
      <p:grpSp>
        <p:nvGrpSpPr>
          <p:cNvPr id="9" name="Group 8">
            <a:extLst>
              <a:ext uri="{FF2B5EF4-FFF2-40B4-BE49-F238E27FC236}">
                <a16:creationId xmlns:a16="http://schemas.microsoft.com/office/drawing/2014/main" id="{41B038C7-682D-4567-B792-8C397210668A}"/>
              </a:ext>
            </a:extLst>
          </p:cNvPr>
          <p:cNvGrpSpPr/>
          <p:nvPr/>
        </p:nvGrpSpPr>
        <p:grpSpPr>
          <a:xfrm>
            <a:off x="1201214" y="2343155"/>
            <a:ext cx="1441450" cy="1441450"/>
            <a:chOff x="9121267" y="2343155"/>
            <a:chExt cx="1441450" cy="1441450"/>
          </a:xfrm>
        </p:grpSpPr>
        <p:sp>
          <p:nvSpPr>
            <p:cNvPr id="17" name="btfpIconCircle387218">
              <a:extLst>
                <a:ext uri="{FF2B5EF4-FFF2-40B4-BE49-F238E27FC236}">
                  <a16:creationId xmlns:a16="http://schemas.microsoft.com/office/drawing/2014/main" id="{59C41A3D-8059-4271-B551-0C678A7BCC0F}"/>
                </a:ext>
              </a:extLst>
            </p:cNvPr>
            <p:cNvSpPr/>
            <p:nvPr/>
          </p:nvSpPr>
          <p:spPr bwMode="gray">
            <a:xfrm>
              <a:off x="9121267" y="2343155"/>
              <a:ext cx="1441450" cy="1441450"/>
            </a:xfrm>
            <a:prstGeom prst="ellipse">
              <a:avLst/>
            </a:prstGeom>
            <a:solidFill>
              <a:srgbClr val="005E58"/>
            </a:solid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8" name="Graphic 7" descr="Venn diagram outline">
              <a:extLst>
                <a:ext uri="{FF2B5EF4-FFF2-40B4-BE49-F238E27FC236}">
                  <a16:creationId xmlns:a16="http://schemas.microsoft.com/office/drawing/2014/main" id="{20B3F277-2963-4349-BDFD-6AE628F6380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229086" y="2406523"/>
              <a:ext cx="1225812" cy="1225812"/>
            </a:xfrm>
            <a:prstGeom prst="rect">
              <a:avLst/>
            </a:prstGeom>
          </p:spPr>
        </p:pic>
      </p:grpSp>
      <p:sp>
        <p:nvSpPr>
          <p:cNvPr id="25" name="TextBox 24">
            <a:extLst>
              <a:ext uri="{FF2B5EF4-FFF2-40B4-BE49-F238E27FC236}">
                <a16:creationId xmlns:a16="http://schemas.microsoft.com/office/drawing/2014/main" id="{BDD74D58-8CD8-4032-A7C2-F1FA3DACF69A}"/>
              </a:ext>
            </a:extLst>
          </p:cNvPr>
          <p:cNvSpPr txBox="1"/>
          <p:nvPr/>
        </p:nvSpPr>
        <p:spPr bwMode="gray">
          <a:xfrm>
            <a:off x="8434995" y="3971336"/>
            <a:ext cx="3189684" cy="811367"/>
          </a:xfrm>
          <a:prstGeom prst="rect">
            <a:avLst/>
          </a:prstGeom>
          <a:noFill/>
        </p:spPr>
        <p:txBody>
          <a:bodyPr wrap="square" lIns="36000" tIns="36000" rIns="36000" bIns="36000" rtlCol="0">
            <a:spAutoFit/>
          </a:bodyPr>
          <a:lstStyle/>
          <a:p>
            <a:pPr lvl="0" algn="ctr">
              <a:defRPr/>
            </a:pPr>
            <a:r>
              <a:rPr lang="en-GB" sz="1600" dirty="0">
                <a:solidFill>
                  <a:srgbClr val="2B2929"/>
                </a:solidFill>
              </a:rPr>
              <a:t>The technical architecture also allow for a better build for future feature sets and add-ons. </a:t>
            </a:r>
            <a:endParaRPr lang="en-GB" sz="1600" b="1" dirty="0">
              <a:solidFill>
                <a:srgbClr val="30B393">
                  <a:lumMod val="50000"/>
                </a:srgbClr>
              </a:solidFill>
            </a:endParaRPr>
          </a:p>
        </p:txBody>
      </p:sp>
    </p:spTree>
    <p:extLst>
      <p:ext uri="{BB962C8B-B14F-4D97-AF65-F5344CB8AC3E}">
        <p14:creationId xmlns:p14="http://schemas.microsoft.com/office/powerpoint/2010/main" val="1258931540"/>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Vertical Content Placeholder 2">
            <a:extLst>
              <a:ext uri="{FF2B5EF4-FFF2-40B4-BE49-F238E27FC236}">
                <a16:creationId xmlns:a16="http://schemas.microsoft.com/office/drawing/2014/main" id="{717E4BEA-1CDB-472B-AD3A-D4155DAA0A74}"/>
              </a:ext>
            </a:extLst>
          </p:cNvPr>
          <p:cNvSpPr>
            <a:spLocks noGrp="1"/>
          </p:cNvSpPr>
          <p:nvPr>
            <p:ph type="body" sz="quarter" idx="14"/>
          </p:nvPr>
        </p:nvSpPr>
        <p:spPr>
          <a:xfrm>
            <a:off x="1081779" y="3797084"/>
            <a:ext cx="2920380" cy="1848066"/>
          </a:xfrm>
        </p:spPr>
        <p:txBody>
          <a:bodyPr>
            <a:noAutofit/>
          </a:bodyPr>
          <a:lstStyle/>
          <a:p>
            <a:r>
              <a:rPr lang="en-GB" sz="1600"/>
              <a:t>The Platform service provides admin, provisioning and account management. </a:t>
            </a:r>
          </a:p>
          <a:p>
            <a:r>
              <a:rPr lang="en-GB" sz="1600"/>
              <a:t>A set of AI Specific Services included.</a:t>
            </a:r>
          </a:p>
          <a:p>
            <a:r>
              <a:rPr lang="en-GB" sz="1600"/>
              <a:t>Price per org/month.</a:t>
            </a:r>
          </a:p>
        </p:txBody>
      </p:sp>
      <p:sp>
        <p:nvSpPr>
          <p:cNvPr id="4" name="Text Placeholder 3">
            <a:extLst>
              <a:ext uri="{FF2B5EF4-FFF2-40B4-BE49-F238E27FC236}">
                <a16:creationId xmlns:a16="http://schemas.microsoft.com/office/drawing/2014/main" id="{8B35831D-B341-4AF6-A03F-CBE3B542739D}"/>
              </a:ext>
            </a:extLst>
          </p:cNvPr>
          <p:cNvSpPr>
            <a:spLocks noGrp="1"/>
          </p:cNvSpPr>
          <p:nvPr>
            <p:ph type="body" sz="quarter" idx="17"/>
          </p:nvPr>
        </p:nvSpPr>
        <p:spPr/>
        <p:txBody>
          <a:bodyPr/>
          <a:lstStyle/>
          <a:p>
            <a:r>
              <a:rPr lang="en-GB"/>
              <a:t>SuperOffice AI</a:t>
            </a:r>
            <a:br>
              <a:rPr lang="en-GB"/>
            </a:br>
            <a:r>
              <a:rPr lang="en-GB"/>
              <a:t>Platform</a:t>
            </a:r>
          </a:p>
        </p:txBody>
      </p:sp>
      <p:sp>
        <p:nvSpPr>
          <p:cNvPr id="5" name="Text Placeholder 4">
            <a:extLst>
              <a:ext uri="{FF2B5EF4-FFF2-40B4-BE49-F238E27FC236}">
                <a16:creationId xmlns:a16="http://schemas.microsoft.com/office/drawing/2014/main" id="{AFF68084-8B70-4A87-85B4-4B71303FB0CD}"/>
              </a:ext>
            </a:extLst>
          </p:cNvPr>
          <p:cNvSpPr>
            <a:spLocks noGrp="1"/>
          </p:cNvSpPr>
          <p:nvPr>
            <p:ph type="body" sz="quarter" idx="18"/>
          </p:nvPr>
        </p:nvSpPr>
        <p:spPr>
          <a:xfrm>
            <a:off x="4669968" y="3797083"/>
            <a:ext cx="3045282" cy="1698281"/>
          </a:xfrm>
        </p:spPr>
        <p:txBody>
          <a:bodyPr>
            <a:noAutofit/>
          </a:bodyPr>
          <a:lstStyle/>
          <a:p>
            <a:r>
              <a:rPr lang="en-GB" sz="1600"/>
              <a:t>Access to specific AI services available at all time.</a:t>
            </a:r>
          </a:p>
          <a:p>
            <a:r>
              <a:rPr lang="en-GB" sz="1600"/>
              <a:t>Price per month/org. </a:t>
            </a:r>
          </a:p>
          <a:p>
            <a:r>
              <a:rPr lang="en-GB" sz="1600"/>
              <a:t>Including free Usage</a:t>
            </a:r>
          </a:p>
        </p:txBody>
      </p:sp>
      <p:sp>
        <p:nvSpPr>
          <p:cNvPr id="6" name="Text Placeholder 5">
            <a:extLst>
              <a:ext uri="{FF2B5EF4-FFF2-40B4-BE49-F238E27FC236}">
                <a16:creationId xmlns:a16="http://schemas.microsoft.com/office/drawing/2014/main" id="{D2589172-E682-4320-B448-AFFD4AD18B9B}"/>
              </a:ext>
            </a:extLst>
          </p:cNvPr>
          <p:cNvSpPr>
            <a:spLocks noGrp="1"/>
          </p:cNvSpPr>
          <p:nvPr>
            <p:ph type="body" sz="quarter" idx="19"/>
          </p:nvPr>
        </p:nvSpPr>
        <p:spPr/>
        <p:txBody>
          <a:bodyPr/>
          <a:lstStyle/>
          <a:p>
            <a:r>
              <a:rPr lang="en-GB"/>
              <a:t>AI Specific Service</a:t>
            </a:r>
          </a:p>
        </p:txBody>
      </p:sp>
      <p:sp>
        <p:nvSpPr>
          <p:cNvPr id="7" name="Text Placeholder 6">
            <a:extLst>
              <a:ext uri="{FF2B5EF4-FFF2-40B4-BE49-F238E27FC236}">
                <a16:creationId xmlns:a16="http://schemas.microsoft.com/office/drawing/2014/main" id="{B0C7378E-E7F2-4DCB-965A-1EEDEFD88C8A}"/>
              </a:ext>
            </a:extLst>
          </p:cNvPr>
          <p:cNvSpPr>
            <a:spLocks noGrp="1"/>
          </p:cNvSpPr>
          <p:nvPr>
            <p:ph type="body" sz="quarter" idx="20"/>
          </p:nvPr>
        </p:nvSpPr>
        <p:spPr/>
        <p:txBody>
          <a:bodyPr>
            <a:normAutofit/>
          </a:bodyPr>
          <a:lstStyle/>
          <a:p>
            <a:r>
              <a:rPr lang="en-US" sz="1600" dirty="0"/>
              <a:t>Additional pay-per-use services apply according to consumption of these</a:t>
            </a:r>
          </a:p>
        </p:txBody>
      </p:sp>
      <p:sp>
        <p:nvSpPr>
          <p:cNvPr id="8" name="Text Placeholder 7">
            <a:extLst>
              <a:ext uri="{FF2B5EF4-FFF2-40B4-BE49-F238E27FC236}">
                <a16:creationId xmlns:a16="http://schemas.microsoft.com/office/drawing/2014/main" id="{CC101F25-ECB7-4068-A6EE-EB2F96D246C8}"/>
              </a:ext>
            </a:extLst>
          </p:cNvPr>
          <p:cNvSpPr>
            <a:spLocks noGrp="1"/>
          </p:cNvSpPr>
          <p:nvPr>
            <p:ph type="body" sz="quarter" idx="21"/>
          </p:nvPr>
        </p:nvSpPr>
        <p:spPr/>
        <p:txBody>
          <a:bodyPr/>
          <a:lstStyle/>
          <a:p>
            <a:r>
              <a:rPr lang="en-GB" dirty="0"/>
              <a:t>Usage</a:t>
            </a:r>
          </a:p>
        </p:txBody>
      </p:sp>
      <p:sp>
        <p:nvSpPr>
          <p:cNvPr id="2" name="Title 1">
            <a:extLst>
              <a:ext uri="{FF2B5EF4-FFF2-40B4-BE49-F238E27FC236}">
                <a16:creationId xmlns:a16="http://schemas.microsoft.com/office/drawing/2014/main" id="{AB7AC169-A4A8-45D6-A43C-0F6F7B7CE12E}"/>
              </a:ext>
            </a:extLst>
          </p:cNvPr>
          <p:cNvSpPr>
            <a:spLocks noGrp="1"/>
          </p:cNvSpPr>
          <p:nvPr>
            <p:ph type="title"/>
          </p:nvPr>
        </p:nvSpPr>
        <p:spPr/>
        <p:txBody>
          <a:bodyPr/>
          <a:lstStyle/>
          <a:p>
            <a:pPr algn="l"/>
            <a:r>
              <a:rPr lang="nb-NO" dirty="0">
                <a:solidFill>
                  <a:schemeClr val="accent1"/>
                </a:solidFill>
              </a:rPr>
              <a:t>SuperOffice AI</a:t>
            </a:r>
            <a:endParaRPr lang="en-US" dirty="0">
              <a:solidFill>
                <a:schemeClr val="accent1"/>
              </a:solidFill>
            </a:endParaRPr>
          </a:p>
        </p:txBody>
      </p:sp>
      <p:sp>
        <p:nvSpPr>
          <p:cNvPr id="9" name="Rectangle 8">
            <a:extLst>
              <a:ext uri="{FF2B5EF4-FFF2-40B4-BE49-F238E27FC236}">
                <a16:creationId xmlns:a16="http://schemas.microsoft.com/office/drawing/2014/main" id="{83519EEA-695E-4257-8747-885F6D3A8291}"/>
              </a:ext>
            </a:extLst>
          </p:cNvPr>
          <p:cNvSpPr/>
          <p:nvPr/>
        </p:nvSpPr>
        <p:spPr>
          <a:xfrm>
            <a:off x="749030" y="2363821"/>
            <a:ext cx="7130374" cy="3394953"/>
          </a:xfrm>
          <a:prstGeom prst="rect">
            <a:avLst/>
          </a:prstGeom>
          <a:noFill/>
          <a:ln w="28575">
            <a:solidFill>
              <a:srgbClr val="EF754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D29A8D3A-7A45-4D50-A474-8AC56F2D91F6}"/>
              </a:ext>
            </a:extLst>
          </p:cNvPr>
          <p:cNvSpPr/>
          <p:nvPr/>
        </p:nvSpPr>
        <p:spPr>
          <a:xfrm>
            <a:off x="7944256" y="2373547"/>
            <a:ext cx="3573293" cy="3394953"/>
          </a:xfrm>
          <a:prstGeom prst="rect">
            <a:avLst/>
          </a:prstGeom>
          <a:noFill/>
          <a:ln w="28575">
            <a:solidFill>
              <a:srgbClr val="30B49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TextBox 11">
            <a:extLst>
              <a:ext uri="{FF2B5EF4-FFF2-40B4-BE49-F238E27FC236}">
                <a16:creationId xmlns:a16="http://schemas.microsoft.com/office/drawing/2014/main" id="{E893B556-0CB7-4209-8016-B7A8ADEF62F0}"/>
              </a:ext>
            </a:extLst>
          </p:cNvPr>
          <p:cNvSpPr txBox="1"/>
          <p:nvPr/>
        </p:nvSpPr>
        <p:spPr>
          <a:xfrm>
            <a:off x="3214991" y="2971800"/>
            <a:ext cx="914400" cy="914400"/>
          </a:xfrm>
          <a:prstGeom prst="rect">
            <a:avLst/>
          </a:prstGeom>
          <a:noFill/>
        </p:spPr>
        <p:txBody>
          <a:bodyPr wrap="square" rtlCol="0">
            <a:spAutoFit/>
          </a:bodyPr>
          <a:lstStyle/>
          <a:p>
            <a:endParaRPr lang="nb-NO"/>
          </a:p>
        </p:txBody>
      </p:sp>
      <p:sp>
        <p:nvSpPr>
          <p:cNvPr id="13" name="TextBox 12">
            <a:extLst>
              <a:ext uri="{FF2B5EF4-FFF2-40B4-BE49-F238E27FC236}">
                <a16:creationId xmlns:a16="http://schemas.microsoft.com/office/drawing/2014/main" id="{E6C162A5-842F-4BC3-8B27-5A63A5A671E7}"/>
              </a:ext>
            </a:extLst>
          </p:cNvPr>
          <p:cNvSpPr txBox="1"/>
          <p:nvPr/>
        </p:nvSpPr>
        <p:spPr>
          <a:xfrm>
            <a:off x="3630848" y="1788861"/>
            <a:ext cx="1366737" cy="369332"/>
          </a:xfrm>
          <a:prstGeom prst="rect">
            <a:avLst/>
          </a:prstGeom>
          <a:noFill/>
        </p:spPr>
        <p:txBody>
          <a:bodyPr wrap="square" rtlCol="0">
            <a:spAutoFit/>
          </a:bodyPr>
          <a:lstStyle/>
          <a:p>
            <a:r>
              <a:rPr lang="nb-NO" b="1">
                <a:solidFill>
                  <a:srgbClr val="005E58"/>
                </a:solidFill>
              </a:rPr>
              <a:t>Add-On</a:t>
            </a:r>
          </a:p>
        </p:txBody>
      </p:sp>
      <p:sp>
        <p:nvSpPr>
          <p:cNvPr id="14" name="TextBox 13">
            <a:extLst>
              <a:ext uri="{FF2B5EF4-FFF2-40B4-BE49-F238E27FC236}">
                <a16:creationId xmlns:a16="http://schemas.microsoft.com/office/drawing/2014/main" id="{B99368DE-6FEB-4C18-9D10-200A5EB77093}"/>
              </a:ext>
            </a:extLst>
          </p:cNvPr>
          <p:cNvSpPr txBox="1"/>
          <p:nvPr/>
        </p:nvSpPr>
        <p:spPr>
          <a:xfrm>
            <a:off x="9191827" y="1866924"/>
            <a:ext cx="1366737" cy="369332"/>
          </a:xfrm>
          <a:prstGeom prst="rect">
            <a:avLst/>
          </a:prstGeom>
          <a:noFill/>
        </p:spPr>
        <p:txBody>
          <a:bodyPr wrap="square" rtlCol="0">
            <a:spAutoFit/>
          </a:bodyPr>
          <a:lstStyle/>
          <a:p>
            <a:r>
              <a:rPr lang="nb-NO" b="1" err="1">
                <a:solidFill>
                  <a:srgbClr val="005E58"/>
                </a:solidFill>
              </a:rPr>
              <a:t>Metered</a:t>
            </a:r>
            <a:endParaRPr lang="nb-NO" b="1">
              <a:solidFill>
                <a:srgbClr val="005E58"/>
              </a:solidFill>
            </a:endParaRPr>
          </a:p>
        </p:txBody>
      </p:sp>
    </p:spTree>
    <p:extLst>
      <p:ext uri="{BB962C8B-B14F-4D97-AF65-F5344CB8AC3E}">
        <p14:creationId xmlns:p14="http://schemas.microsoft.com/office/powerpoint/2010/main" val="868413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Vertical Content Placeholder 2">
            <a:extLst>
              <a:ext uri="{FF2B5EF4-FFF2-40B4-BE49-F238E27FC236}">
                <a16:creationId xmlns:a16="http://schemas.microsoft.com/office/drawing/2014/main" id="{717E4BEA-1CDB-472B-AD3A-D4155DAA0A74}"/>
              </a:ext>
            </a:extLst>
          </p:cNvPr>
          <p:cNvSpPr>
            <a:spLocks noGrp="1"/>
          </p:cNvSpPr>
          <p:nvPr>
            <p:ph type="body" sz="quarter" idx="14"/>
          </p:nvPr>
        </p:nvSpPr>
        <p:spPr>
          <a:xfrm>
            <a:off x="1081779" y="3797084"/>
            <a:ext cx="2920380" cy="1848066"/>
          </a:xfrm>
        </p:spPr>
        <p:txBody>
          <a:bodyPr>
            <a:noAutofit/>
          </a:bodyPr>
          <a:lstStyle/>
          <a:p>
            <a:r>
              <a:rPr lang="en-US" sz="1600"/>
              <a:t>This add-on is </a:t>
            </a:r>
            <a:r>
              <a:rPr lang="en-US" sz="1600" b="1"/>
              <a:t>priced per user</a:t>
            </a:r>
            <a:r>
              <a:rPr lang="en-US" sz="1600"/>
              <a:t>, and the number of users </a:t>
            </a:r>
            <a:r>
              <a:rPr lang="en-US" sz="1600" b="1"/>
              <a:t>follows the total number of SuperOffice CRM users, </a:t>
            </a:r>
            <a:r>
              <a:rPr lang="en-US" sz="1600"/>
              <a:t>independent upon individual plans selected. </a:t>
            </a:r>
            <a:endParaRPr lang="en-GB" sz="1600"/>
          </a:p>
        </p:txBody>
      </p:sp>
      <p:sp>
        <p:nvSpPr>
          <p:cNvPr id="4" name="Text Placeholder 3">
            <a:extLst>
              <a:ext uri="{FF2B5EF4-FFF2-40B4-BE49-F238E27FC236}">
                <a16:creationId xmlns:a16="http://schemas.microsoft.com/office/drawing/2014/main" id="{8B35831D-B341-4AF6-A03F-CBE3B542739D}"/>
              </a:ext>
            </a:extLst>
          </p:cNvPr>
          <p:cNvSpPr>
            <a:spLocks noGrp="1"/>
          </p:cNvSpPr>
          <p:nvPr>
            <p:ph type="body" sz="quarter" idx="17"/>
          </p:nvPr>
        </p:nvSpPr>
        <p:spPr/>
        <p:txBody>
          <a:bodyPr>
            <a:normAutofit/>
          </a:bodyPr>
          <a:lstStyle/>
          <a:p>
            <a:r>
              <a:rPr lang="en-GB"/>
              <a:t>Synchronizer</a:t>
            </a:r>
          </a:p>
        </p:txBody>
      </p:sp>
      <p:sp>
        <p:nvSpPr>
          <p:cNvPr id="5" name="Text Placeholder 4">
            <a:extLst>
              <a:ext uri="{FF2B5EF4-FFF2-40B4-BE49-F238E27FC236}">
                <a16:creationId xmlns:a16="http://schemas.microsoft.com/office/drawing/2014/main" id="{AFF68084-8B70-4A87-85B4-4B71303FB0CD}"/>
              </a:ext>
            </a:extLst>
          </p:cNvPr>
          <p:cNvSpPr>
            <a:spLocks noGrp="1"/>
          </p:cNvSpPr>
          <p:nvPr>
            <p:ph type="body" sz="quarter" idx="18"/>
          </p:nvPr>
        </p:nvSpPr>
        <p:spPr>
          <a:xfrm>
            <a:off x="4669968" y="3797083"/>
            <a:ext cx="3045282" cy="1698281"/>
          </a:xfrm>
        </p:spPr>
        <p:txBody>
          <a:bodyPr>
            <a:noAutofit/>
          </a:bodyPr>
          <a:lstStyle/>
          <a:p>
            <a:r>
              <a:rPr lang="en-GB" sz="1600"/>
              <a:t>Integration tool for SuperOffice for extracting, reading and flip-flopping between various applications. </a:t>
            </a:r>
          </a:p>
          <a:p>
            <a:r>
              <a:rPr lang="en-GB" sz="1600"/>
              <a:t>Priced per site and includes a set of rows for import</a:t>
            </a:r>
          </a:p>
        </p:txBody>
      </p:sp>
      <p:sp>
        <p:nvSpPr>
          <p:cNvPr id="6" name="Text Placeholder 5">
            <a:extLst>
              <a:ext uri="{FF2B5EF4-FFF2-40B4-BE49-F238E27FC236}">
                <a16:creationId xmlns:a16="http://schemas.microsoft.com/office/drawing/2014/main" id="{D2589172-E682-4320-B448-AFFD4AD18B9B}"/>
              </a:ext>
            </a:extLst>
          </p:cNvPr>
          <p:cNvSpPr>
            <a:spLocks noGrp="1"/>
          </p:cNvSpPr>
          <p:nvPr>
            <p:ph type="body" sz="quarter" idx="19"/>
          </p:nvPr>
        </p:nvSpPr>
        <p:spPr/>
        <p:txBody>
          <a:bodyPr/>
          <a:lstStyle/>
          <a:p>
            <a:r>
              <a:rPr lang="en-GB" err="1"/>
              <a:t>Databridge</a:t>
            </a:r>
            <a:endParaRPr lang="en-GB"/>
          </a:p>
        </p:txBody>
      </p:sp>
      <p:sp>
        <p:nvSpPr>
          <p:cNvPr id="7" name="Text Placeholder 6">
            <a:extLst>
              <a:ext uri="{FF2B5EF4-FFF2-40B4-BE49-F238E27FC236}">
                <a16:creationId xmlns:a16="http://schemas.microsoft.com/office/drawing/2014/main" id="{B0C7378E-E7F2-4DCB-965A-1EEDEFD88C8A}"/>
              </a:ext>
            </a:extLst>
          </p:cNvPr>
          <p:cNvSpPr>
            <a:spLocks noGrp="1"/>
          </p:cNvSpPr>
          <p:nvPr>
            <p:ph type="body" sz="quarter" idx="20"/>
          </p:nvPr>
        </p:nvSpPr>
        <p:spPr/>
        <p:txBody>
          <a:bodyPr>
            <a:noAutofit/>
          </a:bodyPr>
          <a:lstStyle/>
          <a:p>
            <a:r>
              <a:rPr lang="en-US" sz="1600" dirty="0"/>
              <a:t>Additional pay-per-use services apply according to consumption of these</a:t>
            </a:r>
          </a:p>
          <a:p>
            <a:endParaRPr lang="en-US" sz="1600" dirty="0"/>
          </a:p>
          <a:p>
            <a:r>
              <a:rPr lang="en-US" sz="1600" dirty="0"/>
              <a:t>Databridge # rows</a:t>
            </a:r>
            <a:endParaRPr lang="en-GB" sz="1600" dirty="0"/>
          </a:p>
        </p:txBody>
      </p:sp>
      <p:sp>
        <p:nvSpPr>
          <p:cNvPr id="8" name="Text Placeholder 7">
            <a:extLst>
              <a:ext uri="{FF2B5EF4-FFF2-40B4-BE49-F238E27FC236}">
                <a16:creationId xmlns:a16="http://schemas.microsoft.com/office/drawing/2014/main" id="{CC101F25-ECB7-4068-A6EE-EB2F96D246C8}"/>
              </a:ext>
            </a:extLst>
          </p:cNvPr>
          <p:cNvSpPr>
            <a:spLocks noGrp="1"/>
          </p:cNvSpPr>
          <p:nvPr>
            <p:ph type="body" sz="quarter" idx="21"/>
          </p:nvPr>
        </p:nvSpPr>
        <p:spPr/>
        <p:txBody>
          <a:bodyPr/>
          <a:lstStyle/>
          <a:p>
            <a:r>
              <a:rPr lang="en-GB"/>
              <a:t>Usage</a:t>
            </a:r>
          </a:p>
        </p:txBody>
      </p:sp>
      <p:sp>
        <p:nvSpPr>
          <p:cNvPr id="2" name="Title 1">
            <a:extLst>
              <a:ext uri="{FF2B5EF4-FFF2-40B4-BE49-F238E27FC236}">
                <a16:creationId xmlns:a16="http://schemas.microsoft.com/office/drawing/2014/main" id="{AB7AC169-A4A8-45D6-A43C-0F6F7B7CE12E}"/>
              </a:ext>
            </a:extLst>
          </p:cNvPr>
          <p:cNvSpPr>
            <a:spLocks noGrp="1"/>
          </p:cNvSpPr>
          <p:nvPr>
            <p:ph type="title"/>
          </p:nvPr>
        </p:nvSpPr>
        <p:spPr/>
        <p:txBody>
          <a:bodyPr/>
          <a:lstStyle/>
          <a:p>
            <a:pPr algn="l"/>
            <a:r>
              <a:rPr lang="nb-NO" err="1">
                <a:solidFill>
                  <a:schemeClr val="accent1"/>
                </a:solidFill>
              </a:rPr>
              <a:t>Synchronizer</a:t>
            </a:r>
            <a:r>
              <a:rPr lang="nb-NO">
                <a:solidFill>
                  <a:schemeClr val="accent1"/>
                </a:solidFill>
              </a:rPr>
              <a:t> &amp; Databridge</a:t>
            </a:r>
            <a:endParaRPr lang="en-US">
              <a:solidFill>
                <a:schemeClr val="accent1"/>
              </a:solidFill>
            </a:endParaRPr>
          </a:p>
        </p:txBody>
      </p:sp>
      <p:sp>
        <p:nvSpPr>
          <p:cNvPr id="9" name="Rectangle 8">
            <a:extLst>
              <a:ext uri="{FF2B5EF4-FFF2-40B4-BE49-F238E27FC236}">
                <a16:creationId xmlns:a16="http://schemas.microsoft.com/office/drawing/2014/main" id="{83519EEA-695E-4257-8747-885F6D3A8291}"/>
              </a:ext>
            </a:extLst>
          </p:cNvPr>
          <p:cNvSpPr/>
          <p:nvPr/>
        </p:nvSpPr>
        <p:spPr>
          <a:xfrm>
            <a:off x="749030" y="2363821"/>
            <a:ext cx="7130374" cy="3394953"/>
          </a:xfrm>
          <a:prstGeom prst="rect">
            <a:avLst/>
          </a:prstGeom>
          <a:noFill/>
          <a:ln w="28575">
            <a:solidFill>
              <a:srgbClr val="EF754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D29A8D3A-7A45-4D50-A474-8AC56F2D91F6}"/>
              </a:ext>
            </a:extLst>
          </p:cNvPr>
          <p:cNvSpPr/>
          <p:nvPr/>
        </p:nvSpPr>
        <p:spPr>
          <a:xfrm>
            <a:off x="7944256" y="2373547"/>
            <a:ext cx="3573293" cy="3394953"/>
          </a:xfrm>
          <a:prstGeom prst="rect">
            <a:avLst/>
          </a:prstGeom>
          <a:noFill/>
          <a:ln w="28575">
            <a:solidFill>
              <a:srgbClr val="30B49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TextBox 11">
            <a:extLst>
              <a:ext uri="{FF2B5EF4-FFF2-40B4-BE49-F238E27FC236}">
                <a16:creationId xmlns:a16="http://schemas.microsoft.com/office/drawing/2014/main" id="{E893B556-0CB7-4209-8016-B7A8ADEF62F0}"/>
              </a:ext>
            </a:extLst>
          </p:cNvPr>
          <p:cNvSpPr txBox="1"/>
          <p:nvPr/>
        </p:nvSpPr>
        <p:spPr>
          <a:xfrm>
            <a:off x="3214991" y="2971800"/>
            <a:ext cx="914400" cy="914400"/>
          </a:xfrm>
          <a:prstGeom prst="rect">
            <a:avLst/>
          </a:prstGeom>
          <a:noFill/>
        </p:spPr>
        <p:txBody>
          <a:bodyPr wrap="square" rtlCol="0">
            <a:spAutoFit/>
          </a:bodyPr>
          <a:lstStyle/>
          <a:p>
            <a:endParaRPr lang="nb-NO"/>
          </a:p>
        </p:txBody>
      </p:sp>
      <p:sp>
        <p:nvSpPr>
          <p:cNvPr id="13" name="TextBox 12">
            <a:extLst>
              <a:ext uri="{FF2B5EF4-FFF2-40B4-BE49-F238E27FC236}">
                <a16:creationId xmlns:a16="http://schemas.microsoft.com/office/drawing/2014/main" id="{E6C162A5-842F-4BC3-8B27-5A63A5A671E7}"/>
              </a:ext>
            </a:extLst>
          </p:cNvPr>
          <p:cNvSpPr txBox="1"/>
          <p:nvPr/>
        </p:nvSpPr>
        <p:spPr>
          <a:xfrm>
            <a:off x="3630848" y="1788861"/>
            <a:ext cx="1366737" cy="369332"/>
          </a:xfrm>
          <a:prstGeom prst="rect">
            <a:avLst/>
          </a:prstGeom>
          <a:noFill/>
        </p:spPr>
        <p:txBody>
          <a:bodyPr wrap="square" rtlCol="0">
            <a:spAutoFit/>
          </a:bodyPr>
          <a:lstStyle/>
          <a:p>
            <a:r>
              <a:rPr lang="nb-NO" b="1">
                <a:solidFill>
                  <a:srgbClr val="005E58"/>
                </a:solidFill>
              </a:rPr>
              <a:t>Add-On</a:t>
            </a:r>
          </a:p>
        </p:txBody>
      </p:sp>
      <p:sp>
        <p:nvSpPr>
          <p:cNvPr id="14" name="TextBox 13">
            <a:extLst>
              <a:ext uri="{FF2B5EF4-FFF2-40B4-BE49-F238E27FC236}">
                <a16:creationId xmlns:a16="http://schemas.microsoft.com/office/drawing/2014/main" id="{B99368DE-6FEB-4C18-9D10-200A5EB77093}"/>
              </a:ext>
            </a:extLst>
          </p:cNvPr>
          <p:cNvSpPr txBox="1"/>
          <p:nvPr/>
        </p:nvSpPr>
        <p:spPr>
          <a:xfrm>
            <a:off x="9191827" y="1866924"/>
            <a:ext cx="1366737" cy="369332"/>
          </a:xfrm>
          <a:prstGeom prst="rect">
            <a:avLst/>
          </a:prstGeom>
          <a:noFill/>
        </p:spPr>
        <p:txBody>
          <a:bodyPr wrap="square" rtlCol="0">
            <a:spAutoFit/>
          </a:bodyPr>
          <a:lstStyle/>
          <a:p>
            <a:r>
              <a:rPr lang="nb-NO" b="1" err="1">
                <a:solidFill>
                  <a:srgbClr val="005E58"/>
                </a:solidFill>
              </a:rPr>
              <a:t>Metered</a:t>
            </a:r>
            <a:endParaRPr lang="nb-NO" b="1">
              <a:solidFill>
                <a:srgbClr val="005E58"/>
              </a:solidFill>
            </a:endParaRPr>
          </a:p>
        </p:txBody>
      </p:sp>
    </p:spTree>
    <p:extLst>
      <p:ext uri="{BB962C8B-B14F-4D97-AF65-F5344CB8AC3E}">
        <p14:creationId xmlns:p14="http://schemas.microsoft.com/office/powerpoint/2010/main" val="3263514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813DE-D2F6-5941-884C-A6D89ECD1BF9}"/>
              </a:ext>
            </a:extLst>
          </p:cNvPr>
          <p:cNvSpPr>
            <a:spLocks noGrp="1"/>
          </p:cNvSpPr>
          <p:nvPr>
            <p:ph type="title"/>
          </p:nvPr>
        </p:nvSpPr>
        <p:spPr/>
        <p:txBody>
          <a:bodyPr/>
          <a:lstStyle/>
          <a:p>
            <a:r>
              <a:rPr lang="en-NL"/>
              <a:t>DataBridge for SuperOffice</a:t>
            </a:r>
          </a:p>
        </p:txBody>
      </p:sp>
      <p:sp>
        <p:nvSpPr>
          <p:cNvPr id="3" name="Content Placeholder 2">
            <a:extLst>
              <a:ext uri="{FF2B5EF4-FFF2-40B4-BE49-F238E27FC236}">
                <a16:creationId xmlns:a16="http://schemas.microsoft.com/office/drawing/2014/main" id="{C99FD8C8-6781-4343-94EC-4C105807949C}"/>
              </a:ext>
            </a:extLst>
          </p:cNvPr>
          <p:cNvSpPr>
            <a:spLocks noGrp="1"/>
          </p:cNvSpPr>
          <p:nvPr>
            <p:ph idx="1"/>
          </p:nvPr>
        </p:nvSpPr>
        <p:spPr>
          <a:xfrm>
            <a:off x="838200" y="2446477"/>
            <a:ext cx="10515600" cy="1554999"/>
          </a:xfrm>
        </p:spPr>
        <p:txBody>
          <a:bodyPr>
            <a:noAutofit/>
          </a:bodyPr>
          <a:lstStyle/>
          <a:p>
            <a:pPr marL="285750" indent="-285750">
              <a:lnSpc>
                <a:spcPct val="120000"/>
              </a:lnSpc>
              <a:buFont typeface="Arial" panose="020B0604020202020204" pitchFamily="34" charset="0"/>
              <a:buChar char="•"/>
            </a:pPr>
            <a:r>
              <a:rPr lang="en-GB" dirty="0"/>
              <a:t>With 50.000 records* a month a customer could do the following;</a:t>
            </a:r>
          </a:p>
          <a:p>
            <a:pPr marL="971550" lvl="1" indent="-285750">
              <a:lnSpc>
                <a:spcPct val="120000"/>
              </a:lnSpc>
            </a:pPr>
            <a:r>
              <a:rPr lang="en-GB" sz="1600" dirty="0"/>
              <a:t>Import or export 2.500 companies and persons daily</a:t>
            </a:r>
          </a:p>
          <a:p>
            <a:pPr marL="971550" lvl="1" indent="-285750">
              <a:lnSpc>
                <a:spcPct val="120000"/>
              </a:lnSpc>
            </a:pPr>
            <a:r>
              <a:rPr lang="en-GB" sz="1600" dirty="0"/>
              <a:t>When a customer would import or export daily 200 new companies, 50 new sales, 30 quotes, which each 30 articles, they will still 21.400 records left by the end of the month</a:t>
            </a:r>
          </a:p>
          <a:p>
            <a:pPr marL="971550" lvl="1" indent="-285750">
              <a:lnSpc>
                <a:spcPct val="120000"/>
              </a:lnSpc>
            </a:pPr>
            <a:r>
              <a:rPr lang="en-GB" sz="1600" dirty="0"/>
              <a:t>Import every hour (24/7), 75 new service tickets</a:t>
            </a:r>
            <a:endParaRPr lang="en-NL" sz="1600" dirty="0"/>
          </a:p>
        </p:txBody>
      </p:sp>
      <p:sp>
        <p:nvSpPr>
          <p:cNvPr id="4" name="Text Placeholder 3">
            <a:extLst>
              <a:ext uri="{FF2B5EF4-FFF2-40B4-BE49-F238E27FC236}">
                <a16:creationId xmlns:a16="http://schemas.microsoft.com/office/drawing/2014/main" id="{BBC06C1A-B203-1E48-8AE1-41A52209CADF}"/>
              </a:ext>
            </a:extLst>
          </p:cNvPr>
          <p:cNvSpPr>
            <a:spLocks noGrp="1"/>
          </p:cNvSpPr>
          <p:nvPr>
            <p:ph type="body" idx="10"/>
          </p:nvPr>
        </p:nvSpPr>
        <p:spPr/>
        <p:txBody>
          <a:bodyPr/>
          <a:lstStyle/>
          <a:p>
            <a:r>
              <a:rPr lang="en-US" dirty="0"/>
              <a:t>What does the </a:t>
            </a:r>
            <a:r>
              <a:rPr lang="en-NL" dirty="0"/>
              <a:t>50.000 records </a:t>
            </a:r>
            <a:r>
              <a:rPr lang="en-US" dirty="0"/>
              <a:t>represent?</a:t>
            </a:r>
            <a:endParaRPr lang="en-NL" dirty="0"/>
          </a:p>
        </p:txBody>
      </p:sp>
      <p:sp>
        <p:nvSpPr>
          <p:cNvPr id="7" name="TextBox 6">
            <a:extLst>
              <a:ext uri="{FF2B5EF4-FFF2-40B4-BE49-F238E27FC236}">
                <a16:creationId xmlns:a16="http://schemas.microsoft.com/office/drawing/2014/main" id="{BDAD356C-8CB2-554D-B862-B9F210980949}"/>
              </a:ext>
            </a:extLst>
          </p:cNvPr>
          <p:cNvSpPr txBox="1"/>
          <p:nvPr/>
        </p:nvSpPr>
        <p:spPr>
          <a:xfrm>
            <a:off x="3331779" y="6390290"/>
            <a:ext cx="4624984"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200" b="0" i="1" u="none" strike="noStrike" kern="1200" cap="none" spc="0" normalizeH="0" baseline="0" noProof="0">
                <a:ln>
                  <a:noFill/>
                </a:ln>
                <a:solidFill>
                  <a:srgbClr val="2B2929"/>
                </a:solidFill>
                <a:effectLst/>
                <a:uLnTx/>
                <a:uFillTx/>
                <a:latin typeface="Arial" panose="020B0604020202020204"/>
                <a:ea typeface="+mn-ea"/>
                <a:cs typeface="+mn-cs"/>
              </a:rPr>
              <a:t>*) </a:t>
            </a:r>
            <a:r>
              <a:rPr kumimoji="0" lang="en-GB" sz="1200" b="0" i="1" u="none" strike="noStrike" kern="1200" cap="none" spc="0" normalizeH="0" baseline="0" noProof="0">
                <a:ln>
                  <a:noFill/>
                </a:ln>
                <a:solidFill>
                  <a:srgbClr val="2B2929"/>
                </a:solidFill>
                <a:effectLst/>
                <a:uLnTx/>
                <a:uFillTx/>
                <a:latin typeface="Arial" panose="020B0604020202020204"/>
                <a:ea typeface="+mn-ea"/>
                <a:cs typeface="+mn-cs"/>
              </a:rPr>
              <a:t>Number of records or rows of data that is imported or exported.</a:t>
            </a:r>
            <a:endParaRPr kumimoji="0" lang="en-NL" sz="1200" b="0" i="1" u="none" strike="noStrike" kern="1200" cap="none" spc="0" normalizeH="0" baseline="0" noProof="0">
              <a:ln>
                <a:noFill/>
              </a:ln>
              <a:solidFill>
                <a:srgbClr val="2B2929"/>
              </a:solidFill>
              <a:effectLst/>
              <a:uLnTx/>
              <a:uFillTx/>
              <a:latin typeface="Arial" panose="020B0604020202020204"/>
              <a:ea typeface="+mn-ea"/>
              <a:cs typeface="+mn-cs"/>
            </a:endParaRPr>
          </a:p>
        </p:txBody>
      </p:sp>
    </p:spTree>
    <p:extLst>
      <p:ext uri="{BB962C8B-B14F-4D97-AF65-F5344CB8AC3E}">
        <p14:creationId xmlns:p14="http://schemas.microsoft.com/office/powerpoint/2010/main" val="10671818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Vertical Content Placeholder 2">
            <a:extLst>
              <a:ext uri="{FF2B5EF4-FFF2-40B4-BE49-F238E27FC236}">
                <a16:creationId xmlns:a16="http://schemas.microsoft.com/office/drawing/2014/main" id="{717E4BEA-1CDB-472B-AD3A-D4155DAA0A74}"/>
              </a:ext>
            </a:extLst>
          </p:cNvPr>
          <p:cNvSpPr>
            <a:spLocks noGrp="1"/>
          </p:cNvSpPr>
          <p:nvPr>
            <p:ph type="body" sz="quarter" idx="14"/>
          </p:nvPr>
        </p:nvSpPr>
        <p:spPr>
          <a:xfrm>
            <a:off x="1093514" y="3607849"/>
            <a:ext cx="3042823" cy="1848066"/>
          </a:xfrm>
        </p:spPr>
        <p:txBody>
          <a:bodyPr>
            <a:noAutofit/>
          </a:bodyPr>
          <a:lstStyle/>
          <a:p>
            <a:r>
              <a:rPr lang="en-GB" sz="1800"/>
              <a:t>Innovate, customize and train in a safe environment. </a:t>
            </a:r>
          </a:p>
          <a:p>
            <a:r>
              <a:rPr lang="en-GB" sz="1400"/>
              <a:t>- A copy of a customer tenant</a:t>
            </a:r>
            <a:br>
              <a:rPr lang="en-GB" sz="1400"/>
            </a:br>
            <a:r>
              <a:rPr lang="en-GB" sz="1400"/>
              <a:t>- Test, explore and train safely</a:t>
            </a:r>
            <a:br>
              <a:rPr lang="en-GB" sz="1400"/>
            </a:br>
            <a:r>
              <a:rPr lang="en-GB" sz="1400"/>
              <a:t>- Available for all cloud customers</a:t>
            </a:r>
            <a:br>
              <a:rPr lang="en-GB" sz="1400"/>
            </a:br>
            <a:r>
              <a:rPr lang="en-GB" sz="1400"/>
              <a:t>- Subscribe to # of users and plans that fit</a:t>
            </a:r>
            <a:br>
              <a:rPr lang="en-GB" sz="1400"/>
            </a:br>
            <a:r>
              <a:rPr lang="en-GB" sz="1400"/>
              <a:t>- Data and configuration copies and updated on a regular basis</a:t>
            </a:r>
          </a:p>
        </p:txBody>
      </p:sp>
      <p:sp>
        <p:nvSpPr>
          <p:cNvPr id="4" name="Text Placeholder 3">
            <a:extLst>
              <a:ext uri="{FF2B5EF4-FFF2-40B4-BE49-F238E27FC236}">
                <a16:creationId xmlns:a16="http://schemas.microsoft.com/office/drawing/2014/main" id="{8B35831D-B341-4AF6-A03F-CBE3B542739D}"/>
              </a:ext>
            </a:extLst>
          </p:cNvPr>
          <p:cNvSpPr>
            <a:spLocks noGrp="1"/>
          </p:cNvSpPr>
          <p:nvPr>
            <p:ph type="body" sz="quarter" idx="17"/>
          </p:nvPr>
        </p:nvSpPr>
        <p:spPr>
          <a:xfrm>
            <a:off x="1081778" y="2775078"/>
            <a:ext cx="2989707" cy="861646"/>
          </a:xfrm>
        </p:spPr>
        <p:txBody>
          <a:bodyPr>
            <a:normAutofit fontScale="92500"/>
          </a:bodyPr>
          <a:lstStyle/>
          <a:p>
            <a:r>
              <a:rPr lang="en-GB"/>
              <a:t>Production Sandbox Environment</a:t>
            </a:r>
          </a:p>
        </p:txBody>
      </p:sp>
      <p:sp>
        <p:nvSpPr>
          <p:cNvPr id="5" name="Text Placeholder 4">
            <a:extLst>
              <a:ext uri="{FF2B5EF4-FFF2-40B4-BE49-F238E27FC236}">
                <a16:creationId xmlns:a16="http://schemas.microsoft.com/office/drawing/2014/main" id="{AFF68084-8B70-4A87-85B4-4B71303FB0CD}"/>
              </a:ext>
            </a:extLst>
          </p:cNvPr>
          <p:cNvSpPr>
            <a:spLocks noGrp="1"/>
          </p:cNvSpPr>
          <p:nvPr>
            <p:ph type="body" sz="quarter" idx="18"/>
          </p:nvPr>
        </p:nvSpPr>
        <p:spPr>
          <a:xfrm>
            <a:off x="4669968" y="3797083"/>
            <a:ext cx="3045282" cy="1698281"/>
          </a:xfrm>
        </p:spPr>
        <p:txBody>
          <a:bodyPr>
            <a:noAutofit/>
          </a:bodyPr>
          <a:lstStyle/>
          <a:p>
            <a:r>
              <a:rPr lang="en-GB" sz="1700"/>
              <a:t>Set of services to assist the migration from onsite to cloud (larger/complex projects). </a:t>
            </a:r>
          </a:p>
          <a:p>
            <a:r>
              <a:rPr lang="en-GB" sz="1100" b="1"/>
              <a:t>-</a:t>
            </a:r>
            <a:r>
              <a:rPr lang="en-GB" sz="1100"/>
              <a:t>EMS priced as a fixed service (€2000 + vat)</a:t>
            </a:r>
            <a:br>
              <a:rPr lang="en-GB" sz="1100"/>
            </a:br>
            <a:r>
              <a:rPr lang="en-GB" sz="1100"/>
              <a:t>- </a:t>
            </a:r>
            <a:r>
              <a:rPr lang="en-GB" sz="1100" b="1"/>
              <a:t>A Production Sandbox Environment included in the EMS </a:t>
            </a:r>
            <a:r>
              <a:rPr lang="en-GB" sz="1100"/>
              <a:t>package during the migration project </a:t>
            </a:r>
            <a:br>
              <a:rPr lang="en-GB" sz="1100"/>
            </a:br>
            <a:r>
              <a:rPr lang="en-GB" sz="1100"/>
              <a:t>– Sandbox sold later as a stand alone product</a:t>
            </a:r>
          </a:p>
          <a:p>
            <a:endParaRPr lang="en-GB" sz="1200"/>
          </a:p>
        </p:txBody>
      </p:sp>
      <p:sp>
        <p:nvSpPr>
          <p:cNvPr id="6" name="Text Placeholder 5">
            <a:extLst>
              <a:ext uri="{FF2B5EF4-FFF2-40B4-BE49-F238E27FC236}">
                <a16:creationId xmlns:a16="http://schemas.microsoft.com/office/drawing/2014/main" id="{D2589172-E682-4320-B448-AFFD4AD18B9B}"/>
              </a:ext>
            </a:extLst>
          </p:cNvPr>
          <p:cNvSpPr>
            <a:spLocks noGrp="1"/>
          </p:cNvSpPr>
          <p:nvPr>
            <p:ph type="body" sz="quarter" idx="19"/>
          </p:nvPr>
        </p:nvSpPr>
        <p:spPr/>
        <p:txBody>
          <a:bodyPr/>
          <a:lstStyle/>
          <a:p>
            <a:r>
              <a:rPr lang="en-GB"/>
              <a:t>Extended Migration Service</a:t>
            </a:r>
          </a:p>
        </p:txBody>
      </p:sp>
      <p:sp>
        <p:nvSpPr>
          <p:cNvPr id="7" name="Text Placeholder 6">
            <a:extLst>
              <a:ext uri="{FF2B5EF4-FFF2-40B4-BE49-F238E27FC236}">
                <a16:creationId xmlns:a16="http://schemas.microsoft.com/office/drawing/2014/main" id="{B0C7378E-E7F2-4DCB-965A-1EEDEFD88C8A}"/>
              </a:ext>
            </a:extLst>
          </p:cNvPr>
          <p:cNvSpPr>
            <a:spLocks noGrp="1"/>
          </p:cNvSpPr>
          <p:nvPr>
            <p:ph type="body" sz="quarter" idx="20"/>
          </p:nvPr>
        </p:nvSpPr>
        <p:spPr/>
        <p:txBody>
          <a:bodyPr>
            <a:noAutofit/>
          </a:bodyPr>
          <a:lstStyle/>
          <a:p>
            <a:r>
              <a:rPr lang="en-GB" sz="1600"/>
              <a:t>Not activated</a:t>
            </a:r>
          </a:p>
        </p:txBody>
      </p:sp>
      <p:sp>
        <p:nvSpPr>
          <p:cNvPr id="8" name="Text Placeholder 7">
            <a:extLst>
              <a:ext uri="{FF2B5EF4-FFF2-40B4-BE49-F238E27FC236}">
                <a16:creationId xmlns:a16="http://schemas.microsoft.com/office/drawing/2014/main" id="{CC101F25-ECB7-4068-A6EE-EB2F96D246C8}"/>
              </a:ext>
            </a:extLst>
          </p:cNvPr>
          <p:cNvSpPr>
            <a:spLocks noGrp="1"/>
          </p:cNvSpPr>
          <p:nvPr>
            <p:ph type="body" sz="quarter" idx="21"/>
          </p:nvPr>
        </p:nvSpPr>
        <p:spPr/>
        <p:txBody>
          <a:bodyPr/>
          <a:lstStyle/>
          <a:p>
            <a:r>
              <a:rPr lang="en-GB"/>
              <a:t>API Usage</a:t>
            </a:r>
          </a:p>
        </p:txBody>
      </p:sp>
      <p:sp>
        <p:nvSpPr>
          <p:cNvPr id="2" name="Title 1">
            <a:extLst>
              <a:ext uri="{FF2B5EF4-FFF2-40B4-BE49-F238E27FC236}">
                <a16:creationId xmlns:a16="http://schemas.microsoft.com/office/drawing/2014/main" id="{AB7AC169-A4A8-45D6-A43C-0F6F7B7CE12E}"/>
              </a:ext>
            </a:extLst>
          </p:cNvPr>
          <p:cNvSpPr>
            <a:spLocks noGrp="1"/>
          </p:cNvSpPr>
          <p:nvPr>
            <p:ph type="title"/>
          </p:nvPr>
        </p:nvSpPr>
        <p:spPr>
          <a:xfrm>
            <a:off x="838200" y="780945"/>
            <a:ext cx="10744200" cy="851941"/>
          </a:xfrm>
        </p:spPr>
        <p:txBody>
          <a:bodyPr>
            <a:normAutofit fontScale="90000"/>
          </a:bodyPr>
          <a:lstStyle/>
          <a:p>
            <a:pPr algn="l"/>
            <a:r>
              <a:rPr lang="en-US"/>
              <a:t>Production Sandbox Environments </a:t>
            </a:r>
            <a:br>
              <a:rPr lang="en-US"/>
            </a:br>
            <a:r>
              <a:rPr lang="en-US" sz="2800"/>
              <a:t>(FKA – Test Environment) </a:t>
            </a:r>
            <a:endParaRPr lang="en-US">
              <a:solidFill>
                <a:schemeClr val="accent1"/>
              </a:solidFill>
            </a:endParaRPr>
          </a:p>
        </p:txBody>
      </p:sp>
      <p:sp>
        <p:nvSpPr>
          <p:cNvPr id="9" name="Rectangle 8">
            <a:extLst>
              <a:ext uri="{FF2B5EF4-FFF2-40B4-BE49-F238E27FC236}">
                <a16:creationId xmlns:a16="http://schemas.microsoft.com/office/drawing/2014/main" id="{83519EEA-695E-4257-8747-885F6D3A8291}"/>
              </a:ext>
            </a:extLst>
          </p:cNvPr>
          <p:cNvSpPr/>
          <p:nvPr/>
        </p:nvSpPr>
        <p:spPr>
          <a:xfrm>
            <a:off x="749030" y="2363821"/>
            <a:ext cx="7130374" cy="3394953"/>
          </a:xfrm>
          <a:prstGeom prst="rect">
            <a:avLst/>
          </a:prstGeom>
          <a:noFill/>
          <a:ln w="28575">
            <a:solidFill>
              <a:srgbClr val="EF754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D29A8D3A-7A45-4D50-A474-8AC56F2D91F6}"/>
              </a:ext>
            </a:extLst>
          </p:cNvPr>
          <p:cNvSpPr/>
          <p:nvPr/>
        </p:nvSpPr>
        <p:spPr>
          <a:xfrm>
            <a:off x="7944256" y="2373547"/>
            <a:ext cx="3573293" cy="3394953"/>
          </a:xfrm>
          <a:prstGeom prst="rect">
            <a:avLst/>
          </a:prstGeom>
          <a:noFill/>
          <a:ln w="28575">
            <a:solidFill>
              <a:srgbClr val="30B49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TextBox 12">
            <a:extLst>
              <a:ext uri="{FF2B5EF4-FFF2-40B4-BE49-F238E27FC236}">
                <a16:creationId xmlns:a16="http://schemas.microsoft.com/office/drawing/2014/main" id="{E6C162A5-842F-4BC3-8B27-5A63A5A671E7}"/>
              </a:ext>
            </a:extLst>
          </p:cNvPr>
          <p:cNvSpPr txBox="1"/>
          <p:nvPr/>
        </p:nvSpPr>
        <p:spPr>
          <a:xfrm>
            <a:off x="3630848" y="1788861"/>
            <a:ext cx="1366737" cy="369332"/>
          </a:xfrm>
          <a:prstGeom prst="rect">
            <a:avLst/>
          </a:prstGeom>
          <a:noFill/>
        </p:spPr>
        <p:txBody>
          <a:bodyPr wrap="square" rtlCol="0">
            <a:spAutoFit/>
          </a:bodyPr>
          <a:lstStyle/>
          <a:p>
            <a:r>
              <a:rPr lang="nb-NO" b="1">
                <a:solidFill>
                  <a:srgbClr val="005E58"/>
                </a:solidFill>
              </a:rPr>
              <a:t>Add-On</a:t>
            </a:r>
          </a:p>
        </p:txBody>
      </p:sp>
      <p:sp>
        <p:nvSpPr>
          <p:cNvPr id="14" name="TextBox 13">
            <a:extLst>
              <a:ext uri="{FF2B5EF4-FFF2-40B4-BE49-F238E27FC236}">
                <a16:creationId xmlns:a16="http://schemas.microsoft.com/office/drawing/2014/main" id="{B99368DE-6FEB-4C18-9D10-200A5EB77093}"/>
              </a:ext>
            </a:extLst>
          </p:cNvPr>
          <p:cNvSpPr txBox="1"/>
          <p:nvPr/>
        </p:nvSpPr>
        <p:spPr>
          <a:xfrm>
            <a:off x="9191827" y="1866924"/>
            <a:ext cx="1366737" cy="369332"/>
          </a:xfrm>
          <a:prstGeom prst="rect">
            <a:avLst/>
          </a:prstGeom>
          <a:noFill/>
        </p:spPr>
        <p:txBody>
          <a:bodyPr wrap="square" rtlCol="0">
            <a:spAutoFit/>
          </a:bodyPr>
          <a:lstStyle/>
          <a:p>
            <a:r>
              <a:rPr lang="nb-NO" b="1" err="1">
                <a:solidFill>
                  <a:srgbClr val="005E58"/>
                </a:solidFill>
              </a:rPr>
              <a:t>Metered</a:t>
            </a:r>
            <a:endParaRPr lang="nb-NO" b="1">
              <a:solidFill>
                <a:srgbClr val="005E58"/>
              </a:solidFill>
            </a:endParaRPr>
          </a:p>
        </p:txBody>
      </p:sp>
    </p:spTree>
    <p:extLst>
      <p:ext uri="{BB962C8B-B14F-4D97-AF65-F5344CB8AC3E}">
        <p14:creationId xmlns:p14="http://schemas.microsoft.com/office/powerpoint/2010/main" val="406624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Vertical Content Placeholder 2">
            <a:extLst>
              <a:ext uri="{FF2B5EF4-FFF2-40B4-BE49-F238E27FC236}">
                <a16:creationId xmlns:a16="http://schemas.microsoft.com/office/drawing/2014/main" id="{717E4BEA-1CDB-472B-AD3A-D4155DAA0A74}"/>
              </a:ext>
            </a:extLst>
          </p:cNvPr>
          <p:cNvSpPr>
            <a:spLocks noGrp="1"/>
          </p:cNvSpPr>
          <p:nvPr>
            <p:ph type="body" sz="quarter" idx="14"/>
          </p:nvPr>
        </p:nvSpPr>
        <p:spPr>
          <a:xfrm>
            <a:off x="1093514" y="3636724"/>
            <a:ext cx="3249177" cy="1848066"/>
          </a:xfrm>
        </p:spPr>
        <p:txBody>
          <a:bodyPr>
            <a:noAutofit/>
          </a:bodyPr>
          <a:lstStyle/>
          <a:p>
            <a:r>
              <a:rPr lang="en-GB" sz="1600"/>
              <a:t>Enables customers and partners to extend, configure and automate SuperOffice CRM</a:t>
            </a:r>
          </a:p>
          <a:p>
            <a:r>
              <a:rPr lang="en-GB" sz="1200" err="1"/>
              <a:t>CRMScript</a:t>
            </a:r>
            <a:r>
              <a:rPr lang="en-GB" sz="1200"/>
              <a:t>		Custom Screens</a:t>
            </a:r>
            <a:br>
              <a:rPr lang="en-GB" sz="1200"/>
            </a:br>
            <a:r>
              <a:rPr lang="en-GB" sz="1200"/>
              <a:t>Custom Apps		Config. Screen</a:t>
            </a:r>
            <a:br>
              <a:rPr lang="en-GB" sz="1200"/>
            </a:br>
            <a:r>
              <a:rPr lang="en-GB" sz="1200"/>
              <a:t>Sandbox for Dev	</a:t>
            </a:r>
            <a:r>
              <a:rPr lang="en-GB" sz="1200" err="1"/>
              <a:t>SuperMacro</a:t>
            </a:r>
            <a:br>
              <a:rPr lang="en-GB" sz="1200"/>
            </a:br>
            <a:r>
              <a:rPr lang="en-GB" sz="1200" err="1"/>
              <a:t>ExtraTables</a:t>
            </a:r>
            <a:br>
              <a:rPr lang="en-GB" sz="1200"/>
            </a:br>
            <a:endParaRPr lang="en-GB" sz="1200"/>
          </a:p>
        </p:txBody>
      </p:sp>
      <p:sp>
        <p:nvSpPr>
          <p:cNvPr id="4" name="Text Placeholder 3">
            <a:extLst>
              <a:ext uri="{FF2B5EF4-FFF2-40B4-BE49-F238E27FC236}">
                <a16:creationId xmlns:a16="http://schemas.microsoft.com/office/drawing/2014/main" id="{8B35831D-B341-4AF6-A03F-CBE3B542739D}"/>
              </a:ext>
            </a:extLst>
          </p:cNvPr>
          <p:cNvSpPr>
            <a:spLocks noGrp="1"/>
          </p:cNvSpPr>
          <p:nvPr>
            <p:ph type="body" sz="quarter" idx="17"/>
          </p:nvPr>
        </p:nvSpPr>
        <p:spPr/>
        <p:txBody>
          <a:bodyPr>
            <a:normAutofit/>
          </a:bodyPr>
          <a:lstStyle/>
          <a:p>
            <a:r>
              <a:rPr lang="en-GB"/>
              <a:t>Development Tools*</a:t>
            </a:r>
          </a:p>
        </p:txBody>
      </p:sp>
      <p:sp>
        <p:nvSpPr>
          <p:cNvPr id="5" name="Text Placeholder 4">
            <a:extLst>
              <a:ext uri="{FF2B5EF4-FFF2-40B4-BE49-F238E27FC236}">
                <a16:creationId xmlns:a16="http://schemas.microsoft.com/office/drawing/2014/main" id="{AFF68084-8B70-4A87-85B4-4B71303FB0CD}"/>
              </a:ext>
            </a:extLst>
          </p:cNvPr>
          <p:cNvSpPr>
            <a:spLocks noGrp="1"/>
          </p:cNvSpPr>
          <p:nvPr>
            <p:ph type="body" sz="quarter" idx="18"/>
          </p:nvPr>
        </p:nvSpPr>
        <p:spPr>
          <a:xfrm>
            <a:off x="4669968" y="3797083"/>
            <a:ext cx="3045282" cy="1698281"/>
          </a:xfrm>
        </p:spPr>
        <p:txBody>
          <a:bodyPr>
            <a:noAutofit/>
          </a:bodyPr>
          <a:lstStyle/>
          <a:p>
            <a:r>
              <a:rPr lang="en-GB" sz="1600" dirty="0"/>
              <a:t>Stand alone products that helps customer utilize and integrate SuperOffice CRM.</a:t>
            </a:r>
          </a:p>
          <a:p>
            <a:r>
              <a:rPr lang="en-GB" sz="1400" dirty="0"/>
              <a:t>Sandbox Production Environment</a:t>
            </a:r>
            <a:br>
              <a:rPr lang="en-GB" sz="1400" dirty="0"/>
            </a:br>
            <a:r>
              <a:rPr lang="en-GB" sz="1400" dirty="0"/>
              <a:t>Database Mirroring</a:t>
            </a:r>
            <a:br>
              <a:rPr lang="en-GB" sz="1400" dirty="0"/>
            </a:br>
            <a:r>
              <a:rPr lang="en-GB" sz="1400" dirty="0"/>
              <a:t>SCIM</a:t>
            </a:r>
            <a:br>
              <a:rPr lang="en-GB" sz="1400" dirty="0"/>
            </a:br>
            <a:r>
              <a:rPr lang="en-GB" sz="1400" dirty="0" err="1"/>
              <a:t>DataBridge</a:t>
            </a:r>
            <a:endParaRPr lang="en-GB" sz="1400" dirty="0"/>
          </a:p>
        </p:txBody>
      </p:sp>
      <p:sp>
        <p:nvSpPr>
          <p:cNvPr id="6" name="Text Placeholder 5">
            <a:extLst>
              <a:ext uri="{FF2B5EF4-FFF2-40B4-BE49-F238E27FC236}">
                <a16:creationId xmlns:a16="http://schemas.microsoft.com/office/drawing/2014/main" id="{D2589172-E682-4320-B448-AFFD4AD18B9B}"/>
              </a:ext>
            </a:extLst>
          </p:cNvPr>
          <p:cNvSpPr>
            <a:spLocks noGrp="1"/>
          </p:cNvSpPr>
          <p:nvPr>
            <p:ph type="body" sz="quarter" idx="19"/>
          </p:nvPr>
        </p:nvSpPr>
        <p:spPr/>
        <p:txBody>
          <a:bodyPr/>
          <a:lstStyle/>
          <a:p>
            <a:r>
              <a:rPr lang="en-GB"/>
              <a:t>Development products</a:t>
            </a:r>
          </a:p>
        </p:txBody>
      </p:sp>
      <p:sp>
        <p:nvSpPr>
          <p:cNvPr id="7" name="Text Placeholder 6">
            <a:extLst>
              <a:ext uri="{FF2B5EF4-FFF2-40B4-BE49-F238E27FC236}">
                <a16:creationId xmlns:a16="http://schemas.microsoft.com/office/drawing/2014/main" id="{B0C7378E-E7F2-4DCB-965A-1EEDEFD88C8A}"/>
              </a:ext>
            </a:extLst>
          </p:cNvPr>
          <p:cNvSpPr>
            <a:spLocks noGrp="1"/>
          </p:cNvSpPr>
          <p:nvPr>
            <p:ph type="body" sz="quarter" idx="20"/>
          </p:nvPr>
        </p:nvSpPr>
        <p:spPr/>
        <p:txBody>
          <a:bodyPr>
            <a:noAutofit/>
          </a:bodyPr>
          <a:lstStyle/>
          <a:p>
            <a:r>
              <a:rPr lang="en-GB" sz="1600" dirty="0"/>
              <a:t>API Usage is monitored. </a:t>
            </a:r>
          </a:p>
          <a:p>
            <a:r>
              <a:rPr lang="en-GB" sz="1600" dirty="0"/>
              <a:t>Payment for usage will be introduced in 2022 in line with other pay-per-use services.</a:t>
            </a:r>
          </a:p>
        </p:txBody>
      </p:sp>
      <p:sp>
        <p:nvSpPr>
          <p:cNvPr id="8" name="Text Placeholder 7">
            <a:extLst>
              <a:ext uri="{FF2B5EF4-FFF2-40B4-BE49-F238E27FC236}">
                <a16:creationId xmlns:a16="http://schemas.microsoft.com/office/drawing/2014/main" id="{CC101F25-ECB7-4068-A6EE-EB2F96D246C8}"/>
              </a:ext>
            </a:extLst>
          </p:cNvPr>
          <p:cNvSpPr>
            <a:spLocks noGrp="1"/>
          </p:cNvSpPr>
          <p:nvPr>
            <p:ph type="body" sz="quarter" idx="21"/>
          </p:nvPr>
        </p:nvSpPr>
        <p:spPr/>
        <p:txBody>
          <a:bodyPr/>
          <a:lstStyle/>
          <a:p>
            <a:r>
              <a:rPr lang="en-GB" dirty="0"/>
              <a:t>API Usage</a:t>
            </a:r>
          </a:p>
        </p:txBody>
      </p:sp>
      <p:sp>
        <p:nvSpPr>
          <p:cNvPr id="2" name="Title 1">
            <a:extLst>
              <a:ext uri="{FF2B5EF4-FFF2-40B4-BE49-F238E27FC236}">
                <a16:creationId xmlns:a16="http://schemas.microsoft.com/office/drawing/2014/main" id="{AB7AC169-A4A8-45D6-A43C-0F6F7B7CE12E}"/>
              </a:ext>
            </a:extLst>
          </p:cNvPr>
          <p:cNvSpPr>
            <a:spLocks noGrp="1"/>
          </p:cNvSpPr>
          <p:nvPr>
            <p:ph type="title"/>
          </p:nvPr>
        </p:nvSpPr>
        <p:spPr/>
        <p:txBody>
          <a:bodyPr/>
          <a:lstStyle/>
          <a:p>
            <a:pPr algn="l"/>
            <a:r>
              <a:rPr lang="nb-NO" err="1">
                <a:solidFill>
                  <a:schemeClr val="accent1"/>
                </a:solidFill>
              </a:rPr>
              <a:t>Expander</a:t>
            </a:r>
            <a:r>
              <a:rPr lang="nb-NO">
                <a:solidFill>
                  <a:schemeClr val="accent1"/>
                </a:solidFill>
              </a:rPr>
              <a:t> Services</a:t>
            </a:r>
            <a:endParaRPr lang="en-US">
              <a:solidFill>
                <a:schemeClr val="accent1"/>
              </a:solidFill>
            </a:endParaRPr>
          </a:p>
        </p:txBody>
      </p:sp>
      <p:sp>
        <p:nvSpPr>
          <p:cNvPr id="9" name="Rectangle 8">
            <a:extLst>
              <a:ext uri="{FF2B5EF4-FFF2-40B4-BE49-F238E27FC236}">
                <a16:creationId xmlns:a16="http://schemas.microsoft.com/office/drawing/2014/main" id="{83519EEA-695E-4257-8747-885F6D3A8291}"/>
              </a:ext>
            </a:extLst>
          </p:cNvPr>
          <p:cNvSpPr/>
          <p:nvPr/>
        </p:nvSpPr>
        <p:spPr>
          <a:xfrm>
            <a:off x="749030" y="2363821"/>
            <a:ext cx="7130374" cy="3394953"/>
          </a:xfrm>
          <a:prstGeom prst="rect">
            <a:avLst/>
          </a:prstGeom>
          <a:noFill/>
          <a:ln w="28575">
            <a:solidFill>
              <a:srgbClr val="EF754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D29A8D3A-7A45-4D50-A474-8AC56F2D91F6}"/>
              </a:ext>
            </a:extLst>
          </p:cNvPr>
          <p:cNvSpPr/>
          <p:nvPr/>
        </p:nvSpPr>
        <p:spPr>
          <a:xfrm>
            <a:off x="7944256" y="2373547"/>
            <a:ext cx="3573293" cy="3394953"/>
          </a:xfrm>
          <a:prstGeom prst="rect">
            <a:avLst/>
          </a:prstGeom>
          <a:noFill/>
          <a:ln w="28575">
            <a:solidFill>
              <a:srgbClr val="30B49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TextBox 12">
            <a:extLst>
              <a:ext uri="{FF2B5EF4-FFF2-40B4-BE49-F238E27FC236}">
                <a16:creationId xmlns:a16="http://schemas.microsoft.com/office/drawing/2014/main" id="{E6C162A5-842F-4BC3-8B27-5A63A5A671E7}"/>
              </a:ext>
            </a:extLst>
          </p:cNvPr>
          <p:cNvSpPr txBox="1"/>
          <p:nvPr/>
        </p:nvSpPr>
        <p:spPr>
          <a:xfrm>
            <a:off x="3630848" y="1788861"/>
            <a:ext cx="1366737" cy="369332"/>
          </a:xfrm>
          <a:prstGeom prst="rect">
            <a:avLst/>
          </a:prstGeom>
          <a:noFill/>
        </p:spPr>
        <p:txBody>
          <a:bodyPr wrap="square" rtlCol="0">
            <a:spAutoFit/>
          </a:bodyPr>
          <a:lstStyle/>
          <a:p>
            <a:r>
              <a:rPr lang="nb-NO" b="1">
                <a:solidFill>
                  <a:srgbClr val="005E58"/>
                </a:solidFill>
              </a:rPr>
              <a:t>Add-On</a:t>
            </a:r>
          </a:p>
        </p:txBody>
      </p:sp>
      <p:sp>
        <p:nvSpPr>
          <p:cNvPr id="14" name="TextBox 13">
            <a:extLst>
              <a:ext uri="{FF2B5EF4-FFF2-40B4-BE49-F238E27FC236}">
                <a16:creationId xmlns:a16="http://schemas.microsoft.com/office/drawing/2014/main" id="{B99368DE-6FEB-4C18-9D10-200A5EB77093}"/>
              </a:ext>
            </a:extLst>
          </p:cNvPr>
          <p:cNvSpPr txBox="1"/>
          <p:nvPr/>
        </p:nvSpPr>
        <p:spPr>
          <a:xfrm>
            <a:off x="9191827" y="1866924"/>
            <a:ext cx="1366737" cy="369332"/>
          </a:xfrm>
          <a:prstGeom prst="rect">
            <a:avLst/>
          </a:prstGeom>
          <a:noFill/>
        </p:spPr>
        <p:txBody>
          <a:bodyPr wrap="square" rtlCol="0">
            <a:spAutoFit/>
          </a:bodyPr>
          <a:lstStyle/>
          <a:p>
            <a:r>
              <a:rPr lang="nb-NO" b="1" err="1">
                <a:solidFill>
                  <a:srgbClr val="005E58"/>
                </a:solidFill>
              </a:rPr>
              <a:t>Metered</a:t>
            </a:r>
            <a:endParaRPr lang="nb-NO" b="1">
              <a:solidFill>
                <a:srgbClr val="005E58"/>
              </a:solidFill>
            </a:endParaRPr>
          </a:p>
        </p:txBody>
      </p:sp>
    </p:spTree>
    <p:extLst>
      <p:ext uri="{BB962C8B-B14F-4D97-AF65-F5344CB8AC3E}">
        <p14:creationId xmlns:p14="http://schemas.microsoft.com/office/powerpoint/2010/main" val="2989991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Vertical Content Placeholder 2">
            <a:extLst>
              <a:ext uri="{FF2B5EF4-FFF2-40B4-BE49-F238E27FC236}">
                <a16:creationId xmlns:a16="http://schemas.microsoft.com/office/drawing/2014/main" id="{717E4BEA-1CDB-472B-AD3A-D4155DAA0A74}"/>
              </a:ext>
            </a:extLst>
          </p:cNvPr>
          <p:cNvSpPr>
            <a:spLocks noGrp="1"/>
          </p:cNvSpPr>
          <p:nvPr>
            <p:ph type="body" sz="quarter" idx="14"/>
          </p:nvPr>
        </p:nvSpPr>
        <p:spPr>
          <a:xfrm>
            <a:off x="1093514" y="3636724"/>
            <a:ext cx="3249177" cy="1848066"/>
          </a:xfrm>
        </p:spPr>
        <p:txBody>
          <a:bodyPr>
            <a:noAutofit/>
          </a:bodyPr>
          <a:lstStyle/>
          <a:p>
            <a:r>
              <a:rPr lang="en-US" sz="1600">
                <a:latin typeface="Segoe UI" panose="020B0502040204020203" pitchFamily="34" charset="0"/>
              </a:rPr>
              <a:t>SCIM is a common language to describe what an identity is and how to handle it. </a:t>
            </a:r>
          </a:p>
        </p:txBody>
      </p:sp>
      <p:sp>
        <p:nvSpPr>
          <p:cNvPr id="4" name="Text Placeholder 3">
            <a:extLst>
              <a:ext uri="{FF2B5EF4-FFF2-40B4-BE49-F238E27FC236}">
                <a16:creationId xmlns:a16="http://schemas.microsoft.com/office/drawing/2014/main" id="{8B35831D-B341-4AF6-A03F-CBE3B542739D}"/>
              </a:ext>
            </a:extLst>
          </p:cNvPr>
          <p:cNvSpPr>
            <a:spLocks noGrp="1"/>
          </p:cNvSpPr>
          <p:nvPr>
            <p:ph type="body" sz="quarter" idx="17"/>
          </p:nvPr>
        </p:nvSpPr>
        <p:spPr/>
        <p:txBody>
          <a:bodyPr>
            <a:normAutofit/>
          </a:bodyPr>
          <a:lstStyle/>
          <a:p>
            <a:r>
              <a:rPr lang="en-GB"/>
              <a:t>SCIM</a:t>
            </a:r>
          </a:p>
        </p:txBody>
      </p:sp>
      <p:sp>
        <p:nvSpPr>
          <p:cNvPr id="5" name="Text Placeholder 4">
            <a:extLst>
              <a:ext uri="{FF2B5EF4-FFF2-40B4-BE49-F238E27FC236}">
                <a16:creationId xmlns:a16="http://schemas.microsoft.com/office/drawing/2014/main" id="{AFF68084-8B70-4A87-85B4-4B71303FB0CD}"/>
              </a:ext>
            </a:extLst>
          </p:cNvPr>
          <p:cNvSpPr>
            <a:spLocks noGrp="1"/>
          </p:cNvSpPr>
          <p:nvPr>
            <p:ph type="body" sz="quarter" idx="18"/>
          </p:nvPr>
        </p:nvSpPr>
        <p:spPr>
          <a:xfrm>
            <a:off x="4669968" y="3797083"/>
            <a:ext cx="3045282" cy="1698281"/>
          </a:xfrm>
        </p:spPr>
        <p:txBody>
          <a:bodyPr>
            <a:noAutofit/>
          </a:bodyPr>
          <a:lstStyle/>
          <a:p>
            <a:r>
              <a:rPr lang="en-US" sz="1600">
                <a:latin typeface="Segoe UI" panose="020B0502040204020203" pitchFamily="34" charset="0"/>
              </a:rPr>
              <a:t>Cloud only</a:t>
            </a:r>
          </a:p>
          <a:p>
            <a:r>
              <a:rPr lang="en-US" sz="1600">
                <a:latin typeface="Segoe UI" panose="020B0502040204020203" pitchFamily="34" charset="0"/>
              </a:rPr>
              <a:t>Requires Azure Active Directory (Azure AD) or Google. </a:t>
            </a:r>
          </a:p>
          <a:p>
            <a:r>
              <a:rPr lang="en-US" sz="1600">
                <a:latin typeface="Segoe UI" panose="020B0502040204020203" pitchFamily="34" charset="0"/>
              </a:rPr>
              <a:t>Available upon request</a:t>
            </a:r>
            <a:endParaRPr lang="en-GB" sz="1600">
              <a:latin typeface="Segoe UI" panose="020B0502040204020203" pitchFamily="34" charset="0"/>
            </a:endParaRPr>
          </a:p>
        </p:txBody>
      </p:sp>
      <p:sp>
        <p:nvSpPr>
          <p:cNvPr id="6" name="Text Placeholder 5">
            <a:extLst>
              <a:ext uri="{FF2B5EF4-FFF2-40B4-BE49-F238E27FC236}">
                <a16:creationId xmlns:a16="http://schemas.microsoft.com/office/drawing/2014/main" id="{D2589172-E682-4320-B448-AFFD4AD18B9B}"/>
              </a:ext>
            </a:extLst>
          </p:cNvPr>
          <p:cNvSpPr>
            <a:spLocks noGrp="1"/>
          </p:cNvSpPr>
          <p:nvPr>
            <p:ph type="body" sz="quarter" idx="19"/>
          </p:nvPr>
        </p:nvSpPr>
        <p:spPr/>
        <p:txBody>
          <a:bodyPr/>
          <a:lstStyle/>
          <a:p>
            <a:r>
              <a:rPr lang="en-GB"/>
              <a:t>Available for</a:t>
            </a:r>
          </a:p>
        </p:txBody>
      </p:sp>
      <p:sp>
        <p:nvSpPr>
          <p:cNvPr id="7" name="Text Placeholder 6">
            <a:extLst>
              <a:ext uri="{FF2B5EF4-FFF2-40B4-BE49-F238E27FC236}">
                <a16:creationId xmlns:a16="http://schemas.microsoft.com/office/drawing/2014/main" id="{B0C7378E-E7F2-4DCB-965A-1EEDEFD88C8A}"/>
              </a:ext>
            </a:extLst>
          </p:cNvPr>
          <p:cNvSpPr>
            <a:spLocks noGrp="1"/>
          </p:cNvSpPr>
          <p:nvPr>
            <p:ph type="body" sz="quarter" idx="20"/>
          </p:nvPr>
        </p:nvSpPr>
        <p:spPr/>
        <p:txBody>
          <a:bodyPr>
            <a:noAutofit/>
          </a:bodyPr>
          <a:lstStyle/>
          <a:p>
            <a:r>
              <a:rPr lang="en-GB" sz="1600"/>
              <a:t>Not activated</a:t>
            </a:r>
          </a:p>
        </p:txBody>
      </p:sp>
      <p:sp>
        <p:nvSpPr>
          <p:cNvPr id="8" name="Text Placeholder 7">
            <a:extLst>
              <a:ext uri="{FF2B5EF4-FFF2-40B4-BE49-F238E27FC236}">
                <a16:creationId xmlns:a16="http://schemas.microsoft.com/office/drawing/2014/main" id="{CC101F25-ECB7-4068-A6EE-EB2F96D246C8}"/>
              </a:ext>
            </a:extLst>
          </p:cNvPr>
          <p:cNvSpPr>
            <a:spLocks noGrp="1"/>
          </p:cNvSpPr>
          <p:nvPr>
            <p:ph type="body" sz="quarter" idx="21"/>
          </p:nvPr>
        </p:nvSpPr>
        <p:spPr/>
        <p:txBody>
          <a:bodyPr/>
          <a:lstStyle/>
          <a:p>
            <a:r>
              <a:rPr lang="en-GB"/>
              <a:t>API Usage</a:t>
            </a:r>
          </a:p>
        </p:txBody>
      </p:sp>
      <p:sp>
        <p:nvSpPr>
          <p:cNvPr id="2" name="Title 1">
            <a:extLst>
              <a:ext uri="{FF2B5EF4-FFF2-40B4-BE49-F238E27FC236}">
                <a16:creationId xmlns:a16="http://schemas.microsoft.com/office/drawing/2014/main" id="{AB7AC169-A4A8-45D6-A43C-0F6F7B7CE12E}"/>
              </a:ext>
            </a:extLst>
          </p:cNvPr>
          <p:cNvSpPr>
            <a:spLocks noGrp="1"/>
          </p:cNvSpPr>
          <p:nvPr>
            <p:ph type="title"/>
          </p:nvPr>
        </p:nvSpPr>
        <p:spPr>
          <a:xfrm>
            <a:off x="838200" y="780945"/>
            <a:ext cx="10744200" cy="851941"/>
          </a:xfrm>
        </p:spPr>
        <p:txBody>
          <a:bodyPr>
            <a:normAutofit/>
          </a:bodyPr>
          <a:lstStyle/>
          <a:p>
            <a:pPr algn="l"/>
            <a:r>
              <a:rPr lang="en-US"/>
              <a:t>Cross-domain Identity Management (SCIM)</a:t>
            </a:r>
            <a:endParaRPr lang="en-US">
              <a:solidFill>
                <a:schemeClr val="accent1"/>
              </a:solidFill>
            </a:endParaRPr>
          </a:p>
        </p:txBody>
      </p:sp>
      <p:sp>
        <p:nvSpPr>
          <p:cNvPr id="9" name="Rectangle 8">
            <a:extLst>
              <a:ext uri="{FF2B5EF4-FFF2-40B4-BE49-F238E27FC236}">
                <a16:creationId xmlns:a16="http://schemas.microsoft.com/office/drawing/2014/main" id="{83519EEA-695E-4257-8747-885F6D3A8291}"/>
              </a:ext>
            </a:extLst>
          </p:cNvPr>
          <p:cNvSpPr/>
          <p:nvPr/>
        </p:nvSpPr>
        <p:spPr>
          <a:xfrm>
            <a:off x="749030" y="2363821"/>
            <a:ext cx="7130374" cy="3394953"/>
          </a:xfrm>
          <a:prstGeom prst="rect">
            <a:avLst/>
          </a:prstGeom>
          <a:noFill/>
          <a:ln w="28575">
            <a:solidFill>
              <a:srgbClr val="EF754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D29A8D3A-7A45-4D50-A474-8AC56F2D91F6}"/>
              </a:ext>
            </a:extLst>
          </p:cNvPr>
          <p:cNvSpPr/>
          <p:nvPr/>
        </p:nvSpPr>
        <p:spPr>
          <a:xfrm>
            <a:off x="7944256" y="2373547"/>
            <a:ext cx="3573293" cy="3394953"/>
          </a:xfrm>
          <a:prstGeom prst="rect">
            <a:avLst/>
          </a:prstGeom>
          <a:noFill/>
          <a:ln w="28575">
            <a:solidFill>
              <a:srgbClr val="30B49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TextBox 12">
            <a:extLst>
              <a:ext uri="{FF2B5EF4-FFF2-40B4-BE49-F238E27FC236}">
                <a16:creationId xmlns:a16="http://schemas.microsoft.com/office/drawing/2014/main" id="{E6C162A5-842F-4BC3-8B27-5A63A5A671E7}"/>
              </a:ext>
            </a:extLst>
          </p:cNvPr>
          <p:cNvSpPr txBox="1"/>
          <p:nvPr/>
        </p:nvSpPr>
        <p:spPr>
          <a:xfrm>
            <a:off x="3630848" y="1788861"/>
            <a:ext cx="1366737" cy="369332"/>
          </a:xfrm>
          <a:prstGeom prst="rect">
            <a:avLst/>
          </a:prstGeom>
          <a:noFill/>
        </p:spPr>
        <p:txBody>
          <a:bodyPr wrap="square" rtlCol="0">
            <a:spAutoFit/>
          </a:bodyPr>
          <a:lstStyle/>
          <a:p>
            <a:r>
              <a:rPr lang="nb-NO" b="1">
                <a:solidFill>
                  <a:srgbClr val="005E58"/>
                </a:solidFill>
              </a:rPr>
              <a:t>Add-On</a:t>
            </a:r>
          </a:p>
        </p:txBody>
      </p:sp>
      <p:sp>
        <p:nvSpPr>
          <p:cNvPr id="14" name="TextBox 13">
            <a:extLst>
              <a:ext uri="{FF2B5EF4-FFF2-40B4-BE49-F238E27FC236}">
                <a16:creationId xmlns:a16="http://schemas.microsoft.com/office/drawing/2014/main" id="{B99368DE-6FEB-4C18-9D10-200A5EB77093}"/>
              </a:ext>
            </a:extLst>
          </p:cNvPr>
          <p:cNvSpPr txBox="1"/>
          <p:nvPr/>
        </p:nvSpPr>
        <p:spPr>
          <a:xfrm>
            <a:off x="9191827" y="1866924"/>
            <a:ext cx="1366737" cy="369332"/>
          </a:xfrm>
          <a:prstGeom prst="rect">
            <a:avLst/>
          </a:prstGeom>
          <a:noFill/>
        </p:spPr>
        <p:txBody>
          <a:bodyPr wrap="square" rtlCol="0">
            <a:spAutoFit/>
          </a:bodyPr>
          <a:lstStyle/>
          <a:p>
            <a:r>
              <a:rPr lang="nb-NO" b="1" err="1">
                <a:solidFill>
                  <a:srgbClr val="005E58"/>
                </a:solidFill>
              </a:rPr>
              <a:t>Metered</a:t>
            </a:r>
            <a:endParaRPr lang="nb-NO" b="1">
              <a:solidFill>
                <a:srgbClr val="005E58"/>
              </a:solidFill>
            </a:endParaRPr>
          </a:p>
        </p:txBody>
      </p:sp>
    </p:spTree>
    <p:extLst>
      <p:ext uri="{BB962C8B-B14F-4D97-AF65-F5344CB8AC3E}">
        <p14:creationId xmlns:p14="http://schemas.microsoft.com/office/powerpoint/2010/main" val="1720452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5EC5AFDC-B613-4D45-8A31-496D647CCEA2}"/>
              </a:ext>
            </a:extLst>
          </p:cNvPr>
          <p:cNvSpPr>
            <a:spLocks noGrp="1"/>
          </p:cNvSpPr>
          <p:nvPr>
            <p:ph type="title"/>
          </p:nvPr>
        </p:nvSpPr>
        <p:spPr>
          <a:xfrm>
            <a:off x="831850" y="1162374"/>
            <a:ext cx="10515600" cy="3742779"/>
          </a:xfrm>
        </p:spPr>
        <p:txBody>
          <a:bodyPr>
            <a:normAutofit/>
          </a:bodyPr>
          <a:lstStyle/>
          <a:p>
            <a:r>
              <a:rPr lang="en-US" dirty="0"/>
              <a:t>Pay-per-use (metered) is payment for use of service above level included in the monthly subscription price (overage usage). </a:t>
            </a:r>
            <a:br>
              <a:rPr lang="en-US" dirty="0"/>
            </a:br>
            <a:br>
              <a:rPr lang="en-US" dirty="0"/>
            </a:br>
            <a:r>
              <a:rPr lang="en-US" dirty="0"/>
              <a:t> </a:t>
            </a:r>
          </a:p>
        </p:txBody>
      </p:sp>
    </p:spTree>
    <p:extLst>
      <p:ext uri="{BB962C8B-B14F-4D97-AF65-F5344CB8AC3E}">
        <p14:creationId xmlns:p14="http://schemas.microsoft.com/office/powerpoint/2010/main" val="29475742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F88242E-36F0-42A0-B631-4FB851A2E657}"/>
              </a:ext>
            </a:extLst>
          </p:cNvPr>
          <p:cNvPicPr>
            <a:picLocks noChangeAspect="1"/>
          </p:cNvPicPr>
          <p:nvPr/>
        </p:nvPicPr>
        <p:blipFill>
          <a:blip r:embed="rId3"/>
          <a:stretch>
            <a:fillRect/>
          </a:stretch>
        </p:blipFill>
        <p:spPr>
          <a:xfrm>
            <a:off x="890336" y="477715"/>
            <a:ext cx="9071811" cy="5902569"/>
          </a:xfrm>
          <a:prstGeom prst="rect">
            <a:avLst/>
          </a:prstGeom>
        </p:spPr>
      </p:pic>
    </p:spTree>
    <p:extLst>
      <p:ext uri="{BB962C8B-B14F-4D97-AF65-F5344CB8AC3E}">
        <p14:creationId xmlns:p14="http://schemas.microsoft.com/office/powerpoint/2010/main" val="29730329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65750-6172-416F-B6E6-E5967E917920}"/>
              </a:ext>
            </a:extLst>
          </p:cNvPr>
          <p:cNvSpPr>
            <a:spLocks noGrp="1"/>
          </p:cNvSpPr>
          <p:nvPr>
            <p:ph type="title"/>
          </p:nvPr>
        </p:nvSpPr>
        <p:spPr/>
        <p:txBody>
          <a:bodyPr/>
          <a:lstStyle/>
          <a:p>
            <a:pPr algn="l"/>
            <a:r>
              <a:rPr lang="en-GB" dirty="0"/>
              <a:t>Future API usage</a:t>
            </a:r>
          </a:p>
        </p:txBody>
      </p:sp>
      <p:sp>
        <p:nvSpPr>
          <p:cNvPr id="3" name="Vertical Content Placeholder 2">
            <a:extLst>
              <a:ext uri="{FF2B5EF4-FFF2-40B4-BE49-F238E27FC236}">
                <a16:creationId xmlns:a16="http://schemas.microsoft.com/office/drawing/2014/main" id="{B0AD84E4-FF18-49BA-BB18-9DB7F01C8D1A}"/>
              </a:ext>
            </a:extLst>
          </p:cNvPr>
          <p:cNvSpPr>
            <a:spLocks noGrp="1"/>
          </p:cNvSpPr>
          <p:nvPr>
            <p:ph orient="vert" sz="quarter" idx="11"/>
          </p:nvPr>
        </p:nvSpPr>
        <p:spPr/>
        <p:txBody>
          <a:bodyPr>
            <a:normAutofit/>
          </a:bodyPr>
          <a:lstStyle/>
          <a:p>
            <a:pPr marL="342900" indent="-342900">
              <a:buFont typeface="Arial" panose="020B0604020202020204" pitchFamily="34" charset="0"/>
              <a:buChar char="•"/>
            </a:pPr>
            <a:r>
              <a:rPr lang="en-GB" dirty="0"/>
              <a:t>SuperOffice plan to introduce API usage as a payable service during 2022.</a:t>
            </a:r>
          </a:p>
          <a:p>
            <a:endParaRPr lang="en-GB" dirty="0"/>
          </a:p>
          <a:p>
            <a:pPr marL="342900" indent="-342900">
              <a:buFont typeface="Arial" panose="020B0604020202020204" pitchFamily="34" charset="0"/>
              <a:buChar char="•"/>
            </a:pPr>
            <a:r>
              <a:rPr lang="en-GB" dirty="0"/>
              <a:t>The API Usage system/charge will not deviate substantially from similar CRM vendors in the market.</a:t>
            </a: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r>
              <a:rPr lang="en-GB" dirty="0"/>
              <a:t>Metering and Reporting of API load will be included in SuperOffice 10 release in October 2021. Reports will be available to Customers, Partners, Developers and SuperOffice.</a:t>
            </a:r>
          </a:p>
        </p:txBody>
      </p:sp>
    </p:spTree>
    <p:extLst>
      <p:ext uri="{BB962C8B-B14F-4D97-AF65-F5344CB8AC3E}">
        <p14:creationId xmlns:p14="http://schemas.microsoft.com/office/powerpoint/2010/main" val="22759395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6">
            <a:extLst>
              <a:ext uri="{FF2B5EF4-FFF2-40B4-BE49-F238E27FC236}">
                <a16:creationId xmlns:a16="http://schemas.microsoft.com/office/drawing/2014/main" id="{A0490C04-32C0-4049-9D91-F36DC15FB406}"/>
              </a:ext>
            </a:extLst>
          </p:cNvPr>
          <p:cNvSpPr/>
          <p:nvPr/>
        </p:nvSpPr>
        <p:spPr>
          <a:xfrm>
            <a:off x="2104427" y="2413917"/>
            <a:ext cx="7158844" cy="3470047"/>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1748D3B-3936-4418-B265-FE652C9E011A}"/>
              </a:ext>
            </a:extLst>
          </p:cNvPr>
          <p:cNvPicPr>
            <a:picLocks noChangeAspect="1"/>
          </p:cNvPicPr>
          <p:nvPr/>
        </p:nvPicPr>
        <p:blipFill>
          <a:blip r:embed="rId3"/>
          <a:stretch>
            <a:fillRect/>
          </a:stretch>
        </p:blipFill>
        <p:spPr>
          <a:xfrm>
            <a:off x="1879465" y="1532229"/>
            <a:ext cx="7959417" cy="4291577"/>
          </a:xfrm>
          <a:prstGeom prst="rect">
            <a:avLst/>
          </a:prstGeom>
        </p:spPr>
      </p:pic>
      <p:sp>
        <p:nvSpPr>
          <p:cNvPr id="7" name="Title 6">
            <a:extLst>
              <a:ext uri="{FF2B5EF4-FFF2-40B4-BE49-F238E27FC236}">
                <a16:creationId xmlns:a16="http://schemas.microsoft.com/office/drawing/2014/main" id="{DA7358DD-99F6-416C-8AE0-01C07CBEB5CD}"/>
              </a:ext>
            </a:extLst>
          </p:cNvPr>
          <p:cNvSpPr>
            <a:spLocks noGrp="1"/>
          </p:cNvSpPr>
          <p:nvPr>
            <p:ph type="title"/>
          </p:nvPr>
        </p:nvSpPr>
        <p:spPr>
          <a:xfrm>
            <a:off x="649705" y="439781"/>
            <a:ext cx="10892589" cy="851941"/>
          </a:xfrm>
        </p:spPr>
        <p:txBody>
          <a:bodyPr>
            <a:normAutofit fontScale="90000"/>
          </a:bodyPr>
          <a:lstStyle/>
          <a:p>
            <a:r>
              <a:rPr lang="en-US" dirty="0"/>
              <a:t>In summary: A more flexible and scalable model</a:t>
            </a:r>
          </a:p>
        </p:txBody>
      </p:sp>
    </p:spTree>
    <p:extLst>
      <p:ext uri="{BB962C8B-B14F-4D97-AF65-F5344CB8AC3E}">
        <p14:creationId xmlns:p14="http://schemas.microsoft.com/office/powerpoint/2010/main" val="8194488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C5329D7-A495-4AFB-BD3B-11E319127507}"/>
              </a:ext>
            </a:extLst>
          </p:cNvPr>
          <p:cNvSpPr>
            <a:spLocks noGrp="1"/>
          </p:cNvSpPr>
          <p:nvPr>
            <p:ph type="title"/>
          </p:nvPr>
        </p:nvSpPr>
        <p:spPr>
          <a:xfrm>
            <a:off x="675861" y="1162374"/>
            <a:ext cx="11039061" cy="1859795"/>
          </a:xfrm>
        </p:spPr>
        <p:txBody>
          <a:bodyPr>
            <a:normAutofit fontScale="90000"/>
          </a:bodyPr>
          <a:lstStyle/>
          <a:p>
            <a:r>
              <a:rPr lang="en-US" dirty="0"/>
              <a:t>Our customer promise:</a:t>
            </a:r>
            <a:br>
              <a:rPr lang="en-US" dirty="0"/>
            </a:br>
            <a:br>
              <a:rPr lang="en-US" dirty="0"/>
            </a:br>
            <a:r>
              <a:rPr lang="en-US" dirty="0"/>
              <a:t>As an existing customers you will continue to have access to all the same features as before – including your add-ons. </a:t>
            </a:r>
            <a:br>
              <a:rPr lang="en-US" dirty="0"/>
            </a:br>
            <a:endParaRPr lang="en-US" dirty="0"/>
          </a:p>
        </p:txBody>
      </p:sp>
    </p:spTree>
    <p:extLst>
      <p:ext uri="{BB962C8B-B14F-4D97-AF65-F5344CB8AC3E}">
        <p14:creationId xmlns:p14="http://schemas.microsoft.com/office/powerpoint/2010/main" val="25625995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C5329D7-A495-4AFB-BD3B-11E319127507}"/>
              </a:ext>
            </a:extLst>
          </p:cNvPr>
          <p:cNvSpPr>
            <a:spLocks noGrp="1"/>
          </p:cNvSpPr>
          <p:nvPr>
            <p:ph type="title"/>
          </p:nvPr>
        </p:nvSpPr>
        <p:spPr>
          <a:xfrm>
            <a:off x="675861" y="1162374"/>
            <a:ext cx="11039061" cy="1859795"/>
          </a:xfrm>
        </p:spPr>
        <p:txBody>
          <a:bodyPr>
            <a:normAutofit fontScale="90000"/>
          </a:bodyPr>
          <a:lstStyle/>
          <a:p>
            <a:r>
              <a:rPr lang="en-US" dirty="0"/>
              <a:t>Our customer promise:</a:t>
            </a:r>
            <a:br>
              <a:rPr lang="en-US" dirty="0"/>
            </a:br>
            <a:br>
              <a:rPr lang="en-US" dirty="0"/>
            </a:br>
            <a:r>
              <a:rPr lang="en-US" dirty="0"/>
              <a:t>As an existing customers you will continue to have access to all the same features as before – including your add-ons. </a:t>
            </a:r>
            <a:br>
              <a:rPr lang="en-US" dirty="0"/>
            </a:br>
            <a:endParaRPr lang="en-US" dirty="0"/>
          </a:p>
        </p:txBody>
      </p:sp>
    </p:spTree>
    <p:extLst>
      <p:ext uri="{BB962C8B-B14F-4D97-AF65-F5344CB8AC3E}">
        <p14:creationId xmlns:p14="http://schemas.microsoft.com/office/powerpoint/2010/main" val="28432100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7E9E161F-4062-4842-875D-D2C854877BD8}"/>
              </a:ext>
            </a:extLst>
          </p:cNvPr>
          <p:cNvSpPr>
            <a:spLocks noGrp="1"/>
          </p:cNvSpPr>
          <p:nvPr>
            <p:ph type="title"/>
          </p:nvPr>
        </p:nvSpPr>
        <p:spPr/>
        <p:txBody>
          <a:bodyPr/>
          <a:lstStyle/>
          <a:p>
            <a:r>
              <a:rPr lang="en-US" dirty="0">
                <a:latin typeface="Arial"/>
                <a:cs typeface="Arial"/>
              </a:rPr>
              <a:t>Main changes: Mainly new names</a:t>
            </a:r>
          </a:p>
        </p:txBody>
      </p:sp>
      <p:sp>
        <p:nvSpPr>
          <p:cNvPr id="6" name="Plassholder for innhold 5">
            <a:extLst>
              <a:ext uri="{FF2B5EF4-FFF2-40B4-BE49-F238E27FC236}">
                <a16:creationId xmlns:a16="http://schemas.microsoft.com/office/drawing/2014/main" id="{E0D2E1B2-B278-433E-BAFC-48A968BF72C4}"/>
              </a:ext>
            </a:extLst>
          </p:cNvPr>
          <p:cNvSpPr>
            <a:spLocks noGrp="1"/>
          </p:cNvSpPr>
          <p:nvPr>
            <p:ph idx="1"/>
          </p:nvPr>
        </p:nvSpPr>
        <p:spPr>
          <a:xfrm>
            <a:off x="838200" y="1454761"/>
            <a:ext cx="10515600" cy="5018467"/>
          </a:xfrm>
        </p:spPr>
        <p:txBody>
          <a:bodyPr vert="horz" lIns="91440" tIns="45720" rIns="91440" bIns="45720" rtlCol="0" anchor="t">
            <a:normAutofit fontScale="92500" lnSpcReduction="20000"/>
          </a:bodyPr>
          <a:lstStyle/>
          <a:p>
            <a:r>
              <a:rPr lang="en-US" sz="2000" b="1" dirty="0">
                <a:latin typeface="Arial"/>
                <a:cs typeface="Arial"/>
              </a:rPr>
              <a:t>The user plan Standard is removed</a:t>
            </a:r>
          </a:p>
          <a:p>
            <a:pPr marL="285750" indent="-285750">
              <a:buFont typeface="Arial" panose="020B0604020202020204" pitchFamily="34" charset="0"/>
              <a:buChar char="•"/>
            </a:pPr>
            <a:r>
              <a:rPr lang="en-US" dirty="0">
                <a:latin typeface="Arial"/>
                <a:cs typeface="Arial"/>
              </a:rPr>
              <a:t>Users are converted to Sales Essentials (or Premium if you also already have other Sales/Complete users)</a:t>
            </a:r>
            <a:br>
              <a:rPr lang="en-US" dirty="0">
                <a:latin typeface="Arial"/>
                <a:cs typeface="Arial"/>
              </a:rPr>
            </a:br>
            <a:endParaRPr lang="en-US" dirty="0">
              <a:latin typeface="Arial"/>
              <a:cs typeface="Arial"/>
            </a:endParaRPr>
          </a:p>
          <a:p>
            <a:r>
              <a:rPr lang="en-US" sz="2000" b="1" dirty="0">
                <a:latin typeface="Arial"/>
                <a:cs typeface="Arial"/>
              </a:rPr>
              <a:t>The user plan Complete is removed</a:t>
            </a:r>
          </a:p>
          <a:p>
            <a:pPr marL="285750" indent="-285750">
              <a:buChar char="•"/>
            </a:pPr>
            <a:r>
              <a:rPr lang="en-US" dirty="0">
                <a:latin typeface="Arial"/>
                <a:cs typeface="Arial"/>
              </a:rPr>
              <a:t>This plan is replaced with multi plan users</a:t>
            </a:r>
          </a:p>
          <a:p>
            <a:br>
              <a:rPr lang="en-US" sz="2000" b="1" dirty="0">
                <a:latin typeface="Arial"/>
                <a:cs typeface="Arial"/>
              </a:rPr>
            </a:br>
            <a:r>
              <a:rPr lang="en-US" sz="2000" b="1" dirty="0">
                <a:latin typeface="Arial"/>
                <a:cs typeface="Arial"/>
              </a:rPr>
              <a:t>Mailings is only available to users in the Marketing Plan</a:t>
            </a:r>
          </a:p>
          <a:p>
            <a:pPr marL="285750" indent="-285750">
              <a:buFont typeface="Arial" panose="020B0604020202020204" pitchFamily="34" charset="0"/>
              <a:buChar char="•"/>
            </a:pPr>
            <a:r>
              <a:rPr lang="en-US" dirty="0">
                <a:latin typeface="Arial"/>
                <a:cs typeface="Arial"/>
              </a:rPr>
              <a:t>Your company will be given the necessary access to Mailings</a:t>
            </a:r>
            <a:br>
              <a:rPr lang="en-US" dirty="0">
                <a:latin typeface="Arial"/>
                <a:cs typeface="Arial"/>
              </a:rPr>
            </a:br>
            <a:endParaRPr lang="en-US" dirty="0">
              <a:latin typeface="Arial"/>
              <a:cs typeface="Arial"/>
            </a:endParaRPr>
          </a:p>
          <a:p>
            <a:r>
              <a:rPr lang="en-US" sz="2000" b="1" dirty="0">
                <a:latin typeface="Arial"/>
                <a:cs typeface="Arial"/>
              </a:rPr>
              <a:t>Project / Project management is only available in Premium (and Marketing)</a:t>
            </a:r>
          </a:p>
          <a:p>
            <a:pPr marL="285750" indent="-285750">
              <a:buFont typeface="Arial" panose="020B0604020202020204" pitchFamily="34" charset="0"/>
              <a:buChar char="•"/>
            </a:pPr>
            <a:r>
              <a:rPr lang="en-US" dirty="0">
                <a:latin typeface="Arial"/>
                <a:cs typeface="Arial"/>
              </a:rPr>
              <a:t>Your company will be given the necessary access to Project</a:t>
            </a:r>
            <a:br>
              <a:rPr lang="en-US" dirty="0">
                <a:latin typeface="Arial"/>
                <a:cs typeface="Arial"/>
              </a:rPr>
            </a:br>
            <a:endParaRPr lang="en-US" dirty="0"/>
          </a:p>
          <a:p>
            <a:r>
              <a:rPr lang="en-US" sz="2000" b="1" dirty="0">
                <a:latin typeface="Arial"/>
                <a:cs typeface="Arial"/>
              </a:rPr>
              <a:t>Combined selections is only available in Premium (and Marketing)</a:t>
            </a:r>
          </a:p>
          <a:p>
            <a:pPr marL="285750" indent="-285750">
              <a:buFont typeface="Arial" panose="020B0604020202020204" pitchFamily="34" charset="0"/>
              <a:buChar char="•"/>
            </a:pPr>
            <a:r>
              <a:rPr lang="en-US" dirty="0">
                <a:latin typeface="Arial"/>
                <a:cs typeface="Arial"/>
              </a:rPr>
              <a:t>Your company will be given the necessary access to Combined Selections</a:t>
            </a:r>
          </a:p>
          <a:p>
            <a:pPr marL="285750" indent="-285750">
              <a:buFont typeface="Arial" panose="020B0604020202020204" pitchFamily="34" charset="0"/>
              <a:buChar char="•"/>
            </a:pPr>
            <a:endParaRPr lang="en-US" dirty="0">
              <a:latin typeface="Arial"/>
              <a:cs typeface="Arial"/>
            </a:endParaRPr>
          </a:p>
          <a:p>
            <a:r>
              <a:rPr lang="en-US" sz="2000" b="1" dirty="0">
                <a:latin typeface="Arial"/>
                <a:cs typeface="Arial"/>
              </a:rPr>
              <a:t>Expander Services is now called Development Tools</a:t>
            </a:r>
          </a:p>
          <a:p>
            <a:pPr marL="285750" indent="-285750">
              <a:buFont typeface="Arial" panose="020B0604020202020204" pitchFamily="34" charset="0"/>
              <a:buChar char="•"/>
            </a:pPr>
            <a:r>
              <a:rPr lang="en-US" dirty="0">
                <a:latin typeface="Arial"/>
                <a:cs typeface="Arial"/>
              </a:rPr>
              <a:t>And new features, like Configurable screens, have been added</a:t>
            </a:r>
          </a:p>
          <a:p>
            <a:pPr marL="285750" indent="-285750">
              <a:buFont typeface="Arial" panose="020B0604020202020204" pitchFamily="34" charset="0"/>
              <a:buChar char="•"/>
            </a:pPr>
            <a:endParaRPr lang="en-US" dirty="0">
              <a:latin typeface="Arial"/>
              <a:cs typeface="Arial"/>
            </a:endParaRPr>
          </a:p>
        </p:txBody>
      </p:sp>
    </p:spTree>
    <p:extLst>
      <p:ext uri="{BB962C8B-B14F-4D97-AF65-F5344CB8AC3E}">
        <p14:creationId xmlns:p14="http://schemas.microsoft.com/office/powerpoint/2010/main" val="10916494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912E81-415D-4207-A09C-2DACCD186345}"/>
              </a:ext>
            </a:extLst>
          </p:cNvPr>
          <p:cNvSpPr/>
          <p:nvPr/>
        </p:nvSpPr>
        <p:spPr>
          <a:xfrm>
            <a:off x="4849888" y="1663545"/>
            <a:ext cx="2195534" cy="195213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none" lIns="72000" tIns="36000" rIns="72000" bIns="36000" rtlCol="0" anchor="t" anchorCtr="0"/>
          <a:lstStyle/>
          <a:p>
            <a:pPr algn="ctr"/>
            <a:endParaRPr lang="en-GB" sz="1600" b="1">
              <a:solidFill>
                <a:schemeClr val="accent6">
                  <a:lumMod val="50000"/>
                </a:schemeClr>
              </a:solidFill>
            </a:endParaRPr>
          </a:p>
        </p:txBody>
      </p:sp>
      <p:sp>
        <p:nvSpPr>
          <p:cNvPr id="5" name="Rectangle 4">
            <a:extLst>
              <a:ext uri="{FF2B5EF4-FFF2-40B4-BE49-F238E27FC236}">
                <a16:creationId xmlns:a16="http://schemas.microsoft.com/office/drawing/2014/main" id="{6EB2DA27-9293-4AC6-B7EA-A6703466AE6E}"/>
              </a:ext>
            </a:extLst>
          </p:cNvPr>
          <p:cNvSpPr/>
          <p:nvPr/>
        </p:nvSpPr>
        <p:spPr>
          <a:xfrm>
            <a:off x="2553579" y="1663545"/>
            <a:ext cx="2177659" cy="195213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none" lIns="72000" tIns="36000" rIns="72000" bIns="36000" rtlCol="0" anchor="t" anchorCtr="0"/>
          <a:lstStyle/>
          <a:p>
            <a:pPr algn="ctr"/>
            <a:endParaRPr lang="en-GB" sz="1600" b="1">
              <a:solidFill>
                <a:schemeClr val="accent6">
                  <a:lumMod val="50000"/>
                </a:schemeClr>
              </a:solidFill>
            </a:endParaRPr>
          </a:p>
        </p:txBody>
      </p:sp>
      <p:sp>
        <p:nvSpPr>
          <p:cNvPr id="8" name="Rectangle 7">
            <a:extLst>
              <a:ext uri="{FF2B5EF4-FFF2-40B4-BE49-F238E27FC236}">
                <a16:creationId xmlns:a16="http://schemas.microsoft.com/office/drawing/2014/main" id="{6A5FDD84-290B-4A76-AA94-9C4E982E7399}"/>
              </a:ext>
            </a:extLst>
          </p:cNvPr>
          <p:cNvSpPr/>
          <p:nvPr/>
        </p:nvSpPr>
        <p:spPr>
          <a:xfrm>
            <a:off x="2676616" y="2215732"/>
            <a:ext cx="914400" cy="853071"/>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800" i="1">
                <a:solidFill>
                  <a:schemeClr val="bg1"/>
                </a:solidFill>
              </a:rPr>
              <a:t>Feature list </a:t>
            </a:r>
          </a:p>
          <a:p>
            <a:pPr algn="ctr"/>
            <a:r>
              <a:rPr lang="en-GB" sz="800" b="1" i="1">
                <a:solidFill>
                  <a:schemeClr val="bg1"/>
                </a:solidFill>
              </a:rPr>
              <a:t>…</a:t>
            </a:r>
          </a:p>
          <a:p>
            <a:pPr algn="ctr"/>
            <a:r>
              <a:rPr lang="en-GB" sz="800" b="1" i="1">
                <a:solidFill>
                  <a:schemeClr val="bg1"/>
                </a:solidFill>
              </a:rPr>
              <a:t>…</a:t>
            </a:r>
          </a:p>
          <a:p>
            <a:pPr algn="ctr"/>
            <a:r>
              <a:rPr lang="en-GB" sz="800" b="1" i="1">
                <a:solidFill>
                  <a:schemeClr val="bg1"/>
                </a:solidFill>
              </a:rPr>
              <a:t>…</a:t>
            </a:r>
          </a:p>
          <a:p>
            <a:pPr algn="ctr"/>
            <a:endParaRPr lang="en-GB" sz="800" i="1">
              <a:solidFill>
                <a:schemeClr val="bg1"/>
              </a:solidFill>
            </a:endParaRPr>
          </a:p>
          <a:p>
            <a:pPr algn="ctr"/>
            <a:endParaRPr lang="en-GB" sz="800" i="1">
              <a:solidFill>
                <a:schemeClr val="bg1"/>
              </a:solidFill>
            </a:endParaRPr>
          </a:p>
          <a:p>
            <a:pPr algn="ctr"/>
            <a:endParaRPr lang="en-GB" sz="800" i="1">
              <a:solidFill>
                <a:schemeClr val="bg1"/>
              </a:solidFill>
            </a:endParaRPr>
          </a:p>
        </p:txBody>
      </p:sp>
      <p:sp>
        <p:nvSpPr>
          <p:cNvPr id="10" name="Rectangle 9">
            <a:extLst>
              <a:ext uri="{FF2B5EF4-FFF2-40B4-BE49-F238E27FC236}">
                <a16:creationId xmlns:a16="http://schemas.microsoft.com/office/drawing/2014/main" id="{3FCD6A8D-14F3-4D01-B222-71B6A1B92C34}"/>
              </a:ext>
            </a:extLst>
          </p:cNvPr>
          <p:cNvSpPr/>
          <p:nvPr/>
        </p:nvSpPr>
        <p:spPr>
          <a:xfrm>
            <a:off x="7211480" y="1653907"/>
            <a:ext cx="2195534" cy="195213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none" lIns="72000" tIns="36000" rIns="72000" bIns="36000" rtlCol="0" anchor="t" anchorCtr="0"/>
          <a:lstStyle/>
          <a:p>
            <a:pPr algn="ctr"/>
            <a:br>
              <a:rPr lang="en-GB" sz="1600" b="1">
                <a:solidFill>
                  <a:schemeClr val="accent6">
                    <a:lumMod val="50000"/>
                  </a:schemeClr>
                </a:solidFill>
              </a:rPr>
            </a:br>
            <a:endParaRPr lang="en-GB" sz="1600" b="1">
              <a:solidFill>
                <a:schemeClr val="accent6">
                  <a:lumMod val="50000"/>
                </a:schemeClr>
              </a:solidFill>
            </a:endParaRPr>
          </a:p>
        </p:txBody>
      </p:sp>
      <p:sp>
        <p:nvSpPr>
          <p:cNvPr id="19" name="Rectangle 18">
            <a:extLst>
              <a:ext uri="{FF2B5EF4-FFF2-40B4-BE49-F238E27FC236}">
                <a16:creationId xmlns:a16="http://schemas.microsoft.com/office/drawing/2014/main" id="{5A1B991A-4187-48F9-9164-89947D4D379D}"/>
              </a:ext>
            </a:extLst>
          </p:cNvPr>
          <p:cNvSpPr/>
          <p:nvPr/>
        </p:nvSpPr>
        <p:spPr>
          <a:xfrm>
            <a:off x="3709827" y="2215732"/>
            <a:ext cx="914400" cy="853071"/>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800" i="1">
                <a:solidFill>
                  <a:schemeClr val="bg1"/>
                </a:solidFill>
              </a:rPr>
              <a:t>Feature list </a:t>
            </a:r>
          </a:p>
          <a:p>
            <a:pPr algn="ctr"/>
            <a:r>
              <a:rPr lang="en-GB" sz="800" b="1" i="1">
                <a:solidFill>
                  <a:schemeClr val="bg1"/>
                </a:solidFill>
              </a:rPr>
              <a:t>…</a:t>
            </a:r>
          </a:p>
          <a:p>
            <a:pPr algn="ctr"/>
            <a:r>
              <a:rPr lang="en-GB" sz="800" b="1" i="1">
                <a:solidFill>
                  <a:schemeClr val="bg1"/>
                </a:solidFill>
              </a:rPr>
              <a:t>…</a:t>
            </a:r>
          </a:p>
          <a:p>
            <a:pPr algn="ctr"/>
            <a:r>
              <a:rPr lang="en-GB" sz="800" b="1" i="1">
                <a:solidFill>
                  <a:schemeClr val="bg1"/>
                </a:solidFill>
              </a:rPr>
              <a:t>…</a:t>
            </a:r>
          </a:p>
          <a:p>
            <a:pPr algn="ctr"/>
            <a:r>
              <a:rPr lang="en-GB" sz="800" b="1" i="1">
                <a:solidFill>
                  <a:schemeClr val="bg1"/>
                </a:solidFill>
              </a:rPr>
              <a:t>…</a:t>
            </a:r>
          </a:p>
          <a:p>
            <a:pPr algn="ctr"/>
            <a:r>
              <a:rPr lang="en-GB" sz="800" b="1" i="1">
                <a:solidFill>
                  <a:schemeClr val="bg1"/>
                </a:solidFill>
              </a:rPr>
              <a:t>…</a:t>
            </a:r>
          </a:p>
          <a:p>
            <a:pPr algn="ctr"/>
            <a:endParaRPr lang="en-GB" sz="800" i="1">
              <a:solidFill>
                <a:schemeClr val="bg1"/>
              </a:solidFill>
            </a:endParaRPr>
          </a:p>
        </p:txBody>
      </p:sp>
      <p:sp>
        <p:nvSpPr>
          <p:cNvPr id="20" name="Rectangle 19">
            <a:extLst>
              <a:ext uri="{FF2B5EF4-FFF2-40B4-BE49-F238E27FC236}">
                <a16:creationId xmlns:a16="http://schemas.microsoft.com/office/drawing/2014/main" id="{D8F0B9CA-49D2-4C0C-A515-30F670042202}"/>
              </a:ext>
            </a:extLst>
          </p:cNvPr>
          <p:cNvSpPr/>
          <p:nvPr/>
        </p:nvSpPr>
        <p:spPr>
          <a:xfrm>
            <a:off x="4958285" y="2215732"/>
            <a:ext cx="914400" cy="853071"/>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800" i="1">
                <a:solidFill>
                  <a:schemeClr val="bg1"/>
                </a:solidFill>
              </a:rPr>
              <a:t>Feature list </a:t>
            </a:r>
          </a:p>
          <a:p>
            <a:pPr algn="ctr"/>
            <a:r>
              <a:rPr lang="en-GB" sz="800" b="1" i="1">
                <a:solidFill>
                  <a:schemeClr val="bg1"/>
                </a:solidFill>
              </a:rPr>
              <a:t>…</a:t>
            </a:r>
          </a:p>
          <a:p>
            <a:pPr algn="ctr"/>
            <a:r>
              <a:rPr lang="en-GB" sz="800" b="1" i="1">
                <a:solidFill>
                  <a:schemeClr val="bg1"/>
                </a:solidFill>
              </a:rPr>
              <a:t>…</a:t>
            </a:r>
          </a:p>
          <a:p>
            <a:pPr algn="ctr"/>
            <a:r>
              <a:rPr lang="en-GB" sz="800" b="1" i="1">
                <a:solidFill>
                  <a:schemeClr val="bg1"/>
                </a:solidFill>
              </a:rPr>
              <a:t>…</a:t>
            </a:r>
          </a:p>
          <a:p>
            <a:pPr algn="ctr"/>
            <a:endParaRPr lang="en-GB" sz="800" b="1" i="1">
              <a:solidFill>
                <a:schemeClr val="bg1"/>
              </a:solidFill>
            </a:endParaRPr>
          </a:p>
          <a:p>
            <a:pPr algn="ctr"/>
            <a:endParaRPr lang="en-GB" sz="800" i="1">
              <a:solidFill>
                <a:schemeClr val="bg1"/>
              </a:solidFill>
            </a:endParaRPr>
          </a:p>
          <a:p>
            <a:pPr algn="ctr"/>
            <a:endParaRPr lang="en-GB" sz="800" i="1">
              <a:solidFill>
                <a:schemeClr val="bg1"/>
              </a:solidFill>
            </a:endParaRPr>
          </a:p>
        </p:txBody>
      </p:sp>
      <p:sp>
        <p:nvSpPr>
          <p:cNvPr id="21" name="Rectangle 20">
            <a:extLst>
              <a:ext uri="{FF2B5EF4-FFF2-40B4-BE49-F238E27FC236}">
                <a16:creationId xmlns:a16="http://schemas.microsoft.com/office/drawing/2014/main" id="{82D55BE1-9E6A-4DC7-ABFE-48FB0311320E}"/>
              </a:ext>
            </a:extLst>
          </p:cNvPr>
          <p:cNvSpPr/>
          <p:nvPr/>
        </p:nvSpPr>
        <p:spPr>
          <a:xfrm>
            <a:off x="5977774" y="2215732"/>
            <a:ext cx="914400" cy="853071"/>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800" i="1" dirty="0">
                <a:solidFill>
                  <a:schemeClr val="bg1"/>
                </a:solidFill>
              </a:rPr>
              <a:t>Feature list </a:t>
            </a:r>
          </a:p>
          <a:p>
            <a:pPr algn="ctr"/>
            <a:r>
              <a:rPr lang="en-GB" sz="800" b="1" i="1" dirty="0">
                <a:solidFill>
                  <a:schemeClr val="bg1"/>
                </a:solidFill>
              </a:rPr>
              <a:t>…</a:t>
            </a:r>
          </a:p>
          <a:p>
            <a:pPr algn="ctr"/>
            <a:r>
              <a:rPr lang="en-GB" sz="800" b="1" i="1" dirty="0">
                <a:solidFill>
                  <a:schemeClr val="bg1"/>
                </a:solidFill>
              </a:rPr>
              <a:t>…</a:t>
            </a:r>
          </a:p>
          <a:p>
            <a:pPr algn="ctr"/>
            <a:r>
              <a:rPr lang="en-GB" sz="800" b="1" i="1" dirty="0">
                <a:solidFill>
                  <a:schemeClr val="bg1"/>
                </a:solidFill>
              </a:rPr>
              <a:t>…</a:t>
            </a:r>
          </a:p>
          <a:p>
            <a:pPr algn="ctr"/>
            <a:r>
              <a:rPr lang="en-GB" sz="800" b="1" i="1" dirty="0">
                <a:solidFill>
                  <a:schemeClr val="bg1"/>
                </a:solidFill>
              </a:rPr>
              <a:t>…</a:t>
            </a:r>
          </a:p>
          <a:p>
            <a:pPr algn="ctr"/>
            <a:r>
              <a:rPr lang="en-GB" sz="800" b="1" i="1" dirty="0">
                <a:solidFill>
                  <a:schemeClr val="bg1"/>
                </a:solidFill>
              </a:rPr>
              <a:t>…</a:t>
            </a:r>
          </a:p>
          <a:p>
            <a:pPr algn="ctr"/>
            <a:endParaRPr lang="en-GB" sz="800" i="1" dirty="0">
              <a:solidFill>
                <a:schemeClr val="bg1"/>
              </a:solidFill>
            </a:endParaRPr>
          </a:p>
        </p:txBody>
      </p:sp>
      <p:sp>
        <p:nvSpPr>
          <p:cNvPr id="31" name="TextBox 30">
            <a:extLst>
              <a:ext uri="{FF2B5EF4-FFF2-40B4-BE49-F238E27FC236}">
                <a16:creationId xmlns:a16="http://schemas.microsoft.com/office/drawing/2014/main" id="{CA5B3A1D-305E-4F74-90D5-D665B57ECA9C}"/>
              </a:ext>
            </a:extLst>
          </p:cNvPr>
          <p:cNvSpPr txBox="1"/>
          <p:nvPr/>
        </p:nvSpPr>
        <p:spPr>
          <a:xfrm>
            <a:off x="2562546" y="1779219"/>
            <a:ext cx="1208375" cy="400110"/>
          </a:xfrm>
          <a:prstGeom prst="rect">
            <a:avLst/>
          </a:prstGeom>
          <a:noFill/>
        </p:spPr>
        <p:txBody>
          <a:bodyPr wrap="square" rtlCol="0">
            <a:spAutoFit/>
          </a:bodyPr>
          <a:lstStyle/>
          <a:p>
            <a:pPr algn="ctr"/>
            <a:r>
              <a:rPr lang="nb-NO" sz="1000" b="1">
                <a:solidFill>
                  <a:schemeClr val="accent6">
                    <a:lumMod val="50000"/>
                  </a:schemeClr>
                </a:solidFill>
              </a:rPr>
              <a:t>Essentials</a:t>
            </a:r>
          </a:p>
          <a:p>
            <a:pPr algn="ctr"/>
            <a:r>
              <a:rPr lang="nb-NO" sz="1000" b="1">
                <a:solidFill>
                  <a:schemeClr val="accent6">
                    <a:lumMod val="50000"/>
                  </a:schemeClr>
                </a:solidFill>
              </a:rPr>
              <a:t> plan</a:t>
            </a:r>
            <a:endParaRPr lang="en-US" sz="1000" b="1">
              <a:solidFill>
                <a:schemeClr val="accent6">
                  <a:lumMod val="50000"/>
                </a:schemeClr>
              </a:solidFill>
            </a:endParaRPr>
          </a:p>
        </p:txBody>
      </p:sp>
      <p:sp>
        <p:nvSpPr>
          <p:cNvPr id="32" name="TextBox 31">
            <a:extLst>
              <a:ext uri="{FF2B5EF4-FFF2-40B4-BE49-F238E27FC236}">
                <a16:creationId xmlns:a16="http://schemas.microsoft.com/office/drawing/2014/main" id="{C08709A1-F175-4DED-A192-F21891988431}"/>
              </a:ext>
            </a:extLst>
          </p:cNvPr>
          <p:cNvSpPr txBox="1"/>
          <p:nvPr/>
        </p:nvSpPr>
        <p:spPr>
          <a:xfrm>
            <a:off x="3624462" y="1779219"/>
            <a:ext cx="987477" cy="400110"/>
          </a:xfrm>
          <a:prstGeom prst="rect">
            <a:avLst/>
          </a:prstGeom>
          <a:noFill/>
        </p:spPr>
        <p:txBody>
          <a:bodyPr wrap="square" rtlCol="0">
            <a:spAutoFit/>
          </a:bodyPr>
          <a:lstStyle/>
          <a:p>
            <a:pPr algn="ctr"/>
            <a:r>
              <a:rPr lang="nb-NO" sz="1000" b="1">
                <a:solidFill>
                  <a:schemeClr val="accent6">
                    <a:lumMod val="50000"/>
                  </a:schemeClr>
                </a:solidFill>
              </a:rPr>
              <a:t>Premium</a:t>
            </a:r>
          </a:p>
          <a:p>
            <a:pPr algn="ctr"/>
            <a:r>
              <a:rPr lang="nb-NO" sz="1000" b="1">
                <a:solidFill>
                  <a:schemeClr val="accent6">
                    <a:lumMod val="50000"/>
                  </a:schemeClr>
                </a:solidFill>
              </a:rPr>
              <a:t>plan</a:t>
            </a:r>
            <a:endParaRPr lang="en-US" sz="1000" b="1">
              <a:solidFill>
                <a:schemeClr val="accent6">
                  <a:lumMod val="50000"/>
                </a:schemeClr>
              </a:solidFill>
            </a:endParaRPr>
          </a:p>
        </p:txBody>
      </p:sp>
      <p:sp>
        <p:nvSpPr>
          <p:cNvPr id="33" name="TextBox 32">
            <a:extLst>
              <a:ext uri="{FF2B5EF4-FFF2-40B4-BE49-F238E27FC236}">
                <a16:creationId xmlns:a16="http://schemas.microsoft.com/office/drawing/2014/main" id="{0A41359E-54AF-4BAB-BEA4-ED9BCAB97267}"/>
              </a:ext>
            </a:extLst>
          </p:cNvPr>
          <p:cNvSpPr txBox="1"/>
          <p:nvPr/>
        </p:nvSpPr>
        <p:spPr>
          <a:xfrm>
            <a:off x="4841633" y="1779219"/>
            <a:ext cx="1201470" cy="400110"/>
          </a:xfrm>
          <a:prstGeom prst="rect">
            <a:avLst/>
          </a:prstGeom>
          <a:noFill/>
        </p:spPr>
        <p:txBody>
          <a:bodyPr wrap="square" rtlCol="0">
            <a:spAutoFit/>
          </a:bodyPr>
          <a:lstStyle/>
          <a:p>
            <a:pPr algn="ctr"/>
            <a:r>
              <a:rPr lang="nb-NO" sz="1000" b="1">
                <a:solidFill>
                  <a:schemeClr val="accent6">
                    <a:lumMod val="50000"/>
                  </a:schemeClr>
                </a:solidFill>
              </a:rPr>
              <a:t>Essentials</a:t>
            </a:r>
          </a:p>
          <a:p>
            <a:pPr algn="ctr"/>
            <a:r>
              <a:rPr lang="nb-NO" sz="1000" b="1">
                <a:solidFill>
                  <a:schemeClr val="accent6">
                    <a:lumMod val="50000"/>
                  </a:schemeClr>
                </a:solidFill>
              </a:rPr>
              <a:t>plan</a:t>
            </a:r>
            <a:endParaRPr lang="en-US" sz="1000" b="1">
              <a:solidFill>
                <a:schemeClr val="accent6">
                  <a:lumMod val="50000"/>
                </a:schemeClr>
              </a:solidFill>
            </a:endParaRPr>
          </a:p>
        </p:txBody>
      </p:sp>
      <p:sp>
        <p:nvSpPr>
          <p:cNvPr id="34" name="TextBox 33">
            <a:extLst>
              <a:ext uri="{FF2B5EF4-FFF2-40B4-BE49-F238E27FC236}">
                <a16:creationId xmlns:a16="http://schemas.microsoft.com/office/drawing/2014/main" id="{88FFB58B-8E78-4A74-8B2A-1577E78DAAD8}"/>
              </a:ext>
            </a:extLst>
          </p:cNvPr>
          <p:cNvSpPr txBox="1"/>
          <p:nvPr/>
        </p:nvSpPr>
        <p:spPr>
          <a:xfrm>
            <a:off x="5873807" y="1779219"/>
            <a:ext cx="987477" cy="400110"/>
          </a:xfrm>
          <a:prstGeom prst="rect">
            <a:avLst/>
          </a:prstGeom>
          <a:noFill/>
        </p:spPr>
        <p:txBody>
          <a:bodyPr wrap="square" rtlCol="0">
            <a:spAutoFit/>
          </a:bodyPr>
          <a:lstStyle/>
          <a:p>
            <a:pPr algn="ctr"/>
            <a:r>
              <a:rPr lang="nb-NO" sz="1000" b="1">
                <a:solidFill>
                  <a:schemeClr val="accent6">
                    <a:lumMod val="50000"/>
                  </a:schemeClr>
                </a:solidFill>
              </a:rPr>
              <a:t>Premium</a:t>
            </a:r>
          </a:p>
          <a:p>
            <a:pPr algn="ctr"/>
            <a:r>
              <a:rPr lang="nb-NO" sz="1000" b="1">
                <a:solidFill>
                  <a:schemeClr val="accent6">
                    <a:lumMod val="50000"/>
                  </a:schemeClr>
                </a:solidFill>
              </a:rPr>
              <a:t>plan</a:t>
            </a:r>
            <a:endParaRPr lang="en-US" sz="1000" b="1">
              <a:solidFill>
                <a:schemeClr val="accent6">
                  <a:lumMod val="50000"/>
                </a:schemeClr>
              </a:solidFill>
            </a:endParaRPr>
          </a:p>
        </p:txBody>
      </p:sp>
      <p:sp>
        <p:nvSpPr>
          <p:cNvPr id="35" name="TextBox 34">
            <a:extLst>
              <a:ext uri="{FF2B5EF4-FFF2-40B4-BE49-F238E27FC236}">
                <a16:creationId xmlns:a16="http://schemas.microsoft.com/office/drawing/2014/main" id="{2654B382-2B27-47C4-83BA-30B22AE51D7E}"/>
              </a:ext>
            </a:extLst>
          </p:cNvPr>
          <p:cNvSpPr txBox="1"/>
          <p:nvPr/>
        </p:nvSpPr>
        <p:spPr>
          <a:xfrm>
            <a:off x="7198777" y="1779219"/>
            <a:ext cx="1206749" cy="246221"/>
          </a:xfrm>
          <a:prstGeom prst="rect">
            <a:avLst/>
          </a:prstGeom>
          <a:noFill/>
        </p:spPr>
        <p:txBody>
          <a:bodyPr wrap="square" rtlCol="0">
            <a:spAutoFit/>
          </a:bodyPr>
          <a:lstStyle/>
          <a:p>
            <a:pPr algn="ctr"/>
            <a:r>
              <a:rPr lang="nb-NO" sz="1000" b="1" dirty="0">
                <a:solidFill>
                  <a:schemeClr val="accent6">
                    <a:lumMod val="50000"/>
                  </a:schemeClr>
                </a:solidFill>
              </a:rPr>
              <a:t>Marketing plan </a:t>
            </a:r>
            <a:endParaRPr lang="en-US" sz="1000" b="1" dirty="0">
              <a:solidFill>
                <a:schemeClr val="accent6">
                  <a:lumMod val="50000"/>
                </a:schemeClr>
              </a:solidFill>
            </a:endParaRPr>
          </a:p>
        </p:txBody>
      </p:sp>
      <p:sp>
        <p:nvSpPr>
          <p:cNvPr id="38" name="TextBox 37">
            <a:extLst>
              <a:ext uri="{FF2B5EF4-FFF2-40B4-BE49-F238E27FC236}">
                <a16:creationId xmlns:a16="http://schemas.microsoft.com/office/drawing/2014/main" id="{42A9BB5D-2DD0-4352-ACEE-298411731B5B}"/>
              </a:ext>
            </a:extLst>
          </p:cNvPr>
          <p:cNvSpPr txBox="1"/>
          <p:nvPr/>
        </p:nvSpPr>
        <p:spPr>
          <a:xfrm>
            <a:off x="2893277" y="1315715"/>
            <a:ext cx="1526950" cy="338554"/>
          </a:xfrm>
          <a:prstGeom prst="rect">
            <a:avLst/>
          </a:prstGeom>
          <a:noFill/>
        </p:spPr>
        <p:txBody>
          <a:bodyPr wrap="square" rtlCol="0">
            <a:spAutoFit/>
          </a:bodyPr>
          <a:lstStyle/>
          <a:p>
            <a:pPr algn="ctr"/>
            <a:r>
              <a:rPr lang="nb-NO" sz="1600" b="1">
                <a:solidFill>
                  <a:schemeClr val="accent6">
                    <a:lumMod val="50000"/>
                  </a:schemeClr>
                </a:solidFill>
              </a:rPr>
              <a:t>Sales</a:t>
            </a:r>
            <a:endParaRPr lang="en-US" sz="1600" b="1">
              <a:solidFill>
                <a:schemeClr val="accent6">
                  <a:lumMod val="50000"/>
                </a:schemeClr>
              </a:solidFill>
            </a:endParaRPr>
          </a:p>
        </p:txBody>
      </p:sp>
      <p:sp>
        <p:nvSpPr>
          <p:cNvPr id="39" name="TextBox 38">
            <a:extLst>
              <a:ext uri="{FF2B5EF4-FFF2-40B4-BE49-F238E27FC236}">
                <a16:creationId xmlns:a16="http://schemas.microsoft.com/office/drawing/2014/main" id="{00B17D4C-B513-4A4B-B452-827865CFC63E}"/>
              </a:ext>
            </a:extLst>
          </p:cNvPr>
          <p:cNvSpPr txBox="1"/>
          <p:nvPr/>
        </p:nvSpPr>
        <p:spPr>
          <a:xfrm>
            <a:off x="5093070" y="1329052"/>
            <a:ext cx="1707628" cy="338554"/>
          </a:xfrm>
          <a:prstGeom prst="rect">
            <a:avLst/>
          </a:prstGeom>
          <a:noFill/>
        </p:spPr>
        <p:txBody>
          <a:bodyPr wrap="square" rtlCol="0">
            <a:spAutoFit/>
          </a:bodyPr>
          <a:lstStyle/>
          <a:p>
            <a:pPr algn="ctr"/>
            <a:r>
              <a:rPr lang="nb-NO" sz="1600" b="1">
                <a:solidFill>
                  <a:schemeClr val="accent6">
                    <a:lumMod val="50000"/>
                  </a:schemeClr>
                </a:solidFill>
              </a:rPr>
              <a:t>Service</a:t>
            </a:r>
            <a:endParaRPr lang="en-US" sz="1600" b="1">
              <a:solidFill>
                <a:schemeClr val="accent6">
                  <a:lumMod val="50000"/>
                </a:schemeClr>
              </a:solidFill>
            </a:endParaRPr>
          </a:p>
        </p:txBody>
      </p:sp>
      <p:sp>
        <p:nvSpPr>
          <p:cNvPr id="40" name="TextBox 39">
            <a:extLst>
              <a:ext uri="{FF2B5EF4-FFF2-40B4-BE49-F238E27FC236}">
                <a16:creationId xmlns:a16="http://schemas.microsoft.com/office/drawing/2014/main" id="{3C8CA051-DD10-4A52-AFAD-3C2A74313C18}"/>
              </a:ext>
            </a:extLst>
          </p:cNvPr>
          <p:cNvSpPr txBox="1"/>
          <p:nvPr/>
        </p:nvSpPr>
        <p:spPr>
          <a:xfrm>
            <a:off x="7386298" y="1302525"/>
            <a:ext cx="1813424" cy="338554"/>
          </a:xfrm>
          <a:prstGeom prst="rect">
            <a:avLst/>
          </a:prstGeom>
          <a:noFill/>
        </p:spPr>
        <p:txBody>
          <a:bodyPr wrap="square" rtlCol="0">
            <a:spAutoFit/>
          </a:bodyPr>
          <a:lstStyle/>
          <a:p>
            <a:pPr algn="ctr"/>
            <a:r>
              <a:rPr lang="nb-NO" sz="1600" b="1">
                <a:solidFill>
                  <a:schemeClr val="accent6">
                    <a:lumMod val="50000"/>
                  </a:schemeClr>
                </a:solidFill>
              </a:rPr>
              <a:t>Marketing</a:t>
            </a:r>
            <a:endParaRPr lang="en-US" sz="1600" b="1">
              <a:solidFill>
                <a:schemeClr val="accent6">
                  <a:lumMod val="50000"/>
                </a:schemeClr>
              </a:solidFill>
            </a:endParaRPr>
          </a:p>
        </p:txBody>
      </p:sp>
      <p:sp>
        <p:nvSpPr>
          <p:cNvPr id="6" name="Title 5">
            <a:extLst>
              <a:ext uri="{FF2B5EF4-FFF2-40B4-BE49-F238E27FC236}">
                <a16:creationId xmlns:a16="http://schemas.microsoft.com/office/drawing/2014/main" id="{CE852204-6CEE-4B77-B5A2-2873A648B9AA}"/>
              </a:ext>
            </a:extLst>
          </p:cNvPr>
          <p:cNvSpPr>
            <a:spLocks noGrp="1"/>
          </p:cNvSpPr>
          <p:nvPr>
            <p:ph type="title" idx="4294967295"/>
          </p:nvPr>
        </p:nvSpPr>
        <p:spPr>
          <a:xfrm rot="16200000">
            <a:off x="1692782" y="2313381"/>
            <a:ext cx="890588" cy="652462"/>
          </a:xfrm>
        </p:spPr>
        <p:txBody>
          <a:bodyPr>
            <a:normAutofit/>
          </a:bodyPr>
          <a:lstStyle/>
          <a:p>
            <a:r>
              <a:rPr lang="nb-NO" sz="2000"/>
              <a:t>Plans</a:t>
            </a:r>
            <a:endParaRPr lang="en-US" sz="2000"/>
          </a:p>
        </p:txBody>
      </p:sp>
      <p:cxnSp>
        <p:nvCxnSpPr>
          <p:cNvPr id="9" name="Straight Connector 8">
            <a:extLst>
              <a:ext uri="{FF2B5EF4-FFF2-40B4-BE49-F238E27FC236}">
                <a16:creationId xmlns:a16="http://schemas.microsoft.com/office/drawing/2014/main" id="{CE62B358-1F00-4218-9C67-158E7BBF17FC}"/>
              </a:ext>
            </a:extLst>
          </p:cNvPr>
          <p:cNvCxnSpPr/>
          <p:nvPr/>
        </p:nvCxnSpPr>
        <p:spPr>
          <a:xfrm>
            <a:off x="2553579" y="1016057"/>
            <a:ext cx="6853435" cy="0"/>
          </a:xfrm>
          <a:prstGeom prst="line">
            <a:avLst/>
          </a:prstGeom>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A606E23A-350C-4F81-B537-DD8F3D802454}"/>
              </a:ext>
            </a:extLst>
          </p:cNvPr>
          <p:cNvSpPr txBox="1"/>
          <p:nvPr/>
        </p:nvSpPr>
        <p:spPr>
          <a:xfrm>
            <a:off x="3912578" y="761506"/>
            <a:ext cx="3996352" cy="461665"/>
          </a:xfrm>
          <a:prstGeom prst="rect">
            <a:avLst/>
          </a:prstGeom>
          <a:solidFill>
            <a:schemeClr val="bg1"/>
          </a:solidFill>
        </p:spPr>
        <p:txBody>
          <a:bodyPr wrap="square" rtlCol="0">
            <a:spAutoFit/>
          </a:bodyPr>
          <a:lstStyle/>
          <a:p>
            <a:pPr algn="ctr"/>
            <a:r>
              <a:rPr lang="nb-NO" sz="2400" b="1">
                <a:solidFill>
                  <a:schemeClr val="accent6">
                    <a:lumMod val="50000"/>
                  </a:schemeClr>
                </a:solidFill>
              </a:rPr>
              <a:t>SuperOffice CRM</a:t>
            </a:r>
            <a:endParaRPr lang="en-US" sz="2400" b="1">
              <a:solidFill>
                <a:schemeClr val="accent6">
                  <a:lumMod val="50000"/>
                </a:schemeClr>
              </a:solidFill>
            </a:endParaRPr>
          </a:p>
        </p:txBody>
      </p:sp>
      <p:sp>
        <p:nvSpPr>
          <p:cNvPr id="78" name="Rectangle 77">
            <a:extLst>
              <a:ext uri="{FF2B5EF4-FFF2-40B4-BE49-F238E27FC236}">
                <a16:creationId xmlns:a16="http://schemas.microsoft.com/office/drawing/2014/main" id="{73599C88-2161-44A9-80D2-1518B6940928}"/>
              </a:ext>
            </a:extLst>
          </p:cNvPr>
          <p:cNvSpPr/>
          <p:nvPr/>
        </p:nvSpPr>
        <p:spPr>
          <a:xfrm>
            <a:off x="7322315" y="3136562"/>
            <a:ext cx="1964349" cy="372034"/>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nchorCtr="0"/>
          <a:lstStyle/>
          <a:p>
            <a:r>
              <a:rPr lang="en-GB" sz="800" b="1">
                <a:solidFill>
                  <a:schemeClr val="bg1"/>
                </a:solidFill>
              </a:rPr>
              <a:t>Marketing Platform*</a:t>
            </a:r>
          </a:p>
        </p:txBody>
      </p:sp>
      <p:grpSp>
        <p:nvGrpSpPr>
          <p:cNvPr id="7" name="Group 6">
            <a:extLst>
              <a:ext uri="{FF2B5EF4-FFF2-40B4-BE49-F238E27FC236}">
                <a16:creationId xmlns:a16="http://schemas.microsoft.com/office/drawing/2014/main" id="{B6094C9A-76D4-479F-8A94-0AB1E2CD4FDF}"/>
              </a:ext>
            </a:extLst>
          </p:cNvPr>
          <p:cNvGrpSpPr/>
          <p:nvPr/>
        </p:nvGrpSpPr>
        <p:grpSpPr>
          <a:xfrm>
            <a:off x="1765837" y="3705528"/>
            <a:ext cx="7641177" cy="1373421"/>
            <a:chOff x="470437" y="3724578"/>
            <a:chExt cx="7641177" cy="1373421"/>
          </a:xfrm>
        </p:grpSpPr>
        <p:sp>
          <p:nvSpPr>
            <p:cNvPr id="46" name="Rectangle 45">
              <a:extLst>
                <a:ext uri="{FF2B5EF4-FFF2-40B4-BE49-F238E27FC236}">
                  <a16:creationId xmlns:a16="http://schemas.microsoft.com/office/drawing/2014/main" id="{8A27C2F0-F62F-4C81-B783-3B6C2E62773C}"/>
                </a:ext>
              </a:extLst>
            </p:cNvPr>
            <p:cNvSpPr/>
            <p:nvPr/>
          </p:nvSpPr>
          <p:spPr>
            <a:xfrm>
              <a:off x="1267146" y="3724578"/>
              <a:ext cx="6844468" cy="137342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none" lIns="72000" tIns="36000" rIns="72000" bIns="36000" rtlCol="0" anchor="t" anchorCtr="0"/>
            <a:lstStyle/>
            <a:p>
              <a:endParaRPr lang="en-GB" sz="1600" b="1">
                <a:solidFill>
                  <a:schemeClr val="accent6">
                    <a:lumMod val="50000"/>
                  </a:schemeClr>
                </a:solidFill>
              </a:endParaRPr>
            </a:p>
          </p:txBody>
        </p:sp>
        <p:sp>
          <p:nvSpPr>
            <p:cNvPr id="50" name="Title 5">
              <a:extLst>
                <a:ext uri="{FF2B5EF4-FFF2-40B4-BE49-F238E27FC236}">
                  <a16:creationId xmlns:a16="http://schemas.microsoft.com/office/drawing/2014/main" id="{6AB87F43-473B-4957-915F-E3A3E130F72E}"/>
                </a:ext>
              </a:extLst>
            </p:cNvPr>
            <p:cNvSpPr txBox="1">
              <a:spLocks/>
            </p:cNvSpPr>
            <p:nvPr/>
          </p:nvSpPr>
          <p:spPr>
            <a:xfrm rot="16200000">
              <a:off x="158450" y="4055769"/>
              <a:ext cx="1277153" cy="65317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a:solidFill>
                    <a:srgbClr val="005E58"/>
                  </a:solidFill>
                  <a:latin typeface="Arial" panose="020B0604020202020204" pitchFamily="34" charset="0"/>
                  <a:ea typeface="+mj-ea"/>
                  <a:cs typeface="Arial" panose="020B0604020202020204" pitchFamily="34" charset="0"/>
                </a:defRPr>
              </a:lvl1pPr>
            </a:lstStyle>
            <a:p>
              <a:r>
                <a:rPr lang="nb-NO" sz="2000"/>
                <a:t>Add-ons</a:t>
              </a:r>
              <a:endParaRPr lang="en-US" sz="2000"/>
            </a:p>
          </p:txBody>
        </p:sp>
        <p:sp>
          <p:nvSpPr>
            <p:cNvPr id="53" name="Rectangle 52">
              <a:extLst>
                <a:ext uri="{FF2B5EF4-FFF2-40B4-BE49-F238E27FC236}">
                  <a16:creationId xmlns:a16="http://schemas.microsoft.com/office/drawing/2014/main" id="{D4CEEDEB-20E4-4D1C-B7AA-58824560CCC8}"/>
                </a:ext>
              </a:extLst>
            </p:cNvPr>
            <p:cNvSpPr/>
            <p:nvPr/>
          </p:nvSpPr>
          <p:spPr>
            <a:xfrm>
              <a:off x="6751916" y="3957306"/>
              <a:ext cx="1036948" cy="1096537"/>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nchorCtr="0"/>
            <a:lstStyle/>
            <a:p>
              <a:r>
                <a:rPr lang="en-GB" sz="800" b="1" dirty="0">
                  <a:solidFill>
                    <a:schemeClr val="bg1"/>
                  </a:solidFill>
                </a:rPr>
                <a:t>Expander Products</a:t>
              </a:r>
            </a:p>
            <a:p>
              <a:endParaRPr lang="en-GB" sz="400" b="1" dirty="0">
                <a:solidFill>
                  <a:schemeClr val="bg1"/>
                </a:solidFill>
              </a:endParaRPr>
            </a:p>
            <a:p>
              <a:r>
                <a:rPr lang="en-GB" sz="800" dirty="0">
                  <a:solidFill>
                    <a:schemeClr val="bg1"/>
                  </a:solidFill>
                </a:rPr>
                <a:t>Sandbox for prod.</a:t>
              </a:r>
            </a:p>
            <a:p>
              <a:r>
                <a:rPr lang="en-GB" sz="800" dirty="0">
                  <a:solidFill>
                    <a:schemeClr val="bg1"/>
                  </a:solidFill>
                </a:rPr>
                <a:t>Database Mirroring</a:t>
              </a:r>
            </a:p>
            <a:p>
              <a:r>
                <a:rPr lang="en-GB" sz="800" dirty="0">
                  <a:solidFill>
                    <a:schemeClr val="bg1"/>
                  </a:solidFill>
                </a:rPr>
                <a:t>SCIM</a:t>
              </a:r>
            </a:p>
            <a:p>
              <a:r>
                <a:rPr lang="en-GB" sz="800" dirty="0" err="1">
                  <a:solidFill>
                    <a:schemeClr val="bg1"/>
                  </a:solidFill>
                </a:rPr>
                <a:t>DataBridge</a:t>
              </a:r>
              <a:endParaRPr lang="en-GB" sz="800" dirty="0">
                <a:solidFill>
                  <a:schemeClr val="bg1"/>
                </a:solidFill>
              </a:endParaRPr>
            </a:p>
            <a:p>
              <a:endParaRPr lang="en-GB" sz="800" b="1" dirty="0">
                <a:solidFill>
                  <a:schemeClr val="bg1"/>
                </a:solidFill>
              </a:endParaRPr>
            </a:p>
          </p:txBody>
        </p:sp>
        <p:sp>
          <p:nvSpPr>
            <p:cNvPr id="59" name="Rectangle 58">
              <a:extLst>
                <a:ext uri="{FF2B5EF4-FFF2-40B4-BE49-F238E27FC236}">
                  <a16:creationId xmlns:a16="http://schemas.microsoft.com/office/drawing/2014/main" id="{751114E1-0276-4D3B-A29D-F676E749499E}"/>
                </a:ext>
              </a:extLst>
            </p:cNvPr>
            <p:cNvSpPr/>
            <p:nvPr/>
          </p:nvSpPr>
          <p:spPr>
            <a:xfrm>
              <a:off x="2957384" y="3872475"/>
              <a:ext cx="1148301" cy="372034"/>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nchorCtr="0"/>
            <a:lstStyle/>
            <a:p>
              <a:r>
                <a:rPr lang="en-GB" sz="800" b="1">
                  <a:solidFill>
                    <a:schemeClr val="bg1"/>
                  </a:solidFill>
                </a:rPr>
                <a:t>Customer Engagement Platform</a:t>
              </a:r>
            </a:p>
          </p:txBody>
        </p:sp>
        <p:sp>
          <p:nvSpPr>
            <p:cNvPr id="60" name="Rectangle 59">
              <a:extLst>
                <a:ext uri="{FF2B5EF4-FFF2-40B4-BE49-F238E27FC236}">
                  <a16:creationId xmlns:a16="http://schemas.microsoft.com/office/drawing/2014/main" id="{7FA54936-BA31-4970-8918-9A9F429434DB}"/>
                </a:ext>
              </a:extLst>
            </p:cNvPr>
            <p:cNvSpPr/>
            <p:nvPr/>
          </p:nvSpPr>
          <p:spPr>
            <a:xfrm>
              <a:off x="4305088" y="4569967"/>
              <a:ext cx="1148301" cy="372034"/>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nchorCtr="0"/>
            <a:lstStyle/>
            <a:p>
              <a:r>
                <a:rPr lang="en-GB" sz="800" b="1">
                  <a:solidFill>
                    <a:schemeClr val="bg1"/>
                  </a:solidFill>
                </a:rPr>
                <a:t>SuperOffice AI</a:t>
              </a:r>
            </a:p>
          </p:txBody>
        </p:sp>
        <p:sp>
          <p:nvSpPr>
            <p:cNvPr id="72" name="Rectangle 71">
              <a:extLst>
                <a:ext uri="{FF2B5EF4-FFF2-40B4-BE49-F238E27FC236}">
                  <a16:creationId xmlns:a16="http://schemas.microsoft.com/office/drawing/2014/main" id="{F91E2010-B8DE-4C4B-9EBF-F5774F73761D}"/>
                </a:ext>
              </a:extLst>
            </p:cNvPr>
            <p:cNvSpPr/>
            <p:nvPr/>
          </p:nvSpPr>
          <p:spPr>
            <a:xfrm>
              <a:off x="5640431" y="3957307"/>
              <a:ext cx="1036948" cy="1096538"/>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45720" rIns="0" rtlCol="0" anchor="t" anchorCtr="0"/>
            <a:lstStyle/>
            <a:p>
              <a:r>
                <a:rPr lang="en-GB" sz="800" b="1" dirty="0">
                  <a:solidFill>
                    <a:schemeClr val="bg1"/>
                  </a:solidFill>
                </a:rPr>
                <a:t>Development Tools</a:t>
              </a:r>
            </a:p>
            <a:p>
              <a:endParaRPr lang="en-GB" sz="400" b="1" dirty="0">
                <a:solidFill>
                  <a:schemeClr val="bg1"/>
                </a:solidFill>
              </a:endParaRPr>
            </a:p>
            <a:p>
              <a:r>
                <a:rPr lang="en-GB" sz="800" dirty="0">
                  <a:solidFill>
                    <a:schemeClr val="bg1"/>
                  </a:solidFill>
                </a:rPr>
                <a:t>CRMScript</a:t>
              </a:r>
            </a:p>
            <a:p>
              <a:r>
                <a:rPr lang="en-GB" sz="800" dirty="0" err="1">
                  <a:solidFill>
                    <a:schemeClr val="bg1"/>
                  </a:solidFill>
                </a:rPr>
                <a:t>SuperMacro</a:t>
              </a:r>
              <a:endParaRPr lang="en-GB" sz="800" dirty="0">
                <a:solidFill>
                  <a:schemeClr val="bg1"/>
                </a:solidFill>
              </a:endParaRPr>
            </a:p>
            <a:p>
              <a:r>
                <a:rPr lang="en-GB" sz="800" dirty="0">
                  <a:solidFill>
                    <a:schemeClr val="bg1"/>
                  </a:solidFill>
                </a:rPr>
                <a:t>Expander tools</a:t>
              </a:r>
            </a:p>
            <a:p>
              <a:r>
                <a:rPr lang="en-GB" sz="800" dirty="0">
                  <a:solidFill>
                    <a:schemeClr val="bg1"/>
                  </a:solidFill>
                </a:rPr>
                <a:t>Custom Apps</a:t>
              </a:r>
            </a:p>
            <a:p>
              <a:r>
                <a:rPr lang="en-GB" sz="800" dirty="0">
                  <a:solidFill>
                    <a:schemeClr val="bg1"/>
                  </a:solidFill>
                </a:rPr>
                <a:t>Sandbox for Dev.</a:t>
              </a:r>
            </a:p>
          </p:txBody>
        </p:sp>
        <p:sp>
          <p:nvSpPr>
            <p:cNvPr id="81" name="Rectangle 80">
              <a:extLst>
                <a:ext uri="{FF2B5EF4-FFF2-40B4-BE49-F238E27FC236}">
                  <a16:creationId xmlns:a16="http://schemas.microsoft.com/office/drawing/2014/main" id="{4C7D02AF-A617-4BA0-A90F-4F6D84E73A57}"/>
                </a:ext>
              </a:extLst>
            </p:cNvPr>
            <p:cNvSpPr/>
            <p:nvPr/>
          </p:nvSpPr>
          <p:spPr>
            <a:xfrm>
              <a:off x="1468876" y="4560979"/>
              <a:ext cx="1148301" cy="372034"/>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nchorCtr="0"/>
            <a:lstStyle/>
            <a:p>
              <a:r>
                <a:rPr lang="en-GB" sz="800" b="1">
                  <a:solidFill>
                    <a:schemeClr val="bg1"/>
                  </a:solidFill>
                </a:rPr>
                <a:t>Synchronizer</a:t>
              </a:r>
            </a:p>
          </p:txBody>
        </p:sp>
        <p:cxnSp>
          <p:nvCxnSpPr>
            <p:cNvPr id="87" name="Straight Connector 86">
              <a:extLst>
                <a:ext uri="{FF2B5EF4-FFF2-40B4-BE49-F238E27FC236}">
                  <a16:creationId xmlns:a16="http://schemas.microsoft.com/office/drawing/2014/main" id="{AF2AC88E-6EA6-4F8A-AB4D-DC7CD97437A4}"/>
                </a:ext>
              </a:extLst>
            </p:cNvPr>
            <p:cNvCxnSpPr>
              <a:cxnSpLocks/>
            </p:cNvCxnSpPr>
            <p:nvPr/>
          </p:nvCxnSpPr>
          <p:spPr>
            <a:xfrm>
              <a:off x="5646916" y="3840327"/>
              <a:ext cx="2141948" cy="0"/>
            </a:xfrm>
            <a:prstGeom prst="line">
              <a:avLst/>
            </a:prstGeom>
          </p:spPr>
          <p:style>
            <a:lnRef idx="1">
              <a:schemeClr val="accent1"/>
            </a:lnRef>
            <a:fillRef idx="0">
              <a:schemeClr val="accent1"/>
            </a:fillRef>
            <a:effectRef idx="0">
              <a:schemeClr val="accent1"/>
            </a:effectRef>
            <a:fontRef idx="minor">
              <a:schemeClr val="tx1"/>
            </a:fontRef>
          </p:style>
        </p:cxnSp>
        <p:sp>
          <p:nvSpPr>
            <p:cNvPr id="85" name="TextBox 84">
              <a:extLst>
                <a:ext uri="{FF2B5EF4-FFF2-40B4-BE49-F238E27FC236}">
                  <a16:creationId xmlns:a16="http://schemas.microsoft.com/office/drawing/2014/main" id="{C64DEE81-B250-4A8A-A7A1-0E11B03C9642}"/>
                </a:ext>
              </a:extLst>
            </p:cNvPr>
            <p:cNvSpPr txBox="1"/>
            <p:nvPr/>
          </p:nvSpPr>
          <p:spPr>
            <a:xfrm>
              <a:off x="6026916" y="3765003"/>
              <a:ext cx="1471250" cy="108046"/>
            </a:xfrm>
            <a:prstGeom prst="rect">
              <a:avLst/>
            </a:prstGeom>
            <a:solidFill>
              <a:schemeClr val="bg1"/>
            </a:solidFill>
          </p:spPr>
          <p:txBody>
            <a:bodyPr wrap="square" lIns="0" tIns="0" rIns="0" bIns="0">
              <a:noAutofit/>
            </a:bodyPr>
            <a:lstStyle/>
            <a:p>
              <a:pPr algn="ctr"/>
              <a:r>
                <a:rPr lang="en-GB" sz="1000" b="1">
                  <a:solidFill>
                    <a:schemeClr val="accent6">
                      <a:lumMod val="50000"/>
                    </a:schemeClr>
                  </a:solidFill>
                  <a:highlight>
                    <a:srgbClr val="FFFFFF"/>
                  </a:highlight>
                </a:rPr>
                <a:t>Expander Services</a:t>
              </a:r>
            </a:p>
          </p:txBody>
        </p:sp>
        <p:sp>
          <p:nvSpPr>
            <p:cNvPr id="57" name="Rectangle 56">
              <a:extLst>
                <a:ext uri="{FF2B5EF4-FFF2-40B4-BE49-F238E27FC236}">
                  <a16:creationId xmlns:a16="http://schemas.microsoft.com/office/drawing/2014/main" id="{7B24A244-C4B0-40EB-BDE7-60F4E25B4F44}"/>
                </a:ext>
              </a:extLst>
            </p:cNvPr>
            <p:cNvSpPr/>
            <p:nvPr/>
          </p:nvSpPr>
          <p:spPr>
            <a:xfrm>
              <a:off x="2955312" y="4641847"/>
              <a:ext cx="1148301" cy="300154"/>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nchorCtr="0"/>
            <a:lstStyle/>
            <a:p>
              <a:r>
                <a:rPr lang="en-GB" sz="800">
                  <a:solidFill>
                    <a:schemeClr val="bg1"/>
                  </a:solidFill>
                </a:rPr>
                <a:t>Chat</a:t>
              </a:r>
            </a:p>
          </p:txBody>
        </p:sp>
        <p:sp>
          <p:nvSpPr>
            <p:cNvPr id="64" name="Rectangle 63">
              <a:extLst>
                <a:ext uri="{FF2B5EF4-FFF2-40B4-BE49-F238E27FC236}">
                  <a16:creationId xmlns:a16="http://schemas.microsoft.com/office/drawing/2014/main" id="{56C519F2-700A-43A4-82FC-3FA9C9771EBC}"/>
                </a:ext>
              </a:extLst>
            </p:cNvPr>
            <p:cNvSpPr/>
            <p:nvPr/>
          </p:nvSpPr>
          <p:spPr>
            <a:xfrm>
              <a:off x="2957385" y="4330546"/>
              <a:ext cx="1148301" cy="23312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nchorCtr="0"/>
            <a:lstStyle/>
            <a:p>
              <a:r>
                <a:rPr lang="en-GB" sz="800">
                  <a:solidFill>
                    <a:schemeClr val="bg1"/>
                  </a:solidFill>
                </a:rPr>
                <a:t>Forms</a:t>
              </a:r>
            </a:p>
            <a:p>
              <a:endParaRPr lang="en-GB" sz="800">
                <a:solidFill>
                  <a:schemeClr val="bg1"/>
                </a:solidFill>
              </a:endParaRPr>
            </a:p>
          </p:txBody>
        </p:sp>
      </p:grpSp>
      <p:grpSp>
        <p:nvGrpSpPr>
          <p:cNvPr id="2" name="Group 1">
            <a:extLst>
              <a:ext uri="{FF2B5EF4-FFF2-40B4-BE49-F238E27FC236}">
                <a16:creationId xmlns:a16="http://schemas.microsoft.com/office/drawing/2014/main" id="{389103C1-3AA8-4A7F-99FF-8C5D254AD474}"/>
              </a:ext>
            </a:extLst>
          </p:cNvPr>
          <p:cNvGrpSpPr/>
          <p:nvPr/>
        </p:nvGrpSpPr>
        <p:grpSpPr>
          <a:xfrm>
            <a:off x="1781101" y="4225459"/>
            <a:ext cx="7625913" cy="2275974"/>
            <a:chOff x="1781101" y="4225459"/>
            <a:chExt cx="7625913" cy="2275974"/>
          </a:xfrm>
        </p:grpSpPr>
        <p:sp>
          <p:nvSpPr>
            <p:cNvPr id="51" name="Rectangle 50">
              <a:extLst>
                <a:ext uri="{FF2B5EF4-FFF2-40B4-BE49-F238E27FC236}">
                  <a16:creationId xmlns:a16="http://schemas.microsoft.com/office/drawing/2014/main" id="{B963295F-55DA-4BC3-BCFF-B9544274755B}"/>
                </a:ext>
              </a:extLst>
            </p:cNvPr>
            <p:cNvSpPr/>
            <p:nvPr/>
          </p:nvSpPr>
          <p:spPr>
            <a:xfrm>
              <a:off x="2562546" y="5224280"/>
              <a:ext cx="6844468" cy="127715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none" lIns="72000" tIns="36000" rIns="72000" bIns="36000" rtlCol="0" anchor="t" anchorCtr="0"/>
            <a:lstStyle/>
            <a:p>
              <a:endParaRPr lang="en-GB" sz="1600" b="1">
                <a:solidFill>
                  <a:schemeClr val="accent6">
                    <a:lumMod val="50000"/>
                  </a:schemeClr>
                </a:solidFill>
              </a:endParaRPr>
            </a:p>
          </p:txBody>
        </p:sp>
        <p:sp>
          <p:nvSpPr>
            <p:cNvPr id="52" name="Title 5">
              <a:extLst>
                <a:ext uri="{FF2B5EF4-FFF2-40B4-BE49-F238E27FC236}">
                  <a16:creationId xmlns:a16="http://schemas.microsoft.com/office/drawing/2014/main" id="{B5D45340-2E32-43A7-A38B-6C1078752324}"/>
                </a:ext>
              </a:extLst>
            </p:cNvPr>
            <p:cNvSpPr txBox="1">
              <a:spLocks/>
            </p:cNvSpPr>
            <p:nvPr/>
          </p:nvSpPr>
          <p:spPr>
            <a:xfrm rot="16200000">
              <a:off x="1469114" y="5536267"/>
              <a:ext cx="1277153" cy="65317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a:solidFill>
                    <a:srgbClr val="005E58"/>
                  </a:solidFill>
                  <a:latin typeface="Arial" panose="020B0604020202020204" pitchFamily="34" charset="0"/>
                  <a:ea typeface="+mj-ea"/>
                  <a:cs typeface="Arial" panose="020B0604020202020204" pitchFamily="34" charset="0"/>
                </a:defRPr>
              </a:lvl1pPr>
            </a:lstStyle>
            <a:p>
              <a:r>
                <a:rPr lang="nb-NO" sz="2000"/>
                <a:t>Metered</a:t>
              </a:r>
              <a:br>
                <a:rPr lang="nb-NO" sz="2000"/>
              </a:br>
              <a:r>
                <a:rPr lang="nb-NO" sz="2000"/>
                <a:t>Services</a:t>
              </a:r>
              <a:endParaRPr lang="en-US" sz="2000"/>
            </a:p>
          </p:txBody>
        </p:sp>
        <p:sp>
          <p:nvSpPr>
            <p:cNvPr id="54" name="Rectangle 53">
              <a:extLst>
                <a:ext uri="{FF2B5EF4-FFF2-40B4-BE49-F238E27FC236}">
                  <a16:creationId xmlns:a16="http://schemas.microsoft.com/office/drawing/2014/main" id="{3887F569-7982-445E-BF65-DF1F04ED358E}"/>
                </a:ext>
              </a:extLst>
            </p:cNvPr>
            <p:cNvSpPr/>
            <p:nvPr/>
          </p:nvSpPr>
          <p:spPr>
            <a:xfrm>
              <a:off x="8047316" y="5402317"/>
              <a:ext cx="1036948" cy="388799"/>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nchorCtr="0"/>
            <a:lstStyle/>
            <a:p>
              <a:r>
                <a:rPr lang="en-GB" sz="800" err="1">
                  <a:solidFill>
                    <a:schemeClr val="bg1"/>
                  </a:solidFill>
                </a:rPr>
                <a:t>DataBridge</a:t>
              </a:r>
              <a:r>
                <a:rPr lang="en-GB" sz="800">
                  <a:solidFill>
                    <a:schemeClr val="bg1"/>
                  </a:solidFill>
                </a:rPr>
                <a:t> records</a:t>
              </a:r>
            </a:p>
            <a:p>
              <a:endParaRPr lang="en-GB" sz="800">
                <a:solidFill>
                  <a:schemeClr val="bg1"/>
                </a:solidFill>
              </a:endParaRPr>
            </a:p>
          </p:txBody>
        </p:sp>
        <p:sp>
          <p:nvSpPr>
            <p:cNvPr id="58" name="Rectangle 57">
              <a:extLst>
                <a:ext uri="{FF2B5EF4-FFF2-40B4-BE49-F238E27FC236}">
                  <a16:creationId xmlns:a16="http://schemas.microsoft.com/office/drawing/2014/main" id="{D5D7DF16-C314-428B-AEFD-BE5738115068}"/>
                </a:ext>
              </a:extLst>
            </p:cNvPr>
            <p:cNvSpPr/>
            <p:nvPr/>
          </p:nvSpPr>
          <p:spPr>
            <a:xfrm>
              <a:off x="2764277" y="5959740"/>
              <a:ext cx="1148301" cy="3437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nchorCtr="0"/>
            <a:lstStyle/>
            <a:p>
              <a:r>
                <a:rPr lang="en-GB" sz="800">
                  <a:solidFill>
                    <a:schemeClr val="bg1"/>
                  </a:solidFill>
                </a:rPr>
                <a:t>Storage volume</a:t>
              </a:r>
            </a:p>
            <a:p>
              <a:endParaRPr lang="en-GB" sz="800" b="1">
                <a:solidFill>
                  <a:schemeClr val="bg1"/>
                </a:solidFill>
              </a:endParaRPr>
            </a:p>
          </p:txBody>
        </p:sp>
        <p:sp>
          <p:nvSpPr>
            <p:cNvPr id="61" name="Rectangle 60">
              <a:extLst>
                <a:ext uri="{FF2B5EF4-FFF2-40B4-BE49-F238E27FC236}">
                  <a16:creationId xmlns:a16="http://schemas.microsoft.com/office/drawing/2014/main" id="{7866E855-88A4-46FF-AA26-672B6DFC6315}"/>
                </a:ext>
              </a:extLst>
            </p:cNvPr>
            <p:cNvSpPr/>
            <p:nvPr/>
          </p:nvSpPr>
          <p:spPr>
            <a:xfrm>
              <a:off x="4246252" y="5373187"/>
              <a:ext cx="1148301" cy="437646"/>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nchorCtr="0"/>
            <a:lstStyle/>
            <a:p>
              <a:pPr marL="117475" indent="-117475">
                <a:buFont typeface="Arial" panose="020B0604020202020204" pitchFamily="34" charset="0"/>
                <a:buChar char="•"/>
              </a:pPr>
              <a:r>
                <a:rPr lang="en-GB" sz="800">
                  <a:solidFill>
                    <a:schemeClr val="bg1"/>
                  </a:solidFill>
                </a:rPr>
                <a:t>Form submissions</a:t>
              </a:r>
            </a:p>
            <a:p>
              <a:pPr marL="117475" indent="-117475">
                <a:buFont typeface="Arial" panose="020B0604020202020204" pitchFamily="34" charset="0"/>
                <a:buChar char="•"/>
              </a:pPr>
              <a:r>
                <a:rPr lang="en-GB" sz="800">
                  <a:solidFill>
                    <a:schemeClr val="bg1"/>
                  </a:solidFill>
                </a:rPr>
                <a:t>Chat sessions</a:t>
              </a:r>
            </a:p>
            <a:p>
              <a:pPr marL="117475" indent="-117475">
                <a:buFont typeface="Arial" panose="020B0604020202020204" pitchFamily="34" charset="0"/>
                <a:buChar char="•"/>
              </a:pPr>
              <a:r>
                <a:rPr lang="en-GB" sz="800">
                  <a:solidFill>
                    <a:schemeClr val="bg1"/>
                  </a:solidFill>
                </a:rPr>
                <a:t>Customer logins</a:t>
              </a:r>
            </a:p>
            <a:p>
              <a:endParaRPr lang="en-GB" sz="800" b="1">
                <a:solidFill>
                  <a:schemeClr val="bg1"/>
                </a:solidFill>
              </a:endParaRPr>
            </a:p>
          </p:txBody>
        </p:sp>
        <p:sp>
          <p:nvSpPr>
            <p:cNvPr id="62" name="Rectangle 61">
              <a:extLst>
                <a:ext uri="{FF2B5EF4-FFF2-40B4-BE49-F238E27FC236}">
                  <a16:creationId xmlns:a16="http://schemas.microsoft.com/office/drawing/2014/main" id="{6BE405A8-5B49-4C6F-A4C4-7F825986D0DA}"/>
                </a:ext>
              </a:extLst>
            </p:cNvPr>
            <p:cNvSpPr/>
            <p:nvPr/>
          </p:nvSpPr>
          <p:spPr>
            <a:xfrm>
              <a:off x="5600488" y="5379647"/>
              <a:ext cx="1148301" cy="411469"/>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nchorCtr="0"/>
            <a:lstStyle/>
            <a:p>
              <a:r>
                <a:rPr lang="en-GB" sz="800">
                  <a:solidFill>
                    <a:schemeClr val="bg1"/>
                  </a:solidFill>
                </a:rPr>
                <a:t>AI Services calls</a:t>
              </a:r>
            </a:p>
            <a:p>
              <a:endParaRPr lang="en-GB" sz="800">
                <a:solidFill>
                  <a:schemeClr val="bg1"/>
                </a:solidFill>
              </a:endParaRPr>
            </a:p>
          </p:txBody>
        </p:sp>
        <p:sp>
          <p:nvSpPr>
            <p:cNvPr id="73" name="Rectangle 72">
              <a:extLst>
                <a:ext uri="{FF2B5EF4-FFF2-40B4-BE49-F238E27FC236}">
                  <a16:creationId xmlns:a16="http://schemas.microsoft.com/office/drawing/2014/main" id="{F4CE2F72-4E2A-48A6-803D-55B863EC02E0}"/>
                </a:ext>
              </a:extLst>
            </p:cNvPr>
            <p:cNvSpPr/>
            <p:nvPr/>
          </p:nvSpPr>
          <p:spPr>
            <a:xfrm>
              <a:off x="6942316" y="5402317"/>
              <a:ext cx="1036948" cy="388799"/>
            </a:xfrm>
            <a:prstGeom prst="rect">
              <a:avLst/>
            </a:prstGeom>
            <a:solidFill>
              <a:schemeClr val="accent6">
                <a:lumMod val="50000"/>
                <a:alpha val="29000"/>
              </a:schemeClr>
            </a:solidFill>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nchorCtr="0"/>
            <a:lstStyle/>
            <a:p>
              <a:r>
                <a:rPr lang="en-GB" sz="800">
                  <a:solidFill>
                    <a:schemeClr val="bg1"/>
                  </a:solidFill>
                </a:rPr>
                <a:t>API Usage records</a:t>
              </a:r>
            </a:p>
          </p:txBody>
        </p:sp>
        <p:sp>
          <p:nvSpPr>
            <p:cNvPr id="79" name="Rectangle 78">
              <a:extLst>
                <a:ext uri="{FF2B5EF4-FFF2-40B4-BE49-F238E27FC236}">
                  <a16:creationId xmlns:a16="http://schemas.microsoft.com/office/drawing/2014/main" id="{66E8D8D7-8180-40C9-A24F-3EE1A6984A55}"/>
                </a:ext>
              </a:extLst>
            </p:cNvPr>
            <p:cNvSpPr/>
            <p:nvPr/>
          </p:nvSpPr>
          <p:spPr>
            <a:xfrm>
              <a:off x="2769739" y="5382988"/>
              <a:ext cx="1148301" cy="437646"/>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nchorCtr="0"/>
            <a:lstStyle/>
            <a:p>
              <a:r>
                <a:rPr lang="en-GB" sz="800">
                  <a:solidFill>
                    <a:schemeClr val="bg1"/>
                  </a:solidFill>
                </a:rPr>
                <a:t>Mailings volume</a:t>
              </a:r>
            </a:p>
            <a:p>
              <a:pPr marL="117475" indent="-117475">
                <a:buFont typeface="Arial" panose="020B0604020202020204" pitchFamily="34" charset="0"/>
                <a:buChar char="•"/>
              </a:pPr>
              <a:endParaRPr lang="en-GB" sz="800">
                <a:solidFill>
                  <a:schemeClr val="bg1"/>
                </a:solidFill>
              </a:endParaRPr>
            </a:p>
            <a:p>
              <a:endParaRPr lang="en-GB" sz="800" b="1">
                <a:solidFill>
                  <a:schemeClr val="bg1"/>
                </a:solidFill>
              </a:endParaRPr>
            </a:p>
          </p:txBody>
        </p:sp>
        <p:cxnSp>
          <p:nvCxnSpPr>
            <p:cNvPr id="63" name="Straight Connector 62">
              <a:extLst>
                <a:ext uri="{FF2B5EF4-FFF2-40B4-BE49-F238E27FC236}">
                  <a16:creationId xmlns:a16="http://schemas.microsoft.com/office/drawing/2014/main" id="{23466475-4A58-4486-8A56-BDCF9DED7D94}"/>
                </a:ext>
              </a:extLst>
            </p:cNvPr>
            <p:cNvCxnSpPr>
              <a:cxnSpLocks/>
              <a:stCxn id="60" idx="2"/>
              <a:endCxn id="62" idx="0"/>
            </p:cNvCxnSpPr>
            <p:nvPr/>
          </p:nvCxnSpPr>
          <p:spPr>
            <a:xfrm>
              <a:off x="6165114" y="4922951"/>
              <a:ext cx="9525" cy="456696"/>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F28711A0-2127-45C8-B9DD-736BD3D2DAEB}"/>
                </a:ext>
              </a:extLst>
            </p:cNvPr>
            <p:cNvCxnSpPr>
              <a:cxnSpLocks/>
              <a:stCxn id="59" idx="2"/>
              <a:endCxn id="61" idx="0"/>
            </p:cNvCxnSpPr>
            <p:nvPr/>
          </p:nvCxnSpPr>
          <p:spPr>
            <a:xfrm>
              <a:off x="4817410" y="4225459"/>
              <a:ext cx="2993" cy="1147728"/>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39DBABC4-7DDC-8044-A5F9-EBD524C8AB4F}"/>
                </a:ext>
              </a:extLst>
            </p:cNvPr>
            <p:cNvSpPr/>
            <p:nvPr/>
          </p:nvSpPr>
          <p:spPr>
            <a:xfrm>
              <a:off x="6951327" y="5551160"/>
              <a:ext cx="1036947" cy="239956"/>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72000" tIns="36000" rIns="72000" bIns="36000" rtlCol="0" anchor="t" anchorCtr="0"/>
            <a:lstStyle/>
            <a:p>
              <a:pPr algn="ctr"/>
              <a:r>
                <a:rPr lang="en-GB" sz="1200" b="1">
                  <a:solidFill>
                    <a:schemeClr val="accent6">
                      <a:lumMod val="50000"/>
                    </a:schemeClr>
                  </a:solidFill>
                </a:rPr>
                <a:t>Coming</a:t>
              </a:r>
            </a:p>
          </p:txBody>
        </p:sp>
      </p:grpSp>
      <p:sp>
        <p:nvSpPr>
          <p:cNvPr id="47" name="Rectangle 46">
            <a:extLst>
              <a:ext uri="{FF2B5EF4-FFF2-40B4-BE49-F238E27FC236}">
                <a16:creationId xmlns:a16="http://schemas.microsoft.com/office/drawing/2014/main" id="{2C30FDEE-E342-4531-A152-F2CF16127C78}"/>
              </a:ext>
            </a:extLst>
          </p:cNvPr>
          <p:cNvSpPr/>
          <p:nvPr/>
        </p:nvSpPr>
        <p:spPr>
          <a:xfrm>
            <a:off x="7322315" y="2166512"/>
            <a:ext cx="1944989" cy="853071"/>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800" i="1" dirty="0">
                <a:solidFill>
                  <a:schemeClr val="bg1"/>
                </a:solidFill>
              </a:rPr>
              <a:t>Feature list </a:t>
            </a:r>
          </a:p>
          <a:p>
            <a:pPr algn="ctr"/>
            <a:r>
              <a:rPr lang="en-GB" sz="800" b="1" i="1" dirty="0">
                <a:solidFill>
                  <a:schemeClr val="bg1"/>
                </a:solidFill>
              </a:rPr>
              <a:t>…</a:t>
            </a:r>
          </a:p>
          <a:p>
            <a:pPr algn="ctr"/>
            <a:r>
              <a:rPr lang="en-GB" sz="800" b="1" i="1" dirty="0">
                <a:solidFill>
                  <a:schemeClr val="bg1"/>
                </a:solidFill>
              </a:rPr>
              <a:t>…</a:t>
            </a:r>
          </a:p>
          <a:p>
            <a:pPr algn="ctr"/>
            <a:r>
              <a:rPr lang="en-GB" sz="800" b="1" i="1" dirty="0">
                <a:solidFill>
                  <a:schemeClr val="bg1"/>
                </a:solidFill>
              </a:rPr>
              <a:t>…</a:t>
            </a:r>
          </a:p>
          <a:p>
            <a:pPr algn="ctr"/>
            <a:r>
              <a:rPr lang="en-GB" sz="800" b="1" i="1" dirty="0">
                <a:solidFill>
                  <a:schemeClr val="bg1"/>
                </a:solidFill>
              </a:rPr>
              <a:t>…</a:t>
            </a:r>
          </a:p>
          <a:p>
            <a:pPr algn="ctr"/>
            <a:r>
              <a:rPr lang="en-GB" sz="800" b="1" i="1" dirty="0">
                <a:solidFill>
                  <a:schemeClr val="bg1"/>
                </a:solidFill>
              </a:rPr>
              <a:t>…</a:t>
            </a:r>
          </a:p>
          <a:p>
            <a:pPr algn="ctr"/>
            <a:endParaRPr lang="en-GB" sz="800" i="1" dirty="0">
              <a:solidFill>
                <a:schemeClr val="bg1"/>
              </a:solidFill>
            </a:endParaRPr>
          </a:p>
        </p:txBody>
      </p:sp>
    </p:spTree>
    <p:extLst>
      <p:ext uri="{BB962C8B-B14F-4D97-AF65-F5344CB8AC3E}">
        <p14:creationId xmlns:p14="http://schemas.microsoft.com/office/powerpoint/2010/main" val="7656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E4268AC-86DB-AF4D-A7C1-814D1EFAA69D}"/>
              </a:ext>
            </a:extLst>
          </p:cNvPr>
          <p:cNvSpPr>
            <a:spLocks noGrp="1"/>
          </p:cNvSpPr>
          <p:nvPr>
            <p:ph type="title"/>
          </p:nvPr>
        </p:nvSpPr>
        <p:spPr/>
        <p:txBody>
          <a:bodyPr>
            <a:normAutofit/>
          </a:bodyPr>
          <a:lstStyle/>
          <a:p>
            <a:r>
              <a:rPr lang="en-US" dirty="0">
                <a:latin typeface="Arial Black"/>
              </a:rPr>
              <a:t>How does the new price and packaging model affect you?</a:t>
            </a:r>
            <a:endParaRPr lang="en-NO" dirty="0">
              <a:latin typeface="Arial Black"/>
            </a:endParaRPr>
          </a:p>
        </p:txBody>
      </p:sp>
    </p:spTree>
    <p:extLst>
      <p:ext uri="{BB962C8B-B14F-4D97-AF65-F5344CB8AC3E}">
        <p14:creationId xmlns:p14="http://schemas.microsoft.com/office/powerpoint/2010/main" val="9528517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167B0619-FA56-47E8-B4D8-55D463650489}"/>
              </a:ext>
            </a:extLst>
          </p:cNvPr>
          <p:cNvSpPr>
            <a:spLocks noGrp="1"/>
          </p:cNvSpPr>
          <p:nvPr>
            <p:ph type="body" sz="quarter" idx="20"/>
          </p:nvPr>
        </p:nvSpPr>
        <p:spPr>
          <a:xfrm>
            <a:off x="9001274" y="758484"/>
            <a:ext cx="2607630" cy="1263275"/>
          </a:xfrm>
        </p:spPr>
        <p:txBody>
          <a:bodyPr>
            <a:normAutofit fontScale="70000" lnSpcReduction="20000"/>
          </a:bodyPr>
          <a:lstStyle/>
          <a:p>
            <a:r>
              <a:rPr lang="en-US" dirty="0"/>
              <a:t>Features are unchanged. You have been assigned the plan(s) that fit your current access to features. </a:t>
            </a:r>
          </a:p>
        </p:txBody>
      </p:sp>
      <p:sp>
        <p:nvSpPr>
          <p:cNvPr id="30" name="Text Placeholder 29">
            <a:extLst>
              <a:ext uri="{FF2B5EF4-FFF2-40B4-BE49-F238E27FC236}">
                <a16:creationId xmlns:a16="http://schemas.microsoft.com/office/drawing/2014/main" id="{E78AA6F3-CAC3-4FF4-9BD0-4D844E4D0C9C}"/>
              </a:ext>
            </a:extLst>
          </p:cNvPr>
          <p:cNvSpPr>
            <a:spLocks noGrp="1"/>
          </p:cNvSpPr>
          <p:nvPr>
            <p:ph type="body" sz="quarter" idx="29"/>
          </p:nvPr>
        </p:nvSpPr>
        <p:spPr>
          <a:xfrm>
            <a:off x="9001274" y="2185611"/>
            <a:ext cx="2753404" cy="1332191"/>
          </a:xfrm>
        </p:spPr>
        <p:txBody>
          <a:bodyPr>
            <a:normAutofit fontScale="92500" lnSpcReduction="20000"/>
          </a:bodyPr>
          <a:lstStyle/>
          <a:p>
            <a:r>
              <a:rPr lang="en-US" sz="1800" dirty="0"/>
              <a:t>The price you pay for your current subscription has not changed. other than the 2.9% increase announced. </a:t>
            </a:r>
          </a:p>
        </p:txBody>
      </p:sp>
      <p:sp>
        <p:nvSpPr>
          <p:cNvPr id="31" name="Text Placeholder 30">
            <a:extLst>
              <a:ext uri="{FF2B5EF4-FFF2-40B4-BE49-F238E27FC236}">
                <a16:creationId xmlns:a16="http://schemas.microsoft.com/office/drawing/2014/main" id="{600324CE-DCEA-4EC3-98D4-2C3EDABCC3E6}"/>
              </a:ext>
            </a:extLst>
          </p:cNvPr>
          <p:cNvSpPr>
            <a:spLocks noGrp="1"/>
          </p:cNvSpPr>
          <p:nvPr>
            <p:ph type="body" sz="quarter" idx="32"/>
          </p:nvPr>
        </p:nvSpPr>
        <p:spPr>
          <a:xfrm>
            <a:off x="9001273" y="3648412"/>
            <a:ext cx="2607629" cy="1187830"/>
          </a:xfrm>
        </p:spPr>
        <p:txBody>
          <a:bodyPr>
            <a:normAutofit/>
          </a:bodyPr>
          <a:lstStyle/>
          <a:p>
            <a:r>
              <a:rPr lang="en-US" sz="1600" dirty="0">
                <a:highlight>
                  <a:srgbClr val="FFFF00"/>
                </a:highlight>
              </a:rPr>
              <a:t>New, additional users or add-on expansions will follow the current price list. </a:t>
            </a:r>
          </a:p>
          <a:p>
            <a:endParaRPr lang="en-US" dirty="0"/>
          </a:p>
        </p:txBody>
      </p:sp>
      <p:sp>
        <p:nvSpPr>
          <p:cNvPr id="35" name="Title 34">
            <a:extLst>
              <a:ext uri="{FF2B5EF4-FFF2-40B4-BE49-F238E27FC236}">
                <a16:creationId xmlns:a16="http://schemas.microsoft.com/office/drawing/2014/main" id="{A0637E4C-A79B-41E7-AE2B-0B40B4A55A91}"/>
              </a:ext>
            </a:extLst>
          </p:cNvPr>
          <p:cNvSpPr>
            <a:spLocks noGrp="1"/>
          </p:cNvSpPr>
          <p:nvPr>
            <p:ph type="title"/>
          </p:nvPr>
        </p:nvSpPr>
        <p:spPr/>
        <p:txBody>
          <a:bodyPr>
            <a:normAutofit/>
          </a:bodyPr>
          <a:lstStyle/>
          <a:p>
            <a:r>
              <a:rPr lang="en-US" dirty="0"/>
              <a:t>As a cloud customer:</a:t>
            </a:r>
          </a:p>
        </p:txBody>
      </p:sp>
      <p:sp>
        <p:nvSpPr>
          <p:cNvPr id="21" name="Text Placeholder 20">
            <a:extLst>
              <a:ext uri="{FF2B5EF4-FFF2-40B4-BE49-F238E27FC236}">
                <a16:creationId xmlns:a16="http://schemas.microsoft.com/office/drawing/2014/main" id="{AD9CE3D7-0F29-4207-9776-3B617CEC74BE}"/>
              </a:ext>
            </a:extLst>
          </p:cNvPr>
          <p:cNvSpPr>
            <a:spLocks noGrp="1"/>
          </p:cNvSpPr>
          <p:nvPr>
            <p:ph type="body" sz="half" idx="2"/>
          </p:nvPr>
        </p:nvSpPr>
        <p:spPr>
          <a:xfrm>
            <a:off x="839788" y="2510724"/>
            <a:ext cx="3580108" cy="4102111"/>
          </a:xfrm>
        </p:spPr>
        <p:txBody>
          <a:bodyPr>
            <a:normAutofit fontScale="92500" lnSpcReduction="10000"/>
          </a:bodyPr>
          <a:lstStyle/>
          <a:p>
            <a:r>
              <a:rPr lang="en-US" dirty="0"/>
              <a:t>You will already have been upgraded to SuperOffice 10 and given access to:</a:t>
            </a:r>
          </a:p>
          <a:p>
            <a:endParaRPr lang="en-US" dirty="0"/>
          </a:p>
          <a:p>
            <a:pPr marL="342900" indent="-342900">
              <a:buFont typeface="Arial" panose="020B0604020202020204" pitchFamily="34" charset="0"/>
              <a:buChar char="•"/>
            </a:pPr>
            <a:r>
              <a:rPr lang="en-US" dirty="0">
                <a:highlight>
                  <a:srgbClr val="FFFF00"/>
                </a:highlight>
              </a:rPr>
              <a:t>The advanced dashboards you can customize</a:t>
            </a:r>
          </a:p>
          <a:p>
            <a:pPr marL="342900" indent="-342900">
              <a:buFont typeface="Arial" panose="020B0604020202020204" pitchFamily="34" charset="0"/>
              <a:buChar char="•"/>
            </a:pPr>
            <a:r>
              <a:rPr lang="en-US" dirty="0"/>
              <a:t>The More tabs layout have changed on the Company and Contact card. </a:t>
            </a:r>
          </a:p>
          <a:p>
            <a:pPr marL="342900" indent="-342900">
              <a:buFont typeface="Arial" panose="020B0604020202020204" pitchFamily="34" charset="0"/>
              <a:buChar char="•"/>
            </a:pPr>
            <a:r>
              <a:rPr lang="en-US" dirty="0">
                <a:highlight>
                  <a:srgbClr val="FFFF00"/>
                </a:highlight>
              </a:rPr>
              <a:t>The ability to configure your main Company and Contact screen layout  (temporary/because you subscribe to Development Tools)</a:t>
            </a:r>
          </a:p>
          <a:p>
            <a:pPr marL="342900" indent="-342900">
              <a:buFont typeface="Arial" panose="020B0604020202020204" pitchFamily="34" charset="0"/>
              <a:buChar char="•"/>
            </a:pPr>
            <a:endParaRPr lang="en-US" dirty="0">
              <a:highlight>
                <a:srgbClr val="FFFF00"/>
              </a:highlight>
            </a:endParaRPr>
          </a:p>
        </p:txBody>
      </p:sp>
      <p:sp>
        <p:nvSpPr>
          <p:cNvPr id="32" name="Text Placeholder 31">
            <a:extLst>
              <a:ext uri="{FF2B5EF4-FFF2-40B4-BE49-F238E27FC236}">
                <a16:creationId xmlns:a16="http://schemas.microsoft.com/office/drawing/2014/main" id="{BDE7FF07-2A65-43A2-BB96-8DEE94FF9C26}"/>
              </a:ext>
            </a:extLst>
          </p:cNvPr>
          <p:cNvSpPr>
            <a:spLocks noGrp="1"/>
          </p:cNvSpPr>
          <p:nvPr>
            <p:ph type="body" sz="quarter" idx="35"/>
          </p:nvPr>
        </p:nvSpPr>
        <p:spPr>
          <a:xfrm>
            <a:off x="9001274" y="4903691"/>
            <a:ext cx="2607628" cy="1377839"/>
          </a:xfrm>
        </p:spPr>
        <p:txBody>
          <a:bodyPr>
            <a:normAutofit fontScale="70000" lnSpcReduction="20000"/>
          </a:bodyPr>
          <a:lstStyle/>
          <a:p>
            <a:r>
              <a:rPr lang="en-US" dirty="0"/>
              <a:t>You can adjust licenses as always – bearing in mind that a downgrade will never be advised given your current price deal.</a:t>
            </a:r>
          </a:p>
        </p:txBody>
      </p:sp>
      <p:pic>
        <p:nvPicPr>
          <p:cNvPr id="44" name="Picture Placeholder 43" descr="A picture containing light&#10;&#10;Description automatically generated">
            <a:extLst>
              <a:ext uri="{FF2B5EF4-FFF2-40B4-BE49-F238E27FC236}">
                <a16:creationId xmlns:a16="http://schemas.microsoft.com/office/drawing/2014/main" id="{9675DD08-4FDD-4CCD-8329-E213F947291A}"/>
              </a:ext>
            </a:extLst>
          </p:cNvPr>
          <p:cNvPicPr>
            <a:picLocks noGrp="1" noChangeAspect="1"/>
          </p:cNvPicPr>
          <p:nvPr>
            <p:ph type="pic" sz="quarter" idx="28"/>
          </p:nvPr>
        </p:nvPicPr>
        <p:blipFill>
          <a:blip r:embed="rId3"/>
          <a:srcRect t="1196" b="1196"/>
          <a:stretch>
            <a:fillRect/>
          </a:stretch>
        </p:blipFill>
        <p:spPr/>
      </p:pic>
    </p:spTree>
    <p:extLst>
      <p:ext uri="{BB962C8B-B14F-4D97-AF65-F5344CB8AC3E}">
        <p14:creationId xmlns:p14="http://schemas.microsoft.com/office/powerpoint/2010/main" val="6726446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167B0619-FA56-47E8-B4D8-55D463650489}"/>
              </a:ext>
            </a:extLst>
          </p:cNvPr>
          <p:cNvSpPr>
            <a:spLocks noGrp="1"/>
          </p:cNvSpPr>
          <p:nvPr>
            <p:ph type="body" sz="quarter" idx="20"/>
          </p:nvPr>
        </p:nvSpPr>
        <p:spPr>
          <a:xfrm>
            <a:off x="9001274" y="758484"/>
            <a:ext cx="2607630" cy="1263275"/>
          </a:xfrm>
        </p:spPr>
        <p:txBody>
          <a:bodyPr>
            <a:normAutofit fontScale="70000" lnSpcReduction="20000"/>
          </a:bodyPr>
          <a:lstStyle/>
          <a:p>
            <a:r>
              <a:rPr lang="en-US" dirty="0"/>
              <a:t>Features are unchanged. You have been assigned the plan(s) that fit your current access to features. </a:t>
            </a:r>
          </a:p>
        </p:txBody>
      </p:sp>
      <p:pic>
        <p:nvPicPr>
          <p:cNvPr id="3" name="Picture Placeholder 2" descr="A picture containing light&#10;&#10;Description automatically generated">
            <a:extLst>
              <a:ext uri="{FF2B5EF4-FFF2-40B4-BE49-F238E27FC236}">
                <a16:creationId xmlns:a16="http://schemas.microsoft.com/office/drawing/2014/main" id="{57AA45E1-FEE8-424E-ABC2-2E9BDAD39AE2}"/>
              </a:ext>
            </a:extLst>
          </p:cNvPr>
          <p:cNvPicPr>
            <a:picLocks noGrp="1" noChangeAspect="1"/>
          </p:cNvPicPr>
          <p:nvPr>
            <p:ph type="pic" sz="quarter" idx="28"/>
          </p:nvPr>
        </p:nvPicPr>
        <p:blipFill>
          <a:blip r:embed="rId3"/>
          <a:srcRect t="1196" b="1196"/>
          <a:stretch>
            <a:fillRect/>
          </a:stretch>
        </p:blipFill>
        <p:spPr/>
      </p:pic>
      <p:sp>
        <p:nvSpPr>
          <p:cNvPr id="30" name="Text Placeholder 29">
            <a:extLst>
              <a:ext uri="{FF2B5EF4-FFF2-40B4-BE49-F238E27FC236}">
                <a16:creationId xmlns:a16="http://schemas.microsoft.com/office/drawing/2014/main" id="{E78AA6F3-CAC3-4FF4-9BD0-4D844E4D0C9C}"/>
              </a:ext>
            </a:extLst>
          </p:cNvPr>
          <p:cNvSpPr>
            <a:spLocks noGrp="1"/>
          </p:cNvSpPr>
          <p:nvPr>
            <p:ph type="body" sz="quarter" idx="29"/>
          </p:nvPr>
        </p:nvSpPr>
        <p:spPr>
          <a:xfrm>
            <a:off x="9001274" y="2185611"/>
            <a:ext cx="2753404" cy="1332191"/>
          </a:xfrm>
        </p:spPr>
        <p:txBody>
          <a:bodyPr>
            <a:normAutofit fontScale="92500" lnSpcReduction="20000"/>
          </a:bodyPr>
          <a:lstStyle/>
          <a:p>
            <a:r>
              <a:rPr lang="en-US" sz="1800" dirty="0"/>
              <a:t>The price you pay for your current subscription has not changed significantly other than the 2.9% increase announced. </a:t>
            </a:r>
          </a:p>
        </p:txBody>
      </p:sp>
      <p:sp>
        <p:nvSpPr>
          <p:cNvPr id="31" name="Text Placeholder 30">
            <a:extLst>
              <a:ext uri="{FF2B5EF4-FFF2-40B4-BE49-F238E27FC236}">
                <a16:creationId xmlns:a16="http://schemas.microsoft.com/office/drawing/2014/main" id="{600324CE-DCEA-4EC3-98D4-2C3EDABCC3E6}"/>
              </a:ext>
            </a:extLst>
          </p:cNvPr>
          <p:cNvSpPr>
            <a:spLocks noGrp="1"/>
          </p:cNvSpPr>
          <p:nvPr>
            <p:ph type="body" sz="quarter" idx="32"/>
          </p:nvPr>
        </p:nvSpPr>
        <p:spPr>
          <a:xfrm>
            <a:off x="9001273" y="3648412"/>
            <a:ext cx="2607629" cy="1187830"/>
          </a:xfrm>
        </p:spPr>
        <p:txBody>
          <a:bodyPr>
            <a:normAutofit/>
          </a:bodyPr>
          <a:lstStyle/>
          <a:p>
            <a:r>
              <a:rPr lang="en-US" sz="1600" dirty="0">
                <a:highlight>
                  <a:srgbClr val="FFFF00"/>
                </a:highlight>
              </a:rPr>
              <a:t>New, additional users or add-on expansions will follow the current price list. </a:t>
            </a:r>
          </a:p>
          <a:p>
            <a:endParaRPr lang="en-US" dirty="0"/>
          </a:p>
        </p:txBody>
      </p:sp>
      <p:sp>
        <p:nvSpPr>
          <p:cNvPr id="35" name="Title 34">
            <a:extLst>
              <a:ext uri="{FF2B5EF4-FFF2-40B4-BE49-F238E27FC236}">
                <a16:creationId xmlns:a16="http://schemas.microsoft.com/office/drawing/2014/main" id="{A0637E4C-A79B-41E7-AE2B-0B40B4A55A91}"/>
              </a:ext>
            </a:extLst>
          </p:cNvPr>
          <p:cNvSpPr>
            <a:spLocks noGrp="1"/>
          </p:cNvSpPr>
          <p:nvPr>
            <p:ph type="title"/>
          </p:nvPr>
        </p:nvSpPr>
        <p:spPr>
          <a:xfrm>
            <a:off x="839788" y="1355654"/>
            <a:ext cx="3251765" cy="1321823"/>
          </a:xfrm>
        </p:spPr>
        <p:txBody>
          <a:bodyPr>
            <a:normAutofit fontScale="90000"/>
          </a:bodyPr>
          <a:lstStyle/>
          <a:p>
            <a:r>
              <a:rPr lang="en-US" dirty="0"/>
              <a:t>As an onsite subscription customer:</a:t>
            </a:r>
          </a:p>
        </p:txBody>
      </p:sp>
      <p:sp>
        <p:nvSpPr>
          <p:cNvPr id="21" name="Text Placeholder 20">
            <a:extLst>
              <a:ext uri="{FF2B5EF4-FFF2-40B4-BE49-F238E27FC236}">
                <a16:creationId xmlns:a16="http://schemas.microsoft.com/office/drawing/2014/main" id="{AD9CE3D7-0F29-4207-9776-3B617CEC74BE}"/>
              </a:ext>
            </a:extLst>
          </p:cNvPr>
          <p:cNvSpPr>
            <a:spLocks noGrp="1"/>
          </p:cNvSpPr>
          <p:nvPr>
            <p:ph type="body" sz="half" idx="2"/>
          </p:nvPr>
        </p:nvSpPr>
        <p:spPr>
          <a:xfrm>
            <a:off x="839788" y="2677477"/>
            <a:ext cx="3491580" cy="4048176"/>
          </a:xfrm>
        </p:spPr>
        <p:txBody>
          <a:bodyPr>
            <a:normAutofit fontScale="77500" lnSpcReduction="20000"/>
          </a:bodyPr>
          <a:lstStyle/>
          <a:p>
            <a:r>
              <a:rPr lang="en-US" dirty="0"/>
              <a:t>You can upgrade to Onsite 10 or migrate to the cloud version of SuperOffice CRM. </a:t>
            </a:r>
          </a:p>
          <a:p>
            <a:r>
              <a:rPr lang="en-US" dirty="0"/>
              <a:t>When you upgrade/migrate to SuperOffice 10:</a:t>
            </a:r>
          </a:p>
          <a:p>
            <a:r>
              <a:rPr lang="en-US" dirty="0"/>
              <a:t>Your user plans are converted to the equivalent to the new model</a:t>
            </a:r>
          </a:p>
          <a:p>
            <a:endParaRPr lang="en-US" dirty="0"/>
          </a:p>
          <a:p>
            <a:pPr marL="342900" indent="-342900">
              <a:buFont typeface="Arial" panose="020B0604020202020204" pitchFamily="34" charset="0"/>
              <a:buChar char="•"/>
            </a:pPr>
            <a:r>
              <a:rPr lang="en-US" dirty="0">
                <a:highlight>
                  <a:srgbClr val="FFFF00"/>
                </a:highlight>
              </a:rPr>
              <a:t>You get access to the advanced dashboards you can customize</a:t>
            </a:r>
          </a:p>
          <a:p>
            <a:pPr marL="342900" indent="-342900">
              <a:buFont typeface="Arial" panose="020B0604020202020204" pitchFamily="34" charset="0"/>
              <a:buChar char="•"/>
            </a:pPr>
            <a:r>
              <a:rPr lang="en-US" dirty="0"/>
              <a:t>The More tabs layout have changed on the Company and Contact card. </a:t>
            </a:r>
          </a:p>
          <a:p>
            <a:pPr marL="342900" indent="-342900">
              <a:buFont typeface="Arial" panose="020B0604020202020204" pitchFamily="34" charset="0"/>
              <a:buChar char="•"/>
            </a:pPr>
            <a:r>
              <a:rPr lang="en-US" dirty="0">
                <a:highlight>
                  <a:srgbClr val="FFFF00"/>
                </a:highlight>
              </a:rPr>
              <a:t>The ability to configure your main Company and Contact screen layout  (temporary/because you subscribe to Development Tools)</a:t>
            </a:r>
          </a:p>
          <a:p>
            <a:endParaRPr lang="en-US" dirty="0"/>
          </a:p>
        </p:txBody>
      </p:sp>
      <p:sp>
        <p:nvSpPr>
          <p:cNvPr id="32" name="Text Placeholder 31">
            <a:extLst>
              <a:ext uri="{FF2B5EF4-FFF2-40B4-BE49-F238E27FC236}">
                <a16:creationId xmlns:a16="http://schemas.microsoft.com/office/drawing/2014/main" id="{BDE7FF07-2A65-43A2-BB96-8DEE94FF9C26}"/>
              </a:ext>
            </a:extLst>
          </p:cNvPr>
          <p:cNvSpPr>
            <a:spLocks noGrp="1"/>
          </p:cNvSpPr>
          <p:nvPr>
            <p:ph type="body" sz="quarter" idx="35"/>
          </p:nvPr>
        </p:nvSpPr>
        <p:spPr>
          <a:xfrm>
            <a:off x="9001274" y="4903691"/>
            <a:ext cx="2607628" cy="1377839"/>
          </a:xfrm>
        </p:spPr>
        <p:txBody>
          <a:bodyPr>
            <a:normAutofit fontScale="70000" lnSpcReduction="20000"/>
          </a:bodyPr>
          <a:lstStyle/>
          <a:p>
            <a:r>
              <a:rPr lang="en-US" dirty="0"/>
              <a:t>You can adjust licenses as always – bearing in mind that a downgrade will never be advised given your current price deal.</a:t>
            </a:r>
          </a:p>
        </p:txBody>
      </p:sp>
    </p:spTree>
    <p:extLst>
      <p:ext uri="{BB962C8B-B14F-4D97-AF65-F5344CB8AC3E}">
        <p14:creationId xmlns:p14="http://schemas.microsoft.com/office/powerpoint/2010/main" val="38984366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167B0619-FA56-47E8-B4D8-55D463650489}"/>
              </a:ext>
            </a:extLst>
          </p:cNvPr>
          <p:cNvSpPr>
            <a:spLocks noGrp="1"/>
          </p:cNvSpPr>
          <p:nvPr>
            <p:ph type="body" sz="quarter" idx="20"/>
          </p:nvPr>
        </p:nvSpPr>
        <p:spPr>
          <a:xfrm>
            <a:off x="9001274" y="758484"/>
            <a:ext cx="2607630" cy="1263275"/>
          </a:xfrm>
        </p:spPr>
        <p:txBody>
          <a:bodyPr>
            <a:normAutofit fontScale="70000" lnSpcReduction="20000"/>
          </a:bodyPr>
          <a:lstStyle/>
          <a:p>
            <a:r>
              <a:rPr lang="en-US" dirty="0"/>
              <a:t>Features are unchanged. You have been assigned the plan(s) that fit your current access to features. </a:t>
            </a:r>
          </a:p>
        </p:txBody>
      </p:sp>
      <p:pic>
        <p:nvPicPr>
          <p:cNvPr id="3" name="Picture Placeholder 2" descr="A picture containing light&#10;&#10;Description automatically generated">
            <a:extLst>
              <a:ext uri="{FF2B5EF4-FFF2-40B4-BE49-F238E27FC236}">
                <a16:creationId xmlns:a16="http://schemas.microsoft.com/office/drawing/2014/main" id="{57AA45E1-FEE8-424E-ABC2-2E9BDAD39AE2}"/>
              </a:ext>
            </a:extLst>
          </p:cNvPr>
          <p:cNvPicPr>
            <a:picLocks noGrp="1" noChangeAspect="1"/>
          </p:cNvPicPr>
          <p:nvPr>
            <p:ph type="pic" sz="quarter" idx="28"/>
          </p:nvPr>
        </p:nvPicPr>
        <p:blipFill>
          <a:blip r:embed="rId3"/>
          <a:srcRect t="1196" b="1196"/>
          <a:stretch>
            <a:fillRect/>
          </a:stretch>
        </p:blipFill>
        <p:spPr/>
      </p:pic>
      <p:sp>
        <p:nvSpPr>
          <p:cNvPr id="30" name="Text Placeholder 29">
            <a:extLst>
              <a:ext uri="{FF2B5EF4-FFF2-40B4-BE49-F238E27FC236}">
                <a16:creationId xmlns:a16="http://schemas.microsoft.com/office/drawing/2014/main" id="{E78AA6F3-CAC3-4FF4-9BD0-4D844E4D0C9C}"/>
              </a:ext>
            </a:extLst>
          </p:cNvPr>
          <p:cNvSpPr>
            <a:spLocks noGrp="1"/>
          </p:cNvSpPr>
          <p:nvPr>
            <p:ph type="body" sz="quarter" idx="29"/>
          </p:nvPr>
        </p:nvSpPr>
        <p:spPr>
          <a:xfrm>
            <a:off x="9001274" y="2185611"/>
            <a:ext cx="2753404" cy="1332191"/>
          </a:xfrm>
        </p:spPr>
        <p:txBody>
          <a:bodyPr>
            <a:normAutofit/>
          </a:bodyPr>
          <a:lstStyle/>
          <a:p>
            <a:r>
              <a:rPr lang="en-US" sz="1800" dirty="0">
                <a:highlight>
                  <a:srgbClr val="FFFF00"/>
                </a:highlight>
              </a:rPr>
              <a:t>We will provide you with a very attractive migration/upgrade offering. </a:t>
            </a:r>
          </a:p>
        </p:txBody>
      </p:sp>
      <p:sp>
        <p:nvSpPr>
          <p:cNvPr id="31" name="Text Placeholder 30">
            <a:extLst>
              <a:ext uri="{FF2B5EF4-FFF2-40B4-BE49-F238E27FC236}">
                <a16:creationId xmlns:a16="http://schemas.microsoft.com/office/drawing/2014/main" id="{600324CE-DCEA-4EC3-98D4-2C3EDABCC3E6}"/>
              </a:ext>
            </a:extLst>
          </p:cNvPr>
          <p:cNvSpPr>
            <a:spLocks noGrp="1"/>
          </p:cNvSpPr>
          <p:nvPr>
            <p:ph type="body" sz="quarter" idx="32"/>
          </p:nvPr>
        </p:nvSpPr>
        <p:spPr>
          <a:xfrm>
            <a:off x="9001273" y="3648412"/>
            <a:ext cx="2607629" cy="1187830"/>
          </a:xfrm>
        </p:spPr>
        <p:txBody>
          <a:bodyPr>
            <a:normAutofit fontScale="92500" lnSpcReduction="20000"/>
          </a:bodyPr>
          <a:lstStyle/>
          <a:p>
            <a:r>
              <a:rPr lang="en-US" sz="2000" dirty="0">
                <a:highlight>
                  <a:srgbClr val="FFFF00"/>
                </a:highlight>
              </a:rPr>
              <a:t>New, additional users or add-on expansions will follow the current price list. </a:t>
            </a:r>
          </a:p>
          <a:p>
            <a:endParaRPr lang="en-US" dirty="0"/>
          </a:p>
        </p:txBody>
      </p:sp>
      <p:sp>
        <p:nvSpPr>
          <p:cNvPr id="35" name="Title 34">
            <a:extLst>
              <a:ext uri="{FF2B5EF4-FFF2-40B4-BE49-F238E27FC236}">
                <a16:creationId xmlns:a16="http://schemas.microsoft.com/office/drawing/2014/main" id="{A0637E4C-A79B-41E7-AE2B-0B40B4A55A91}"/>
              </a:ext>
            </a:extLst>
          </p:cNvPr>
          <p:cNvSpPr>
            <a:spLocks noGrp="1"/>
          </p:cNvSpPr>
          <p:nvPr>
            <p:ph type="title"/>
          </p:nvPr>
        </p:nvSpPr>
        <p:spPr>
          <a:xfrm>
            <a:off x="545353" y="1104419"/>
            <a:ext cx="4068417" cy="1321823"/>
          </a:xfrm>
        </p:spPr>
        <p:txBody>
          <a:bodyPr>
            <a:normAutofit fontScale="90000"/>
          </a:bodyPr>
          <a:lstStyle/>
          <a:p>
            <a:r>
              <a:rPr lang="en-US" dirty="0"/>
              <a:t>As a customer on a maintenance agreement:</a:t>
            </a:r>
          </a:p>
        </p:txBody>
      </p:sp>
      <p:sp>
        <p:nvSpPr>
          <p:cNvPr id="21" name="Text Placeholder 20">
            <a:extLst>
              <a:ext uri="{FF2B5EF4-FFF2-40B4-BE49-F238E27FC236}">
                <a16:creationId xmlns:a16="http://schemas.microsoft.com/office/drawing/2014/main" id="{AD9CE3D7-0F29-4207-9776-3B617CEC74BE}"/>
              </a:ext>
            </a:extLst>
          </p:cNvPr>
          <p:cNvSpPr>
            <a:spLocks noGrp="1"/>
          </p:cNvSpPr>
          <p:nvPr>
            <p:ph type="body" sz="half" idx="2"/>
          </p:nvPr>
        </p:nvSpPr>
        <p:spPr>
          <a:xfrm>
            <a:off x="839788" y="2510724"/>
            <a:ext cx="3479549" cy="3358263"/>
          </a:xfrm>
        </p:spPr>
        <p:txBody>
          <a:bodyPr>
            <a:normAutofit/>
          </a:bodyPr>
          <a:lstStyle/>
          <a:p>
            <a:r>
              <a:rPr lang="en-US" dirty="0"/>
              <a:t>Your current version is very out of date!</a:t>
            </a:r>
          </a:p>
          <a:p>
            <a:r>
              <a:rPr lang="en-US" dirty="0"/>
              <a:t>You can either upgrade to Onsite 10 or migrate to the cloud. </a:t>
            </a:r>
          </a:p>
          <a:p>
            <a:r>
              <a:rPr lang="en-US" dirty="0"/>
              <a:t>In addition to accessing the latest version, please note:</a:t>
            </a:r>
          </a:p>
          <a:p>
            <a:pPr marL="342900" indent="-342900">
              <a:buFont typeface="Arial" panose="020B0604020202020204" pitchFamily="34" charset="0"/>
              <a:buChar char="•"/>
            </a:pPr>
            <a:r>
              <a:rPr lang="en-US" dirty="0"/>
              <a:t>Windows no longer available</a:t>
            </a:r>
          </a:p>
          <a:p>
            <a:pPr marL="342900" indent="-342900">
              <a:buFont typeface="Arial" panose="020B0604020202020204" pitchFamily="34" charset="0"/>
              <a:buChar char="•"/>
            </a:pPr>
            <a:r>
              <a:rPr lang="en-US" dirty="0"/>
              <a:t>New agreement </a:t>
            </a:r>
          </a:p>
          <a:p>
            <a:endParaRPr lang="en-US" dirty="0"/>
          </a:p>
          <a:p>
            <a:endParaRPr lang="en-US" dirty="0"/>
          </a:p>
        </p:txBody>
      </p:sp>
      <p:sp>
        <p:nvSpPr>
          <p:cNvPr id="32" name="Text Placeholder 31">
            <a:extLst>
              <a:ext uri="{FF2B5EF4-FFF2-40B4-BE49-F238E27FC236}">
                <a16:creationId xmlns:a16="http://schemas.microsoft.com/office/drawing/2014/main" id="{BDE7FF07-2A65-43A2-BB96-8DEE94FF9C26}"/>
              </a:ext>
            </a:extLst>
          </p:cNvPr>
          <p:cNvSpPr>
            <a:spLocks noGrp="1"/>
          </p:cNvSpPr>
          <p:nvPr>
            <p:ph type="body" sz="quarter" idx="35"/>
          </p:nvPr>
        </p:nvSpPr>
        <p:spPr>
          <a:xfrm>
            <a:off x="9001274" y="4903691"/>
            <a:ext cx="2607628" cy="1377839"/>
          </a:xfrm>
        </p:spPr>
        <p:txBody>
          <a:bodyPr>
            <a:normAutofit fontScale="70000" lnSpcReduction="20000"/>
          </a:bodyPr>
          <a:lstStyle/>
          <a:p>
            <a:r>
              <a:rPr lang="en-US" dirty="0"/>
              <a:t>You can adjust licenses as always – bearing in mind that a downgrade will never be advised given your current price deal.</a:t>
            </a:r>
          </a:p>
        </p:txBody>
      </p:sp>
    </p:spTree>
    <p:extLst>
      <p:ext uri="{BB962C8B-B14F-4D97-AF65-F5344CB8AC3E}">
        <p14:creationId xmlns:p14="http://schemas.microsoft.com/office/powerpoint/2010/main" val="25361477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E4268AC-86DB-AF4D-A7C1-814D1EFAA69D}"/>
              </a:ext>
            </a:extLst>
          </p:cNvPr>
          <p:cNvSpPr>
            <a:spLocks noGrp="1"/>
          </p:cNvSpPr>
          <p:nvPr>
            <p:ph type="title"/>
          </p:nvPr>
        </p:nvSpPr>
        <p:spPr>
          <a:xfrm>
            <a:off x="831850" y="1162374"/>
            <a:ext cx="10515600" cy="2417254"/>
          </a:xfrm>
        </p:spPr>
        <p:txBody>
          <a:bodyPr>
            <a:normAutofit/>
          </a:bodyPr>
          <a:lstStyle/>
          <a:p>
            <a:r>
              <a:rPr lang="en-US">
                <a:latin typeface="Arial Black"/>
              </a:rPr>
              <a:t>Cloud</a:t>
            </a:r>
            <a:r>
              <a:rPr lang="en-NO">
                <a:latin typeface="Arial Black"/>
              </a:rPr>
              <a:t> vs Onsite in SuperOffice 10</a:t>
            </a:r>
            <a:br>
              <a:rPr lang="en-NO"/>
            </a:br>
            <a:br>
              <a:rPr lang="en-NO"/>
            </a:br>
            <a:r>
              <a:rPr lang="en-NO">
                <a:latin typeface="Arial Black"/>
              </a:rPr>
              <a:t>Is the offering exactly the same?</a:t>
            </a:r>
          </a:p>
        </p:txBody>
      </p:sp>
    </p:spTree>
    <p:extLst>
      <p:ext uri="{BB962C8B-B14F-4D97-AF65-F5344CB8AC3E}">
        <p14:creationId xmlns:p14="http://schemas.microsoft.com/office/powerpoint/2010/main" val="41709336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1AD64-ECC5-4111-9A2D-852781DA7B17}"/>
              </a:ext>
            </a:extLst>
          </p:cNvPr>
          <p:cNvSpPr>
            <a:spLocks noGrp="1"/>
          </p:cNvSpPr>
          <p:nvPr>
            <p:ph type="title"/>
          </p:nvPr>
        </p:nvSpPr>
        <p:spPr/>
        <p:txBody>
          <a:bodyPr/>
          <a:lstStyle/>
          <a:p>
            <a:r>
              <a:rPr lang="en-US">
                <a:latin typeface="Arial"/>
                <a:cs typeface="Arial"/>
              </a:rPr>
              <a:t>No not exactly – This is </a:t>
            </a:r>
            <a:r>
              <a:rPr lang="en-US" u="sng">
                <a:latin typeface="Arial"/>
                <a:cs typeface="Arial"/>
              </a:rPr>
              <a:t>Cloud Only:</a:t>
            </a:r>
            <a:endParaRPr lang="en-US" u="sng"/>
          </a:p>
        </p:txBody>
      </p:sp>
      <p:sp>
        <p:nvSpPr>
          <p:cNvPr id="3" name="Content Placeholder 2">
            <a:extLst>
              <a:ext uri="{FF2B5EF4-FFF2-40B4-BE49-F238E27FC236}">
                <a16:creationId xmlns:a16="http://schemas.microsoft.com/office/drawing/2014/main" id="{BCA6C684-1BD0-4D41-BA23-ECEFFDED27A3}"/>
              </a:ext>
            </a:extLst>
          </p:cNvPr>
          <p:cNvSpPr>
            <a:spLocks noGrp="1"/>
          </p:cNvSpPr>
          <p:nvPr>
            <p:ph idx="1"/>
          </p:nvPr>
        </p:nvSpPr>
        <p:spPr>
          <a:xfrm>
            <a:off x="838365" y="1603169"/>
            <a:ext cx="4658667" cy="4726779"/>
          </a:xfrm>
        </p:spPr>
        <p:txBody>
          <a:bodyPr vert="horz" lIns="91440" tIns="45720" rIns="91440" bIns="45720" rtlCol="0" anchor="t">
            <a:normAutofit/>
          </a:bodyPr>
          <a:lstStyle/>
          <a:p>
            <a:r>
              <a:rPr lang="en-US" b="1">
                <a:latin typeface="Arial"/>
                <a:cs typeface="Arial"/>
              </a:rPr>
              <a:t>Features and free add-ons: </a:t>
            </a:r>
          </a:p>
          <a:p>
            <a:pPr marL="285750" indent="-285750">
              <a:buChar char="•"/>
            </a:pPr>
            <a:r>
              <a:rPr lang="en-US">
                <a:latin typeface="Arial"/>
                <a:cs typeface="Arial"/>
              </a:rPr>
              <a:t>Video meetings integration</a:t>
            </a:r>
            <a:endParaRPr lang="en-US"/>
          </a:p>
          <a:p>
            <a:pPr marL="285750" indent="-285750">
              <a:buChar char="•"/>
            </a:pPr>
            <a:r>
              <a:rPr lang="en-US">
                <a:latin typeface="Arial"/>
                <a:cs typeface="Arial"/>
              </a:rPr>
              <a:t>SuperOffice for Outlook</a:t>
            </a:r>
          </a:p>
          <a:p>
            <a:pPr marL="285750" indent="-285750">
              <a:buChar char="•"/>
            </a:pPr>
            <a:r>
              <a:rPr lang="en-US">
                <a:latin typeface="Arial"/>
                <a:cs typeface="Arial"/>
              </a:rPr>
              <a:t>SharePoint Documents</a:t>
            </a:r>
            <a:endParaRPr lang="en-US"/>
          </a:p>
          <a:p>
            <a:pPr marL="285750" indent="-285750">
              <a:buChar char="•"/>
            </a:pPr>
            <a:r>
              <a:rPr lang="en-US">
                <a:latin typeface="Arial"/>
                <a:cs typeface="Arial"/>
              </a:rPr>
              <a:t>Google Workplace Documents</a:t>
            </a:r>
          </a:p>
          <a:p>
            <a:pPr marL="285750" indent="-285750">
              <a:buChar char="•"/>
            </a:pPr>
            <a:r>
              <a:rPr lang="en-US">
                <a:latin typeface="Arial"/>
                <a:cs typeface="Arial"/>
              </a:rPr>
              <a:t>Mailing service (</a:t>
            </a:r>
            <a:r>
              <a:rPr lang="en-US" err="1">
                <a:latin typeface="Arial"/>
                <a:cs typeface="Arial"/>
              </a:rPr>
              <a:t>Mailgun</a:t>
            </a:r>
            <a:r>
              <a:rPr lang="en-US">
                <a:latin typeface="Arial"/>
                <a:cs typeface="Arial"/>
              </a:rPr>
              <a:t>)</a:t>
            </a:r>
            <a:endParaRPr lang="en-US"/>
          </a:p>
          <a:p>
            <a:endParaRPr lang="en-US"/>
          </a:p>
          <a:p>
            <a:r>
              <a:rPr lang="en-US" b="1">
                <a:latin typeface="Arial"/>
                <a:cs typeface="Arial"/>
              </a:rPr>
              <a:t>Add-ons</a:t>
            </a:r>
          </a:p>
          <a:p>
            <a:pPr marL="285750" indent="-285750">
              <a:buChar char="•"/>
            </a:pPr>
            <a:r>
              <a:rPr lang="en-US">
                <a:latin typeface="Arial"/>
                <a:cs typeface="Arial"/>
              </a:rPr>
              <a:t>SuperOffice AI</a:t>
            </a:r>
            <a:endParaRPr lang="en-US"/>
          </a:p>
          <a:p>
            <a:pPr marL="285750" indent="-285750">
              <a:buChar char="•"/>
            </a:pPr>
            <a:r>
              <a:rPr lang="en-US">
                <a:latin typeface="Arial"/>
                <a:cs typeface="Arial"/>
              </a:rPr>
              <a:t>Expander Services</a:t>
            </a:r>
          </a:p>
          <a:p>
            <a:pPr marL="971550" lvl="1">
              <a:buChar char="•"/>
            </a:pPr>
            <a:r>
              <a:rPr lang="en-US" sz="1600">
                <a:latin typeface="Arial"/>
                <a:cs typeface="Arial"/>
              </a:rPr>
              <a:t>Database Mirroring Service</a:t>
            </a:r>
          </a:p>
          <a:p>
            <a:pPr marL="971550" lvl="1"/>
            <a:r>
              <a:rPr lang="en-US" sz="1600">
                <a:latin typeface="Arial"/>
                <a:cs typeface="Arial"/>
              </a:rPr>
              <a:t>Cross-domain Identity </a:t>
            </a:r>
            <a:r>
              <a:rPr lang="en-US" sz="1600" err="1">
                <a:latin typeface="Arial"/>
                <a:cs typeface="Arial"/>
              </a:rPr>
              <a:t>Mngmnt</a:t>
            </a:r>
            <a:r>
              <a:rPr lang="en-US" sz="1600">
                <a:latin typeface="Arial"/>
                <a:cs typeface="Arial"/>
              </a:rPr>
              <a:t> (SCIM)</a:t>
            </a:r>
          </a:p>
          <a:p>
            <a:pPr marL="971550" lvl="1"/>
            <a:r>
              <a:rPr lang="en-US" sz="1600">
                <a:latin typeface="Arial"/>
                <a:cs typeface="Arial"/>
              </a:rPr>
              <a:t>Sandbox environment</a:t>
            </a:r>
            <a:endParaRPr lang="en-US" sz="1600"/>
          </a:p>
        </p:txBody>
      </p:sp>
      <p:sp>
        <p:nvSpPr>
          <p:cNvPr id="5" name="Content Placeholder 2">
            <a:extLst>
              <a:ext uri="{FF2B5EF4-FFF2-40B4-BE49-F238E27FC236}">
                <a16:creationId xmlns:a16="http://schemas.microsoft.com/office/drawing/2014/main" id="{B1125257-5310-4224-A07C-0B3449BE36DC}"/>
              </a:ext>
            </a:extLst>
          </p:cNvPr>
          <p:cNvSpPr txBox="1">
            <a:spLocks/>
          </p:cNvSpPr>
          <p:nvPr/>
        </p:nvSpPr>
        <p:spPr>
          <a:xfrm>
            <a:off x="6276474" y="1603169"/>
            <a:ext cx="4483769" cy="4526169"/>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2B2A2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2B2A2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2B2A2A"/>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a:latin typeface="Arial"/>
                <a:cs typeface="Arial"/>
              </a:rPr>
              <a:t>Metered Services:</a:t>
            </a:r>
            <a:endParaRPr lang="en-US" b="1"/>
          </a:p>
          <a:p>
            <a:pPr marL="285750" indent="-285750">
              <a:buChar char="•"/>
            </a:pPr>
            <a:r>
              <a:rPr lang="en-US">
                <a:latin typeface="Arial"/>
                <a:cs typeface="Arial"/>
              </a:rPr>
              <a:t>Metered services are only applicable for Cloud customers. Onsite customers are using their own services here.</a:t>
            </a:r>
          </a:p>
          <a:p>
            <a:pPr marL="285750" indent="-285750">
              <a:buChar char="•"/>
            </a:pPr>
            <a:r>
              <a:rPr lang="en-US">
                <a:latin typeface="Arial"/>
                <a:cs typeface="Arial"/>
              </a:rPr>
              <a:t>Exception: </a:t>
            </a:r>
            <a:r>
              <a:rPr lang="en-US" err="1">
                <a:latin typeface="Arial"/>
                <a:cs typeface="Arial"/>
              </a:rPr>
              <a:t>Databridge</a:t>
            </a:r>
            <a:endParaRPr lang="en-US">
              <a:latin typeface="Arial"/>
              <a:cs typeface="Arial"/>
            </a:endParaRPr>
          </a:p>
          <a:p>
            <a:endParaRPr lang="en-US" b="1"/>
          </a:p>
          <a:p>
            <a:r>
              <a:rPr lang="en-US" b="1">
                <a:latin typeface="Arial"/>
                <a:cs typeface="Arial"/>
              </a:rPr>
              <a:t>Apps from the SuperOffice App Store:</a:t>
            </a:r>
            <a:endParaRPr lang="en-US" b="1"/>
          </a:p>
          <a:p>
            <a:pPr marL="285750" indent="-285750">
              <a:buChar char="•"/>
            </a:pPr>
            <a:r>
              <a:rPr lang="en-US">
                <a:latin typeface="Arial"/>
                <a:cs typeface="Arial"/>
              </a:rPr>
              <a:t>Apps listed here are only available for Cloud subscriptions.</a:t>
            </a:r>
            <a:endParaRPr lang="en-US"/>
          </a:p>
          <a:p>
            <a:pPr marL="285750" indent="-285750">
              <a:buChar char="•"/>
            </a:pPr>
            <a:endParaRPr lang="en-US"/>
          </a:p>
        </p:txBody>
      </p:sp>
    </p:spTree>
    <p:extLst>
      <p:ext uri="{BB962C8B-B14F-4D97-AF65-F5344CB8AC3E}">
        <p14:creationId xmlns:p14="http://schemas.microsoft.com/office/powerpoint/2010/main" val="1240513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animEffect transition="in" filter="fade">
                                      <p:cBhvr>
                                        <p:cTn id="30" dur="500"/>
                                        <p:tgtEl>
                                          <p:spTgt spid="3">
                                            <p:txEl>
                                              <p:pRg st="8" end="8"/>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animEffect transition="in" filter="fade">
                                      <p:cBhvr>
                                        <p:cTn id="33" dur="500"/>
                                        <p:tgtEl>
                                          <p:spTgt spid="3">
                                            <p:txEl>
                                              <p:pRg st="9" end="9"/>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3">
                                            <p:txEl>
                                              <p:pRg st="10" end="10"/>
                                            </p:txEl>
                                          </p:spTgt>
                                        </p:tgtEl>
                                        <p:attrNameLst>
                                          <p:attrName>style.visibility</p:attrName>
                                        </p:attrNameLst>
                                      </p:cBhvr>
                                      <p:to>
                                        <p:strVal val="visible"/>
                                      </p:to>
                                    </p:set>
                                    <p:animEffect transition="in" filter="fade">
                                      <p:cBhvr>
                                        <p:cTn id="36" dur="500"/>
                                        <p:tgtEl>
                                          <p:spTgt spid="3">
                                            <p:txEl>
                                              <p:pRg st="10" end="10"/>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animEffect transition="in" filter="fade">
                                      <p:cBhvr>
                                        <p:cTn id="39" dur="500"/>
                                        <p:tgtEl>
                                          <p:spTgt spid="3">
                                            <p:txEl>
                                              <p:pRg st="11" end="11"/>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animEffect transition="in" filter="fade">
                                      <p:cBhvr>
                                        <p:cTn id="42" dur="500"/>
                                        <p:tgtEl>
                                          <p:spTgt spid="3">
                                            <p:txEl>
                                              <p:pRg st="12" end="1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
                                            <p:txEl>
                                              <p:pRg st="0" end="0"/>
                                            </p:txEl>
                                          </p:spTgt>
                                        </p:tgtEl>
                                        <p:attrNameLst>
                                          <p:attrName>style.visibility</p:attrName>
                                        </p:attrNameLst>
                                      </p:cBhvr>
                                      <p:to>
                                        <p:strVal val="visible"/>
                                      </p:to>
                                    </p:set>
                                    <p:animEffect transition="in" filter="fade">
                                      <p:cBhvr>
                                        <p:cTn id="47" dur="500"/>
                                        <p:tgtEl>
                                          <p:spTgt spid="5">
                                            <p:txEl>
                                              <p:pRg st="0" end="0"/>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5">
                                            <p:txEl>
                                              <p:pRg st="1" end="1"/>
                                            </p:txEl>
                                          </p:spTgt>
                                        </p:tgtEl>
                                        <p:attrNameLst>
                                          <p:attrName>style.visibility</p:attrName>
                                        </p:attrNameLst>
                                      </p:cBhvr>
                                      <p:to>
                                        <p:strVal val="visible"/>
                                      </p:to>
                                    </p:set>
                                    <p:animEffect transition="in" filter="fade">
                                      <p:cBhvr>
                                        <p:cTn id="50" dur="500"/>
                                        <p:tgtEl>
                                          <p:spTgt spid="5">
                                            <p:txEl>
                                              <p:pRg st="1" end="1"/>
                                            </p:txEl>
                                          </p:spTgt>
                                        </p:tgtEl>
                                      </p:cBhvr>
                                    </p:animEffect>
                                  </p:childTnLst>
                                </p:cTn>
                              </p:par>
                              <p:par>
                                <p:cTn id="51" presetID="10" presetClass="entr" presetSubtype="0" fill="hold" nodeType="withEffect">
                                  <p:stCondLst>
                                    <p:cond delay="0"/>
                                  </p:stCondLst>
                                  <p:childTnLst>
                                    <p:set>
                                      <p:cBhvr>
                                        <p:cTn id="52" dur="1" fill="hold">
                                          <p:stCondLst>
                                            <p:cond delay="0"/>
                                          </p:stCondLst>
                                        </p:cTn>
                                        <p:tgtEl>
                                          <p:spTgt spid="5">
                                            <p:txEl>
                                              <p:pRg st="2" end="2"/>
                                            </p:txEl>
                                          </p:spTgt>
                                        </p:tgtEl>
                                        <p:attrNameLst>
                                          <p:attrName>style.visibility</p:attrName>
                                        </p:attrNameLst>
                                      </p:cBhvr>
                                      <p:to>
                                        <p:strVal val="visible"/>
                                      </p:to>
                                    </p:set>
                                    <p:animEffect transition="in" filter="fade">
                                      <p:cBhvr>
                                        <p:cTn id="53" dur="500"/>
                                        <p:tgtEl>
                                          <p:spTgt spid="5">
                                            <p:txEl>
                                              <p:pRg st="2" end="2"/>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5">
                                            <p:txEl>
                                              <p:pRg st="4" end="4"/>
                                            </p:txEl>
                                          </p:spTgt>
                                        </p:tgtEl>
                                        <p:attrNameLst>
                                          <p:attrName>style.visibility</p:attrName>
                                        </p:attrNameLst>
                                      </p:cBhvr>
                                      <p:to>
                                        <p:strVal val="visible"/>
                                      </p:to>
                                    </p:set>
                                    <p:animEffect transition="in" filter="fade">
                                      <p:cBhvr>
                                        <p:cTn id="58" dur="500"/>
                                        <p:tgtEl>
                                          <p:spTgt spid="5">
                                            <p:txEl>
                                              <p:pRg st="4" end="4"/>
                                            </p:txEl>
                                          </p:spTgt>
                                        </p:tgtEl>
                                      </p:cBhvr>
                                    </p:animEffect>
                                  </p:childTnLst>
                                </p:cTn>
                              </p:par>
                              <p:par>
                                <p:cTn id="59" presetID="10" presetClass="entr" presetSubtype="0" fill="hold" nodeType="withEffect">
                                  <p:stCondLst>
                                    <p:cond delay="0"/>
                                  </p:stCondLst>
                                  <p:childTnLst>
                                    <p:set>
                                      <p:cBhvr>
                                        <p:cTn id="60" dur="1" fill="hold">
                                          <p:stCondLst>
                                            <p:cond delay="0"/>
                                          </p:stCondLst>
                                        </p:cTn>
                                        <p:tgtEl>
                                          <p:spTgt spid="5">
                                            <p:txEl>
                                              <p:pRg st="5" end="5"/>
                                            </p:txEl>
                                          </p:spTgt>
                                        </p:tgtEl>
                                        <p:attrNameLst>
                                          <p:attrName>style.visibility</p:attrName>
                                        </p:attrNameLst>
                                      </p:cBhvr>
                                      <p:to>
                                        <p:strVal val="visible"/>
                                      </p:to>
                                    </p:set>
                                    <p:animEffect transition="in" filter="fade">
                                      <p:cBhvr>
                                        <p:cTn id="61"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0" name="Arrow: Bent-Up 49">
            <a:extLst>
              <a:ext uri="{FF2B5EF4-FFF2-40B4-BE49-F238E27FC236}">
                <a16:creationId xmlns:a16="http://schemas.microsoft.com/office/drawing/2014/main" id="{70DCD085-0784-46B8-A09A-9C3CC05F76BC}"/>
              </a:ext>
            </a:extLst>
          </p:cNvPr>
          <p:cNvSpPr/>
          <p:nvPr/>
        </p:nvSpPr>
        <p:spPr>
          <a:xfrm rot="16200000">
            <a:off x="6311105" y="2594426"/>
            <a:ext cx="644975" cy="1669147"/>
          </a:xfrm>
          <a:prstGeom prst="bentUp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Title 4">
            <a:extLst>
              <a:ext uri="{FF2B5EF4-FFF2-40B4-BE49-F238E27FC236}">
                <a16:creationId xmlns:a16="http://schemas.microsoft.com/office/drawing/2014/main" id="{A02368B4-ACBC-4D0D-8EBB-712105344F38}"/>
              </a:ext>
            </a:extLst>
          </p:cNvPr>
          <p:cNvSpPr>
            <a:spLocks noGrp="1"/>
          </p:cNvSpPr>
          <p:nvPr>
            <p:ph type="title"/>
          </p:nvPr>
        </p:nvSpPr>
        <p:spPr>
          <a:xfrm>
            <a:off x="839788" y="987425"/>
            <a:ext cx="10679112" cy="626858"/>
          </a:xfrm>
        </p:spPr>
        <p:txBody>
          <a:bodyPr>
            <a:normAutofit/>
          </a:bodyPr>
          <a:lstStyle/>
          <a:p>
            <a:r>
              <a:rPr lang="nb-NO"/>
              <a:t>BUY SuperOffice 8: </a:t>
            </a:r>
            <a:r>
              <a:rPr lang="nb-NO" err="1"/>
              <a:t>Stay</a:t>
            </a:r>
            <a:r>
              <a:rPr lang="nb-NO"/>
              <a:t>, </a:t>
            </a:r>
            <a:r>
              <a:rPr lang="nb-NO" err="1"/>
              <a:t>Migrate</a:t>
            </a:r>
            <a:r>
              <a:rPr lang="nb-NO"/>
              <a:t> or Upgrade?</a:t>
            </a:r>
            <a:endParaRPr lang="en-US"/>
          </a:p>
        </p:txBody>
      </p:sp>
      <p:sp>
        <p:nvSpPr>
          <p:cNvPr id="6" name="Rectangle 5">
            <a:extLst>
              <a:ext uri="{FF2B5EF4-FFF2-40B4-BE49-F238E27FC236}">
                <a16:creationId xmlns:a16="http://schemas.microsoft.com/office/drawing/2014/main" id="{35D7DA79-E2DD-4B3E-94E2-C53A63AEB174}"/>
              </a:ext>
            </a:extLst>
          </p:cNvPr>
          <p:cNvSpPr/>
          <p:nvPr/>
        </p:nvSpPr>
        <p:spPr>
          <a:xfrm>
            <a:off x="4649571" y="4903587"/>
            <a:ext cx="2892857" cy="1272706"/>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a:ln>
                  <a:noFill/>
                </a:ln>
                <a:solidFill>
                  <a:srgbClr val="FFFFFF"/>
                </a:solidFill>
                <a:effectLst/>
                <a:uLnTx/>
                <a:uFillTx/>
                <a:latin typeface="Arial" panose="020B0604020202020204"/>
                <a:ea typeface="+mn-ea"/>
                <a:cs typeface="+mn-cs"/>
              </a:rPr>
              <a:t>BUY customers </a:t>
            </a:r>
            <a:br>
              <a:rPr kumimoji="0" lang="nb-NO" sz="2000" b="0" i="0" u="none" strike="noStrike" kern="1200" cap="none" spc="0" normalizeH="0" baseline="0" noProof="0">
                <a:ln>
                  <a:noFill/>
                </a:ln>
                <a:solidFill>
                  <a:srgbClr val="FFFFFF"/>
                </a:solidFill>
                <a:effectLst/>
                <a:uLnTx/>
                <a:uFillTx/>
                <a:latin typeface="Arial" panose="020B0604020202020204"/>
                <a:ea typeface="+mn-ea"/>
                <a:cs typeface="+mn-cs"/>
              </a:rPr>
            </a:br>
            <a:r>
              <a:rPr kumimoji="0" lang="nb-NO" sz="2000" b="0" i="0" u="none" strike="noStrike" kern="1200" cap="none" spc="0" normalizeH="0" baseline="0" noProof="0">
                <a:ln>
                  <a:noFill/>
                </a:ln>
                <a:solidFill>
                  <a:srgbClr val="FFFFFF"/>
                </a:solidFill>
                <a:effectLst/>
                <a:uLnTx/>
                <a:uFillTx/>
                <a:latin typeface="Arial" panose="020B0604020202020204"/>
                <a:ea typeface="+mn-ea"/>
                <a:cs typeface="+mn-cs"/>
              </a:rPr>
              <a:t>on SuperOffice 8</a:t>
            </a: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Rectangle 7">
            <a:extLst>
              <a:ext uri="{FF2B5EF4-FFF2-40B4-BE49-F238E27FC236}">
                <a16:creationId xmlns:a16="http://schemas.microsoft.com/office/drawing/2014/main" id="{0214A48F-34C1-4457-BE2A-2D23FADA26C3}"/>
              </a:ext>
            </a:extLst>
          </p:cNvPr>
          <p:cNvSpPr/>
          <p:nvPr/>
        </p:nvSpPr>
        <p:spPr>
          <a:xfrm>
            <a:off x="6741932" y="2615751"/>
            <a:ext cx="2452104" cy="1272706"/>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a:ln>
                  <a:noFill/>
                </a:ln>
                <a:solidFill>
                  <a:srgbClr val="FFFFFF"/>
                </a:solidFill>
                <a:effectLst/>
                <a:uLnTx/>
                <a:uFillTx/>
                <a:latin typeface="Arial" panose="020B0604020202020204"/>
                <a:ea typeface="+mn-ea"/>
                <a:cs typeface="+mn-cs"/>
              </a:rPr>
              <a:t>SuperOffice 10</a:t>
            </a: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err="1">
                <a:ln>
                  <a:noFill/>
                </a:ln>
                <a:solidFill>
                  <a:srgbClr val="FFFFFF"/>
                </a:solidFill>
                <a:effectLst/>
                <a:uLnTx/>
                <a:uFillTx/>
                <a:latin typeface="Arial" panose="020B0604020202020204"/>
                <a:ea typeface="+mn-ea"/>
                <a:cs typeface="+mn-cs"/>
              </a:rPr>
              <a:t>Onsite</a:t>
            </a:r>
            <a:r>
              <a:rPr kumimoji="0" lang="nb-NO" sz="2000" b="0" i="0" u="none" strike="noStrike" kern="1200" cap="none" spc="0" normalizeH="0" baseline="0" noProof="0">
                <a:ln>
                  <a:noFill/>
                </a:ln>
                <a:solidFill>
                  <a:srgbClr val="FFFFFF"/>
                </a:solidFill>
                <a:effectLst/>
                <a:uLnTx/>
                <a:uFillTx/>
                <a:latin typeface="Arial" panose="020B0604020202020204"/>
                <a:ea typeface="+mn-ea"/>
                <a:cs typeface="+mn-cs"/>
              </a:rPr>
              <a:t> Subscription</a:t>
            </a:r>
          </a:p>
        </p:txBody>
      </p:sp>
      <p:grpSp>
        <p:nvGrpSpPr>
          <p:cNvPr id="42" name="Group 41">
            <a:extLst>
              <a:ext uri="{FF2B5EF4-FFF2-40B4-BE49-F238E27FC236}">
                <a16:creationId xmlns:a16="http://schemas.microsoft.com/office/drawing/2014/main" id="{AE2B48C2-B2FA-4977-8030-33EC932FC696}"/>
              </a:ext>
            </a:extLst>
          </p:cNvPr>
          <p:cNvGrpSpPr/>
          <p:nvPr/>
        </p:nvGrpSpPr>
        <p:grpSpPr>
          <a:xfrm>
            <a:off x="2574104" y="1844285"/>
            <a:ext cx="3377767" cy="2301747"/>
            <a:chOff x="7904274" y="2675200"/>
            <a:chExt cx="3377767" cy="2301747"/>
          </a:xfrm>
        </p:grpSpPr>
        <p:pic>
          <p:nvPicPr>
            <p:cNvPr id="41" name="Picture 40">
              <a:extLst>
                <a:ext uri="{FF2B5EF4-FFF2-40B4-BE49-F238E27FC236}">
                  <a16:creationId xmlns:a16="http://schemas.microsoft.com/office/drawing/2014/main" id="{2B374003-5736-43E4-A9B5-F43A6EEFF145}"/>
                </a:ext>
              </a:extLst>
            </p:cNvPr>
            <p:cNvPicPr>
              <a:picLocks noChangeAspect="1"/>
            </p:cNvPicPr>
            <p:nvPr/>
          </p:nvPicPr>
          <p:blipFill>
            <a:blip r:embed="rId2" cstate="screen">
              <a:duotone>
                <a:prstClr val="black"/>
                <a:schemeClr val="accent5">
                  <a:lumMod val="75000"/>
                  <a:tint val="45000"/>
                  <a:satMod val="400000"/>
                </a:schemeClr>
              </a:duotone>
              <a:extLst>
                <a:ext uri="{28A0092B-C50C-407E-A947-70E740481C1C}">
                  <a14:useLocalDpi xmlns:a14="http://schemas.microsoft.com/office/drawing/2010/main"/>
                </a:ext>
              </a:extLst>
            </a:blip>
            <a:stretch>
              <a:fillRect/>
            </a:stretch>
          </p:blipFill>
          <p:spPr>
            <a:xfrm>
              <a:off x="7904274" y="2675200"/>
              <a:ext cx="3377767" cy="2301747"/>
            </a:xfrm>
            <a:prstGeom prst="rect">
              <a:avLst/>
            </a:prstGeom>
          </p:spPr>
        </p:pic>
        <p:sp>
          <p:nvSpPr>
            <p:cNvPr id="10" name="Rectangle 9">
              <a:extLst>
                <a:ext uri="{FF2B5EF4-FFF2-40B4-BE49-F238E27FC236}">
                  <a16:creationId xmlns:a16="http://schemas.microsoft.com/office/drawing/2014/main" id="{39BEC9FA-B002-4CD0-A96B-FB525674FAEE}"/>
                </a:ext>
              </a:extLst>
            </p:cNvPr>
            <p:cNvSpPr/>
            <p:nvPr/>
          </p:nvSpPr>
          <p:spPr>
            <a:xfrm>
              <a:off x="8568253" y="3597297"/>
              <a:ext cx="2320326" cy="12727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a:ln>
                    <a:noFill/>
                  </a:ln>
                  <a:solidFill>
                    <a:srgbClr val="FFFFFF"/>
                  </a:solidFill>
                  <a:effectLst/>
                  <a:uLnTx/>
                  <a:uFillTx/>
                  <a:latin typeface="Arial" panose="020B0604020202020204"/>
                  <a:ea typeface="+mn-ea"/>
                  <a:cs typeface="+mn-cs"/>
                </a:rPr>
                <a:t>SuperOffice Cloud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srgbClr val="FFFFFF"/>
                  </a:solidFill>
                  <a:effectLst/>
                  <a:uLnTx/>
                  <a:uFillTx/>
                  <a:latin typeface="Arial" panose="020B0604020202020204"/>
                  <a:ea typeface="+mn-ea"/>
                  <a:cs typeface="+mn-cs"/>
                </a:rPr>
                <a:t>SuperOffice 10</a:t>
              </a: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47" name="Arrow: Bent-Up 46">
            <a:extLst>
              <a:ext uri="{FF2B5EF4-FFF2-40B4-BE49-F238E27FC236}">
                <a16:creationId xmlns:a16="http://schemas.microsoft.com/office/drawing/2014/main" id="{D89291FF-93A1-4C88-843D-96E294851F1B}"/>
              </a:ext>
            </a:extLst>
          </p:cNvPr>
          <p:cNvSpPr/>
          <p:nvPr/>
        </p:nvSpPr>
        <p:spPr>
          <a:xfrm>
            <a:off x="7542428" y="3935663"/>
            <a:ext cx="644975" cy="1669147"/>
          </a:xfrm>
          <a:prstGeom prst="bentUp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8" name="Arrow: Bent-Up 47">
            <a:extLst>
              <a:ext uri="{FF2B5EF4-FFF2-40B4-BE49-F238E27FC236}">
                <a16:creationId xmlns:a16="http://schemas.microsoft.com/office/drawing/2014/main" id="{FE517556-D6CF-4674-B1ED-091BD5087136}"/>
              </a:ext>
            </a:extLst>
          </p:cNvPr>
          <p:cNvSpPr/>
          <p:nvPr/>
        </p:nvSpPr>
        <p:spPr>
          <a:xfrm flipH="1">
            <a:off x="4076713" y="3935662"/>
            <a:ext cx="574857" cy="1669147"/>
          </a:xfrm>
          <a:prstGeom prst="bentUp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9" name="TextBox 48">
            <a:extLst>
              <a:ext uri="{FF2B5EF4-FFF2-40B4-BE49-F238E27FC236}">
                <a16:creationId xmlns:a16="http://schemas.microsoft.com/office/drawing/2014/main" id="{14277D25-F0DC-4F13-9CAA-FD96E4AF3801}"/>
              </a:ext>
            </a:extLst>
          </p:cNvPr>
          <p:cNvSpPr txBox="1"/>
          <p:nvPr/>
        </p:nvSpPr>
        <p:spPr>
          <a:xfrm>
            <a:off x="4575871" y="6247850"/>
            <a:ext cx="24878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srgbClr val="2B2929"/>
                </a:solidFill>
                <a:effectLst/>
                <a:uLnTx/>
                <a:uFillTx/>
                <a:latin typeface="Arial" panose="020B0604020202020204"/>
                <a:ea typeface="+mn-ea"/>
                <a:cs typeface="+mn-cs"/>
              </a:rPr>
              <a:t> </a:t>
            </a: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Tree>
    <p:extLst>
      <p:ext uri="{BB962C8B-B14F-4D97-AF65-F5344CB8AC3E}">
        <p14:creationId xmlns:p14="http://schemas.microsoft.com/office/powerpoint/2010/main" val="2539980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par>
                                <p:cTn id="8" presetID="10" presetClass="entr" presetSubtype="0" fill="hold"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500"/>
                                        <p:tgtEl>
                                          <p:spTgt spid="4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fade">
                                      <p:cBhvr>
                                        <p:cTn id="15" dur="500"/>
                                        <p:tgtEl>
                                          <p:spTgt spid="4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0"/>
                                        </p:tgtEl>
                                        <p:attrNameLst>
                                          <p:attrName>style.visibility</p:attrName>
                                        </p:attrNameLst>
                                      </p:cBhvr>
                                      <p:to>
                                        <p:strVal val="visible"/>
                                      </p:to>
                                    </p:set>
                                    <p:animEffect transition="in" filter="fade">
                                      <p:cBhvr>
                                        <p:cTn id="23"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8" grpId="0" animBg="1"/>
      <p:bldP spid="47" grpId="0" animBg="1"/>
      <p:bldP spid="4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913B873-A675-6C49-BEE1-F73FC6E8AAFF}"/>
              </a:ext>
            </a:extLst>
          </p:cNvPr>
          <p:cNvSpPr>
            <a:spLocks noGrp="1"/>
          </p:cNvSpPr>
          <p:nvPr>
            <p:ph type="title"/>
          </p:nvPr>
        </p:nvSpPr>
        <p:spPr/>
        <p:txBody>
          <a:bodyPr/>
          <a:lstStyle/>
          <a:p>
            <a:r>
              <a:rPr lang="en-GB" dirty="0"/>
              <a:t>Three solutions – One CRM suite</a:t>
            </a:r>
          </a:p>
        </p:txBody>
      </p:sp>
      <p:graphicFrame>
        <p:nvGraphicFramePr>
          <p:cNvPr id="3" name="Diagram 2">
            <a:extLst>
              <a:ext uri="{FF2B5EF4-FFF2-40B4-BE49-F238E27FC236}">
                <a16:creationId xmlns:a16="http://schemas.microsoft.com/office/drawing/2014/main" id="{4195EEDB-C726-4093-A6D3-AAE5EEB944E6}"/>
              </a:ext>
            </a:extLst>
          </p:cNvPr>
          <p:cNvGraphicFramePr/>
          <p:nvPr>
            <p:extLst>
              <p:ext uri="{D42A27DB-BD31-4B8C-83A1-F6EECF244321}">
                <p14:modId xmlns:p14="http://schemas.microsoft.com/office/powerpoint/2010/main" val="3744317956"/>
              </p:ext>
            </p:extLst>
          </p:nvPr>
        </p:nvGraphicFramePr>
        <p:xfrm>
          <a:off x="3152831" y="2108861"/>
          <a:ext cx="5474334" cy="41895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235058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E1830-C315-418F-9D8E-72B87162CE5C}"/>
              </a:ext>
            </a:extLst>
          </p:cNvPr>
          <p:cNvSpPr>
            <a:spLocks noGrp="1"/>
          </p:cNvSpPr>
          <p:nvPr>
            <p:ph type="title"/>
          </p:nvPr>
        </p:nvSpPr>
        <p:spPr>
          <a:xfrm>
            <a:off x="839788" y="530224"/>
            <a:ext cx="3932237" cy="1321823"/>
          </a:xfrm>
        </p:spPr>
        <p:txBody>
          <a:bodyPr/>
          <a:lstStyle/>
          <a:p>
            <a:r>
              <a:rPr lang="nb-NO" dirty="0" err="1"/>
              <a:t>Additional</a:t>
            </a:r>
            <a:r>
              <a:rPr lang="nb-NO" dirty="0"/>
              <a:t> </a:t>
            </a:r>
            <a:r>
              <a:rPr lang="nb-NO" dirty="0" err="1"/>
              <a:t>Cloud</a:t>
            </a:r>
            <a:r>
              <a:rPr lang="nb-NO" dirty="0"/>
              <a:t> </a:t>
            </a:r>
            <a:r>
              <a:rPr lang="nb-NO" dirty="0" err="1"/>
              <a:t>benefits</a:t>
            </a:r>
            <a:endParaRPr lang="en-US" dirty="0"/>
          </a:p>
        </p:txBody>
      </p:sp>
      <p:sp>
        <p:nvSpPr>
          <p:cNvPr id="3" name="Content Placeholder 2">
            <a:extLst>
              <a:ext uri="{FF2B5EF4-FFF2-40B4-BE49-F238E27FC236}">
                <a16:creationId xmlns:a16="http://schemas.microsoft.com/office/drawing/2014/main" id="{45B5B026-5704-4C2C-B631-045C3F1EEB58}"/>
              </a:ext>
            </a:extLst>
          </p:cNvPr>
          <p:cNvSpPr>
            <a:spLocks noGrp="1"/>
          </p:cNvSpPr>
          <p:nvPr>
            <p:ph type="body" sz="half" idx="2"/>
          </p:nvPr>
        </p:nvSpPr>
        <p:spPr>
          <a:xfrm>
            <a:off x="839788" y="2187249"/>
            <a:ext cx="3932237" cy="3358263"/>
          </a:xfrm>
        </p:spPr>
        <p:txBody>
          <a:bodyPr>
            <a:normAutofit fontScale="85000" lnSpcReduction="20000"/>
          </a:bodyPr>
          <a:lstStyle/>
          <a:p>
            <a:pPr marL="342900" indent="-342900">
              <a:buFont typeface="+mj-lt"/>
              <a:buAutoNum type="arabicPeriod"/>
            </a:pPr>
            <a:r>
              <a:rPr lang="nb-NO" dirty="0"/>
              <a:t>Complete hosting – </a:t>
            </a:r>
            <a:r>
              <a:rPr lang="nb-NO" dirty="0" err="1"/>
              <a:t>no</a:t>
            </a:r>
            <a:r>
              <a:rPr lang="nb-NO" dirty="0"/>
              <a:t> </a:t>
            </a:r>
            <a:r>
              <a:rPr lang="nb-NO" dirty="0" err="1"/>
              <a:t>need</a:t>
            </a:r>
            <a:r>
              <a:rPr lang="nb-NO" dirty="0"/>
              <a:t> for </a:t>
            </a:r>
            <a:r>
              <a:rPr lang="nb-NO" dirty="0" err="1"/>
              <a:t>inhouse</a:t>
            </a:r>
            <a:r>
              <a:rPr lang="nb-NO" dirty="0"/>
              <a:t> servers or </a:t>
            </a:r>
            <a:r>
              <a:rPr lang="nb-NO" dirty="0" err="1"/>
              <a:t>infrastructure</a:t>
            </a:r>
            <a:r>
              <a:rPr lang="nb-NO" dirty="0"/>
              <a:t> </a:t>
            </a:r>
            <a:r>
              <a:rPr lang="nb-NO" dirty="0" err="1"/>
              <a:t>related</a:t>
            </a:r>
            <a:r>
              <a:rPr lang="nb-NO" dirty="0"/>
              <a:t> to CRM</a:t>
            </a:r>
          </a:p>
          <a:p>
            <a:pPr marL="342900" indent="-342900">
              <a:buFont typeface="+mj-lt"/>
              <a:buAutoNum type="arabicPeriod"/>
            </a:pPr>
            <a:r>
              <a:rPr lang="nb-NO" dirty="0"/>
              <a:t>Automatic </a:t>
            </a:r>
            <a:r>
              <a:rPr lang="nb-NO" dirty="0" err="1"/>
              <a:t>upgrade</a:t>
            </a:r>
            <a:r>
              <a:rPr lang="nb-NO" dirty="0"/>
              <a:t> </a:t>
            </a:r>
            <a:r>
              <a:rPr lang="nb-NO" dirty="0" err="1"/>
              <a:t>of</a:t>
            </a:r>
            <a:r>
              <a:rPr lang="nb-NO" dirty="0"/>
              <a:t> </a:t>
            </a:r>
            <a:r>
              <a:rPr lang="nb-NO" dirty="0" err="1"/>
              <a:t>the</a:t>
            </a:r>
            <a:r>
              <a:rPr lang="nb-NO" dirty="0"/>
              <a:t> software </a:t>
            </a:r>
            <a:r>
              <a:rPr lang="nb-NO" dirty="0" err="1"/>
              <a:t>every</a:t>
            </a:r>
            <a:r>
              <a:rPr lang="nb-NO" dirty="0"/>
              <a:t> 3rd </a:t>
            </a:r>
            <a:r>
              <a:rPr lang="nb-NO" dirty="0" err="1"/>
              <a:t>week</a:t>
            </a:r>
            <a:r>
              <a:rPr lang="nb-NO" dirty="0"/>
              <a:t>.</a:t>
            </a:r>
            <a:br>
              <a:rPr lang="nb-NO" dirty="0"/>
            </a:br>
            <a:r>
              <a:rPr lang="nb-NO" dirty="0"/>
              <a:t>No </a:t>
            </a:r>
            <a:r>
              <a:rPr lang="nb-NO" dirty="0" err="1"/>
              <a:t>cost</a:t>
            </a:r>
            <a:r>
              <a:rPr lang="nb-NO" dirty="0"/>
              <a:t>, </a:t>
            </a:r>
            <a:r>
              <a:rPr lang="nb-NO" dirty="0" err="1"/>
              <a:t>no</a:t>
            </a:r>
            <a:r>
              <a:rPr lang="nb-NO" dirty="0"/>
              <a:t> </a:t>
            </a:r>
            <a:r>
              <a:rPr lang="nb-NO" dirty="0" err="1"/>
              <a:t>hassle</a:t>
            </a:r>
            <a:r>
              <a:rPr lang="nb-NO" dirty="0"/>
              <a:t>, </a:t>
            </a:r>
            <a:r>
              <a:rPr lang="nb-NO" dirty="0" err="1"/>
              <a:t>always</a:t>
            </a:r>
            <a:r>
              <a:rPr lang="nb-NO" dirty="0"/>
              <a:t> </a:t>
            </a:r>
            <a:r>
              <a:rPr lang="nb-NO" dirty="0" err="1"/>
              <a:t>updated</a:t>
            </a:r>
            <a:r>
              <a:rPr lang="nb-NO" dirty="0"/>
              <a:t>.</a:t>
            </a:r>
          </a:p>
          <a:p>
            <a:pPr marL="342900" indent="-342900">
              <a:buFont typeface="+mj-lt"/>
              <a:buAutoNum type="arabicPeriod"/>
            </a:pPr>
            <a:r>
              <a:rPr lang="nb-NO" dirty="0"/>
              <a:t>High </a:t>
            </a:r>
            <a:r>
              <a:rPr lang="nb-NO" dirty="0" err="1"/>
              <a:t>level</a:t>
            </a:r>
            <a:r>
              <a:rPr lang="nb-NO" dirty="0"/>
              <a:t> </a:t>
            </a:r>
            <a:r>
              <a:rPr lang="nb-NO" dirty="0" err="1"/>
              <a:t>of</a:t>
            </a:r>
            <a:r>
              <a:rPr lang="nb-NO" dirty="0"/>
              <a:t> </a:t>
            </a:r>
            <a:r>
              <a:rPr lang="nb-NO" dirty="0" err="1"/>
              <a:t>security</a:t>
            </a:r>
            <a:endParaRPr lang="nb-NO" dirty="0"/>
          </a:p>
          <a:p>
            <a:pPr marL="342900" indent="-342900">
              <a:buFont typeface="+mj-lt"/>
              <a:buAutoNum type="arabicPeriod"/>
            </a:pPr>
            <a:r>
              <a:rPr lang="nb-NO" dirty="0"/>
              <a:t>Open  APIs </a:t>
            </a:r>
            <a:r>
              <a:rPr lang="nb-NO" dirty="0" err="1"/>
              <a:t>available</a:t>
            </a:r>
            <a:r>
              <a:rPr lang="nb-NO" dirty="0"/>
              <a:t> for </a:t>
            </a:r>
            <a:r>
              <a:rPr lang="nb-NO" dirty="0" err="1"/>
              <a:t>custom</a:t>
            </a:r>
            <a:r>
              <a:rPr lang="nb-NO" dirty="0"/>
              <a:t> and standard Apps</a:t>
            </a:r>
          </a:p>
          <a:p>
            <a:pPr marL="342900" indent="-342900">
              <a:buFont typeface="+mj-lt"/>
              <a:buAutoNum type="arabicPeriod"/>
            </a:pPr>
            <a:r>
              <a:rPr lang="nb-NO" dirty="0"/>
              <a:t>Robust, </a:t>
            </a:r>
            <a:r>
              <a:rPr lang="nb-NO" dirty="0" err="1"/>
              <a:t>cost-efficient</a:t>
            </a:r>
            <a:r>
              <a:rPr lang="nb-NO" dirty="0"/>
              <a:t> and </a:t>
            </a:r>
            <a:r>
              <a:rPr lang="nb-NO" dirty="0" err="1"/>
              <a:t>rich</a:t>
            </a:r>
            <a:r>
              <a:rPr lang="nb-NO" dirty="0"/>
              <a:t> </a:t>
            </a:r>
            <a:r>
              <a:rPr lang="nb-NO" dirty="0" err="1"/>
              <a:t>integration</a:t>
            </a:r>
            <a:r>
              <a:rPr lang="nb-NO" dirty="0"/>
              <a:t> </a:t>
            </a:r>
            <a:r>
              <a:rPr lang="nb-NO" dirty="0" err="1"/>
              <a:t>platform</a:t>
            </a:r>
            <a:endParaRPr lang="nb-NO" dirty="0"/>
          </a:p>
          <a:p>
            <a:pPr marL="342900" indent="-342900">
              <a:buFont typeface="+mj-lt"/>
              <a:buAutoNum type="arabicPeriod"/>
            </a:pPr>
            <a:r>
              <a:rPr lang="nb-NO" dirty="0" err="1"/>
              <a:t>Lower</a:t>
            </a:r>
            <a:r>
              <a:rPr lang="nb-NO" dirty="0"/>
              <a:t> </a:t>
            </a:r>
            <a:r>
              <a:rPr lang="nb-NO" dirty="0" err="1"/>
              <a:t>cost</a:t>
            </a:r>
            <a:r>
              <a:rPr lang="nb-NO" dirty="0"/>
              <a:t> </a:t>
            </a:r>
            <a:r>
              <a:rPr lang="nb-NO" dirty="0" err="1"/>
              <a:t>of</a:t>
            </a:r>
            <a:r>
              <a:rPr lang="nb-NO" dirty="0"/>
              <a:t> </a:t>
            </a:r>
            <a:r>
              <a:rPr lang="nb-NO" dirty="0" err="1"/>
              <a:t>ownership</a:t>
            </a:r>
            <a:r>
              <a:rPr lang="nb-NO" dirty="0"/>
              <a:t> &amp; </a:t>
            </a:r>
            <a:r>
              <a:rPr lang="nb-NO" dirty="0" err="1"/>
              <a:t>sustainability</a:t>
            </a:r>
            <a:endParaRPr lang="nb-NO" dirty="0"/>
          </a:p>
        </p:txBody>
      </p:sp>
      <p:pic>
        <p:nvPicPr>
          <p:cNvPr id="11" name="Picture Placeholder 10" descr="A picture containing outdoor, snow, sky, nature&#10;&#10;Description automatically generated">
            <a:extLst>
              <a:ext uri="{FF2B5EF4-FFF2-40B4-BE49-F238E27FC236}">
                <a16:creationId xmlns:a16="http://schemas.microsoft.com/office/drawing/2014/main" id="{84957909-46DE-416C-B510-C79FAED48AE7}"/>
              </a:ext>
            </a:extLst>
          </p:cNvPr>
          <p:cNvPicPr>
            <a:picLocks noGrp="1" noChangeAspect="1"/>
          </p:cNvPicPr>
          <p:nvPr>
            <p:ph type="pic" sz="quarter" idx="10"/>
          </p:nvPr>
        </p:nvPicPr>
        <p:blipFill>
          <a:blip r:embed="rId3"/>
          <a:srcRect l="20347" r="20347"/>
          <a:stretch>
            <a:fillRect/>
          </a:stretch>
        </p:blipFill>
        <p:spPr/>
      </p:pic>
    </p:spTree>
    <p:extLst>
      <p:ext uri="{BB962C8B-B14F-4D97-AF65-F5344CB8AC3E}">
        <p14:creationId xmlns:p14="http://schemas.microsoft.com/office/powerpoint/2010/main" val="40618259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AA3CB-E334-4B5B-8EBC-4DC1F6D3EF2F}"/>
              </a:ext>
            </a:extLst>
          </p:cNvPr>
          <p:cNvSpPr>
            <a:spLocks noGrp="1"/>
          </p:cNvSpPr>
          <p:nvPr>
            <p:ph type="title"/>
          </p:nvPr>
        </p:nvSpPr>
        <p:spPr/>
        <p:txBody>
          <a:bodyPr>
            <a:normAutofit fontScale="90000"/>
          </a:bodyPr>
          <a:lstStyle/>
          <a:p>
            <a:r>
              <a:rPr lang="nb-NO" dirty="0"/>
              <a:t>SuperOffice Migration </a:t>
            </a:r>
            <a:r>
              <a:rPr lang="nb-NO" dirty="0" err="1"/>
              <a:t>Offering</a:t>
            </a:r>
            <a:endParaRPr lang="en-US" dirty="0"/>
          </a:p>
        </p:txBody>
      </p:sp>
      <p:sp>
        <p:nvSpPr>
          <p:cNvPr id="4" name="Content Placeholder 3">
            <a:extLst>
              <a:ext uri="{FF2B5EF4-FFF2-40B4-BE49-F238E27FC236}">
                <a16:creationId xmlns:a16="http://schemas.microsoft.com/office/drawing/2014/main" id="{C1C6EE4F-B682-4F39-A176-DF7F651D534B}"/>
              </a:ext>
            </a:extLst>
          </p:cNvPr>
          <p:cNvSpPr>
            <a:spLocks noGrp="1"/>
          </p:cNvSpPr>
          <p:nvPr>
            <p:ph type="body" sz="half" idx="2"/>
          </p:nvPr>
        </p:nvSpPr>
        <p:spPr/>
        <p:txBody>
          <a:bodyPr>
            <a:normAutofit fontScale="92500" lnSpcReduction="10000"/>
          </a:bodyPr>
          <a:lstStyle/>
          <a:p>
            <a:pPr marL="285750" indent="-285750">
              <a:buFont typeface="Arial" panose="020B0604020202020204" pitchFamily="34" charset="0"/>
              <a:buChar char="•"/>
            </a:pPr>
            <a:r>
              <a:rPr lang="nb-NO" sz="1800" dirty="0"/>
              <a:t>No </a:t>
            </a:r>
            <a:r>
              <a:rPr lang="nb-NO" sz="1800" dirty="0" err="1"/>
              <a:t>cost</a:t>
            </a:r>
            <a:r>
              <a:rPr lang="nb-NO" sz="1800" dirty="0"/>
              <a:t> for </a:t>
            </a:r>
            <a:r>
              <a:rPr lang="nb-NO" sz="1800" dirty="0" err="1"/>
              <a:t>any</a:t>
            </a:r>
            <a:r>
              <a:rPr lang="nb-NO" sz="1800" dirty="0"/>
              <a:t> </a:t>
            </a:r>
            <a:r>
              <a:rPr lang="nb-NO" sz="1800" dirty="0" err="1"/>
              <a:t>migration</a:t>
            </a:r>
            <a:r>
              <a:rPr lang="nb-NO" sz="1800" dirty="0"/>
              <a:t> </a:t>
            </a:r>
            <a:r>
              <a:rPr lang="nb-NO" sz="1800" dirty="0" err="1"/>
              <a:t>technology</a:t>
            </a:r>
            <a:r>
              <a:rPr lang="nb-NO" sz="1800" dirty="0"/>
              <a:t> or </a:t>
            </a:r>
            <a:r>
              <a:rPr lang="nb-NO" sz="1800" dirty="0" err="1"/>
              <a:t>migration</a:t>
            </a:r>
            <a:r>
              <a:rPr lang="nb-NO" sz="1800" dirty="0"/>
              <a:t> software. (Consulting is a </a:t>
            </a:r>
            <a:r>
              <a:rPr lang="nb-NO" sz="1800" dirty="0" err="1"/>
              <a:t>payable</a:t>
            </a:r>
            <a:r>
              <a:rPr lang="nb-NO" sz="1800" dirty="0"/>
              <a:t> service).</a:t>
            </a:r>
          </a:p>
          <a:p>
            <a:pPr marL="285750" indent="-285750">
              <a:buFont typeface="Arial" panose="020B0604020202020204" pitchFamily="34" charset="0"/>
              <a:buChar char="•"/>
            </a:pPr>
            <a:r>
              <a:rPr lang="nb-NO" sz="1800" dirty="0"/>
              <a:t>Migration-</a:t>
            </a:r>
            <a:r>
              <a:rPr lang="nb-NO" sz="1800" dirty="0" err="1"/>
              <a:t>process</a:t>
            </a:r>
            <a:r>
              <a:rPr lang="nb-NO" sz="1800" dirty="0"/>
              <a:t> is </a:t>
            </a:r>
            <a:r>
              <a:rPr lang="nb-NO" sz="1800" dirty="0" err="1"/>
              <a:t>fully</a:t>
            </a:r>
            <a:r>
              <a:rPr lang="nb-NO" sz="1800" dirty="0"/>
              <a:t> </a:t>
            </a:r>
            <a:r>
              <a:rPr lang="nb-NO" sz="1800" dirty="0" err="1"/>
              <a:t>automated</a:t>
            </a:r>
            <a:r>
              <a:rPr lang="nb-NO" sz="1800" dirty="0"/>
              <a:t> and fast.</a:t>
            </a:r>
          </a:p>
          <a:p>
            <a:pPr marL="285750" indent="-285750">
              <a:buFont typeface="Arial" panose="020B0604020202020204" pitchFamily="34" charset="0"/>
              <a:buChar char="•"/>
            </a:pPr>
            <a:r>
              <a:rPr lang="nb-NO" sz="1800" dirty="0"/>
              <a:t>The </a:t>
            </a:r>
            <a:r>
              <a:rPr lang="nb-NO" sz="1800" dirty="0" err="1"/>
              <a:t>application</a:t>
            </a:r>
            <a:r>
              <a:rPr lang="nb-NO" sz="1800" dirty="0"/>
              <a:t> offers </a:t>
            </a:r>
            <a:r>
              <a:rPr lang="nb-NO" sz="1800" dirty="0" err="1"/>
              <a:t>the</a:t>
            </a:r>
            <a:r>
              <a:rPr lang="nb-NO" sz="1800" dirty="0"/>
              <a:t> same </a:t>
            </a:r>
            <a:r>
              <a:rPr lang="nb-NO" sz="1800" dirty="0" err="1"/>
              <a:t>user</a:t>
            </a:r>
            <a:r>
              <a:rPr lang="nb-NO" sz="1800" dirty="0"/>
              <a:t> </a:t>
            </a:r>
            <a:r>
              <a:rPr lang="nb-NO" sz="1800" dirty="0" err="1"/>
              <a:t>experience</a:t>
            </a:r>
            <a:r>
              <a:rPr lang="nb-NO" sz="1800" dirty="0"/>
              <a:t>, </a:t>
            </a:r>
            <a:br>
              <a:rPr lang="nb-NO" sz="1800" dirty="0"/>
            </a:br>
            <a:r>
              <a:rPr lang="nb-NO" sz="1800" dirty="0" err="1"/>
              <a:t>the</a:t>
            </a:r>
            <a:r>
              <a:rPr lang="nb-NO" sz="1800" dirty="0"/>
              <a:t> same UI and </a:t>
            </a:r>
            <a:r>
              <a:rPr lang="nb-NO" sz="1800" dirty="0" err="1"/>
              <a:t>features</a:t>
            </a:r>
            <a:r>
              <a:rPr lang="nb-NO" sz="1800" dirty="0"/>
              <a:t>. It is </a:t>
            </a:r>
            <a:r>
              <a:rPr lang="nb-NO" sz="1800" dirty="0" err="1"/>
              <a:t>the</a:t>
            </a:r>
            <a:r>
              <a:rPr lang="nb-NO" sz="1800" dirty="0"/>
              <a:t> same app!</a:t>
            </a:r>
          </a:p>
          <a:p>
            <a:pPr marL="285750" indent="-285750">
              <a:buFont typeface="Arial" panose="020B0604020202020204" pitchFamily="34" charset="0"/>
              <a:buChar char="•"/>
            </a:pPr>
            <a:r>
              <a:rPr lang="nb-NO" sz="1800" dirty="0"/>
              <a:t>No </a:t>
            </a:r>
            <a:r>
              <a:rPr lang="nb-NO" sz="1800" dirty="0" err="1"/>
              <a:t>need</a:t>
            </a:r>
            <a:r>
              <a:rPr lang="nb-NO" sz="1800" dirty="0"/>
              <a:t> for </a:t>
            </a:r>
            <a:r>
              <a:rPr lang="nb-NO" sz="1800" dirty="0" err="1"/>
              <a:t>user</a:t>
            </a:r>
            <a:r>
              <a:rPr lang="nb-NO" sz="1800" dirty="0"/>
              <a:t> training</a:t>
            </a:r>
          </a:p>
          <a:p>
            <a:pPr marL="285750" indent="-285750">
              <a:buFont typeface="Arial" panose="020B0604020202020204" pitchFamily="34" charset="0"/>
              <a:buChar char="•"/>
            </a:pPr>
            <a:r>
              <a:rPr lang="en-US" sz="1800" dirty="0"/>
              <a:t>Database content and structure are migrated as an identical twin. No change..</a:t>
            </a:r>
          </a:p>
          <a:p>
            <a:pPr marL="285750" indent="-285750">
              <a:buFont typeface="Arial" panose="020B0604020202020204" pitchFamily="34" charset="0"/>
              <a:buChar char="•"/>
            </a:pPr>
            <a:endParaRPr lang="en-US" sz="1800" dirty="0"/>
          </a:p>
        </p:txBody>
      </p:sp>
      <p:pic>
        <p:nvPicPr>
          <p:cNvPr id="13" name="Picture Placeholder 12" descr="A picture containing water, nature, lake, reef&#10;&#10;Description automatically generated">
            <a:extLst>
              <a:ext uri="{FF2B5EF4-FFF2-40B4-BE49-F238E27FC236}">
                <a16:creationId xmlns:a16="http://schemas.microsoft.com/office/drawing/2014/main" id="{B5A6F08A-4011-41CF-9273-413C9C525D50}"/>
              </a:ext>
            </a:extLst>
          </p:cNvPr>
          <p:cNvPicPr>
            <a:picLocks noGrp="1" noChangeAspect="1"/>
          </p:cNvPicPr>
          <p:nvPr>
            <p:ph type="pic" sz="quarter" idx="10"/>
          </p:nvPr>
        </p:nvPicPr>
        <p:blipFill>
          <a:blip r:embed="rId3"/>
          <a:srcRect l="16701" r="16701"/>
          <a:stretch>
            <a:fillRect/>
          </a:stretch>
        </p:blipFill>
        <p:spPr/>
      </p:pic>
    </p:spTree>
    <p:extLst>
      <p:ext uri="{BB962C8B-B14F-4D97-AF65-F5344CB8AC3E}">
        <p14:creationId xmlns:p14="http://schemas.microsoft.com/office/powerpoint/2010/main" val="1937448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3E9DC-FE05-4DEE-B1EF-F1CFEE467767}"/>
              </a:ext>
            </a:extLst>
          </p:cNvPr>
          <p:cNvSpPr>
            <a:spLocks noGrp="1"/>
          </p:cNvSpPr>
          <p:nvPr>
            <p:ph type="title"/>
          </p:nvPr>
        </p:nvSpPr>
        <p:spPr/>
        <p:txBody>
          <a:bodyPr>
            <a:normAutofit/>
          </a:bodyPr>
          <a:lstStyle/>
          <a:p>
            <a:r>
              <a:rPr lang="nb-NO" sz="4400"/>
              <a:t>The Complete</a:t>
            </a:r>
            <a:br>
              <a:rPr lang="nb-NO" sz="4400"/>
            </a:br>
            <a:r>
              <a:rPr lang="nb-NO" sz="4400"/>
              <a:t>10 Price List</a:t>
            </a:r>
            <a:endParaRPr lang="en-US" sz="4400"/>
          </a:p>
        </p:txBody>
      </p:sp>
      <p:pic>
        <p:nvPicPr>
          <p:cNvPr id="2050" name="Picture 2">
            <a:extLst>
              <a:ext uri="{FF2B5EF4-FFF2-40B4-BE49-F238E27FC236}">
                <a16:creationId xmlns:a16="http://schemas.microsoft.com/office/drawing/2014/main" id="{56BA24FE-0D00-4B5F-BB20-4B88202DCF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1872" y="-277090"/>
            <a:ext cx="6156036" cy="61560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6683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4DCAACE-1048-43FF-AFB1-5ED99A49302A}"/>
              </a:ext>
            </a:extLst>
          </p:cNvPr>
          <p:cNvPicPr>
            <a:picLocks noChangeAspect="1"/>
          </p:cNvPicPr>
          <p:nvPr/>
        </p:nvPicPr>
        <p:blipFill>
          <a:blip r:embed="rId3"/>
          <a:stretch>
            <a:fillRect/>
          </a:stretch>
        </p:blipFill>
        <p:spPr>
          <a:xfrm>
            <a:off x="6481013" y="2519600"/>
            <a:ext cx="2857621" cy="4063475"/>
          </a:xfrm>
          <a:prstGeom prst="rect">
            <a:avLst/>
          </a:prstGeom>
        </p:spPr>
      </p:pic>
      <p:sp>
        <p:nvSpPr>
          <p:cNvPr id="2" name="Title 1">
            <a:extLst>
              <a:ext uri="{FF2B5EF4-FFF2-40B4-BE49-F238E27FC236}">
                <a16:creationId xmlns:a16="http://schemas.microsoft.com/office/drawing/2014/main" id="{D463504B-6EFC-402A-B906-7AEB6F85F918}"/>
              </a:ext>
            </a:extLst>
          </p:cNvPr>
          <p:cNvSpPr>
            <a:spLocks noGrp="1"/>
          </p:cNvSpPr>
          <p:nvPr>
            <p:ph type="title"/>
          </p:nvPr>
        </p:nvSpPr>
        <p:spPr>
          <a:xfrm>
            <a:off x="839788" y="529697"/>
            <a:ext cx="10515600" cy="851941"/>
          </a:xfrm>
        </p:spPr>
        <p:txBody>
          <a:bodyPr>
            <a:normAutofit/>
          </a:bodyPr>
          <a:lstStyle/>
          <a:p>
            <a:r>
              <a:rPr lang="en-US" dirty="0"/>
              <a:t>Where can you see the full price list?</a:t>
            </a:r>
          </a:p>
        </p:txBody>
      </p:sp>
      <p:sp>
        <p:nvSpPr>
          <p:cNvPr id="14" name="Text Placeholder 13">
            <a:extLst>
              <a:ext uri="{FF2B5EF4-FFF2-40B4-BE49-F238E27FC236}">
                <a16:creationId xmlns:a16="http://schemas.microsoft.com/office/drawing/2014/main" id="{02A86BEB-A3F2-4D46-B018-EB20CE302B01}"/>
              </a:ext>
            </a:extLst>
          </p:cNvPr>
          <p:cNvSpPr>
            <a:spLocks noGrp="1"/>
          </p:cNvSpPr>
          <p:nvPr>
            <p:ph type="body" idx="10"/>
          </p:nvPr>
        </p:nvSpPr>
        <p:spPr/>
        <p:txBody>
          <a:bodyPr>
            <a:normAutofit/>
          </a:bodyPr>
          <a:lstStyle/>
          <a:p>
            <a:r>
              <a:rPr lang="en-US" sz="2000" dirty="0"/>
              <a:t>Now available to view for customers via the </a:t>
            </a:r>
            <a:r>
              <a:rPr lang="en-US" sz="2000" dirty="0">
                <a:hlinkClick r:id="rId4"/>
              </a:rPr>
              <a:t>Community </a:t>
            </a:r>
            <a:endParaRPr lang="en-US" sz="2000" dirty="0"/>
          </a:p>
        </p:txBody>
      </p:sp>
      <p:pic>
        <p:nvPicPr>
          <p:cNvPr id="6" name="Picture 5">
            <a:extLst>
              <a:ext uri="{FF2B5EF4-FFF2-40B4-BE49-F238E27FC236}">
                <a16:creationId xmlns:a16="http://schemas.microsoft.com/office/drawing/2014/main" id="{6AC0265E-2A54-4140-B844-FE567700BAD6}"/>
              </a:ext>
            </a:extLst>
          </p:cNvPr>
          <p:cNvPicPr>
            <a:picLocks noChangeAspect="1"/>
          </p:cNvPicPr>
          <p:nvPr/>
        </p:nvPicPr>
        <p:blipFill>
          <a:blip r:embed="rId5"/>
          <a:stretch>
            <a:fillRect/>
          </a:stretch>
        </p:blipFill>
        <p:spPr>
          <a:xfrm>
            <a:off x="528733" y="2362575"/>
            <a:ext cx="2574556" cy="3631361"/>
          </a:xfrm>
          <a:prstGeom prst="rect">
            <a:avLst/>
          </a:prstGeom>
        </p:spPr>
      </p:pic>
      <p:pic>
        <p:nvPicPr>
          <p:cNvPr id="8" name="Picture 7">
            <a:extLst>
              <a:ext uri="{FF2B5EF4-FFF2-40B4-BE49-F238E27FC236}">
                <a16:creationId xmlns:a16="http://schemas.microsoft.com/office/drawing/2014/main" id="{12518697-222A-44E5-93F2-25A286EF8781}"/>
              </a:ext>
            </a:extLst>
          </p:cNvPr>
          <p:cNvPicPr>
            <a:picLocks noChangeAspect="1"/>
          </p:cNvPicPr>
          <p:nvPr/>
        </p:nvPicPr>
        <p:blipFill>
          <a:blip r:embed="rId6"/>
          <a:stretch>
            <a:fillRect/>
          </a:stretch>
        </p:blipFill>
        <p:spPr>
          <a:xfrm>
            <a:off x="3285889" y="2360727"/>
            <a:ext cx="2642877" cy="3757203"/>
          </a:xfrm>
          <a:prstGeom prst="rect">
            <a:avLst/>
          </a:prstGeom>
        </p:spPr>
      </p:pic>
      <p:pic>
        <p:nvPicPr>
          <p:cNvPr id="10" name="Picture 9">
            <a:extLst>
              <a:ext uri="{FF2B5EF4-FFF2-40B4-BE49-F238E27FC236}">
                <a16:creationId xmlns:a16="http://schemas.microsoft.com/office/drawing/2014/main" id="{97B7B9DE-C0C7-40B1-BE96-EEB5C0574D2A}"/>
              </a:ext>
            </a:extLst>
          </p:cNvPr>
          <p:cNvPicPr>
            <a:picLocks noChangeAspect="1"/>
          </p:cNvPicPr>
          <p:nvPr/>
        </p:nvPicPr>
        <p:blipFill>
          <a:blip r:embed="rId7"/>
          <a:stretch>
            <a:fillRect/>
          </a:stretch>
        </p:blipFill>
        <p:spPr>
          <a:xfrm>
            <a:off x="6034139" y="2405199"/>
            <a:ext cx="2607144" cy="3668257"/>
          </a:xfrm>
          <a:prstGeom prst="rect">
            <a:avLst/>
          </a:prstGeom>
        </p:spPr>
      </p:pic>
      <p:pic>
        <p:nvPicPr>
          <p:cNvPr id="12" name="Picture 11">
            <a:extLst>
              <a:ext uri="{FF2B5EF4-FFF2-40B4-BE49-F238E27FC236}">
                <a16:creationId xmlns:a16="http://schemas.microsoft.com/office/drawing/2014/main" id="{664420B1-861D-470F-ADC6-2FBF3062364F}"/>
              </a:ext>
            </a:extLst>
          </p:cNvPr>
          <p:cNvPicPr>
            <a:picLocks noChangeAspect="1"/>
          </p:cNvPicPr>
          <p:nvPr/>
        </p:nvPicPr>
        <p:blipFill>
          <a:blip r:embed="rId8"/>
          <a:stretch>
            <a:fillRect/>
          </a:stretch>
        </p:blipFill>
        <p:spPr>
          <a:xfrm>
            <a:off x="9338634" y="2519600"/>
            <a:ext cx="2577643" cy="3631361"/>
          </a:xfrm>
          <a:prstGeom prst="rect">
            <a:avLst/>
          </a:prstGeom>
        </p:spPr>
      </p:pic>
    </p:spTree>
    <p:extLst>
      <p:ext uri="{BB962C8B-B14F-4D97-AF65-F5344CB8AC3E}">
        <p14:creationId xmlns:p14="http://schemas.microsoft.com/office/powerpoint/2010/main" val="39134205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4C6C961A-33F7-4AE8-A991-7C3CDCEE4F69}"/>
              </a:ext>
            </a:extLst>
          </p:cNvPr>
          <p:cNvSpPr>
            <a:spLocks noGrp="1"/>
          </p:cNvSpPr>
          <p:nvPr>
            <p:ph type="body" sz="quarter" idx="11"/>
          </p:nvPr>
        </p:nvSpPr>
        <p:spPr>
          <a:xfrm>
            <a:off x="3932236" y="3429000"/>
            <a:ext cx="3984625" cy="509587"/>
          </a:xfrm>
        </p:spPr>
        <p:txBody>
          <a:bodyPr/>
          <a:lstStyle/>
          <a:p>
            <a:r>
              <a:rPr lang="en-US"/>
              <a:t>Thank you</a:t>
            </a:r>
          </a:p>
        </p:txBody>
      </p:sp>
    </p:spTree>
    <p:extLst>
      <p:ext uri="{BB962C8B-B14F-4D97-AF65-F5344CB8AC3E}">
        <p14:creationId xmlns:p14="http://schemas.microsoft.com/office/powerpoint/2010/main" val="26627670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FC189F3D-1EDC-4DF4-80E3-FB3241DD7B96}"/>
              </a:ext>
            </a:extLst>
          </p:cNvPr>
          <p:cNvSpPr>
            <a:spLocks noGrp="1"/>
          </p:cNvSpPr>
          <p:nvPr>
            <p:ph type="title"/>
          </p:nvPr>
        </p:nvSpPr>
        <p:spPr/>
        <p:txBody>
          <a:bodyPr>
            <a:normAutofit/>
          </a:bodyPr>
          <a:lstStyle/>
          <a:p>
            <a:r>
              <a:rPr lang="en-US" dirty="0"/>
              <a:t>Three solutions – One CRM suite</a:t>
            </a:r>
          </a:p>
        </p:txBody>
      </p:sp>
      <p:sp>
        <p:nvSpPr>
          <p:cNvPr id="6" name="Plassholder for innhold 5">
            <a:extLst>
              <a:ext uri="{FF2B5EF4-FFF2-40B4-BE49-F238E27FC236}">
                <a16:creationId xmlns:a16="http://schemas.microsoft.com/office/drawing/2014/main" id="{F12502F5-7E27-47A3-A229-2311D4877BE8}"/>
              </a:ext>
            </a:extLst>
          </p:cNvPr>
          <p:cNvSpPr>
            <a:spLocks noGrp="1"/>
          </p:cNvSpPr>
          <p:nvPr>
            <p:ph idx="1"/>
          </p:nvPr>
        </p:nvSpPr>
        <p:spPr/>
        <p:txBody>
          <a:bodyPr vert="horz" lIns="91440" tIns="45720" rIns="91440" bIns="45720" rtlCol="0" anchor="t">
            <a:normAutofit/>
          </a:bodyPr>
          <a:lstStyle/>
          <a:p>
            <a:r>
              <a:rPr lang="en-US" b="1" dirty="0">
                <a:latin typeface="Arial"/>
                <a:cs typeface="Arial"/>
              </a:rPr>
              <a:t>Yes, SuperOffice is a complete CRM suite. This is one of our strengths</a:t>
            </a:r>
          </a:p>
          <a:p>
            <a:endParaRPr lang="en-US" dirty="0"/>
          </a:p>
          <a:p>
            <a:pPr marL="285750" indent="-285750">
              <a:buFont typeface="Arial" panose="020B0604020202020204" pitchFamily="34" charset="0"/>
              <a:buChar char="•"/>
            </a:pPr>
            <a:r>
              <a:rPr lang="en-US" dirty="0">
                <a:latin typeface="Arial"/>
                <a:cs typeface="Arial"/>
              </a:rPr>
              <a:t>We know that customers are often not looking for solutions in all 3 business areas at the same time, but may address different areas at any given time</a:t>
            </a:r>
          </a:p>
          <a:p>
            <a:pPr marL="285750" indent="-285750">
              <a:buFont typeface="Arial" panose="020B0604020202020204" pitchFamily="34" charset="0"/>
              <a:buChar char="•"/>
            </a:pPr>
            <a:r>
              <a:rPr lang="en-US" dirty="0">
                <a:latin typeface="Arial"/>
                <a:cs typeface="Arial"/>
              </a:rPr>
              <a:t>Each plan can stand at it´s own feet…</a:t>
            </a:r>
          </a:p>
          <a:p>
            <a:pPr marL="285750" indent="-285750">
              <a:buFont typeface="Arial" panose="020B0604020202020204" pitchFamily="34" charset="0"/>
              <a:buChar char="•"/>
            </a:pPr>
            <a:r>
              <a:rPr lang="en-US" dirty="0">
                <a:latin typeface="Arial"/>
                <a:cs typeface="Arial"/>
              </a:rPr>
              <a:t>Add more plans as you transform your business and need more and better systems to support your growth</a:t>
            </a:r>
          </a:p>
          <a:p>
            <a:endParaRPr lang="en-US" b="1" dirty="0"/>
          </a:p>
          <a:p>
            <a:r>
              <a:rPr lang="en-US" b="1" dirty="0">
                <a:latin typeface="Arial"/>
                <a:cs typeface="Arial"/>
              </a:rPr>
              <a:t>The 3 plans matches the 3 main business areas we assist with:</a:t>
            </a:r>
          </a:p>
          <a:p>
            <a:pPr marL="285750" indent="-285750">
              <a:buFont typeface="Arial" panose="020B0604020202020204" pitchFamily="34" charset="0"/>
              <a:buChar char="•"/>
            </a:pPr>
            <a:endParaRPr lang="en-US" dirty="0"/>
          </a:p>
        </p:txBody>
      </p:sp>
      <p:graphicFrame>
        <p:nvGraphicFramePr>
          <p:cNvPr id="2" name="Diagram 2">
            <a:extLst>
              <a:ext uri="{FF2B5EF4-FFF2-40B4-BE49-F238E27FC236}">
                <a16:creationId xmlns:a16="http://schemas.microsoft.com/office/drawing/2014/main" id="{44D582A4-C9A8-42D8-AD7F-D66223C149E0}"/>
              </a:ext>
            </a:extLst>
          </p:cNvPr>
          <p:cNvGraphicFramePr/>
          <p:nvPr>
            <p:extLst>
              <p:ext uri="{D42A27DB-BD31-4B8C-83A1-F6EECF244321}">
                <p14:modId xmlns:p14="http://schemas.microsoft.com/office/powerpoint/2010/main" val="706928114"/>
              </p:ext>
            </p:extLst>
          </p:nvPr>
        </p:nvGraphicFramePr>
        <p:xfrm>
          <a:off x="3272101" y="3695541"/>
          <a:ext cx="4572000" cy="365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175719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E3FB01D-2BEA-460C-8836-4D3F5FF0F486}"/>
              </a:ext>
            </a:extLst>
          </p:cNvPr>
          <p:cNvSpPr>
            <a:spLocks noGrp="1"/>
          </p:cNvSpPr>
          <p:nvPr>
            <p:ph type="title"/>
          </p:nvPr>
        </p:nvSpPr>
        <p:spPr/>
        <p:txBody>
          <a:bodyPr/>
          <a:lstStyle/>
          <a:p>
            <a:endParaRPr lang="en-US"/>
          </a:p>
        </p:txBody>
      </p:sp>
      <p:pic>
        <p:nvPicPr>
          <p:cNvPr id="8" name="Content Placeholder 7" descr="Logo&#10;&#10;Description automatically generated">
            <a:extLst>
              <a:ext uri="{FF2B5EF4-FFF2-40B4-BE49-F238E27FC236}">
                <a16:creationId xmlns:a16="http://schemas.microsoft.com/office/drawing/2014/main" id="{9B08051A-B1CC-4F88-8526-C936CBBEC59D}"/>
              </a:ext>
            </a:extLst>
          </p:cNvPr>
          <p:cNvPicPr>
            <a:picLocks noGrp="1" noChangeAspect="1"/>
          </p:cNvPicPr>
          <p:nvPr>
            <p:ph idx="1"/>
          </p:nvPr>
        </p:nvPicPr>
        <p:blipFill>
          <a:blip r:embed="rId3"/>
          <a:stretch>
            <a:fillRect/>
          </a:stretch>
        </p:blipFill>
        <p:spPr>
          <a:xfrm>
            <a:off x="-333375" y="0"/>
            <a:ext cx="12858749" cy="6858000"/>
          </a:xfrm>
        </p:spPr>
      </p:pic>
    </p:spTree>
    <p:extLst>
      <p:ext uri="{BB962C8B-B14F-4D97-AF65-F5344CB8AC3E}">
        <p14:creationId xmlns:p14="http://schemas.microsoft.com/office/powerpoint/2010/main" val="13098861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33DB7351-4E4B-4A02-9130-B9702A1E5ACE}"/>
              </a:ext>
            </a:extLst>
          </p:cNvPr>
          <p:cNvSpPr>
            <a:spLocks noGrp="1"/>
          </p:cNvSpPr>
          <p:nvPr>
            <p:ph type="title"/>
          </p:nvPr>
        </p:nvSpPr>
        <p:spPr>
          <a:xfrm>
            <a:off x="838199" y="602820"/>
            <a:ext cx="10843437" cy="851941"/>
          </a:xfrm>
        </p:spPr>
        <p:txBody>
          <a:bodyPr>
            <a:normAutofit/>
          </a:bodyPr>
          <a:lstStyle/>
          <a:p>
            <a:r>
              <a:rPr lang="en-US"/>
              <a:t>Common features across all plans and tiers</a:t>
            </a:r>
          </a:p>
        </p:txBody>
      </p:sp>
      <p:sp>
        <p:nvSpPr>
          <p:cNvPr id="7" name="Plassholder for innhold 6">
            <a:extLst>
              <a:ext uri="{FF2B5EF4-FFF2-40B4-BE49-F238E27FC236}">
                <a16:creationId xmlns:a16="http://schemas.microsoft.com/office/drawing/2014/main" id="{92720987-5578-4E55-A5B5-3C521E693A99}"/>
              </a:ext>
            </a:extLst>
          </p:cNvPr>
          <p:cNvSpPr>
            <a:spLocks noGrp="1"/>
          </p:cNvSpPr>
          <p:nvPr>
            <p:ph idx="1"/>
          </p:nvPr>
        </p:nvSpPr>
        <p:spPr>
          <a:xfrm>
            <a:off x="838199" y="2315693"/>
            <a:ext cx="3020367" cy="4195483"/>
          </a:xfrm>
        </p:spPr>
        <p:txBody>
          <a:bodyPr/>
          <a:lstStyle/>
          <a:p>
            <a:r>
              <a:rPr lang="en-US" b="1"/>
              <a:t>Contact management</a:t>
            </a:r>
          </a:p>
          <a:p>
            <a:pPr marL="285750" indent="-285750">
              <a:buFont typeface="Arial" panose="020B0604020202020204" pitchFamily="34" charset="0"/>
              <a:buChar char="•"/>
            </a:pPr>
            <a:r>
              <a:rPr lang="en-US"/>
              <a:t>Companies and contacts</a:t>
            </a:r>
          </a:p>
          <a:p>
            <a:pPr marL="285750" indent="-285750">
              <a:buFont typeface="Arial" panose="020B0604020202020204" pitchFamily="34" charset="0"/>
              <a:buChar char="•"/>
            </a:pPr>
            <a:r>
              <a:rPr lang="en-US"/>
              <a:t>Relations</a:t>
            </a:r>
          </a:p>
          <a:p>
            <a:pPr marL="285750" indent="-285750">
              <a:buFont typeface="Arial" panose="020B0604020202020204" pitchFamily="34" charset="0"/>
              <a:buChar char="•"/>
            </a:pPr>
            <a:r>
              <a:rPr lang="en-US"/>
              <a:t>Custom fields</a:t>
            </a:r>
          </a:p>
          <a:p>
            <a:pPr marL="285750" indent="-285750">
              <a:buFont typeface="Arial" panose="020B0604020202020204" pitchFamily="34" charset="0"/>
              <a:buChar char="•"/>
            </a:pPr>
            <a:r>
              <a:rPr lang="en-US"/>
              <a:t>Consent management</a:t>
            </a:r>
          </a:p>
          <a:p>
            <a:r>
              <a:rPr lang="en-US" b="1"/>
              <a:t>Calendar</a:t>
            </a:r>
          </a:p>
          <a:p>
            <a:pPr marL="285750" indent="-285750">
              <a:buFont typeface="Arial" panose="020B0604020202020204" pitchFamily="34" charset="0"/>
              <a:buChar char="•"/>
            </a:pPr>
            <a:r>
              <a:rPr lang="en-US"/>
              <a:t>Diary and tasks</a:t>
            </a:r>
          </a:p>
          <a:p>
            <a:pPr marL="285750" indent="-285750">
              <a:buFont typeface="Arial" panose="020B0604020202020204" pitchFamily="34" charset="0"/>
              <a:buChar char="•"/>
            </a:pPr>
            <a:r>
              <a:rPr lang="en-US"/>
              <a:t>Invitations</a:t>
            </a:r>
          </a:p>
          <a:p>
            <a:pPr marL="285750" indent="-285750">
              <a:buFont typeface="Arial" panose="020B0604020202020204" pitchFamily="34" charset="0"/>
              <a:buChar char="•"/>
            </a:pPr>
            <a:r>
              <a:rPr lang="en-US"/>
              <a:t>Video meeting integration*</a:t>
            </a:r>
          </a:p>
          <a:p>
            <a:r>
              <a:rPr lang="en-US" b="1"/>
              <a:t>Mobile CRM</a:t>
            </a:r>
          </a:p>
          <a:p>
            <a:pPr marL="285750" indent="-285750">
              <a:buFont typeface="Arial" panose="020B0604020202020204" pitchFamily="34" charset="0"/>
              <a:buChar char="•"/>
            </a:pPr>
            <a:r>
              <a:rPr lang="en-US"/>
              <a:t>iOS App</a:t>
            </a:r>
          </a:p>
          <a:p>
            <a:pPr marL="285750" indent="-285750">
              <a:buFont typeface="Arial" panose="020B0604020202020204" pitchFamily="34" charset="0"/>
              <a:buChar char="•"/>
            </a:pPr>
            <a:r>
              <a:rPr lang="en-US"/>
              <a:t>Android App</a:t>
            </a:r>
          </a:p>
        </p:txBody>
      </p:sp>
      <p:sp>
        <p:nvSpPr>
          <p:cNvPr id="8" name="Plassholder for tekst 7">
            <a:extLst>
              <a:ext uri="{FF2B5EF4-FFF2-40B4-BE49-F238E27FC236}">
                <a16:creationId xmlns:a16="http://schemas.microsoft.com/office/drawing/2014/main" id="{3B6880AC-A5E3-4B57-8BA2-005DD743DB40}"/>
              </a:ext>
            </a:extLst>
          </p:cNvPr>
          <p:cNvSpPr>
            <a:spLocks noGrp="1"/>
          </p:cNvSpPr>
          <p:nvPr>
            <p:ph type="body" idx="10"/>
          </p:nvPr>
        </p:nvSpPr>
        <p:spPr/>
        <p:txBody>
          <a:bodyPr/>
          <a:lstStyle/>
          <a:p>
            <a:r>
              <a:rPr lang="en-US"/>
              <a:t>Users across all plans will have a common set of features:</a:t>
            </a:r>
          </a:p>
        </p:txBody>
      </p:sp>
      <p:sp>
        <p:nvSpPr>
          <p:cNvPr id="9" name="Plassholder for innhold 6">
            <a:extLst>
              <a:ext uri="{FF2B5EF4-FFF2-40B4-BE49-F238E27FC236}">
                <a16:creationId xmlns:a16="http://schemas.microsoft.com/office/drawing/2014/main" id="{A2C75634-8F6F-4FE5-923C-4C28F61989CD}"/>
              </a:ext>
            </a:extLst>
          </p:cNvPr>
          <p:cNvSpPr txBox="1">
            <a:spLocks/>
          </p:cNvSpPr>
          <p:nvPr/>
        </p:nvSpPr>
        <p:spPr>
          <a:xfrm>
            <a:off x="4375472" y="2313781"/>
            <a:ext cx="3441055" cy="419548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2B2A2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2B2A2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2B2A2A"/>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a:t>Document management</a:t>
            </a:r>
          </a:p>
          <a:p>
            <a:pPr marL="285750" indent="-285750">
              <a:buFont typeface="Arial" panose="020B0604020202020204" pitchFamily="34" charset="0"/>
              <a:buChar char="•"/>
            </a:pPr>
            <a:r>
              <a:rPr lang="en-US"/>
              <a:t>Documents and templates</a:t>
            </a:r>
          </a:p>
          <a:p>
            <a:pPr marL="285750" indent="-285750">
              <a:buFont typeface="Arial" panose="020B0604020202020204" pitchFamily="34" charset="0"/>
              <a:buChar char="•"/>
            </a:pPr>
            <a:r>
              <a:rPr lang="en-US"/>
              <a:t>Language support</a:t>
            </a:r>
          </a:p>
          <a:p>
            <a:pPr marL="285750" indent="-285750">
              <a:buFont typeface="Arial" panose="020B0604020202020204" pitchFamily="34" charset="0"/>
              <a:buChar char="•"/>
            </a:pPr>
            <a:r>
              <a:rPr lang="en-US">
                <a:latin typeface="Arial"/>
                <a:cs typeface="Arial"/>
              </a:rPr>
              <a:t>MS SharePoint documents*</a:t>
            </a:r>
          </a:p>
          <a:p>
            <a:pPr marL="285750" indent="-285750">
              <a:buFont typeface="Arial" panose="020B0604020202020204" pitchFamily="34" charset="0"/>
              <a:buChar char="•"/>
            </a:pPr>
            <a:r>
              <a:rPr lang="en-US"/>
              <a:t>Google Workplace documents*</a:t>
            </a:r>
          </a:p>
          <a:p>
            <a:r>
              <a:rPr lang="en-US" b="1"/>
              <a:t>Email</a:t>
            </a:r>
          </a:p>
          <a:p>
            <a:pPr marL="285750" indent="-285750">
              <a:buFont typeface="Arial" panose="020B0604020202020204" pitchFamily="34" charset="0"/>
              <a:buChar char="•"/>
            </a:pPr>
            <a:r>
              <a:rPr lang="en-US"/>
              <a:t>SuperOffice inbox</a:t>
            </a:r>
          </a:p>
          <a:p>
            <a:pPr marL="285750" indent="-285750">
              <a:buFont typeface="Arial" panose="020B0604020202020204" pitchFamily="34" charset="0"/>
              <a:buChar char="•"/>
            </a:pPr>
            <a:r>
              <a:rPr lang="en-US"/>
              <a:t>SuperOffice for Outlook 365</a:t>
            </a:r>
          </a:p>
          <a:p>
            <a:pPr marL="285750" indent="-285750">
              <a:buFont typeface="Arial" panose="020B0604020202020204" pitchFamily="34" charset="0"/>
              <a:buChar char="•"/>
            </a:pPr>
            <a:r>
              <a:rPr lang="en-US"/>
              <a:t>SuperOffice for Google</a:t>
            </a:r>
          </a:p>
          <a:p>
            <a:endParaRPr lang="en-US"/>
          </a:p>
          <a:p>
            <a:endParaRPr lang="en-US"/>
          </a:p>
        </p:txBody>
      </p:sp>
      <p:sp>
        <p:nvSpPr>
          <p:cNvPr id="10" name="Plassholder for innhold 6">
            <a:extLst>
              <a:ext uri="{FF2B5EF4-FFF2-40B4-BE49-F238E27FC236}">
                <a16:creationId xmlns:a16="http://schemas.microsoft.com/office/drawing/2014/main" id="{99C35B78-0210-42A3-B257-E4006FC32DD9}"/>
              </a:ext>
            </a:extLst>
          </p:cNvPr>
          <p:cNvSpPr txBox="1">
            <a:spLocks/>
          </p:cNvSpPr>
          <p:nvPr/>
        </p:nvSpPr>
        <p:spPr>
          <a:xfrm>
            <a:off x="8331845" y="2313782"/>
            <a:ext cx="3441055" cy="419548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2B2A2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2B2A2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2B2A2A"/>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a:t>Search / Selections</a:t>
            </a:r>
          </a:p>
          <a:p>
            <a:pPr marL="285750" indent="-285750">
              <a:buFont typeface="Arial" panose="020B0604020202020204" pitchFamily="34" charset="0"/>
              <a:buChar char="•"/>
            </a:pPr>
            <a:r>
              <a:rPr lang="en-US"/>
              <a:t>Static Selections</a:t>
            </a:r>
          </a:p>
          <a:p>
            <a:pPr marL="285750" indent="-285750">
              <a:buFont typeface="Arial" panose="020B0604020202020204" pitchFamily="34" charset="0"/>
              <a:buChar char="•"/>
            </a:pPr>
            <a:r>
              <a:rPr lang="en-US"/>
              <a:t>Dynamic selections</a:t>
            </a:r>
          </a:p>
          <a:p>
            <a:pPr marL="285750" indent="-285750">
              <a:buFont typeface="Arial" panose="020B0604020202020204" pitchFamily="34" charset="0"/>
              <a:buChar char="•"/>
            </a:pPr>
            <a:r>
              <a:rPr lang="en-US"/>
              <a:t>Selection tasks</a:t>
            </a:r>
          </a:p>
          <a:p>
            <a:pPr marL="285750" indent="-285750">
              <a:buFont typeface="Arial" panose="020B0604020202020204" pitchFamily="34" charset="0"/>
              <a:buChar char="•"/>
            </a:pPr>
            <a:r>
              <a:rPr lang="en-US"/>
              <a:t>Send email to (max 500)</a:t>
            </a:r>
          </a:p>
          <a:p>
            <a:r>
              <a:rPr lang="en-US" b="1"/>
              <a:t>Reporting and dashboards</a:t>
            </a:r>
          </a:p>
          <a:p>
            <a:pPr marL="285750" indent="-285750">
              <a:buFont typeface="Arial" panose="020B0604020202020204" pitchFamily="34" charset="0"/>
              <a:buChar char="•"/>
            </a:pPr>
            <a:r>
              <a:rPr lang="en-US"/>
              <a:t>Dashboards with default charts</a:t>
            </a:r>
          </a:p>
          <a:p>
            <a:pPr marL="285750" indent="-285750">
              <a:buFont typeface="Arial" panose="020B0604020202020204" pitchFamily="34" charset="0"/>
              <a:buChar char="•"/>
            </a:pPr>
            <a:r>
              <a:rPr lang="en-US"/>
              <a:t>Standard reports</a:t>
            </a:r>
          </a:p>
          <a:p>
            <a:pPr marL="285750" indent="-285750">
              <a:buFont typeface="Arial" panose="020B0604020202020204" pitchFamily="34" charset="0"/>
              <a:buChar char="•"/>
            </a:pPr>
            <a:r>
              <a:rPr lang="en-US"/>
              <a:t>Print</a:t>
            </a:r>
          </a:p>
        </p:txBody>
      </p:sp>
      <p:sp>
        <p:nvSpPr>
          <p:cNvPr id="2" name="TextBox 1">
            <a:extLst>
              <a:ext uri="{FF2B5EF4-FFF2-40B4-BE49-F238E27FC236}">
                <a16:creationId xmlns:a16="http://schemas.microsoft.com/office/drawing/2014/main" id="{AD3BBB6D-695F-422C-AA37-0CD386CB61F0}"/>
              </a:ext>
            </a:extLst>
          </p:cNvPr>
          <p:cNvSpPr txBox="1"/>
          <p:nvPr/>
        </p:nvSpPr>
        <p:spPr>
          <a:xfrm>
            <a:off x="8702078" y="6511176"/>
            <a:ext cx="2335794" cy="307777"/>
          </a:xfrm>
          <a:prstGeom prst="rect">
            <a:avLst/>
          </a:prstGeom>
          <a:noFill/>
        </p:spPr>
        <p:txBody>
          <a:bodyPr wrap="square" rtlCol="0">
            <a:spAutoFit/>
          </a:bodyPr>
          <a:lstStyle/>
          <a:p>
            <a:r>
              <a:rPr lang="en-US" sz="1400" i="1"/>
              <a:t>* cloud only feature</a:t>
            </a:r>
          </a:p>
        </p:txBody>
      </p:sp>
    </p:spTree>
    <p:extLst>
      <p:ext uri="{BB962C8B-B14F-4D97-AF65-F5344CB8AC3E}">
        <p14:creationId xmlns:p14="http://schemas.microsoft.com/office/powerpoint/2010/main" val="40378055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00FF2DA-106B-473E-A0B7-1374CAAB9747}"/>
              </a:ext>
            </a:extLst>
          </p:cNvPr>
          <p:cNvSpPr>
            <a:spLocks noGrp="1"/>
          </p:cNvSpPr>
          <p:nvPr>
            <p:ph type="title"/>
          </p:nvPr>
        </p:nvSpPr>
        <p:spPr/>
        <p:txBody>
          <a:bodyPr>
            <a:noAutofit/>
          </a:bodyPr>
          <a:lstStyle/>
          <a:p>
            <a:r>
              <a:rPr lang="en-US" sz="2800" dirty="0">
                <a:latin typeface="Arial Black"/>
              </a:rPr>
              <a:t>Two editions</a:t>
            </a:r>
            <a:endParaRPr lang="en-US" sz="2800" dirty="0"/>
          </a:p>
        </p:txBody>
      </p:sp>
      <p:sp>
        <p:nvSpPr>
          <p:cNvPr id="8" name="Rectangle 7">
            <a:extLst>
              <a:ext uri="{FF2B5EF4-FFF2-40B4-BE49-F238E27FC236}">
                <a16:creationId xmlns:a16="http://schemas.microsoft.com/office/drawing/2014/main" id="{55A9BF76-AEF3-44F2-9654-5C534295D487}"/>
              </a:ext>
            </a:extLst>
          </p:cNvPr>
          <p:cNvSpPr/>
          <p:nvPr/>
        </p:nvSpPr>
        <p:spPr>
          <a:xfrm>
            <a:off x="884583" y="1716215"/>
            <a:ext cx="4986130" cy="408726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600" dirty="0">
                <a:latin typeface="Arial Black" panose="020B0A04020102020204" pitchFamily="34" charset="0"/>
              </a:rPr>
              <a:t>Essentials</a:t>
            </a:r>
          </a:p>
        </p:txBody>
      </p:sp>
      <p:sp>
        <p:nvSpPr>
          <p:cNvPr id="9" name="Rectangle 8">
            <a:extLst>
              <a:ext uri="{FF2B5EF4-FFF2-40B4-BE49-F238E27FC236}">
                <a16:creationId xmlns:a16="http://schemas.microsoft.com/office/drawing/2014/main" id="{C68AAC9A-F889-434D-8B11-98FEA4C4AC45}"/>
              </a:ext>
            </a:extLst>
          </p:cNvPr>
          <p:cNvSpPr/>
          <p:nvPr/>
        </p:nvSpPr>
        <p:spPr>
          <a:xfrm>
            <a:off x="6168258" y="1716216"/>
            <a:ext cx="4993897" cy="40872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Arial Black" panose="020B0A04020102020204" pitchFamily="34" charset="0"/>
              </a:rPr>
              <a:t>Premium</a:t>
            </a:r>
          </a:p>
        </p:txBody>
      </p:sp>
    </p:spTree>
    <p:extLst>
      <p:ext uri="{BB962C8B-B14F-4D97-AF65-F5344CB8AC3E}">
        <p14:creationId xmlns:p14="http://schemas.microsoft.com/office/powerpoint/2010/main" val="771247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33DB7351-4E4B-4A02-9130-B9702A1E5ACE}"/>
              </a:ext>
            </a:extLst>
          </p:cNvPr>
          <p:cNvSpPr>
            <a:spLocks noGrp="1"/>
          </p:cNvSpPr>
          <p:nvPr>
            <p:ph type="title"/>
          </p:nvPr>
        </p:nvSpPr>
        <p:spPr/>
        <p:txBody>
          <a:bodyPr/>
          <a:lstStyle/>
          <a:p>
            <a:r>
              <a:rPr lang="en-US"/>
              <a:t>Sales features</a:t>
            </a:r>
          </a:p>
        </p:txBody>
      </p:sp>
      <p:sp>
        <p:nvSpPr>
          <p:cNvPr id="6" name="Plassholder for innhold 5">
            <a:extLst>
              <a:ext uri="{FF2B5EF4-FFF2-40B4-BE49-F238E27FC236}">
                <a16:creationId xmlns:a16="http://schemas.microsoft.com/office/drawing/2014/main" id="{EE382CC4-2C83-4BE3-97F8-2168F3A5C09E}"/>
              </a:ext>
            </a:extLst>
          </p:cNvPr>
          <p:cNvSpPr>
            <a:spLocks noGrp="1"/>
          </p:cNvSpPr>
          <p:nvPr>
            <p:ph idx="1"/>
          </p:nvPr>
        </p:nvSpPr>
        <p:spPr>
          <a:xfrm>
            <a:off x="838200" y="1603169"/>
            <a:ext cx="4823460" cy="4526169"/>
          </a:xfrm>
        </p:spPr>
        <p:txBody>
          <a:bodyPr>
            <a:normAutofit/>
          </a:bodyPr>
          <a:lstStyle/>
          <a:p>
            <a:r>
              <a:rPr lang="nb-NO" sz="1600" b="1" dirty="0"/>
              <a:t>Essentials</a:t>
            </a:r>
            <a:r>
              <a:rPr lang="en-US" sz="1400" b="1" dirty="0"/>
              <a:t> Edition</a:t>
            </a:r>
          </a:p>
          <a:p>
            <a:pPr marL="285750" indent="-285750">
              <a:buFont typeface="Arial" panose="020B0604020202020204" pitchFamily="34" charset="0"/>
              <a:buChar char="•"/>
            </a:pPr>
            <a:r>
              <a:rPr lang="en-US" sz="1400" dirty="0"/>
              <a:t>Sales and opportunity management</a:t>
            </a:r>
          </a:p>
          <a:p>
            <a:pPr marL="285750" indent="-285750">
              <a:buFont typeface="Arial" panose="020B0604020202020204" pitchFamily="34" charset="0"/>
              <a:buChar char="•"/>
            </a:pPr>
            <a:r>
              <a:rPr lang="en-US" sz="1400" dirty="0"/>
              <a:t>Sales forecasting</a:t>
            </a:r>
          </a:p>
          <a:p>
            <a:pPr marL="285750" indent="-285750">
              <a:buFont typeface="Arial" panose="020B0604020202020204" pitchFamily="34" charset="0"/>
              <a:buChar char="•"/>
            </a:pPr>
            <a:r>
              <a:rPr lang="en-US" sz="1400" dirty="0"/>
              <a:t>Dashboards with </a:t>
            </a:r>
            <a:r>
              <a:rPr lang="en-US" sz="1400" b="1" dirty="0"/>
              <a:t>default</a:t>
            </a:r>
            <a:r>
              <a:rPr lang="en-US" sz="1400" dirty="0"/>
              <a:t> tiles</a:t>
            </a:r>
          </a:p>
          <a:p>
            <a:pPr marL="285750" indent="-285750">
              <a:buFont typeface="Arial" panose="020B0604020202020204" pitchFamily="34" charset="0"/>
              <a:buChar char="•"/>
            </a:pPr>
            <a:r>
              <a:rPr lang="en-US" sz="1400" dirty="0"/>
              <a:t>Currency support</a:t>
            </a:r>
          </a:p>
          <a:p>
            <a:pPr marL="285750" indent="-285750">
              <a:buFont typeface="Arial" panose="020B0604020202020204" pitchFamily="34" charset="0"/>
              <a:buChar char="•"/>
            </a:pPr>
            <a:r>
              <a:rPr lang="en-US" sz="1400" dirty="0"/>
              <a:t>Sales secretary</a:t>
            </a:r>
          </a:p>
          <a:p>
            <a:endParaRPr lang="en-US" sz="1400" dirty="0"/>
          </a:p>
          <a:p>
            <a:r>
              <a:rPr lang="en-US" sz="1400" dirty="0"/>
              <a:t>In addition to all from Core features</a:t>
            </a:r>
          </a:p>
        </p:txBody>
      </p:sp>
      <p:sp>
        <p:nvSpPr>
          <p:cNvPr id="4" name="Plassholder for innhold 5">
            <a:extLst>
              <a:ext uri="{FF2B5EF4-FFF2-40B4-BE49-F238E27FC236}">
                <a16:creationId xmlns:a16="http://schemas.microsoft.com/office/drawing/2014/main" id="{22B9C9D1-9145-44B0-82F2-EE48B1F6E70C}"/>
              </a:ext>
            </a:extLst>
          </p:cNvPr>
          <p:cNvSpPr txBox="1">
            <a:spLocks/>
          </p:cNvSpPr>
          <p:nvPr/>
        </p:nvSpPr>
        <p:spPr>
          <a:xfrm>
            <a:off x="6949440" y="1606138"/>
            <a:ext cx="4823460" cy="4526169"/>
          </a:xfrm>
          <a:prstGeom prst="rect">
            <a:avLst/>
          </a:prstGeom>
        </p:spPr>
        <p:txBody>
          <a:bodyPr vert="horz" lIns="91440" tIns="45720" rIns="91440" bIns="45720" rtlCol="0" anchor="t">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2B2A2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2B2A2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2B2A2A"/>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Premium Edition</a:t>
            </a:r>
          </a:p>
          <a:p>
            <a:pPr marL="285750" indent="-285750">
              <a:buFont typeface="Arial" panose="020B0604020202020204" pitchFamily="34" charset="0"/>
              <a:buChar char="•"/>
            </a:pPr>
            <a:r>
              <a:rPr lang="en-US" dirty="0"/>
              <a:t>Sales guide</a:t>
            </a:r>
          </a:p>
          <a:p>
            <a:pPr marL="285750" indent="-285750">
              <a:buFont typeface="Arial" panose="020B0604020202020204" pitchFamily="34" charset="0"/>
              <a:buChar char="•"/>
            </a:pPr>
            <a:r>
              <a:rPr lang="en-US" dirty="0">
                <a:latin typeface="Arial"/>
                <a:cs typeface="Arial"/>
              </a:rPr>
              <a:t>Sales forecasting on product level </a:t>
            </a:r>
            <a:endParaRPr lang="en-US" dirty="0"/>
          </a:p>
          <a:p>
            <a:pPr marL="285750" indent="-285750">
              <a:buFont typeface="Arial" panose="020B0604020202020204" pitchFamily="34" charset="0"/>
              <a:buChar char="•"/>
            </a:pPr>
            <a:r>
              <a:rPr lang="en-US" dirty="0"/>
              <a:t>Dashboards with </a:t>
            </a:r>
            <a:r>
              <a:rPr lang="en-US" b="1" dirty="0"/>
              <a:t>custom</a:t>
            </a:r>
            <a:r>
              <a:rPr lang="en-US" dirty="0"/>
              <a:t> tiles</a:t>
            </a:r>
          </a:p>
          <a:p>
            <a:pPr marL="285750" indent="-285750">
              <a:buFont typeface="Arial" panose="020B0604020202020204" pitchFamily="34" charset="0"/>
              <a:buChar char="•"/>
            </a:pPr>
            <a:r>
              <a:rPr lang="en-US" dirty="0"/>
              <a:t>Stakeholders</a:t>
            </a:r>
          </a:p>
          <a:p>
            <a:pPr marL="285750" indent="-285750">
              <a:buFont typeface="Arial" panose="020B0604020202020204" pitchFamily="34" charset="0"/>
              <a:buChar char="•"/>
            </a:pPr>
            <a:r>
              <a:rPr lang="en-US" dirty="0">
                <a:latin typeface="Arial"/>
                <a:cs typeface="Arial"/>
              </a:rPr>
              <a:t>Sale targets and KPI's</a:t>
            </a:r>
            <a:endParaRPr lang="en-US" dirty="0"/>
          </a:p>
          <a:p>
            <a:pPr marL="285750" indent="-285750">
              <a:buFont typeface="Arial" panose="020B0604020202020204" pitchFamily="34" charset="0"/>
              <a:buChar char="•"/>
            </a:pPr>
            <a:r>
              <a:rPr lang="en-US" dirty="0"/>
              <a:t>Activity Monitors (SAINT)</a:t>
            </a:r>
          </a:p>
          <a:p>
            <a:pPr marL="285750" indent="-285750">
              <a:buFont typeface="Arial" panose="020B0604020202020204" pitchFamily="34" charset="0"/>
              <a:buChar char="•"/>
            </a:pPr>
            <a:r>
              <a:rPr lang="en-US" dirty="0"/>
              <a:t>Combined selections</a:t>
            </a:r>
          </a:p>
          <a:p>
            <a:pPr marL="285750" indent="-285750">
              <a:buFont typeface="Arial" panose="020B0604020202020204" pitchFamily="34" charset="0"/>
              <a:buChar char="•"/>
            </a:pPr>
            <a:r>
              <a:rPr lang="en-US" dirty="0"/>
              <a:t>Project management</a:t>
            </a:r>
          </a:p>
          <a:p>
            <a:pPr marL="285750" indent="-285750">
              <a:buFont typeface="Arial" panose="020B0604020202020204" pitchFamily="34" charset="0"/>
              <a:buChar char="•"/>
            </a:pPr>
            <a:r>
              <a:rPr lang="en-US" dirty="0"/>
              <a:t>Quote Management</a:t>
            </a:r>
          </a:p>
          <a:p>
            <a:pPr marL="971550" lvl="1" indent="-285750"/>
            <a:r>
              <a:rPr lang="en-US" sz="1400" dirty="0"/>
              <a:t>Create and manage quotes</a:t>
            </a:r>
          </a:p>
          <a:p>
            <a:pPr marL="971550" lvl="1" indent="-285750"/>
            <a:r>
              <a:rPr lang="en-US" sz="1400" dirty="0"/>
              <a:t>Products and pricelists</a:t>
            </a:r>
          </a:p>
          <a:p>
            <a:pPr marL="971550" lvl="1" indent="-285750"/>
            <a:r>
              <a:rPr lang="en-US" sz="1400" dirty="0"/>
              <a:t>Alternatives and versions</a:t>
            </a:r>
          </a:p>
          <a:p>
            <a:pPr marL="971550" lvl="1" indent="-285750"/>
            <a:r>
              <a:rPr lang="en-US" sz="1400" dirty="0"/>
              <a:t>Approval</a:t>
            </a:r>
          </a:p>
          <a:p>
            <a:pPr marL="971550" lvl="1" indent="-285750"/>
            <a:r>
              <a:rPr lang="en-US" sz="1400" dirty="0"/>
              <a:t>Templates</a:t>
            </a:r>
          </a:p>
          <a:p>
            <a:endParaRPr lang="en-US" dirty="0"/>
          </a:p>
          <a:p>
            <a:r>
              <a:rPr lang="en-US" dirty="0"/>
              <a:t>In addition to all from the Essential edition</a:t>
            </a:r>
          </a:p>
        </p:txBody>
      </p:sp>
    </p:spTree>
    <p:extLst>
      <p:ext uri="{BB962C8B-B14F-4D97-AF65-F5344CB8AC3E}">
        <p14:creationId xmlns:p14="http://schemas.microsoft.com/office/powerpoint/2010/main" val="394989232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BTFPLAYOUTENABLED" val="1"/>
</p:tagLst>
</file>

<file path=ppt/tags/tag2.xml><?xml version="1.0" encoding="utf-8"?>
<p:tagLst xmlns:a="http://schemas.openxmlformats.org/drawingml/2006/main" xmlns:r="http://schemas.openxmlformats.org/officeDocument/2006/relationships" xmlns:p="http://schemas.openxmlformats.org/presentationml/2006/main">
  <p:tag name="BTFPLAYOUTENABLED" val="1"/>
</p:tagLst>
</file>

<file path=ppt/theme/theme1.xml><?xml version="1.0" encoding="utf-8"?>
<a:theme xmlns:a="http://schemas.openxmlformats.org/drawingml/2006/main" name="Title slides and deviders ">
  <a:themeElements>
    <a:clrScheme name="Custom 2">
      <a:dk1>
        <a:srgbClr val="2B2929"/>
      </a:dk1>
      <a:lt1>
        <a:srgbClr val="FFFFFF"/>
      </a:lt1>
      <a:dk2>
        <a:srgbClr val="F1F7F5"/>
      </a:dk2>
      <a:lt2>
        <a:srgbClr val="A6D3DD"/>
      </a:lt2>
      <a:accent1>
        <a:srgbClr val="005E58"/>
      </a:accent1>
      <a:accent2>
        <a:srgbClr val="F1F7F5"/>
      </a:accent2>
      <a:accent3>
        <a:srgbClr val="EF7445"/>
      </a:accent3>
      <a:accent4>
        <a:srgbClr val="FC8A5E"/>
      </a:accent4>
      <a:accent5>
        <a:srgbClr val="A6D3DD"/>
      </a:accent5>
      <a:accent6>
        <a:srgbClr val="30B393"/>
      </a:accent6>
      <a:hlink>
        <a:srgbClr val="005E58"/>
      </a:hlink>
      <a:folHlink>
        <a:srgbClr val="D4450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nstallation figures for RnD discussion" id="{1D5CAF58-5E49-5F4E-B532-B8FAED91D81F}" vid="{9ACA7847-C6DC-BB45-A4C0-017A69AEC979}"/>
    </a:ext>
  </a:extLst>
</a:theme>
</file>

<file path=ppt/theme/theme2.xml><?xml version="1.0" encoding="utf-8"?>
<a:theme xmlns:a="http://schemas.openxmlformats.org/drawingml/2006/main" name="Content slides">
  <a:themeElements>
    <a:clrScheme name="SuperOffice">
      <a:dk1>
        <a:srgbClr val="2B2929"/>
      </a:dk1>
      <a:lt1>
        <a:srgbClr val="FFFFFF"/>
      </a:lt1>
      <a:dk2>
        <a:srgbClr val="F1F7F5"/>
      </a:dk2>
      <a:lt2>
        <a:srgbClr val="A6D3DD"/>
      </a:lt2>
      <a:accent1>
        <a:srgbClr val="005E58"/>
      </a:accent1>
      <a:accent2>
        <a:srgbClr val="F1F7F5"/>
      </a:accent2>
      <a:accent3>
        <a:srgbClr val="EF7445"/>
      </a:accent3>
      <a:accent4>
        <a:srgbClr val="FC8A5E"/>
      </a:accent4>
      <a:accent5>
        <a:srgbClr val="A6D3DD"/>
      </a:accent5>
      <a:accent6>
        <a:srgbClr val="30B393"/>
      </a:accent6>
      <a:hlink>
        <a:srgbClr val="005E58"/>
      </a:hlink>
      <a:folHlink>
        <a:srgbClr val="D4450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nstallation figures for RnD discussion" id="{1D5CAF58-5E49-5F4E-B532-B8FAED91D81F}" vid="{EBA1742E-5415-7247-9277-F10C932587C5}"/>
    </a:ext>
  </a:extLst>
</a:theme>
</file>

<file path=ppt/theme/theme3.xml><?xml version="1.0" encoding="utf-8"?>
<a:theme xmlns:a="http://schemas.openxmlformats.org/drawingml/2006/main" name="End slides ">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nstallation figures for RnD discussion" id="{1D5CAF58-5E49-5F4E-B532-B8FAED91D81F}" vid="{B34553C2-E519-754C-B530-F02B777D6F75}"/>
    </a:ext>
  </a:extLst>
</a:theme>
</file>

<file path=ppt/theme/theme4.xml><?xml version="1.0" encoding="utf-8"?>
<a:theme xmlns:a="http://schemas.openxmlformats.org/drawingml/2006/main" name="1_Content slides">
  <a:themeElements>
    <a:clrScheme name="SuperOffice">
      <a:dk1>
        <a:srgbClr val="2B2929"/>
      </a:dk1>
      <a:lt1>
        <a:srgbClr val="FFFFFF"/>
      </a:lt1>
      <a:dk2>
        <a:srgbClr val="F1F7F5"/>
      </a:dk2>
      <a:lt2>
        <a:srgbClr val="A6D3DD"/>
      </a:lt2>
      <a:accent1>
        <a:srgbClr val="005E58"/>
      </a:accent1>
      <a:accent2>
        <a:srgbClr val="F1F7F5"/>
      </a:accent2>
      <a:accent3>
        <a:srgbClr val="EF7445"/>
      </a:accent3>
      <a:accent4>
        <a:srgbClr val="FC8A5E"/>
      </a:accent4>
      <a:accent5>
        <a:srgbClr val="A6D3DD"/>
      </a:accent5>
      <a:accent6>
        <a:srgbClr val="30B393"/>
      </a:accent6>
      <a:hlink>
        <a:srgbClr val="005E58"/>
      </a:hlink>
      <a:folHlink>
        <a:srgbClr val="D4450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Content slides">
  <a:themeElements>
    <a:clrScheme name="SuperOffice">
      <a:dk1>
        <a:srgbClr val="2B2929"/>
      </a:dk1>
      <a:lt1>
        <a:srgbClr val="FFFFFF"/>
      </a:lt1>
      <a:dk2>
        <a:srgbClr val="F1F7F5"/>
      </a:dk2>
      <a:lt2>
        <a:srgbClr val="A6D3DD"/>
      </a:lt2>
      <a:accent1>
        <a:srgbClr val="005E58"/>
      </a:accent1>
      <a:accent2>
        <a:srgbClr val="F1F7F5"/>
      </a:accent2>
      <a:accent3>
        <a:srgbClr val="EF7445"/>
      </a:accent3>
      <a:accent4>
        <a:srgbClr val="FC8A5E"/>
      </a:accent4>
      <a:accent5>
        <a:srgbClr val="A6D3DD"/>
      </a:accent5>
      <a:accent6>
        <a:srgbClr val="30B393"/>
      </a:accent6>
      <a:hlink>
        <a:srgbClr val="005E58"/>
      </a:hlink>
      <a:folHlink>
        <a:srgbClr val="D4450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UO New Template" id="{58F78780-03BB-EB4A-A8E2-89F834575532}" vid="{BDD77CA2-2E0A-7A43-ABE4-16B7F3BEDF5F}"/>
    </a:ext>
  </a:extLst>
</a:theme>
</file>

<file path=ppt/theme/theme6.xml><?xml version="1.0" encoding="utf-8"?>
<a:theme xmlns:a="http://schemas.openxmlformats.org/drawingml/2006/main" name="3_Content slides">
  <a:themeElements>
    <a:clrScheme name="SuperOffice">
      <a:dk1>
        <a:srgbClr val="2B2929"/>
      </a:dk1>
      <a:lt1>
        <a:srgbClr val="FFFFFF"/>
      </a:lt1>
      <a:dk2>
        <a:srgbClr val="F1F7F5"/>
      </a:dk2>
      <a:lt2>
        <a:srgbClr val="A6D3DD"/>
      </a:lt2>
      <a:accent1>
        <a:srgbClr val="005E58"/>
      </a:accent1>
      <a:accent2>
        <a:srgbClr val="F1F7F5"/>
      </a:accent2>
      <a:accent3>
        <a:srgbClr val="EF7445"/>
      </a:accent3>
      <a:accent4>
        <a:srgbClr val="FC8A5E"/>
      </a:accent4>
      <a:accent5>
        <a:srgbClr val="A6D3DD"/>
      </a:accent5>
      <a:accent6>
        <a:srgbClr val="30B393"/>
      </a:accent6>
      <a:hlink>
        <a:srgbClr val="005E58"/>
      </a:hlink>
      <a:folHlink>
        <a:srgbClr val="D4450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UO 2020 template" id="{E3ABDE75-D772-4BC4-A969-066B79358558}" vid="{DBEB84B4-B5BE-4F32-A30F-FFD58B068B99}"/>
    </a:ext>
  </a:extLst>
</a:theme>
</file>

<file path=ppt/theme/theme7.xml><?xml version="1.0" encoding="utf-8"?>
<a:theme xmlns:a="http://schemas.openxmlformats.org/drawingml/2006/main" name="4_Content slides">
  <a:themeElements>
    <a:clrScheme name="SuperOffice">
      <a:dk1>
        <a:srgbClr val="2B2929"/>
      </a:dk1>
      <a:lt1>
        <a:srgbClr val="FFFFFF"/>
      </a:lt1>
      <a:dk2>
        <a:srgbClr val="F1F7F5"/>
      </a:dk2>
      <a:lt2>
        <a:srgbClr val="A6D3DD"/>
      </a:lt2>
      <a:accent1>
        <a:srgbClr val="005E58"/>
      </a:accent1>
      <a:accent2>
        <a:srgbClr val="F1F7F5"/>
      </a:accent2>
      <a:accent3>
        <a:srgbClr val="EF7445"/>
      </a:accent3>
      <a:accent4>
        <a:srgbClr val="FC8A5E"/>
      </a:accent4>
      <a:accent5>
        <a:srgbClr val="A6D3DD"/>
      </a:accent5>
      <a:accent6>
        <a:srgbClr val="30B393"/>
      </a:accent6>
      <a:hlink>
        <a:srgbClr val="005E58"/>
      </a:hlink>
      <a:folHlink>
        <a:srgbClr val="D4450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nstallation figures for RnD discussion" id="{1D5CAF58-5E49-5F4E-B532-B8FAED91D81F}" vid="{EBA1742E-5415-7247-9277-F10C932587C5}"/>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7D55D2C64548F24AB915C89519EA3FE7" ma:contentTypeVersion="14" ma:contentTypeDescription="Opprett et nytt dokument." ma:contentTypeScope="" ma:versionID="3b1e41dcb5a13f93bf617f0498737cc2">
  <xsd:schema xmlns:xsd="http://www.w3.org/2001/XMLSchema" xmlns:xs="http://www.w3.org/2001/XMLSchema" xmlns:p="http://schemas.microsoft.com/office/2006/metadata/properties" xmlns:ns2="f1a1f531-661f-433a-b5ec-e7d9245dcde3" xmlns:ns3="3b75e6a8-7114-4008-bcfa-64b153f4bae5" targetNamespace="http://schemas.microsoft.com/office/2006/metadata/properties" ma:root="true" ma:fieldsID="3e3dd6a438b66d27a539513cbdaba744" ns2:_="" ns3:_="">
    <xsd:import namespace="f1a1f531-661f-433a-b5ec-e7d9245dcde3"/>
    <xsd:import namespace="3b75e6a8-7114-4008-bcfa-64b153f4bae5"/>
    <xsd:element name="properties">
      <xsd:complexType>
        <xsd:sequence>
          <xsd:element name="documentManagement">
            <xsd:complexType>
              <xsd:all>
                <xsd:element ref="ns2:MediaServiceMetadata" minOccurs="0"/>
                <xsd:element ref="ns2:MediaServiceFastMetadata" minOccurs="0"/>
                <xsd:element ref="ns2:MediaServiceAutoTags" minOccurs="0"/>
                <xsd:element ref="ns3:SharedWithUsers" minOccurs="0"/>
                <xsd:element ref="ns3:SharedWithDetails" minOccurs="0"/>
                <xsd:element ref="ns2:MediaServiceOCR" minOccurs="0"/>
                <xsd:element ref="ns2:MediaServiceEventHashCode" minOccurs="0"/>
                <xsd:element ref="ns2:MediaServiceGenerationTime" minOccurs="0"/>
                <xsd:element ref="ns2:MediaServiceDateTaken" minOccurs="0"/>
                <xsd:element ref="ns2:_Flow_SignoffStatus" minOccurs="0"/>
                <xsd:element ref="ns2:MediaServiceLocation"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1a1f531-661f-433a-b5ec-e7d9245dcde3"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_Flow_SignoffStatus" ma:index="17" nillable="true" ma:displayName="Godkjenningsstatus" ma:internalName="_x0024_Resources_x003a_core_x002c_Signoff_Status_x003b_">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b75e6a8-7114-4008-bcfa-64b153f4bae5" elementFormDefault="qualified">
    <xsd:import namespace="http://schemas.microsoft.com/office/2006/documentManagement/types"/>
    <xsd:import namespace="http://schemas.microsoft.com/office/infopath/2007/PartnerControls"/>
    <xsd:element name="SharedWithUsers" ma:index="11" nillable="true" ma:displayName="Delt med"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3b75e6a8-7114-4008-bcfa-64b153f4bae5">
      <UserInfo>
        <DisplayName>Vidar Utne</DisplayName>
        <AccountId>23</AccountId>
        <AccountType/>
      </UserInfo>
      <UserInfo>
        <DisplayName>Camilla Heidenreich Bommen</DisplayName>
        <AccountId>67</AccountId>
        <AccountType/>
      </UserInfo>
      <UserInfo>
        <DisplayName>Henning Petersen</DisplayName>
        <AccountId>233</AccountId>
        <AccountType/>
      </UserInfo>
      <UserInfo>
        <DisplayName>Jan Andersen</DisplayName>
        <AccountId>31</AccountId>
        <AccountType/>
      </UserInfo>
      <UserInfo>
        <DisplayName>Øivind Urdal</DisplayName>
        <AccountId>256</AccountId>
        <AccountType/>
      </UserInfo>
    </SharedWithUsers>
    <_Flow_SignoffStatus xmlns="f1a1f531-661f-433a-b5ec-e7d9245dcde3" xsi:nil="true"/>
  </documentManagement>
</p:properties>
</file>

<file path=customXml/itemProps1.xml><?xml version="1.0" encoding="utf-8"?>
<ds:datastoreItem xmlns:ds="http://schemas.openxmlformats.org/officeDocument/2006/customXml" ds:itemID="{DB721F91-84E1-449D-B0A5-EE9F057C9BF2}">
  <ds:schemaRefs>
    <ds:schemaRef ds:uri="http://schemas.microsoft.com/sharepoint/v3/contenttype/forms"/>
  </ds:schemaRefs>
</ds:datastoreItem>
</file>

<file path=customXml/itemProps2.xml><?xml version="1.0" encoding="utf-8"?>
<ds:datastoreItem xmlns:ds="http://schemas.openxmlformats.org/officeDocument/2006/customXml" ds:itemID="{A3D65690-308E-4E59-BB9E-22FF33062FBC}"/>
</file>

<file path=customXml/itemProps3.xml><?xml version="1.0" encoding="utf-8"?>
<ds:datastoreItem xmlns:ds="http://schemas.openxmlformats.org/officeDocument/2006/customXml" ds:itemID="{D19F8DE0-3578-428A-A841-AFEBC725EE75}">
  <ds:schemaRefs>
    <ds:schemaRef ds:uri="902e278e-d886-4bc3-8e70-0a4e301bc17e"/>
    <ds:schemaRef ds:uri="dd452d36-8ede-414b-a4d7-eb9f42ef3c4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Title slides and deviders </Template>
  <TotalTime>0</TotalTime>
  <Words>5790</Words>
  <Application>Microsoft Office PowerPoint</Application>
  <PresentationFormat>Widescreen</PresentationFormat>
  <Paragraphs>655</Paragraphs>
  <Slides>44</Slides>
  <Notes>38</Notes>
  <HiddenSlides>15</HiddenSlides>
  <MMClips>0</MMClips>
  <ScaleCrop>false</ScaleCrop>
  <HeadingPairs>
    <vt:vector size="6" baseType="variant">
      <vt:variant>
        <vt:lpstr>Fonts Used</vt:lpstr>
      </vt:variant>
      <vt:variant>
        <vt:i4>6</vt:i4>
      </vt:variant>
      <vt:variant>
        <vt:lpstr>Theme</vt:lpstr>
      </vt:variant>
      <vt:variant>
        <vt:i4>7</vt:i4>
      </vt:variant>
      <vt:variant>
        <vt:lpstr>Slide Titles</vt:lpstr>
      </vt:variant>
      <vt:variant>
        <vt:i4>44</vt:i4>
      </vt:variant>
    </vt:vector>
  </HeadingPairs>
  <TitlesOfParts>
    <vt:vector size="57" baseType="lpstr">
      <vt:lpstr>Arial</vt:lpstr>
      <vt:lpstr>Arial Black</vt:lpstr>
      <vt:lpstr>Calibri</vt:lpstr>
      <vt:lpstr>Lato</vt:lpstr>
      <vt:lpstr>Segoe UI</vt:lpstr>
      <vt:lpstr>Times New Roman</vt:lpstr>
      <vt:lpstr>Title slides and deviders </vt:lpstr>
      <vt:lpstr>Content slides</vt:lpstr>
      <vt:lpstr>End slides </vt:lpstr>
      <vt:lpstr>1_Content slides</vt:lpstr>
      <vt:lpstr>2_Content slides</vt:lpstr>
      <vt:lpstr>3_Content slides</vt:lpstr>
      <vt:lpstr>4_Content slides</vt:lpstr>
      <vt:lpstr>SuperOffice 10  A new price and packaging model</vt:lpstr>
      <vt:lpstr>Why change?</vt:lpstr>
      <vt:lpstr>Our customer promise:  As an existing customers you will continue to have access to all the same features as before – including your add-ons.  </vt:lpstr>
      <vt:lpstr>Three solutions – One CRM suite</vt:lpstr>
      <vt:lpstr>Three solutions – One CRM suite</vt:lpstr>
      <vt:lpstr>PowerPoint Presentation</vt:lpstr>
      <vt:lpstr>Common features across all plans and tiers</vt:lpstr>
      <vt:lpstr>Two editions</vt:lpstr>
      <vt:lpstr>Sales features</vt:lpstr>
      <vt:lpstr>Service features</vt:lpstr>
      <vt:lpstr>Within one plan: All users must be on the same edition.   </vt:lpstr>
      <vt:lpstr>Marketing – a new model</vt:lpstr>
      <vt:lpstr>Marketing features</vt:lpstr>
      <vt:lpstr>Your plan will be equivalent to the feature set(s) you have today.  </vt:lpstr>
      <vt:lpstr>Multi plan users:  When the same person needs access to more than one plan…</vt:lpstr>
      <vt:lpstr>A user on a Complete plan today will be converted to a Multi-plan user. </vt:lpstr>
      <vt:lpstr>An add-on is a software extension that adds extra features to a program.   It may extend certain functions within the program, add new items to the program's interface, or give the program additional capabilities  </vt:lpstr>
      <vt:lpstr>Add-ons</vt:lpstr>
      <vt:lpstr>Customer Engagement Platform </vt:lpstr>
      <vt:lpstr>SuperOffice AI</vt:lpstr>
      <vt:lpstr>Synchronizer &amp; Databridge</vt:lpstr>
      <vt:lpstr>DataBridge for SuperOffice</vt:lpstr>
      <vt:lpstr>Production Sandbox Environments  (FKA – Test Environment) </vt:lpstr>
      <vt:lpstr>Expander Services</vt:lpstr>
      <vt:lpstr>Cross-domain Identity Management (SCIM)</vt:lpstr>
      <vt:lpstr>Pay-per-use (metered) is payment for use of service above level included in the monthly subscription price (overage usage).    </vt:lpstr>
      <vt:lpstr>PowerPoint Presentation</vt:lpstr>
      <vt:lpstr>Future API usage</vt:lpstr>
      <vt:lpstr>In summary: A more flexible and scalable model</vt:lpstr>
      <vt:lpstr>Our customer promise:  As an existing customers you will continue to have access to all the same features as before – including your add-ons.  </vt:lpstr>
      <vt:lpstr>Main changes: Mainly new names</vt:lpstr>
      <vt:lpstr>Plans</vt:lpstr>
      <vt:lpstr>How does the new price and packaging model affect you?</vt:lpstr>
      <vt:lpstr>As a cloud customer:</vt:lpstr>
      <vt:lpstr>As an onsite subscription customer:</vt:lpstr>
      <vt:lpstr>As a customer on a maintenance agreement:</vt:lpstr>
      <vt:lpstr>Cloud vs Onsite in SuperOffice 10  Is the offering exactly the same?</vt:lpstr>
      <vt:lpstr>No not exactly – This is Cloud Only:</vt:lpstr>
      <vt:lpstr>BUY SuperOffice 8: Stay, Migrate or Upgrade?</vt:lpstr>
      <vt:lpstr>Additional Cloud benefits</vt:lpstr>
      <vt:lpstr>SuperOffice Migration Offering</vt:lpstr>
      <vt:lpstr>The Complete 10 Price List</vt:lpstr>
      <vt:lpstr>Where can you see the full price list?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SuperOffice MD meeting</dc:title>
  <dc:creator>Gisle Jentoft</dc:creator>
  <cp:lastModifiedBy>Cathrine Mula Davis</cp:lastModifiedBy>
  <cp:revision>2</cp:revision>
  <dcterms:created xsi:type="dcterms:W3CDTF">2021-06-17T07:57:51Z</dcterms:created>
  <dcterms:modified xsi:type="dcterms:W3CDTF">2021-10-11T15:01:02Z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0x0101007D55D2C64548F24AB915C89519EA3FE7</vt:lpwstr>
  </property>
</Properties>
</file>